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0" r:id="rId5"/>
    <p:sldMasterId id="2147484220" r:id="rId6"/>
    <p:sldMasterId id="2147484244" r:id="rId7"/>
    <p:sldMasterId id="2147484269" r:id="rId8"/>
  </p:sldMasterIdLst>
  <p:notesMasterIdLst>
    <p:notesMasterId r:id="rId124"/>
  </p:notesMasterIdLst>
  <p:handoutMasterIdLst>
    <p:handoutMasterId r:id="rId125"/>
  </p:handoutMasterIdLst>
  <p:sldIdLst>
    <p:sldId id="1135" r:id="rId9"/>
    <p:sldId id="1054" r:id="rId10"/>
    <p:sldId id="1150" r:id="rId11"/>
    <p:sldId id="1151" r:id="rId12"/>
    <p:sldId id="1267" r:id="rId13"/>
    <p:sldId id="1268" r:id="rId14"/>
    <p:sldId id="1269" r:id="rId15"/>
    <p:sldId id="1272" r:id="rId16"/>
    <p:sldId id="1270" r:id="rId17"/>
    <p:sldId id="1153" r:id="rId18"/>
    <p:sldId id="1154" r:id="rId19"/>
    <p:sldId id="1156" r:id="rId20"/>
    <p:sldId id="1157" r:id="rId21"/>
    <p:sldId id="1158" r:id="rId22"/>
    <p:sldId id="1159" r:id="rId23"/>
    <p:sldId id="1160" r:id="rId24"/>
    <p:sldId id="1161" r:id="rId25"/>
    <p:sldId id="1162" r:id="rId26"/>
    <p:sldId id="1163" r:id="rId27"/>
    <p:sldId id="1168" r:id="rId28"/>
    <p:sldId id="1169" r:id="rId29"/>
    <p:sldId id="1170" r:id="rId30"/>
    <p:sldId id="1171" r:id="rId31"/>
    <p:sldId id="1167" r:id="rId32"/>
    <p:sldId id="1271" r:id="rId33"/>
    <p:sldId id="1175" r:id="rId34"/>
    <p:sldId id="1177" r:id="rId35"/>
    <p:sldId id="1176" r:id="rId36"/>
    <p:sldId id="1174" r:id="rId37"/>
    <p:sldId id="1178" r:id="rId38"/>
    <p:sldId id="1179" r:id="rId39"/>
    <p:sldId id="1180" r:id="rId40"/>
    <p:sldId id="1181" r:id="rId41"/>
    <p:sldId id="1182" r:id="rId42"/>
    <p:sldId id="1183" r:id="rId43"/>
    <p:sldId id="1264" r:id="rId44"/>
    <p:sldId id="1265" r:id="rId45"/>
    <p:sldId id="1186" r:id="rId46"/>
    <p:sldId id="1187" r:id="rId47"/>
    <p:sldId id="1188" r:id="rId48"/>
    <p:sldId id="1189" r:id="rId49"/>
    <p:sldId id="1190" r:id="rId50"/>
    <p:sldId id="1191" r:id="rId51"/>
    <p:sldId id="1192" r:id="rId52"/>
    <p:sldId id="1193" r:id="rId53"/>
    <p:sldId id="1194" r:id="rId54"/>
    <p:sldId id="1195" r:id="rId55"/>
    <p:sldId id="1196" r:id="rId56"/>
    <p:sldId id="1197" r:id="rId57"/>
    <p:sldId id="1198" r:id="rId58"/>
    <p:sldId id="1199" r:id="rId59"/>
    <p:sldId id="1200" r:id="rId60"/>
    <p:sldId id="1201" r:id="rId61"/>
    <p:sldId id="1202" r:id="rId62"/>
    <p:sldId id="1203" r:id="rId63"/>
    <p:sldId id="1204" r:id="rId64"/>
    <p:sldId id="1208" r:id="rId65"/>
    <p:sldId id="1209" r:id="rId66"/>
    <p:sldId id="1210" r:id="rId67"/>
    <p:sldId id="1211" r:id="rId68"/>
    <p:sldId id="1212" r:id="rId69"/>
    <p:sldId id="1215" r:id="rId70"/>
    <p:sldId id="1217" r:id="rId71"/>
    <p:sldId id="1218" r:id="rId72"/>
    <p:sldId id="1219" r:id="rId73"/>
    <p:sldId id="1220" r:id="rId74"/>
    <p:sldId id="1221" r:id="rId75"/>
    <p:sldId id="1222" r:id="rId76"/>
    <p:sldId id="1223" r:id="rId77"/>
    <p:sldId id="1225" r:id="rId78"/>
    <p:sldId id="1226" r:id="rId79"/>
    <p:sldId id="1229" r:id="rId80"/>
    <p:sldId id="1230" r:id="rId81"/>
    <p:sldId id="1231" r:id="rId82"/>
    <p:sldId id="1276" r:id="rId83"/>
    <p:sldId id="1232" r:id="rId84"/>
    <p:sldId id="1233" r:id="rId85"/>
    <p:sldId id="1234" r:id="rId86"/>
    <p:sldId id="1235" r:id="rId87"/>
    <p:sldId id="1273" r:id="rId88"/>
    <p:sldId id="1277" r:id="rId89"/>
    <p:sldId id="1236" r:id="rId90"/>
    <p:sldId id="1237" r:id="rId91"/>
    <p:sldId id="1238" r:id="rId92"/>
    <p:sldId id="1239" r:id="rId93"/>
    <p:sldId id="1240" r:id="rId94"/>
    <p:sldId id="1274" r:id="rId95"/>
    <p:sldId id="1275" r:id="rId96"/>
    <p:sldId id="1241" r:id="rId97"/>
    <p:sldId id="1242" r:id="rId98"/>
    <p:sldId id="1243" r:id="rId99"/>
    <p:sldId id="1244" r:id="rId100"/>
    <p:sldId id="1245" r:id="rId101"/>
    <p:sldId id="1246" r:id="rId102"/>
    <p:sldId id="1247" r:id="rId103"/>
    <p:sldId id="1278" r:id="rId104"/>
    <p:sldId id="1248" r:id="rId105"/>
    <p:sldId id="1249" r:id="rId106"/>
    <p:sldId id="1250" r:id="rId107"/>
    <p:sldId id="1251" r:id="rId108"/>
    <p:sldId id="1252" r:id="rId109"/>
    <p:sldId id="1253" r:id="rId110"/>
    <p:sldId id="1255" r:id="rId111"/>
    <p:sldId id="1256" r:id="rId112"/>
    <p:sldId id="1257" r:id="rId113"/>
    <p:sldId id="1259" r:id="rId114"/>
    <p:sldId id="1258" r:id="rId115"/>
    <p:sldId id="1260" r:id="rId116"/>
    <p:sldId id="1262" r:id="rId117"/>
    <p:sldId id="1282" r:id="rId118"/>
    <p:sldId id="1283" r:id="rId119"/>
    <p:sldId id="1279" r:id="rId120"/>
    <p:sldId id="1280" r:id="rId121"/>
    <p:sldId id="1281" r:id="rId122"/>
    <p:sldId id="1076" r:id="rId12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50"/>
            <p14:sldId id="1151"/>
            <p14:sldId id="1267"/>
            <p14:sldId id="1268"/>
            <p14:sldId id="1269"/>
            <p14:sldId id="1272"/>
            <p14:sldId id="1270"/>
            <p14:sldId id="1153"/>
            <p14:sldId id="1154"/>
            <p14:sldId id="1156"/>
            <p14:sldId id="1157"/>
            <p14:sldId id="1158"/>
            <p14:sldId id="1159"/>
            <p14:sldId id="1160"/>
            <p14:sldId id="1161"/>
            <p14:sldId id="1162"/>
            <p14:sldId id="1163"/>
            <p14:sldId id="1168"/>
            <p14:sldId id="1169"/>
            <p14:sldId id="1170"/>
            <p14:sldId id="1171"/>
            <p14:sldId id="1167"/>
            <p14:sldId id="1271"/>
            <p14:sldId id="1175"/>
            <p14:sldId id="1177"/>
            <p14:sldId id="1176"/>
            <p14:sldId id="1174"/>
            <p14:sldId id="1178"/>
            <p14:sldId id="1179"/>
            <p14:sldId id="1180"/>
            <p14:sldId id="1181"/>
            <p14:sldId id="1182"/>
            <p14:sldId id="1183"/>
            <p14:sldId id="1264"/>
            <p14:sldId id="126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04"/>
            <p14:sldId id="1208"/>
            <p14:sldId id="1209"/>
            <p14:sldId id="1210"/>
            <p14:sldId id="1211"/>
            <p14:sldId id="1212"/>
            <p14:sldId id="1215"/>
            <p14:sldId id="1217"/>
            <p14:sldId id="1218"/>
            <p14:sldId id="1219"/>
            <p14:sldId id="1220"/>
            <p14:sldId id="1221"/>
            <p14:sldId id="1222"/>
            <p14:sldId id="1223"/>
            <p14:sldId id="1225"/>
            <p14:sldId id="1226"/>
            <p14:sldId id="1229"/>
            <p14:sldId id="1230"/>
            <p14:sldId id="1231"/>
            <p14:sldId id="1276"/>
            <p14:sldId id="1232"/>
            <p14:sldId id="1233"/>
            <p14:sldId id="1234"/>
            <p14:sldId id="1235"/>
            <p14:sldId id="1273"/>
            <p14:sldId id="1277"/>
            <p14:sldId id="1236"/>
            <p14:sldId id="1237"/>
            <p14:sldId id="1238"/>
            <p14:sldId id="1239"/>
            <p14:sldId id="1240"/>
            <p14:sldId id="1274"/>
            <p14:sldId id="1275"/>
            <p14:sldId id="1241"/>
            <p14:sldId id="1242"/>
            <p14:sldId id="1243"/>
            <p14:sldId id="1244"/>
            <p14:sldId id="1245"/>
            <p14:sldId id="1246"/>
            <p14:sldId id="1247"/>
            <p14:sldId id="1278"/>
            <p14:sldId id="1248"/>
            <p14:sldId id="1249"/>
            <p14:sldId id="1250"/>
            <p14:sldId id="1251"/>
            <p14:sldId id="1252"/>
            <p14:sldId id="1253"/>
            <p14:sldId id="1255"/>
            <p14:sldId id="1256"/>
            <p14:sldId id="1257"/>
            <p14:sldId id="1259"/>
            <p14:sldId id="1258"/>
            <p14:sldId id="1260"/>
            <p14:sldId id="1262"/>
            <p14:sldId id="1282"/>
            <p14:sldId id="1283"/>
            <p14:sldId id="1279"/>
            <p14:sldId id="1280"/>
            <p14:sldId id="1281"/>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FFFFFF"/>
    <a:srgbClr val="7FBA00"/>
    <a:srgbClr val="007233"/>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1536" autoAdjust="0"/>
  </p:normalViewPr>
  <p:slideViewPr>
    <p:cSldViewPr snapToGrid="0">
      <p:cViewPr varScale="1">
        <p:scale>
          <a:sx n="110" d="100"/>
          <a:sy n="110" d="100"/>
        </p:scale>
        <p:origin x="354" y="108"/>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633333333333344E-3"/>
          <c:y val="0"/>
          <c:w val="0.99303676151291986"/>
          <c:h val="1"/>
        </c:manualLayout>
      </c:layout>
      <c:pie3DChart>
        <c:varyColors val="1"/>
        <c:ser>
          <c:idx val="0"/>
          <c:order val="0"/>
          <c:tx>
            <c:strRef>
              <c:f>Sheet1!$B$1</c:f>
              <c:strCache>
                <c:ptCount val="1"/>
                <c:pt idx="0">
                  <c:v>Column1</c:v>
                </c:pt>
              </c:strCache>
            </c:strRef>
          </c:tx>
          <c:dPt>
            <c:idx val="0"/>
            <c:bubble3D val="0"/>
            <c:spPr>
              <a:solidFill>
                <a:schemeClr val="accent1">
                  <a:shade val="76000"/>
                  <a:shade val="80000"/>
                  <a:satMod val="180000"/>
                </a:schemeClr>
              </a:solidFill>
              <a:ln>
                <a:noFill/>
              </a:ln>
              <a:effectLst/>
              <a:sp3d/>
            </c:spPr>
          </c:dPt>
          <c:dPt>
            <c:idx val="1"/>
            <c:bubble3D val="0"/>
            <c:spPr>
              <a:solidFill>
                <a:schemeClr val="accent1">
                  <a:tint val="77000"/>
                  <a:shade val="80000"/>
                  <a:satMod val="180000"/>
                </a:schemeClr>
              </a:solidFill>
              <a:ln>
                <a:noFill/>
              </a:ln>
              <a:effectLst/>
              <a:sp3d/>
            </c:spPr>
          </c:dPt>
          <c:dLbls>
            <c:dLbl>
              <c:idx val="0"/>
              <c:layout>
                <c:manualLayout>
                  <c:x val="-0.17586388888888888"/>
                  <c:y val="-0.31358518518518519"/>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0.25237386818131324"/>
                  <c:y val="0.11460734415206035"/>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Read</c:v>
                </c:pt>
                <c:pt idx="1">
                  <c:v>Write</c:v>
                </c:pt>
              </c:strCache>
            </c:strRef>
          </c:cat>
          <c:val>
            <c:numRef>
              <c:f>Sheet1!$B$2:$B$3</c:f>
              <c:numCache>
                <c:formatCode>General</c:formatCode>
                <c:ptCount val="2"/>
                <c:pt idx="0">
                  <c:v>80</c:v>
                </c:pt>
                <c:pt idx="1">
                  <c:v>20</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9906188491108626"/>
          <c:y val="0.77041259429188447"/>
          <c:w val="0.41852960884770773"/>
          <c:h val="0.139706172282811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633485113670913E-3"/>
          <c:y val="0"/>
          <c:w val="0.99303676151291986"/>
          <c:h val="1"/>
        </c:manualLayout>
      </c:layout>
      <c:pie3DChart>
        <c:varyColors val="1"/>
        <c:ser>
          <c:idx val="0"/>
          <c:order val="0"/>
          <c:tx>
            <c:strRef>
              <c:f>Sheet1!$B$1</c:f>
              <c:strCache>
                <c:ptCount val="1"/>
                <c:pt idx="0">
                  <c:v>Column1</c:v>
                </c:pt>
              </c:strCache>
            </c:strRef>
          </c:tx>
          <c:dPt>
            <c:idx val="0"/>
            <c:bubble3D val="0"/>
            <c:spPr>
              <a:solidFill>
                <a:schemeClr val="accent1">
                  <a:shade val="76000"/>
                  <a:shade val="80000"/>
                  <a:satMod val="180000"/>
                </a:schemeClr>
              </a:solidFill>
              <a:ln>
                <a:noFill/>
              </a:ln>
              <a:effectLst/>
              <a:sp3d/>
            </c:spPr>
          </c:dPt>
          <c:dPt>
            <c:idx val="1"/>
            <c:bubble3D val="0"/>
            <c:spPr>
              <a:solidFill>
                <a:schemeClr val="accent1">
                  <a:tint val="77000"/>
                  <a:shade val="80000"/>
                  <a:satMod val="180000"/>
                </a:schemeClr>
              </a:solidFill>
              <a:ln>
                <a:noFill/>
              </a:ln>
              <a:effectLst/>
              <a:sp3d/>
            </c:spPr>
          </c:dPt>
          <c:dLbls>
            <c:dLbl>
              <c:idx val="0"/>
              <c:layout>
                <c:manualLayout>
                  <c:x val="-0.17586388888888888"/>
                  <c:y val="-0.31358518518518519"/>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0.59740920770527484"/>
                  <c:y val="-0.36131839289319617"/>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Read</c:v>
                </c:pt>
                <c:pt idx="1">
                  <c:v>Write</c:v>
                </c:pt>
              </c:strCache>
            </c:strRef>
          </c:cat>
          <c:val>
            <c:numRef>
              <c:f>Sheet1!$B$2:$B$3</c:f>
              <c:numCache>
                <c:formatCode>General</c:formatCode>
                <c:ptCount val="2"/>
                <c:pt idx="0">
                  <c:v>20</c:v>
                </c:pt>
                <c:pt idx="1">
                  <c:v>80</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9521251698008216"/>
          <c:y val="0.72589238845144355"/>
          <c:w val="0.41788874159179062"/>
          <c:h val="0.1394922269331718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6/5/2013 3:17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6/5/2013 3:17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6/5/2013 3:17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9D1434B9-C25F-4EB2-809B-A1BE88869EB9}"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476404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1803366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56439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928494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FF18984-BF52-4E19-8EAA-1062FC4A259E}"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795531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16793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478C-9727-DF4C-A2D8-BB809498807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78626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61D14203-908C-45F2-A5ED-AAC3EC78A2D0}" type="slidenum">
              <a:rPr lang="en-US">
                <a:solidFill>
                  <a:prstClr val="black"/>
                </a:solidFill>
              </a:rPr>
              <a:pPr eaLnBrk="1" hangingPunct="1"/>
              <a:t>48</a:t>
            </a:fld>
            <a:endParaRPr lang="en-US">
              <a:solidFill>
                <a:prstClr val="black"/>
              </a:solidFill>
            </a:endParaRPr>
          </a:p>
        </p:txBody>
      </p:sp>
    </p:spTree>
    <p:extLst>
      <p:ext uri="{BB962C8B-B14F-4D97-AF65-F5344CB8AC3E}">
        <p14:creationId xmlns:p14="http://schemas.microsoft.com/office/powerpoint/2010/main" val="1240453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dirty="0" smtClean="0">
              <a:latin typeface="Arial"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a:solidFill>
                  <a:schemeClr val="tx1"/>
                </a:solidFill>
                <a:latin typeface="Tahoma" pitchFamily="34" charset="0"/>
              </a:defRPr>
            </a:lvl1pPr>
            <a:lvl2pPr marL="742950" indent="-285750" eaLnBrk="0" hangingPunct="0">
              <a:spcBef>
                <a:spcPct val="20000"/>
              </a:spcBef>
              <a:buFont typeface="Wingdings" pitchFamily="2" charset="2"/>
              <a:buChar char="§"/>
              <a:defRPr>
                <a:solidFill>
                  <a:schemeClr val="tx1"/>
                </a:solidFill>
                <a:latin typeface="Tahoma" pitchFamily="34" charset="0"/>
              </a:defRPr>
            </a:lvl2pPr>
            <a:lvl3pPr marL="1143000" indent="-228600" eaLnBrk="0" hangingPunct="0">
              <a:spcBef>
                <a:spcPct val="20000"/>
              </a:spcBef>
              <a:buFont typeface="Wingdings" pitchFamily="2" charset="2"/>
              <a:buChar char="§"/>
              <a:defRPr>
                <a:solidFill>
                  <a:schemeClr val="tx1"/>
                </a:solidFill>
                <a:latin typeface="Tahoma" pitchFamily="34" charset="0"/>
              </a:defRPr>
            </a:lvl3pPr>
            <a:lvl4pPr marL="1600200" indent="-228600" eaLnBrk="0" hangingPunct="0">
              <a:spcBef>
                <a:spcPct val="20000"/>
              </a:spcBef>
              <a:buFont typeface="Wingdings" pitchFamily="2" charset="2"/>
              <a:buChar char="§"/>
              <a:defRPr>
                <a:solidFill>
                  <a:schemeClr val="tx1"/>
                </a:solidFill>
                <a:latin typeface="Tahoma" pitchFamily="34" charset="0"/>
              </a:defRPr>
            </a:lvl4pPr>
            <a:lvl5pPr marL="2057400" indent="-228600" eaLnBrk="0" hangingPunct="0">
              <a:spcBef>
                <a:spcPct val="20000"/>
              </a:spcBef>
              <a:buFont typeface="Wingdings" pitchFamily="2" charset="2"/>
              <a:buChar char="§"/>
              <a:defRPr>
                <a:solidFill>
                  <a:schemeClr val="tx1"/>
                </a:solidFill>
                <a:latin typeface="Tahoma" pitchFamily="34" charset="0"/>
              </a:defRPr>
            </a:lvl5pPr>
            <a:lvl6pPr marL="25146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6pPr>
            <a:lvl7pPr marL="29718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7pPr>
            <a:lvl8pPr marL="34290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8pPr>
            <a:lvl9pPr marL="38862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9pPr>
          </a:lstStyle>
          <a:p>
            <a:pPr eaLnBrk="1" hangingPunct="1">
              <a:spcBef>
                <a:spcPct val="0"/>
              </a:spcBef>
              <a:buFontTx/>
              <a:buNone/>
            </a:pPr>
            <a:fld id="{8F8FAE17-B793-49E4-87B2-21E9BE826AB9}" type="slidenum">
              <a:rPr lang="en-US" smtClean="0">
                <a:solidFill>
                  <a:prstClr val="black"/>
                </a:solidFill>
                <a:latin typeface="Arial" pitchFamily="34" charset="0"/>
              </a:rPr>
              <a:pPr eaLnBrk="1" hangingPunct="1">
                <a:spcBef>
                  <a:spcPct val="0"/>
                </a:spcBef>
                <a:buFontTx/>
                <a:buNone/>
              </a:pPr>
              <a:t>53</a:t>
            </a:fld>
            <a:endParaRPr lang="en-US" smtClean="0">
              <a:solidFill>
                <a:prstClr val="black"/>
              </a:solidFill>
              <a:latin typeface="Arial" pitchFamily="34" charset="0"/>
            </a:endParaRPr>
          </a:p>
        </p:txBody>
      </p:sp>
    </p:spTree>
    <p:extLst>
      <p:ext uri="{BB962C8B-B14F-4D97-AF65-F5344CB8AC3E}">
        <p14:creationId xmlns:p14="http://schemas.microsoft.com/office/powerpoint/2010/main" val="258029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478C-9727-DF4C-A2D8-BB809498807D}"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47522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6/5/2013 3:17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61</a:t>
            </a:fld>
            <a:endParaRPr lang="en-US" dirty="0"/>
          </a:p>
        </p:txBody>
      </p:sp>
    </p:spTree>
    <p:extLst>
      <p:ext uri="{BB962C8B-B14F-4D97-AF65-F5344CB8AC3E}">
        <p14:creationId xmlns:p14="http://schemas.microsoft.com/office/powerpoint/2010/main" val="2841861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38D59C4-9C9D-4405-9EF7-1A5585711F56}"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149749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9689C49-7364-4AE0-B365-6DA59FECBFC1}"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54662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9689C49-7364-4AE0-B365-6DA59FECBFC1}"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0580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4208050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4205805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3506294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424436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4D4DB6-9504-414F-9987-CE134A6FE3B9}"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140604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4155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381000" y="685800"/>
            <a:ext cx="6096000" cy="3429000"/>
          </a:xfrm>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6pPr>
            <a:lvl7pPr marL="29718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7pPr>
            <a:lvl8pPr marL="34290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8pPr>
            <a:lvl9pPr marL="38862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9pPr>
          </a:lstStyle>
          <a:p>
            <a:pPr eaLnBrk="1" hangingPunct="1"/>
            <a:fld id="{18071B90-20F9-4E67-9C54-91CE8CAAC5F7}" type="slidenum">
              <a:rPr lang="en-US" smtClean="0">
                <a:solidFill>
                  <a:prstClr val="black"/>
                </a:solidFill>
                <a:latin typeface="Arial" charset="0"/>
              </a:rPr>
              <a:pPr eaLnBrk="1" hangingPunct="1"/>
              <a:t>3</a:t>
            </a:fld>
            <a:endParaRPr lang="en-US" smtClean="0">
              <a:solidFill>
                <a:prstClr val="black"/>
              </a:solidFill>
              <a:latin typeface="Arial" charset="0"/>
            </a:endParaRPr>
          </a:p>
        </p:txBody>
      </p:sp>
    </p:spTree>
    <p:extLst>
      <p:ext uri="{BB962C8B-B14F-4D97-AF65-F5344CB8AC3E}">
        <p14:creationId xmlns:p14="http://schemas.microsoft.com/office/powerpoint/2010/main" val="3303923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09365C9-DDAB-4118-AB1D-427C06862084}"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55055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EF53A09-3D15-4CD7-920D-DC3B7A3424EB}"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3561985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smtClean="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6/5/2013</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106</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3770824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endParaRPr lang="nl-NL" smtClean="0"/>
          </a:p>
        </p:txBody>
      </p:sp>
    </p:spTree>
    <p:extLst>
      <p:ext uri="{BB962C8B-B14F-4D97-AF65-F5344CB8AC3E}">
        <p14:creationId xmlns:p14="http://schemas.microsoft.com/office/powerpoint/2010/main" val="2900850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110</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6/5/2013 3:17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443548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3006435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3:17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478207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3:17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359449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3:17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169383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115</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6/5/2013 3:17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81000" y="685800"/>
            <a:ext cx="6096000" cy="3429000"/>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6pPr>
            <a:lvl7pPr marL="29718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7pPr>
            <a:lvl8pPr marL="34290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8pPr>
            <a:lvl9pPr marL="3886200" indent="-228600" eaLnBrk="0" fontAlgn="base" hangingPunct="0">
              <a:spcBef>
                <a:spcPct val="20000"/>
              </a:spcBef>
              <a:spcAft>
                <a:spcPct val="0"/>
              </a:spcAft>
              <a:buFont typeface="Wingdings" pitchFamily="2" charset="2"/>
              <a:buChar char="§"/>
              <a:defRPr>
                <a:solidFill>
                  <a:schemeClr val="tx1"/>
                </a:solidFill>
                <a:latin typeface="Tahoma" pitchFamily="34" charset="0"/>
              </a:defRPr>
            </a:lvl9pPr>
          </a:lstStyle>
          <a:p>
            <a:pPr eaLnBrk="1" hangingPunct="1"/>
            <a:fld id="{FCF03794-E5A2-4A5A-A0A1-4362F4F1CF8A}" type="slidenum">
              <a:rPr lang="en-US" smtClean="0">
                <a:solidFill>
                  <a:prstClr val="black"/>
                </a:solidFill>
                <a:latin typeface="Arial" charset="0"/>
              </a:rPr>
              <a:pPr eaLnBrk="1" hangingPunct="1"/>
              <a:t>4</a:t>
            </a:fld>
            <a:endParaRPr lang="en-US" smtClean="0">
              <a:solidFill>
                <a:prstClr val="black"/>
              </a:solidFill>
              <a:latin typeface="Arial" charset="0"/>
            </a:endParaRPr>
          </a:p>
        </p:txBody>
      </p:sp>
    </p:spTree>
    <p:extLst>
      <p:ext uri="{BB962C8B-B14F-4D97-AF65-F5344CB8AC3E}">
        <p14:creationId xmlns:p14="http://schemas.microsoft.com/office/powerpoint/2010/main" val="31945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smtClean="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6/5/2013</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11</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192011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a:defRPr/>
            </a:pPr>
            <a:fld id="{70A2BB71-269C-4A44-896F-1C7A7E2E9D9D}"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67215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A9B337B-49E6-4B83-8941-AC2467E22360}"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42555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70A2BB71-269C-4A44-896F-1C7A7E2E9D9D}"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849371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70A2BB71-269C-4A44-896F-1C7A7E2E9D9D}"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752642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grpSp>
        <p:nvGrpSpPr>
          <p:cNvPr id="11" name="Group 10"/>
          <p:cNvGrpSpPr/>
          <p:nvPr userDrawn="1"/>
        </p:nvGrpSpPr>
        <p:grpSpPr>
          <a:xfrm>
            <a:off x="174171" y="281904"/>
            <a:ext cx="6405051" cy="3423895"/>
            <a:chOff x="174171" y="186653"/>
            <a:chExt cx="6405051" cy="3423896"/>
          </a:xfrm>
        </p:grpSpPr>
        <p:sp>
          <p:nvSpPr>
            <p:cNvPr id="7" name="TextBox 6"/>
            <p:cNvSpPr txBox="1"/>
            <p:nvPr userDrawn="1"/>
          </p:nvSpPr>
          <p:spPr>
            <a:xfrm>
              <a:off x="3409654" y="2351861"/>
              <a:ext cx="3169568"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6" name="TextBox 5"/>
            <p:cNvSpPr txBox="1"/>
            <p:nvPr userDrawn="1"/>
          </p:nvSpPr>
          <p:spPr>
            <a:xfrm>
              <a:off x="174171" y="186653"/>
              <a:ext cx="4338633" cy="1905133"/>
            </a:xfrm>
            <a:prstGeom prst="rect">
              <a:avLst/>
            </a:prstGeom>
            <a:noFill/>
          </p:spPr>
          <p:txBody>
            <a:bodyPr wrap="none" lIns="182880" tIns="146304" rIns="182880" bIns="146304" rtlCol="0">
              <a:spAutoFit/>
            </a:bodyPr>
            <a:lstStyle/>
            <a:p>
              <a:pPr defTabSz="932563">
                <a:lnSpc>
                  <a:spcPct val="9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9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9" name="Rectangle 8"/>
          <p:cNvSpPr/>
          <p:nvPr userDrawn="1"/>
        </p:nvSpPr>
        <p:spPr>
          <a:xfrm>
            <a:off x="2693486" y="1158855"/>
            <a:ext cx="1099146" cy="1255288"/>
          </a:xfrm>
          <a:prstGeom prst="rect">
            <a:avLst/>
          </a:prstGeom>
        </p:spPr>
        <p:txBody>
          <a:bodyPr wrap="none">
            <a:spAutoFit/>
          </a:bodyPr>
          <a:lstStyle/>
          <a:p>
            <a:pPr defTabSz="932563"/>
            <a:r>
              <a:rPr lang="en-US" sz="7398" spc="-100" dirty="0" smtClean="0">
                <a:gradFill>
                  <a:gsLst>
                    <a:gs pos="0">
                      <a:srgbClr val="94D600"/>
                    </a:gs>
                    <a:gs pos="100000">
                      <a:srgbClr val="94D600"/>
                    </a:gs>
                  </a:gsLst>
                  <a:lin ang="5400000" scaled="1"/>
                </a:gradFill>
              </a:rPr>
              <a:t>@</a:t>
            </a:r>
            <a:endParaRPr lang="en-US" sz="7398" dirty="0">
              <a:gradFill>
                <a:gsLst>
                  <a:gs pos="0">
                    <a:srgbClr val="94D600"/>
                  </a:gs>
                  <a:gs pos="100000">
                    <a:srgbClr val="94D600"/>
                  </a:gs>
                </a:gsLst>
                <a:lin ang="5400000" scaled="1"/>
              </a:gradFill>
            </a:endParaRPr>
          </a:p>
        </p:txBody>
      </p:sp>
    </p:spTree>
    <p:extLst>
      <p:ext uri="{BB962C8B-B14F-4D97-AF65-F5344CB8AC3E}">
        <p14:creationId xmlns:p14="http://schemas.microsoft.com/office/powerpoint/2010/main" val="263507382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grpSp>
        <p:nvGrpSpPr>
          <p:cNvPr id="11" name="Group 10"/>
          <p:cNvGrpSpPr/>
          <p:nvPr userDrawn="1"/>
        </p:nvGrpSpPr>
        <p:grpSpPr>
          <a:xfrm>
            <a:off x="351972" y="361278"/>
            <a:ext cx="4338632" cy="3208845"/>
            <a:chOff x="174171" y="186653"/>
            <a:chExt cx="4338633" cy="3040975"/>
          </a:xfrm>
        </p:grpSpPr>
        <p:sp>
          <p:nvSpPr>
            <p:cNvPr id="7" name="TextBox 6"/>
            <p:cNvSpPr txBox="1"/>
            <p:nvPr userDrawn="1"/>
          </p:nvSpPr>
          <p:spPr>
            <a:xfrm>
              <a:off x="1161754" y="2034788"/>
              <a:ext cx="3169568" cy="1192840"/>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6" name="TextBox 5"/>
            <p:cNvSpPr txBox="1"/>
            <p:nvPr userDrawn="1"/>
          </p:nvSpPr>
          <p:spPr>
            <a:xfrm>
              <a:off x="174171" y="186653"/>
              <a:ext cx="4338633" cy="1805466"/>
            </a:xfrm>
            <a:prstGeom prst="rect">
              <a:avLst/>
            </a:prstGeom>
            <a:noFill/>
          </p:spPr>
          <p:txBody>
            <a:bodyPr wrap="none" lIns="182880" tIns="146304" rIns="182880" bIns="146304" rtlCol="0">
              <a:spAutoFit/>
            </a:bodyPr>
            <a:lstStyle/>
            <a:p>
              <a:pPr defTabSz="932563">
                <a:lnSpc>
                  <a:spcPct val="9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9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9" name="Rectangle 8"/>
          <p:cNvSpPr/>
          <p:nvPr userDrawn="1"/>
        </p:nvSpPr>
        <p:spPr>
          <a:xfrm>
            <a:off x="351971" y="2095480"/>
            <a:ext cx="1099146" cy="1255288"/>
          </a:xfrm>
          <a:prstGeom prst="rect">
            <a:avLst/>
          </a:prstGeom>
        </p:spPr>
        <p:txBody>
          <a:bodyPr wrap="none">
            <a:spAutoFit/>
          </a:bodyPr>
          <a:lstStyle/>
          <a:p>
            <a:pPr defTabSz="932563"/>
            <a:r>
              <a:rPr lang="en-US" sz="7398" spc="-100" dirty="0" smtClean="0">
                <a:gradFill>
                  <a:gsLst>
                    <a:gs pos="0">
                      <a:srgbClr val="94D600"/>
                    </a:gs>
                    <a:gs pos="100000">
                      <a:srgbClr val="94D600"/>
                    </a:gs>
                  </a:gsLst>
                  <a:lin ang="5400000" scaled="1"/>
                </a:gradFill>
              </a:rPr>
              <a:t>@</a:t>
            </a:r>
            <a:endParaRPr lang="en-US" sz="7398" dirty="0">
              <a:gradFill>
                <a:gsLst>
                  <a:gs pos="0">
                    <a:srgbClr val="94D600"/>
                  </a:gs>
                  <a:gs pos="100000">
                    <a:srgbClr val="94D600"/>
                  </a:gs>
                </a:gsLst>
                <a:lin ang="5400000" scaled="1"/>
              </a:gradFill>
            </a:endParaRPr>
          </a:p>
        </p:txBody>
      </p:sp>
    </p:spTree>
    <p:extLst>
      <p:ext uri="{BB962C8B-B14F-4D97-AF65-F5344CB8AC3E}">
        <p14:creationId xmlns:p14="http://schemas.microsoft.com/office/powerpoint/2010/main" val="26194632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2" name="Group 1"/>
          <p:cNvGrpSpPr/>
          <p:nvPr userDrawn="1"/>
        </p:nvGrpSpPr>
        <p:grpSpPr>
          <a:xfrm>
            <a:off x="39512617" y="2314833"/>
            <a:ext cx="6562529" cy="2921540"/>
            <a:chOff x="12685031" y="1199613"/>
            <a:chExt cx="4305550" cy="2921540"/>
          </a:xfrm>
        </p:grpSpPr>
        <p:grpSp>
          <p:nvGrpSpPr>
            <p:cNvPr id="79" name="Group 78"/>
            <p:cNvGrpSpPr/>
            <p:nvPr userDrawn="1"/>
          </p:nvGrpSpPr>
          <p:grpSpPr>
            <a:xfrm>
              <a:off x="12685031" y="1199613"/>
              <a:ext cx="4305550" cy="2921540"/>
              <a:chOff x="174171" y="186653"/>
              <a:chExt cx="4305550" cy="2921540"/>
            </a:xfrm>
          </p:grpSpPr>
          <p:sp>
            <p:nvSpPr>
              <p:cNvPr id="80" name="TextBox 79"/>
              <p:cNvSpPr txBox="1"/>
              <p:nvPr userDrawn="1"/>
            </p:nvSpPr>
            <p:spPr>
              <a:xfrm>
                <a:off x="2400228" y="1849505"/>
                <a:ext cx="2079493"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81" name="TextBox 80"/>
              <p:cNvSpPr txBox="1"/>
              <p:nvPr userDrawn="1"/>
            </p:nvSpPr>
            <p:spPr>
              <a:xfrm>
                <a:off x="174171" y="186653"/>
                <a:ext cx="2846494" cy="1735625"/>
              </a:xfrm>
              <a:prstGeom prst="rect">
                <a:avLst/>
              </a:prstGeom>
              <a:noFill/>
            </p:spPr>
            <p:txBody>
              <a:bodyPr wrap="none" lIns="182880" tIns="146304" rIns="182880" bIns="146304" rtlCol="0">
                <a:spAutoFit/>
              </a:bodyPr>
              <a:lstStyle/>
              <a:p>
                <a:pPr defTabSz="932563">
                  <a:lnSpc>
                    <a:spcPct val="8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8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82" name="Rectangle 81"/>
            <p:cNvSpPr/>
            <p:nvPr userDrawn="1"/>
          </p:nvSpPr>
          <p:spPr>
            <a:xfrm>
              <a:off x="14313054" y="1847125"/>
              <a:ext cx="1196069" cy="1349459"/>
            </a:xfrm>
            <a:prstGeom prst="rect">
              <a:avLst/>
            </a:prstGeom>
          </p:spPr>
          <p:txBody>
            <a:bodyPr wrap="square">
              <a:spAutoFit/>
            </a:bodyPr>
            <a:lstStyle/>
            <a:p>
              <a:pPr defTabSz="932563"/>
              <a:r>
                <a:rPr lang="en-US" sz="7998" spc="-100" dirty="0" smtClean="0">
                  <a:gradFill>
                    <a:gsLst>
                      <a:gs pos="0">
                        <a:srgbClr val="94D600"/>
                      </a:gs>
                      <a:gs pos="100000">
                        <a:srgbClr val="94D600"/>
                      </a:gs>
                    </a:gsLst>
                    <a:lin ang="5400000" scaled="1"/>
                  </a:gradFill>
                </a:rPr>
                <a:t>@</a:t>
              </a:r>
              <a:endParaRPr lang="en-US" sz="7998" dirty="0">
                <a:gradFill>
                  <a:gsLst>
                    <a:gs pos="0">
                      <a:srgbClr val="94D600"/>
                    </a:gs>
                    <a:gs pos="100000">
                      <a:srgbClr val="94D600"/>
                    </a:gs>
                  </a:gsLst>
                  <a:lin ang="5400000" scaled="1"/>
                </a:gradFill>
              </a:endParaRPr>
            </a:p>
          </p:txBody>
        </p:sp>
      </p:grpSp>
      <p:pic>
        <p:nvPicPr>
          <p:cNvPr id="83" name="Picture 82"/>
          <p:cNvPicPr>
            <a:picLocks noChangeAspect="1"/>
          </p:cNvPicPr>
          <p:nvPr userDrawn="1"/>
        </p:nvPicPr>
        <p:blipFill>
          <a:blip r:embed="rId3"/>
          <a:stretch>
            <a:fillRect/>
          </a:stretch>
        </p:blipFill>
        <p:spPr>
          <a:xfrm>
            <a:off x="334183" y="363408"/>
            <a:ext cx="4606074" cy="1644780"/>
          </a:xfrm>
          <a:prstGeom prst="rect">
            <a:avLst/>
          </a:prstGeom>
        </p:spPr>
      </p:pic>
    </p:spTree>
    <p:extLst>
      <p:ext uri="{BB962C8B-B14F-4D97-AF65-F5344CB8AC3E}">
        <p14:creationId xmlns:p14="http://schemas.microsoft.com/office/powerpoint/2010/main" val="1426011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2" name="Group 1"/>
          <p:cNvGrpSpPr/>
          <p:nvPr userDrawn="1"/>
        </p:nvGrpSpPr>
        <p:grpSpPr>
          <a:xfrm>
            <a:off x="19764255" y="1157602"/>
            <a:ext cx="4338632" cy="2921540"/>
            <a:chOff x="12685031" y="1199613"/>
            <a:chExt cx="4338633" cy="2921540"/>
          </a:xfrm>
        </p:grpSpPr>
        <p:grpSp>
          <p:nvGrpSpPr>
            <p:cNvPr id="79" name="Group 78"/>
            <p:cNvGrpSpPr/>
            <p:nvPr userDrawn="1"/>
          </p:nvGrpSpPr>
          <p:grpSpPr>
            <a:xfrm>
              <a:off x="12685031" y="1199613"/>
              <a:ext cx="4338633" cy="2921540"/>
              <a:chOff x="174171" y="186653"/>
              <a:chExt cx="4338633" cy="2921540"/>
            </a:xfrm>
          </p:grpSpPr>
          <p:sp>
            <p:nvSpPr>
              <p:cNvPr id="80" name="TextBox 79"/>
              <p:cNvSpPr txBox="1"/>
              <p:nvPr userDrawn="1"/>
            </p:nvSpPr>
            <p:spPr>
              <a:xfrm>
                <a:off x="1130004" y="1849505"/>
                <a:ext cx="3169568"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81" name="TextBox 80"/>
              <p:cNvSpPr txBox="1"/>
              <p:nvPr userDrawn="1"/>
            </p:nvSpPr>
            <p:spPr>
              <a:xfrm>
                <a:off x="174171" y="186653"/>
                <a:ext cx="4338633" cy="1735625"/>
              </a:xfrm>
              <a:prstGeom prst="rect">
                <a:avLst/>
              </a:prstGeom>
              <a:noFill/>
            </p:spPr>
            <p:txBody>
              <a:bodyPr wrap="none" lIns="182880" tIns="146304" rIns="182880" bIns="146304" rtlCol="0">
                <a:spAutoFit/>
              </a:bodyPr>
              <a:lstStyle/>
              <a:p>
                <a:pPr defTabSz="932563">
                  <a:lnSpc>
                    <a:spcPct val="8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8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82" name="Rectangle 81"/>
            <p:cNvSpPr/>
            <p:nvPr userDrawn="1"/>
          </p:nvSpPr>
          <p:spPr>
            <a:xfrm>
              <a:off x="12685031" y="2630897"/>
              <a:ext cx="1196069" cy="1349459"/>
            </a:xfrm>
            <a:prstGeom prst="rect">
              <a:avLst/>
            </a:prstGeom>
          </p:spPr>
          <p:txBody>
            <a:bodyPr wrap="square">
              <a:spAutoFit/>
            </a:bodyPr>
            <a:lstStyle/>
            <a:p>
              <a:pPr defTabSz="932563"/>
              <a:r>
                <a:rPr lang="en-US" sz="7998" spc="-100" dirty="0" smtClean="0">
                  <a:gradFill>
                    <a:gsLst>
                      <a:gs pos="0">
                        <a:srgbClr val="94D600"/>
                      </a:gs>
                      <a:gs pos="100000">
                        <a:srgbClr val="94D600"/>
                      </a:gs>
                    </a:gsLst>
                    <a:lin ang="5400000" scaled="1"/>
                  </a:gradFill>
                </a:rPr>
                <a:t>@</a:t>
              </a:r>
              <a:endParaRPr lang="en-US" sz="7998" dirty="0">
                <a:gradFill>
                  <a:gsLst>
                    <a:gs pos="0">
                      <a:srgbClr val="94D600"/>
                    </a:gs>
                    <a:gs pos="100000">
                      <a:srgbClr val="94D600"/>
                    </a:gs>
                  </a:gsLst>
                  <a:lin ang="5400000" scaled="1"/>
                </a:gradFill>
              </a:endParaRPr>
            </a:p>
          </p:txBody>
        </p:sp>
      </p:grpSp>
      <p:pic>
        <p:nvPicPr>
          <p:cNvPr id="11" name="Picture 10"/>
          <p:cNvPicPr>
            <a:picLocks noChangeAspect="1"/>
          </p:cNvPicPr>
          <p:nvPr userDrawn="1"/>
        </p:nvPicPr>
        <p:blipFill>
          <a:blip r:embed="rId3"/>
          <a:stretch>
            <a:fillRect/>
          </a:stretch>
        </p:blipFill>
        <p:spPr>
          <a:xfrm>
            <a:off x="337092" y="389908"/>
            <a:ext cx="2317209" cy="1580217"/>
          </a:xfrm>
          <a:prstGeom prst="rect">
            <a:avLst/>
          </a:prstGeom>
        </p:spPr>
      </p:pic>
    </p:spTree>
    <p:extLst>
      <p:ext uri="{BB962C8B-B14F-4D97-AF65-F5344CB8AC3E}">
        <p14:creationId xmlns:p14="http://schemas.microsoft.com/office/powerpoint/2010/main" val="792662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pic>
        <p:nvPicPr>
          <p:cNvPr id="29" name="Picture 28"/>
          <p:cNvPicPr>
            <a:picLocks noChangeAspect="1"/>
          </p:cNvPicPr>
          <p:nvPr userDrawn="1"/>
        </p:nvPicPr>
        <p:blipFill>
          <a:blip r:embed="rId3"/>
          <a:stretch>
            <a:fillRect/>
          </a:stretch>
        </p:blipFill>
        <p:spPr>
          <a:xfrm>
            <a:off x="334183" y="363408"/>
            <a:ext cx="4606074" cy="1644780"/>
          </a:xfrm>
          <a:prstGeom prst="rect">
            <a:avLst/>
          </a:prstGeom>
        </p:spPr>
      </p:pic>
    </p:spTree>
    <p:extLst>
      <p:ext uri="{BB962C8B-B14F-4D97-AF65-F5344CB8AC3E}">
        <p14:creationId xmlns:p14="http://schemas.microsoft.com/office/powerpoint/2010/main" val="607358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pic>
        <p:nvPicPr>
          <p:cNvPr id="28" name="Picture 27"/>
          <p:cNvPicPr>
            <a:picLocks noChangeAspect="1"/>
          </p:cNvPicPr>
          <p:nvPr userDrawn="1"/>
        </p:nvPicPr>
        <p:blipFill>
          <a:blip r:embed="rId3"/>
          <a:stretch>
            <a:fillRect/>
          </a:stretch>
        </p:blipFill>
        <p:spPr>
          <a:xfrm>
            <a:off x="337092" y="389908"/>
            <a:ext cx="2317209" cy="1580217"/>
          </a:xfrm>
          <a:prstGeom prst="rect">
            <a:avLst/>
          </a:prstGeom>
        </p:spPr>
      </p:pic>
    </p:spTree>
    <p:extLst>
      <p:ext uri="{BB962C8B-B14F-4D97-AF65-F5344CB8AC3E}">
        <p14:creationId xmlns:p14="http://schemas.microsoft.com/office/powerpoint/2010/main" val="138485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165387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792870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68771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85923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85513816"/>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9774331"/>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9516716"/>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9675363"/>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4977464"/>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9006987"/>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507007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309850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83691"/>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44387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923696"/>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026933"/>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32053"/>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2695778"/>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147863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389257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9552" y="513797"/>
            <a:ext cx="11428171" cy="742628"/>
          </a:xfrm>
        </p:spPr>
        <p:txBody>
          <a:bodyPr vert="horz" lIns="0" tIns="0" rIns="0" bIns="0" rtlCol="0">
            <a:noAutofit/>
          </a:bodyPr>
          <a:lstStyle>
            <a:lvl1pPr>
              <a:defRPr lang="en-US" sz="4899" dirty="0" smtClean="0"/>
            </a:lvl1pPr>
          </a:lstStyle>
          <a:p>
            <a:pPr lvl="0"/>
            <a:r>
              <a:rPr lang="en-US" dirty="0" smtClean="0"/>
              <a:t>Click to edit Master text styles</a:t>
            </a:r>
          </a:p>
        </p:txBody>
      </p:sp>
    </p:spTree>
    <p:extLst>
      <p:ext uri="{BB962C8B-B14F-4D97-AF65-F5344CB8AC3E}">
        <p14:creationId xmlns:p14="http://schemas.microsoft.com/office/powerpoint/2010/main" val="39485386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41" y="482565"/>
            <a:ext cx="1646237" cy="351905"/>
          </a:xfrm>
          <a:prstGeom prst="rect">
            <a:avLst/>
          </a:prstGeom>
        </p:spPr>
      </p:pic>
    </p:spTree>
    <p:extLst>
      <p:ext uri="{BB962C8B-B14F-4D97-AF65-F5344CB8AC3E}">
        <p14:creationId xmlns:p14="http://schemas.microsoft.com/office/powerpoint/2010/main" val="1618931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7"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7"/>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7"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1"/>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8" y="6208329"/>
            <a:ext cx="1552930"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17"/>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grpSp>
        <p:nvGrpSpPr>
          <p:cNvPr id="98" name="Group 97"/>
          <p:cNvGrpSpPr/>
          <p:nvPr userDrawn="1"/>
        </p:nvGrpSpPr>
        <p:grpSpPr>
          <a:xfrm>
            <a:off x="18853153" y="195739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spTree>
    <p:extLst>
      <p:ext uri="{BB962C8B-B14F-4D97-AF65-F5344CB8AC3E}">
        <p14:creationId xmlns:p14="http://schemas.microsoft.com/office/powerpoint/2010/main" val="789526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7"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7"/>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7"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1"/>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8" y="6208329"/>
            <a:ext cx="1552930"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17"/>
            </a:lvl1pPr>
          </a:lstStyle>
          <a:p>
            <a:pPr lvl="0"/>
            <a:r>
              <a:rPr lang="en-US" dirty="0" smtClean="0"/>
              <a:t>Session code</a:t>
            </a:r>
            <a:endParaRPr lang="en-US" dirty="0"/>
          </a:p>
        </p:txBody>
      </p:sp>
      <p:grpSp>
        <p:nvGrpSpPr>
          <p:cNvPr id="98" name="Group 97"/>
          <p:cNvGrpSpPr/>
          <p:nvPr userDrawn="1"/>
        </p:nvGrpSpPr>
        <p:grpSpPr>
          <a:xfrm>
            <a:off x="7136680" y="4110835"/>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spTree>
    <p:extLst>
      <p:ext uri="{BB962C8B-B14F-4D97-AF65-F5344CB8AC3E}">
        <p14:creationId xmlns:p14="http://schemas.microsoft.com/office/powerpoint/2010/main" val="191811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32" tIns="109676" rIns="146232" bIns="109676"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41"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3954461"/>
            <a:ext cx="10058401" cy="1829593"/>
          </a:xfrm>
          <a:noFill/>
        </p:spPr>
        <p:txBody>
          <a:bodyPr lIns="179224" tIns="143378" rIns="179224" bIns="143378">
            <a:noAutofit/>
          </a:bodyPr>
          <a:lstStyle>
            <a:lvl1pPr marL="0" indent="0">
              <a:spcBef>
                <a:spcPts val="0"/>
              </a:spcBef>
              <a:buNone/>
              <a:defRPr sz="357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03197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41"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3954461"/>
            <a:ext cx="10058401" cy="1829593"/>
          </a:xfrm>
          <a:noFill/>
        </p:spPr>
        <p:txBody>
          <a:bodyPr lIns="179224" tIns="143378" rIns="179224" bIns="143378">
            <a:noAutofit/>
          </a:bodyPr>
          <a:lstStyle>
            <a:lvl1pPr marL="0" indent="0">
              <a:spcBef>
                <a:spcPts val="0"/>
              </a:spcBef>
              <a:buNone/>
              <a:defRPr sz="357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542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41"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40503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41"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95838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6896113"/>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23947147"/>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80910793"/>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40"/>
            </a:lvl2pPr>
            <a:lvl3pPr marL="228488" indent="0">
              <a:buNone/>
              <a:defRPr sz="2040"/>
            </a:lvl3pPr>
            <a:lvl4pPr marL="456975" indent="0">
              <a:buNone/>
              <a:defRPr sz="1836"/>
            </a:lvl4pPr>
            <a:lvl5pPr marL="685464" indent="0">
              <a:buNone/>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6470874"/>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40"/>
            <a:ext cx="11887200" cy="2254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1358241"/>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61" indent="0">
              <a:buNone/>
              <a:tabLst/>
              <a:defRPr sz="2040"/>
            </a:lvl3pPr>
            <a:lvl4pPr marL="460148" indent="0">
              <a:buNone/>
              <a:defRPr sz="1836"/>
            </a:lvl4pPr>
            <a:lvl5pPr marL="685464"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61" indent="0">
              <a:buNone/>
              <a:tabLst/>
              <a:defRPr sz="2040"/>
            </a:lvl3pPr>
            <a:lvl4pPr marL="460148" indent="0">
              <a:buNone/>
              <a:defRPr sz="1836"/>
            </a:lvl4pPr>
            <a:lvl5pPr marL="685464"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1628706"/>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287198" indent="-287198">
              <a:spcBef>
                <a:spcPts val="1224"/>
              </a:spcBef>
              <a:buClr>
                <a:schemeClr val="tx1"/>
              </a:buClr>
              <a:buFont typeface="Arial" pitchFamily="34" charset="0"/>
              <a:buChar char="•"/>
              <a:defRPr sz="3570"/>
            </a:lvl1pPr>
            <a:lvl2pPr marL="530906" indent="-233081">
              <a:defRPr sz="2040"/>
            </a:lvl2pPr>
            <a:lvl3pPr marL="699242" indent="-168337">
              <a:tabLst/>
              <a:defRPr sz="2040"/>
            </a:lvl3pPr>
            <a:lvl4pPr marL="880527" indent="-181285">
              <a:defRPr sz="1836"/>
            </a:lvl4pPr>
            <a:lvl5pPr marL="1048862" indent="-168337">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52"/>
            <a:ext cx="5486399" cy="2536079"/>
          </a:xfrm>
        </p:spPr>
        <p:txBody>
          <a:bodyPr wrap="square">
            <a:spAutoFit/>
          </a:bodyPr>
          <a:lstStyle>
            <a:lvl1pPr marL="287198" indent="-287198">
              <a:spcBef>
                <a:spcPts val="1224"/>
              </a:spcBef>
              <a:buClr>
                <a:schemeClr val="tx1"/>
              </a:buClr>
              <a:buFont typeface="Arial" pitchFamily="34" charset="0"/>
              <a:buChar char="•"/>
              <a:defRPr sz="3570"/>
            </a:lvl1pPr>
            <a:lvl2pPr marL="530906" indent="-233081">
              <a:defRPr sz="2040"/>
            </a:lvl2pPr>
            <a:lvl3pPr marL="699242" indent="-168337">
              <a:tabLst/>
              <a:defRPr sz="2040"/>
            </a:lvl3pPr>
            <a:lvl4pPr marL="880527" indent="-181285">
              <a:defRPr sz="1836"/>
            </a:lvl4pPr>
            <a:lvl5pPr marL="1048862" indent="-168337">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971693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49"/>
            <a:ext cx="5486399" cy="2671501"/>
          </a:xfrm>
        </p:spPr>
        <p:txBody>
          <a:bodyPr wrap="square">
            <a:spAutoFit/>
          </a:bodyPr>
          <a:lstStyle>
            <a:lvl1pPr marL="287198" indent="-287198">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906" indent="-233081">
              <a:defRPr sz="2448"/>
            </a:lvl2pPr>
            <a:lvl3pPr marL="699242" indent="-168337">
              <a:tabLst/>
              <a:defRPr sz="2448"/>
            </a:lvl3pPr>
            <a:lvl4pPr marL="880527" indent="-181285">
              <a:defRPr/>
            </a:lvl4pPr>
            <a:lvl5pPr marL="1048862" indent="-16833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671501"/>
          </a:xfrm>
        </p:spPr>
        <p:txBody>
          <a:bodyPr wrap="square">
            <a:spAutoFit/>
          </a:bodyPr>
          <a:lstStyle>
            <a:lvl1pPr marL="287198" indent="-287198">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906" indent="-233081">
              <a:defRPr sz="2448"/>
            </a:lvl2pPr>
            <a:lvl3pPr marL="699242" indent="-168337">
              <a:tabLst/>
              <a:defRPr sz="2448"/>
            </a:lvl3pPr>
            <a:lvl4pPr marL="880527" indent="-181285">
              <a:defRPr/>
            </a:lvl4pPr>
            <a:lvl5pPr marL="1048862" indent="-16833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706998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2398244"/>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885787"/>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9189"/>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025743"/>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449023"/>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algn="ctr" defTabSz="932016"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1" y="1216155"/>
            <a:ext cx="11887199" cy="2155926"/>
          </a:xfrm>
        </p:spPr>
        <p:txBody>
          <a:bodyPr/>
          <a:lstStyle>
            <a:lvl1pPr marL="0" indent="0">
              <a:buNone/>
              <a:defRPr sz="326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38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2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16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4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7281278"/>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3"/>
            <a:ext cx="11887200" cy="2443746"/>
          </a:xfrm>
          <a:prstGeom prst="rect">
            <a:avLst/>
          </a:prstGeom>
        </p:spPr>
        <p:txBody>
          <a:bodyPr/>
          <a:lstStyle>
            <a:lvl1pPr marL="290371" indent="-290371">
              <a:buClr>
                <a:schemeClr val="tx1"/>
              </a:buClr>
              <a:buSzPct val="90000"/>
              <a:buFont typeface="Arial" pitchFamily="34" charset="0"/>
              <a:buChar char="•"/>
              <a:defRPr sz="357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20" indent="-280850">
              <a:buClr>
                <a:schemeClr val="tx1"/>
              </a:buClr>
              <a:buSzPct val="90000"/>
              <a:buFont typeface="Arial" pitchFamily="34" charset="0"/>
              <a:buChar char="•"/>
              <a:defRPr sz="3162">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590" indent="-290371">
              <a:buClr>
                <a:schemeClr val="tx1"/>
              </a:buClr>
              <a:buSzPct val="90000"/>
              <a:buFont typeface="Arial" pitchFamily="34" charset="0"/>
              <a:buChar char="•"/>
              <a:defRPr sz="275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078" indent="-228488">
              <a:buClr>
                <a:schemeClr val="tx1"/>
              </a:buClr>
              <a:buSzPct val="90000"/>
              <a:buFont typeface="Arial" pitchFamily="34" charset="0"/>
              <a:buChar char="•"/>
              <a:defRPr sz="2448">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568" indent="-228488">
              <a:buClr>
                <a:schemeClr val="tx1"/>
              </a:buClr>
              <a:buSzPct val="90000"/>
              <a:buFont typeface="Arial" pitchFamily="34" charset="0"/>
              <a:buChar char="•"/>
              <a:defRPr sz="204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50" tIns="76174" rIns="152350" bIns="76174"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160659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10056498"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219630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425963" y="6177914"/>
            <a:ext cx="1552931" cy="33266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200825" y="1754472"/>
            <a:ext cx="7322209" cy="3236628"/>
          </a:xfrm>
          <a:prstGeom prst="rect">
            <a:avLst/>
          </a:prstGeom>
        </p:spPr>
      </p:pic>
    </p:spTree>
    <p:extLst>
      <p:ext uri="{BB962C8B-B14F-4D97-AF65-F5344CB8AC3E}">
        <p14:creationId xmlns:p14="http://schemas.microsoft.com/office/powerpoint/2010/main" val="976668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6"/>
            <a:ext cx="10058336" cy="2743177"/>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968567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84922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7437104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8285675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0604390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973879"/>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428156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35368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849318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0709399"/>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3834725"/>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3868408"/>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630222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758375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59124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7" y="-318"/>
            <a:ext cx="12435840" cy="6995160"/>
          </a:xfrm>
          <a:prstGeom prst="rect">
            <a:avLst/>
          </a:prstGeom>
        </p:spPr>
      </p:pic>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6148658"/>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35815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786827"/>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26878"/>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052773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3694423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44639" y="45336"/>
            <a:ext cx="12044441" cy="880792"/>
          </a:xfrm>
          <a:prstGeom prst="rect">
            <a:avLst/>
          </a:prstGeom>
        </p:spPr>
        <p:txBody>
          <a:bodyPr lIns="91280" tIns="45641" rIns="91280" bIns="45641"/>
          <a:lstStyle>
            <a:lvl1pPr>
              <a:defRPr sz="4488">
                <a:solidFill>
                  <a:srgbClr val="FFFFFF"/>
                </a:solidFill>
                <a:latin typeface="Calibri" pitchFamily="34" charset="0"/>
                <a:cs typeface="Calibri" pitchFamily="34" charset="0"/>
              </a:defRPr>
            </a:lvl1pPr>
          </a:lstStyle>
          <a:p>
            <a:r>
              <a:rPr lang="nl-NL" dirty="0" smtClean="0"/>
              <a:t>Klik om de stijl te bewerken</a:t>
            </a:r>
            <a:endParaRPr lang="es-ES_tradnl" dirty="0"/>
          </a:p>
        </p:txBody>
      </p:sp>
      <p:sp>
        <p:nvSpPr>
          <p:cNvPr id="3" name="Tijdelijke aanduiding voor inhoud 2"/>
          <p:cNvSpPr>
            <a:spLocks noGrp="1"/>
          </p:cNvSpPr>
          <p:nvPr>
            <p:ph idx="1"/>
          </p:nvPr>
        </p:nvSpPr>
        <p:spPr>
          <a:xfrm>
            <a:off x="244639" y="1000612"/>
            <a:ext cx="12044441" cy="2545505"/>
          </a:xfrm>
          <a:prstGeom prst="rect">
            <a:avLst/>
          </a:prstGeom>
        </p:spPr>
        <p:txBody>
          <a:bodyPr/>
          <a:lstStyle>
            <a:lvl1pPr>
              <a:defRPr sz="4080">
                <a:solidFill>
                  <a:srgbClr val="FFFFFF"/>
                </a:solidFill>
                <a:latin typeface="Calibri" pitchFamily="34" charset="0"/>
                <a:cs typeface="Calibri" pitchFamily="34" charset="0"/>
              </a:defRPr>
            </a:lvl1pPr>
            <a:lvl2pPr>
              <a:defRPr sz="3264">
                <a:solidFill>
                  <a:srgbClr val="FFFFFF"/>
                </a:solidFill>
                <a:latin typeface="Calibri" pitchFamily="34" charset="0"/>
                <a:cs typeface="Calibri" pitchFamily="34" charset="0"/>
              </a:defRPr>
            </a:lvl2pPr>
            <a:lvl3pPr>
              <a:defRPr sz="2856">
                <a:solidFill>
                  <a:srgbClr val="FFFFFF"/>
                </a:solidFill>
                <a:latin typeface="Calibri" pitchFamily="34" charset="0"/>
                <a:cs typeface="Calibri" pitchFamily="34" charset="0"/>
              </a:defRPr>
            </a:lvl3pPr>
            <a:lvl4pPr>
              <a:defRPr sz="2448">
                <a:solidFill>
                  <a:srgbClr val="FFFFFF"/>
                </a:solidFill>
                <a:latin typeface="Calibri" pitchFamily="34" charset="0"/>
                <a:cs typeface="Calibri" pitchFamily="34" charset="0"/>
              </a:defRPr>
            </a:lvl4pPr>
            <a:lvl5pPr>
              <a:defRPr sz="2040">
                <a:solidFill>
                  <a:srgbClr val="FFFFFF"/>
                </a:solidFill>
                <a:latin typeface="Calibri" pitchFamily="34" charset="0"/>
                <a:cs typeface="Calibri"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s-ES_tradnl" dirty="0"/>
          </a:p>
        </p:txBody>
      </p:sp>
    </p:spTree>
    <p:extLst>
      <p:ext uri="{BB962C8B-B14F-4D97-AF65-F5344CB8AC3E}">
        <p14:creationId xmlns:p14="http://schemas.microsoft.com/office/powerpoint/2010/main" val="2566281654"/>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02 Vervolgpagina Tekst/Beeld">
    <p:spTree>
      <p:nvGrpSpPr>
        <p:cNvPr id="1" name=""/>
        <p:cNvGrpSpPr/>
        <p:nvPr/>
      </p:nvGrpSpPr>
      <p:grpSpPr>
        <a:xfrm>
          <a:off x="0" y="0"/>
          <a:ext cx="0" cy="0"/>
          <a:chOff x="0" y="0"/>
          <a:chExt cx="0" cy="0"/>
        </a:xfrm>
      </p:grpSpPr>
      <p:sp>
        <p:nvSpPr>
          <p:cNvPr id="13" name="Title 1"/>
          <p:cNvSpPr>
            <a:spLocks noGrp="1"/>
          </p:cNvSpPr>
          <p:nvPr>
            <p:ph type="title"/>
          </p:nvPr>
        </p:nvSpPr>
        <p:spPr>
          <a:xfrm>
            <a:off x="207277" y="284962"/>
            <a:ext cx="12021926" cy="1010320"/>
          </a:xfrm>
          <a:prstGeom prst="rect">
            <a:avLst/>
          </a:prstGeom>
        </p:spPr>
        <p:txBody>
          <a:bodyPr lIns="121893" tIns="60947" rIns="121893" bIns="60947" anchor="t"/>
          <a:lstStyle>
            <a:lvl1pPr>
              <a:defRPr sz="4896" b="0" i="0">
                <a:solidFill>
                  <a:srgbClr val="FFFFFF"/>
                </a:solidFill>
              </a:defRPr>
            </a:lvl1pPr>
          </a:lstStyle>
          <a:p>
            <a:r>
              <a:rPr lang="en-US" dirty="0" smtClean="0"/>
              <a:t>Click to edit Master title style</a:t>
            </a:r>
            <a:endParaRPr lang="en-US" dirty="0"/>
          </a:p>
        </p:txBody>
      </p:sp>
      <p:sp>
        <p:nvSpPr>
          <p:cNvPr id="7" name="Slide Number Placeholder 6"/>
          <p:cNvSpPr>
            <a:spLocks noGrp="1"/>
          </p:cNvSpPr>
          <p:nvPr>
            <p:ph type="sldNum" sz="quarter" idx="10"/>
          </p:nvPr>
        </p:nvSpPr>
        <p:spPr>
          <a:xfrm>
            <a:off x="207274" y="6450506"/>
            <a:ext cx="518187" cy="388585"/>
          </a:xfrm>
          <a:prstGeom prst="rect">
            <a:avLst/>
          </a:prstGeom>
          <a:effectLst>
            <a:outerShdw blurRad="12700" dist="12700" dir="5400000">
              <a:schemeClr val="tx1"/>
            </a:outerShdw>
          </a:effectLst>
        </p:spPr>
        <p:txBody>
          <a:bodyPr anchor="ctr"/>
          <a:lstStyle>
            <a:lvl1pPr algn="ctr">
              <a:defRPr smtClean="0">
                <a:solidFill>
                  <a:schemeClr val="bg1">
                    <a:lumMod val="65000"/>
                    <a:lumOff val="35000"/>
                  </a:schemeClr>
                </a:solidFill>
              </a:defRPr>
            </a:lvl1pPr>
          </a:lstStyle>
          <a:p>
            <a:pPr>
              <a:defRPr/>
            </a:pPr>
            <a:fld id="{9BEAD4C4-4295-41AA-B8C2-A7E0D8C1188C}" type="slidenum">
              <a:rPr lang="en-US">
                <a:solidFill>
                  <a:srgbClr val="505050">
                    <a:lumMod val="65000"/>
                    <a:lumOff val="35000"/>
                  </a:srgbClr>
                </a:solidFill>
              </a:rPr>
              <a:pPr>
                <a:defRPr/>
              </a:pPr>
              <a:t>‹#›</a:t>
            </a:fld>
            <a:endParaRPr lang="en-US" dirty="0">
              <a:solidFill>
                <a:srgbClr val="505050">
                  <a:lumMod val="65000"/>
                  <a:lumOff val="35000"/>
                </a:srgbClr>
              </a:solidFill>
            </a:endParaRPr>
          </a:p>
        </p:txBody>
      </p:sp>
      <p:sp>
        <p:nvSpPr>
          <p:cNvPr id="5" name="Text Placeholder 2"/>
          <p:cNvSpPr>
            <a:spLocks noGrp="1"/>
          </p:cNvSpPr>
          <p:nvPr>
            <p:ph idx="1" hasCustomPrompt="1"/>
          </p:nvPr>
        </p:nvSpPr>
        <p:spPr>
          <a:xfrm>
            <a:off x="207277" y="1632056"/>
            <a:ext cx="12021926" cy="4818451"/>
          </a:xfrm>
          <a:prstGeom prst="rect">
            <a:avLst/>
          </a:prstGeom>
        </p:spPr>
        <p:txBody>
          <a:bodyPr vert="horz" lIns="121893" tIns="60947" rIns="121893" bIns="60947" rtlCol="0">
            <a:noAutofit/>
          </a:bodyPr>
          <a:lstStyle>
            <a:lvl1pPr marL="621596" indent="-621596">
              <a:spcBef>
                <a:spcPts val="653"/>
              </a:spcBef>
              <a:spcAft>
                <a:spcPts val="0"/>
              </a:spcAft>
              <a:buClrTx/>
              <a:buFont typeface="Wingdings" pitchFamily="2" charset="2"/>
              <a:buChar char="§"/>
              <a:defRPr>
                <a:solidFill>
                  <a:srgbClr val="7D99C2"/>
                </a:solidFill>
              </a:defRPr>
            </a:lvl1pPr>
            <a:lvl2pPr marL="1113694" indent="-621596">
              <a:spcBef>
                <a:spcPts val="653"/>
              </a:spcBef>
              <a:spcAft>
                <a:spcPts val="0"/>
              </a:spcAft>
              <a:buClrTx/>
              <a:buFont typeface="Wingdings" pitchFamily="2" charset="2"/>
              <a:buChar char="§"/>
              <a:defRPr>
                <a:solidFill>
                  <a:srgbClr val="7D99C2"/>
                </a:solidFill>
              </a:defRPr>
            </a:lvl2pPr>
            <a:lvl3pPr marL="1320892" indent="-466197">
              <a:spcBef>
                <a:spcPts val="653"/>
              </a:spcBef>
              <a:spcAft>
                <a:spcPts val="0"/>
              </a:spcAft>
              <a:buClrTx/>
              <a:buFont typeface="Wingdings" pitchFamily="2" charset="2"/>
              <a:buChar char="§"/>
              <a:defRPr>
                <a:solidFill>
                  <a:srgbClr val="7D99C2"/>
                </a:solidFill>
              </a:defRPr>
            </a:lvl3pPr>
            <a:lvl4pPr marL="1603633" indent="-388497">
              <a:spcBef>
                <a:spcPts val="653"/>
              </a:spcBef>
              <a:spcAft>
                <a:spcPts val="0"/>
              </a:spcAft>
              <a:buClrTx/>
              <a:buFont typeface="Wingdings" pitchFamily="2" charset="2"/>
              <a:buChar char="§"/>
              <a:defRPr>
                <a:solidFill>
                  <a:srgbClr val="7D99C2"/>
                </a:solidFill>
              </a:defRPr>
            </a:lvl4pPr>
            <a:lvl5pPr marL="1974865" indent="-388497">
              <a:spcBef>
                <a:spcPts val="653"/>
              </a:spcBef>
              <a:spcAft>
                <a:spcPts val="0"/>
              </a:spcAft>
              <a:buClrTx/>
              <a:buFont typeface="Wingdings" pitchFamily="2" charset="2"/>
              <a:buChar char="§"/>
              <a:defRPr baseline="0">
                <a:solidFill>
                  <a:srgbClr val="7D99C2"/>
                </a:solidFill>
              </a:defRPr>
            </a:lvl5pPr>
            <a:lvl6pPr>
              <a:buFont typeface="Lucida Grande"/>
              <a:buChar char="·"/>
              <a:defRPr>
                <a:solidFill>
                  <a:srgbClr val="7F7F7F"/>
                </a:solidFill>
              </a:defRPr>
            </a:lvl6pPr>
          </a:lstStyle>
          <a:p>
            <a:pPr lvl="0"/>
            <a:r>
              <a:rPr lang="en-US" dirty="0" err="1" smtClean="0"/>
              <a:t>Klik</a:t>
            </a:r>
            <a:r>
              <a:rPr lang="en-US" dirty="0" smtClean="0"/>
              <a:t> </a:t>
            </a:r>
            <a:r>
              <a:rPr lang="en-US" dirty="0" err="1" smtClean="0"/>
              <a:t>om</a:t>
            </a:r>
            <a:r>
              <a:rPr lang="en-US" dirty="0" smtClean="0"/>
              <a:t> </a:t>
            </a:r>
            <a:r>
              <a:rPr lang="en-US" dirty="0" err="1" smtClean="0"/>
              <a:t>tekst</a:t>
            </a:r>
            <a:r>
              <a:rPr lang="en-US" dirty="0" smtClean="0"/>
              <a:t> toe </a:t>
            </a:r>
            <a:r>
              <a:rPr lang="en-US" dirty="0" err="1" smtClean="0"/>
              <a:t>te</a:t>
            </a:r>
            <a:r>
              <a:rPr lang="en-US" dirty="0" smtClean="0"/>
              <a:t> </a:t>
            </a:r>
            <a:r>
              <a:rPr lang="en-US" dirty="0" err="1" smtClean="0"/>
              <a:t>voegen</a:t>
            </a:r>
            <a:endParaRPr lang="en-US" dirty="0" smtClean="0"/>
          </a:p>
          <a:p>
            <a:pPr lvl="1"/>
            <a:r>
              <a:rPr lang="en-US" dirty="0" smtClean="0"/>
              <a:t>Bullets </a:t>
            </a:r>
            <a:r>
              <a:rPr lang="en-US" dirty="0" err="1" smtClean="0"/>
              <a:t>niveau</a:t>
            </a:r>
            <a:r>
              <a:rPr lang="en-US" dirty="0" smtClean="0"/>
              <a:t> 2</a:t>
            </a:r>
          </a:p>
          <a:p>
            <a:pPr lvl="2"/>
            <a:r>
              <a:rPr lang="en-US" dirty="0" smtClean="0"/>
              <a:t>Bullets </a:t>
            </a:r>
            <a:r>
              <a:rPr lang="en-US" dirty="0" err="1" smtClean="0"/>
              <a:t>niveau</a:t>
            </a:r>
            <a:r>
              <a:rPr lang="en-US" dirty="0" smtClean="0"/>
              <a:t> 3</a:t>
            </a:r>
          </a:p>
          <a:p>
            <a:pPr lvl="3"/>
            <a:r>
              <a:rPr lang="en-US" dirty="0" smtClean="0"/>
              <a:t>Bullets </a:t>
            </a:r>
            <a:r>
              <a:rPr lang="en-US" dirty="0" err="1" smtClean="0"/>
              <a:t>niveau</a:t>
            </a:r>
            <a:r>
              <a:rPr lang="en-US" dirty="0" smtClean="0"/>
              <a:t> 4</a:t>
            </a:r>
          </a:p>
          <a:p>
            <a:pPr lvl="4"/>
            <a:r>
              <a:rPr lang="en-US" dirty="0" smtClean="0"/>
              <a:t>Bullets </a:t>
            </a:r>
            <a:r>
              <a:rPr lang="en-US" dirty="0" err="1" smtClean="0"/>
              <a:t>niveau</a:t>
            </a:r>
            <a:r>
              <a:rPr lang="en-US" dirty="0" smtClean="0"/>
              <a:t> 5</a:t>
            </a:r>
            <a:endParaRPr lang="en-US" dirty="0"/>
          </a:p>
        </p:txBody>
      </p:sp>
    </p:spTree>
    <p:extLst>
      <p:ext uri="{BB962C8B-B14F-4D97-AF65-F5344CB8AC3E}">
        <p14:creationId xmlns:p14="http://schemas.microsoft.com/office/powerpoint/2010/main" val="354876938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8742" y="1605260"/>
            <a:ext cx="11606254" cy="4746951"/>
          </a:xfrm>
          <a:prstGeom prst="rect">
            <a:avLst/>
          </a:prstGeom>
        </p:spPr>
        <p:txBody>
          <a:bodyPr>
            <a:noAutofit/>
          </a:bodyPr>
          <a:lstStyle>
            <a:lvl1pPr>
              <a:spcBef>
                <a:spcPts val="1632"/>
              </a:spcBef>
              <a:spcAft>
                <a:spcPts val="0"/>
              </a:spcAft>
              <a:buClr>
                <a:schemeClr val="bg1">
                  <a:lumMod val="50000"/>
                </a:schemeClr>
              </a:buClr>
              <a:buSzPct val="100000"/>
              <a:buFont typeface="Arial" pitchFamily="34" charset="0"/>
              <a:buChar char="•"/>
              <a:defRPr sz="3264" b="0" baseline="0">
                <a:solidFill>
                  <a:srgbClr val="4D4F53"/>
                </a:solidFill>
                <a:latin typeface="+mj-lt"/>
              </a:defRPr>
            </a:lvl1pPr>
            <a:lvl2pPr marL="406392" indent="-174862">
              <a:spcBef>
                <a:spcPts val="204"/>
              </a:spcBef>
              <a:buClr>
                <a:schemeClr val="bg1">
                  <a:lumMod val="50000"/>
                </a:schemeClr>
              </a:buClr>
              <a:buSzPct val="100000"/>
              <a:buFont typeface="Arial" pitchFamily="34" charset="0"/>
              <a:buChar char="•"/>
              <a:defRPr sz="2448" b="0" baseline="0">
                <a:solidFill>
                  <a:srgbClr val="4D4F53"/>
                </a:solidFill>
                <a:latin typeface="+mj-lt"/>
              </a:defRPr>
            </a:lvl2pPr>
            <a:lvl3pPr marL="581254" indent="-174862">
              <a:buClr>
                <a:schemeClr val="bg1">
                  <a:lumMod val="50000"/>
                </a:schemeClr>
              </a:buClr>
              <a:buSzPct val="115000"/>
              <a:buFont typeface="Arial" pitchFamily="34" charset="0"/>
              <a:buChar char="•"/>
              <a:tabLst>
                <a:tab pos="932597" algn="l"/>
              </a:tabLst>
              <a:defRPr sz="2040" b="0">
                <a:solidFill>
                  <a:srgbClr val="4D4F53"/>
                </a:solidFill>
                <a:latin typeface="Calibri" pitchFamily="34" charset="0"/>
              </a:defRPr>
            </a:lvl3pPr>
            <a:lvl4pPr marL="757735" indent="-176481">
              <a:buClr>
                <a:schemeClr val="bg1">
                  <a:lumMod val="50000"/>
                </a:schemeClr>
              </a:buClr>
              <a:buSzPct val="115000"/>
              <a:buFont typeface="Arial" pitchFamily="34" charset="0"/>
              <a:buChar char="•"/>
              <a:defRPr sz="1632" b="0">
                <a:solidFill>
                  <a:srgbClr val="4D4F53"/>
                </a:solidFill>
                <a:latin typeface="Calibri" pitchFamily="34" charset="0"/>
              </a:defRPr>
            </a:lvl4pPr>
            <a:lvl5pPr marL="932597" indent="-174862">
              <a:buClr>
                <a:schemeClr val="bg1">
                  <a:lumMod val="50000"/>
                </a:schemeClr>
              </a:buClr>
              <a:buSzPct val="115000"/>
              <a:buFont typeface="Arial" pitchFamily="34" charset="0"/>
              <a:buChar char="•"/>
              <a:defRPr sz="1632" b="0">
                <a:solidFill>
                  <a:srgbClr val="4D4F53"/>
                </a:solidFill>
                <a:latin typeface="Calibri" pitchFamily="34" charset="0"/>
              </a:defRPr>
            </a:lvl5pPr>
          </a:lstStyle>
          <a:p>
            <a:pPr lvl="0"/>
            <a:r>
              <a:rPr lang="en-US" dirty="0" smtClean="0"/>
              <a:t>Click to edit master style</a:t>
            </a:r>
          </a:p>
          <a:p>
            <a:pPr lvl="1"/>
            <a:r>
              <a:rPr lang="en-US" dirty="0" smtClean="0"/>
              <a:t>Click to edit master style</a:t>
            </a:r>
          </a:p>
          <a:p>
            <a:pPr lvl="0"/>
            <a:r>
              <a:rPr lang="en-US" dirty="0" smtClean="0"/>
              <a:t>Click to edit master style</a:t>
            </a:r>
          </a:p>
          <a:p>
            <a:pPr lvl="1"/>
            <a:r>
              <a:rPr lang="en-US" dirty="0" smtClean="0"/>
              <a:t>Click to edit master style</a:t>
            </a:r>
          </a:p>
          <a:p>
            <a:pPr lvl="1"/>
            <a:endParaRPr lang="en-US" dirty="0" smtClean="0"/>
          </a:p>
        </p:txBody>
      </p:sp>
      <p:sp>
        <p:nvSpPr>
          <p:cNvPr id="26" name="Title 1"/>
          <p:cNvSpPr>
            <a:spLocks noGrp="1"/>
          </p:cNvSpPr>
          <p:nvPr>
            <p:ph type="title"/>
          </p:nvPr>
        </p:nvSpPr>
        <p:spPr>
          <a:xfrm>
            <a:off x="388742" y="631231"/>
            <a:ext cx="11606254" cy="516494"/>
          </a:xfrm>
        </p:spPr>
        <p:txBody>
          <a:bodyPr>
            <a:noAutofit/>
          </a:bodyPr>
          <a:lstStyle>
            <a:lvl1pPr>
              <a:defRPr sz="3468" b="1">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68621067"/>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06 Vervolgpagina L-R Tekst-Beeld">
    <p:spTree>
      <p:nvGrpSpPr>
        <p:cNvPr id="1" name=""/>
        <p:cNvGrpSpPr/>
        <p:nvPr/>
      </p:nvGrpSpPr>
      <p:grpSpPr>
        <a:xfrm>
          <a:off x="0" y="0"/>
          <a:ext cx="0" cy="0"/>
          <a:chOff x="0" y="0"/>
          <a:chExt cx="0" cy="0"/>
        </a:xfrm>
      </p:grpSpPr>
      <p:pic>
        <p:nvPicPr>
          <p:cNvPr id="9" name="Picture 8" descr="PQR-PPT-16_9-Wit-01_Titel&amp;Vervolg-1080.jpg"/>
          <p:cNvPicPr>
            <a:picLocks noChangeAspect="1"/>
          </p:cNvPicPr>
          <p:nvPr userDrawn="1"/>
        </p:nvPicPr>
        <p:blipFill>
          <a:blip r:embed="rId2"/>
          <a:stretch>
            <a:fillRect/>
          </a:stretch>
        </p:blipFill>
        <p:spPr>
          <a:xfrm>
            <a:off x="1" y="0"/>
            <a:ext cx="12436475" cy="6994525"/>
          </a:xfrm>
          <a:prstGeom prst="rect">
            <a:avLst/>
          </a:prstGeom>
        </p:spPr>
      </p:pic>
      <p:sp>
        <p:nvSpPr>
          <p:cNvPr id="6" name="Picture 10" descr="PQR-Blokjes.ai"/>
          <p:cNvSpPr>
            <a:spLocks noChangeAspect="1"/>
          </p:cNvSpPr>
          <p:nvPr userDrawn="1"/>
        </p:nvSpPr>
        <p:spPr bwMode="auto">
          <a:xfrm>
            <a:off x="10881916" y="6390068"/>
            <a:ext cx="1347285" cy="410173"/>
          </a:xfrm>
          <a:prstGeom prst="rect">
            <a:avLst/>
          </a:prstGeom>
          <a:noFill/>
          <a:ln w="9525">
            <a:noFill/>
            <a:miter lim="800000"/>
            <a:headEnd/>
            <a:tailEnd/>
          </a:ln>
        </p:spPr>
        <p:txBody>
          <a:bodyPr lIns="124320" tIns="62160" rIns="124320" bIns="62160"/>
          <a:lstStyle/>
          <a:p>
            <a:endParaRPr lang="nl-NL" sz="1836">
              <a:solidFill>
                <a:srgbClr val="FFFFFF"/>
              </a:solidFill>
            </a:endParaRPr>
          </a:p>
        </p:txBody>
      </p:sp>
      <p:sp>
        <p:nvSpPr>
          <p:cNvPr id="13" name="Title 1"/>
          <p:cNvSpPr>
            <a:spLocks noGrp="1"/>
          </p:cNvSpPr>
          <p:nvPr>
            <p:ph type="title"/>
          </p:nvPr>
        </p:nvSpPr>
        <p:spPr>
          <a:xfrm>
            <a:off x="207277" y="284962"/>
            <a:ext cx="12021926" cy="1010320"/>
          </a:xfrm>
          <a:prstGeom prst="rect">
            <a:avLst/>
          </a:prstGeom>
        </p:spPr>
        <p:txBody>
          <a:bodyPr lIns="121893" tIns="60947" rIns="121893" bIns="60947" anchor="t"/>
          <a:lstStyle>
            <a:lvl1pPr>
              <a:defRPr sz="6119" b="0">
                <a:solidFill>
                  <a:srgbClr val="00518B"/>
                </a:solidFill>
              </a:defRPr>
            </a:lvl1pPr>
          </a:lstStyle>
          <a:p>
            <a:r>
              <a:rPr lang="en-US" smtClean="0"/>
              <a:t>Click to edit Master title style</a:t>
            </a:r>
            <a:endParaRPr lang="en-US" dirty="0"/>
          </a:p>
        </p:txBody>
      </p:sp>
      <p:sp>
        <p:nvSpPr>
          <p:cNvPr id="7" name="Text Placeholder 2"/>
          <p:cNvSpPr>
            <a:spLocks noGrp="1"/>
          </p:cNvSpPr>
          <p:nvPr>
            <p:ph idx="1" hasCustomPrompt="1"/>
          </p:nvPr>
        </p:nvSpPr>
        <p:spPr>
          <a:xfrm>
            <a:off x="207275" y="1450716"/>
            <a:ext cx="11691244" cy="4585300"/>
          </a:xfrm>
          <a:prstGeom prst="rect">
            <a:avLst/>
          </a:prstGeom>
        </p:spPr>
        <p:txBody>
          <a:bodyPr vert="horz" lIns="121893" tIns="60947" rIns="121893" bIns="60947" rtlCol="0">
            <a:noAutofit/>
          </a:bodyPr>
          <a:lstStyle>
            <a:lvl1pPr marL="362598" indent="-362598">
              <a:spcBef>
                <a:spcPts val="653"/>
              </a:spcBef>
              <a:spcAft>
                <a:spcPts val="0"/>
              </a:spcAft>
              <a:buClrTx/>
              <a:buFont typeface="Wingdings" pitchFamily="2" charset="2"/>
              <a:buChar char="§"/>
              <a:defRPr>
                <a:solidFill>
                  <a:srgbClr val="7D99C2"/>
                </a:solidFill>
              </a:defRPr>
            </a:lvl1pPr>
            <a:lvl2pPr marL="854696" indent="-362598">
              <a:spcBef>
                <a:spcPts val="653"/>
              </a:spcBef>
              <a:spcAft>
                <a:spcPts val="0"/>
              </a:spcAft>
              <a:buClrTx/>
              <a:buFont typeface="Wingdings" pitchFamily="2" charset="2"/>
              <a:buChar char="§"/>
              <a:defRPr>
                <a:solidFill>
                  <a:srgbClr val="7D99C2"/>
                </a:solidFill>
              </a:defRPr>
            </a:lvl2pPr>
            <a:lvl3pPr marL="1215134" indent="-360440">
              <a:spcBef>
                <a:spcPts val="653"/>
              </a:spcBef>
              <a:spcAft>
                <a:spcPts val="0"/>
              </a:spcAft>
              <a:buClrTx/>
              <a:buFont typeface="Wingdings" pitchFamily="2" charset="2"/>
              <a:buChar char="§"/>
              <a:defRPr>
                <a:solidFill>
                  <a:srgbClr val="7D99C2"/>
                </a:solidFill>
              </a:defRPr>
            </a:lvl3pPr>
            <a:lvl4pPr marL="1586366" indent="-371231">
              <a:spcBef>
                <a:spcPts val="653"/>
              </a:spcBef>
              <a:spcAft>
                <a:spcPts val="0"/>
              </a:spcAft>
              <a:buClrTx/>
              <a:buFont typeface="Wingdings" pitchFamily="2" charset="2"/>
              <a:buChar char="§"/>
              <a:defRPr>
                <a:solidFill>
                  <a:srgbClr val="7D99C2"/>
                </a:solidFill>
              </a:defRPr>
            </a:lvl4pPr>
            <a:lvl5pPr marL="1948964" indent="-362598">
              <a:spcBef>
                <a:spcPts val="653"/>
              </a:spcBef>
              <a:spcAft>
                <a:spcPts val="0"/>
              </a:spcAft>
              <a:buClrTx/>
              <a:buFont typeface="Wingdings" pitchFamily="2" charset="2"/>
              <a:buChar char="§"/>
              <a:defRPr baseline="0">
                <a:solidFill>
                  <a:srgbClr val="7D99C2"/>
                </a:solidFill>
              </a:defRPr>
            </a:lvl5pPr>
            <a:lvl6pPr>
              <a:buFont typeface="Lucida Grande"/>
              <a:buChar char="·"/>
              <a:defRPr>
                <a:solidFill>
                  <a:srgbClr val="7F7F7F"/>
                </a:solidFill>
              </a:defRPr>
            </a:lvl6pPr>
          </a:lstStyle>
          <a:p>
            <a:pPr lvl="0"/>
            <a:r>
              <a:rPr lang="en-US" dirty="0" err="1" smtClean="0"/>
              <a:t>Klik</a:t>
            </a:r>
            <a:r>
              <a:rPr lang="en-US" dirty="0" smtClean="0"/>
              <a:t> </a:t>
            </a:r>
            <a:r>
              <a:rPr lang="en-US" dirty="0" err="1" smtClean="0"/>
              <a:t>om</a:t>
            </a:r>
            <a:r>
              <a:rPr lang="en-US" dirty="0" smtClean="0"/>
              <a:t> </a:t>
            </a:r>
            <a:r>
              <a:rPr lang="en-US" dirty="0" err="1" smtClean="0"/>
              <a:t>tekst</a:t>
            </a:r>
            <a:r>
              <a:rPr lang="en-US" dirty="0" smtClean="0"/>
              <a:t> toe </a:t>
            </a:r>
            <a:r>
              <a:rPr lang="en-US" dirty="0" err="1" smtClean="0"/>
              <a:t>te</a:t>
            </a:r>
            <a:r>
              <a:rPr lang="en-US" dirty="0" smtClean="0"/>
              <a:t> </a:t>
            </a:r>
            <a:r>
              <a:rPr lang="en-US" dirty="0" err="1" smtClean="0"/>
              <a:t>voegen</a:t>
            </a:r>
            <a:endParaRPr lang="en-US" dirty="0" smtClean="0"/>
          </a:p>
          <a:p>
            <a:pPr lvl="1"/>
            <a:r>
              <a:rPr lang="en-US" dirty="0" smtClean="0"/>
              <a:t>Bullets </a:t>
            </a:r>
            <a:r>
              <a:rPr lang="en-US" dirty="0" err="1" smtClean="0"/>
              <a:t>niveau</a:t>
            </a:r>
            <a:r>
              <a:rPr lang="en-US" dirty="0" smtClean="0"/>
              <a:t> 2</a:t>
            </a:r>
          </a:p>
          <a:p>
            <a:pPr lvl="2"/>
            <a:r>
              <a:rPr lang="en-US" dirty="0" smtClean="0"/>
              <a:t>Bullets </a:t>
            </a:r>
            <a:r>
              <a:rPr lang="en-US" dirty="0" err="1" smtClean="0"/>
              <a:t>niveau</a:t>
            </a:r>
            <a:r>
              <a:rPr lang="en-US" dirty="0" smtClean="0"/>
              <a:t> 3</a:t>
            </a:r>
          </a:p>
          <a:p>
            <a:pPr lvl="3"/>
            <a:r>
              <a:rPr lang="en-US" dirty="0" smtClean="0"/>
              <a:t>Bullets </a:t>
            </a:r>
            <a:r>
              <a:rPr lang="en-US" dirty="0" err="1" smtClean="0"/>
              <a:t>niveau</a:t>
            </a:r>
            <a:r>
              <a:rPr lang="en-US" dirty="0" smtClean="0"/>
              <a:t> 4</a:t>
            </a:r>
          </a:p>
          <a:p>
            <a:pPr lvl="4"/>
            <a:r>
              <a:rPr lang="en-US" dirty="0" smtClean="0"/>
              <a:t>Bullets </a:t>
            </a:r>
            <a:r>
              <a:rPr lang="en-US" dirty="0" err="1" smtClean="0"/>
              <a:t>niveau</a:t>
            </a:r>
            <a:r>
              <a:rPr lang="en-US" dirty="0" smtClean="0"/>
              <a:t> 5</a:t>
            </a:r>
            <a:endParaRPr lang="en-US" dirty="0"/>
          </a:p>
        </p:txBody>
      </p:sp>
      <p:sp>
        <p:nvSpPr>
          <p:cNvPr id="8" name="Slide Number Placeholder 6"/>
          <p:cNvSpPr>
            <a:spLocks noGrp="1"/>
          </p:cNvSpPr>
          <p:nvPr>
            <p:ph type="sldNum" sz="quarter" idx="10"/>
          </p:nvPr>
        </p:nvSpPr>
        <p:spPr>
          <a:xfrm>
            <a:off x="207274" y="6450506"/>
            <a:ext cx="518187" cy="388585"/>
          </a:xfrm>
          <a:prstGeom prst="rect">
            <a:avLst/>
          </a:prstGeom>
          <a:effectLst>
            <a:outerShdw blurRad="12700" dist="12700" dir="5400000">
              <a:schemeClr val="tx1"/>
            </a:outerShdw>
          </a:effectLst>
        </p:spPr>
        <p:txBody>
          <a:bodyPr anchor="ctr"/>
          <a:lstStyle>
            <a:lvl1pPr algn="ctr">
              <a:defRPr smtClean="0">
                <a:solidFill>
                  <a:schemeClr val="bg1">
                    <a:lumMod val="65000"/>
                    <a:lumOff val="35000"/>
                  </a:schemeClr>
                </a:solidFill>
              </a:defRPr>
            </a:lvl1pPr>
          </a:lstStyle>
          <a:p>
            <a:pPr>
              <a:defRPr/>
            </a:pPr>
            <a:fld id="{9BEAD4C4-4295-41AA-B8C2-A7E0D8C1188C}" type="slidenum">
              <a:rPr lang="en-US">
                <a:solidFill>
                  <a:srgbClr val="505050">
                    <a:lumMod val="65000"/>
                    <a:lumOff val="35000"/>
                  </a:srgbClr>
                </a:solidFill>
              </a:rPr>
              <a:pPr>
                <a:defRPr/>
              </a:pPr>
              <a:t>‹#›</a:t>
            </a:fld>
            <a:endParaRPr lang="en-US" dirty="0">
              <a:solidFill>
                <a:srgbClr val="505050">
                  <a:lumMod val="65000"/>
                  <a:lumOff val="35000"/>
                </a:srgbClr>
              </a:solidFill>
            </a:endParaRPr>
          </a:p>
        </p:txBody>
      </p:sp>
    </p:spTree>
    <p:extLst>
      <p:ext uri="{BB962C8B-B14F-4D97-AF65-F5344CB8AC3E}">
        <p14:creationId xmlns:p14="http://schemas.microsoft.com/office/powerpoint/2010/main" val="30086522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Vervolgpagina Tekst">
    <p:spTree>
      <p:nvGrpSpPr>
        <p:cNvPr id="1" name=""/>
        <p:cNvGrpSpPr/>
        <p:nvPr/>
      </p:nvGrpSpPr>
      <p:grpSpPr>
        <a:xfrm>
          <a:off x="0" y="0"/>
          <a:ext cx="0" cy="0"/>
          <a:chOff x="0" y="0"/>
          <a:chExt cx="0" cy="0"/>
        </a:xfrm>
      </p:grpSpPr>
      <p:sp>
        <p:nvSpPr>
          <p:cNvPr id="13" name="Title 1"/>
          <p:cNvSpPr>
            <a:spLocks noGrp="1"/>
          </p:cNvSpPr>
          <p:nvPr>
            <p:ph type="title"/>
          </p:nvPr>
        </p:nvSpPr>
        <p:spPr>
          <a:xfrm>
            <a:off x="207275" y="284962"/>
            <a:ext cx="12021926" cy="1010320"/>
          </a:xfrm>
          <a:prstGeom prst="rect">
            <a:avLst/>
          </a:prstGeom>
        </p:spPr>
        <p:txBody>
          <a:bodyPr anchor="t"/>
          <a:lstStyle>
            <a:lvl1pPr>
              <a:defRPr sz="6120" b="0" i="0">
                <a:solidFill>
                  <a:srgbClr val="FFFFFF"/>
                </a:solidFill>
              </a:defRPr>
            </a:lvl1pPr>
          </a:lstStyle>
          <a:p>
            <a:r>
              <a:rPr lang="en-US" smtClean="0"/>
              <a:t>Click to edit Master title style</a:t>
            </a:r>
            <a:endParaRPr lang="en-US" dirty="0"/>
          </a:p>
        </p:txBody>
      </p:sp>
      <p:sp>
        <p:nvSpPr>
          <p:cNvPr id="7" name="Slide Number Placeholder 6"/>
          <p:cNvSpPr>
            <a:spLocks noGrp="1"/>
          </p:cNvSpPr>
          <p:nvPr>
            <p:ph type="sldNum" sz="quarter" idx="10"/>
          </p:nvPr>
        </p:nvSpPr>
        <p:spPr>
          <a:xfrm>
            <a:off x="207275" y="6450506"/>
            <a:ext cx="518186" cy="388585"/>
          </a:xfrm>
          <a:prstGeom prst="rect">
            <a:avLst/>
          </a:prstGeom>
          <a:effectLst>
            <a:outerShdw blurRad="12700" dist="12700" dir="5400000">
              <a:schemeClr val="tx1"/>
            </a:outerShdw>
          </a:effectLst>
        </p:spPr>
        <p:txBody>
          <a:bodyPr anchor="ctr"/>
          <a:lstStyle>
            <a:lvl1pPr algn="ctr">
              <a:defRPr smtClean="0">
                <a:solidFill>
                  <a:schemeClr val="bg1">
                    <a:lumMod val="65000"/>
                    <a:lumOff val="35000"/>
                  </a:schemeClr>
                </a:solidFill>
              </a:defRPr>
            </a:lvl1pPr>
          </a:lstStyle>
          <a:p>
            <a:pPr>
              <a:defRPr/>
            </a:pPr>
            <a:fld id="{9BEAD4C4-4295-41AA-B8C2-A7E0D8C1188C}" type="slidenum">
              <a:rPr lang="en-US">
                <a:solidFill>
                  <a:srgbClr val="505050">
                    <a:lumMod val="65000"/>
                    <a:lumOff val="35000"/>
                  </a:srgbClr>
                </a:solidFill>
              </a:rPr>
              <a:pPr>
                <a:defRPr/>
              </a:pPr>
              <a:t>‹#›</a:t>
            </a:fld>
            <a:endParaRPr lang="en-US">
              <a:solidFill>
                <a:srgbClr val="505050">
                  <a:lumMod val="65000"/>
                  <a:lumOff val="35000"/>
                </a:srgbClr>
              </a:solidFill>
            </a:endParaRPr>
          </a:p>
        </p:txBody>
      </p:sp>
      <p:sp>
        <p:nvSpPr>
          <p:cNvPr id="5" name="Text Placeholder 2"/>
          <p:cNvSpPr>
            <a:spLocks noGrp="1"/>
          </p:cNvSpPr>
          <p:nvPr>
            <p:ph idx="1" hasCustomPrompt="1"/>
          </p:nvPr>
        </p:nvSpPr>
        <p:spPr>
          <a:xfrm>
            <a:off x="207275" y="1632056"/>
            <a:ext cx="12021926" cy="4818451"/>
          </a:xfrm>
          <a:prstGeom prst="rect">
            <a:avLst/>
          </a:prstGeom>
        </p:spPr>
        <p:txBody>
          <a:bodyPr vert="horz" lIns="91440" tIns="45720" rIns="91440" bIns="45720" rtlCol="0">
            <a:noAutofit/>
          </a:bodyPr>
          <a:lstStyle>
            <a:lvl1pPr marL="621746" indent="-621746">
              <a:spcBef>
                <a:spcPts val="653"/>
              </a:spcBef>
              <a:spcAft>
                <a:spcPts val="0"/>
              </a:spcAft>
              <a:buClrTx/>
              <a:buFont typeface="Wingdings" pitchFamily="2" charset="2"/>
              <a:buChar char="§"/>
              <a:defRPr>
                <a:solidFill>
                  <a:srgbClr val="6E92BE"/>
                </a:solidFill>
              </a:defRPr>
            </a:lvl1pPr>
            <a:lvl2pPr marL="1113962" indent="-621746">
              <a:spcBef>
                <a:spcPts val="653"/>
              </a:spcBef>
              <a:spcAft>
                <a:spcPts val="0"/>
              </a:spcAft>
              <a:buClrTx/>
              <a:buFont typeface="Wingdings" pitchFamily="2" charset="2"/>
              <a:buChar char="§"/>
              <a:defRPr>
                <a:solidFill>
                  <a:srgbClr val="6E92BE"/>
                </a:solidFill>
              </a:defRPr>
            </a:lvl2pPr>
            <a:lvl3pPr marL="1321211" indent="-466310">
              <a:spcBef>
                <a:spcPts val="653"/>
              </a:spcBef>
              <a:spcAft>
                <a:spcPts val="0"/>
              </a:spcAft>
              <a:buClrTx/>
              <a:buFont typeface="Wingdings" pitchFamily="2" charset="2"/>
              <a:buChar char="§"/>
              <a:defRPr>
                <a:solidFill>
                  <a:srgbClr val="6E92BE"/>
                </a:solidFill>
              </a:defRPr>
            </a:lvl3pPr>
            <a:lvl4pPr marL="1604020" indent="-388591">
              <a:spcBef>
                <a:spcPts val="653"/>
              </a:spcBef>
              <a:spcAft>
                <a:spcPts val="0"/>
              </a:spcAft>
              <a:buClrTx/>
              <a:buFont typeface="Wingdings" pitchFamily="2" charset="2"/>
              <a:buChar char="§"/>
              <a:defRPr>
                <a:solidFill>
                  <a:srgbClr val="6E92BE"/>
                </a:solidFill>
              </a:defRPr>
            </a:lvl4pPr>
            <a:lvl5pPr marL="1975340" indent="-388591">
              <a:spcBef>
                <a:spcPts val="653"/>
              </a:spcBef>
              <a:spcAft>
                <a:spcPts val="0"/>
              </a:spcAft>
              <a:buClrTx/>
              <a:buFont typeface="Wingdings" pitchFamily="2" charset="2"/>
              <a:buChar char="§"/>
              <a:defRPr baseline="0">
                <a:solidFill>
                  <a:srgbClr val="6E92BE"/>
                </a:solidFill>
              </a:defRPr>
            </a:lvl5pPr>
            <a:lvl6pPr>
              <a:buFont typeface="Lucida Grande"/>
              <a:buChar char="·"/>
              <a:defRPr>
                <a:solidFill>
                  <a:srgbClr val="7F7F7F"/>
                </a:solidFill>
              </a:defRPr>
            </a:lvl6pPr>
          </a:lstStyle>
          <a:p>
            <a:pPr lvl="0"/>
            <a:r>
              <a:rPr lang="en-US" dirty="0" err="1" smtClean="0"/>
              <a:t>Klik</a:t>
            </a:r>
            <a:r>
              <a:rPr lang="en-US" dirty="0" smtClean="0"/>
              <a:t> </a:t>
            </a:r>
            <a:r>
              <a:rPr lang="en-US" dirty="0" err="1" smtClean="0"/>
              <a:t>om</a:t>
            </a:r>
            <a:r>
              <a:rPr lang="en-US" dirty="0" smtClean="0"/>
              <a:t> </a:t>
            </a:r>
            <a:r>
              <a:rPr lang="en-US" dirty="0" err="1" smtClean="0"/>
              <a:t>tekst</a:t>
            </a:r>
            <a:r>
              <a:rPr lang="en-US" dirty="0" smtClean="0"/>
              <a:t> toe </a:t>
            </a:r>
            <a:r>
              <a:rPr lang="en-US" dirty="0" err="1" smtClean="0"/>
              <a:t>te</a:t>
            </a:r>
            <a:r>
              <a:rPr lang="en-US" dirty="0" smtClean="0"/>
              <a:t> </a:t>
            </a:r>
            <a:r>
              <a:rPr lang="en-US" dirty="0" err="1" smtClean="0"/>
              <a:t>voegen</a:t>
            </a:r>
            <a:endParaRPr lang="en-US" dirty="0" smtClean="0"/>
          </a:p>
          <a:p>
            <a:pPr lvl="1"/>
            <a:r>
              <a:rPr lang="en-US" dirty="0" smtClean="0"/>
              <a:t>Bullets </a:t>
            </a:r>
            <a:r>
              <a:rPr lang="en-US" dirty="0" err="1" smtClean="0"/>
              <a:t>niveau</a:t>
            </a:r>
            <a:r>
              <a:rPr lang="en-US" dirty="0" smtClean="0"/>
              <a:t> 2</a:t>
            </a:r>
          </a:p>
          <a:p>
            <a:pPr lvl="2"/>
            <a:r>
              <a:rPr lang="en-US" dirty="0" smtClean="0"/>
              <a:t>Bullets </a:t>
            </a:r>
            <a:r>
              <a:rPr lang="en-US" dirty="0" err="1" smtClean="0"/>
              <a:t>niveau</a:t>
            </a:r>
            <a:r>
              <a:rPr lang="en-US" dirty="0" smtClean="0"/>
              <a:t> 3</a:t>
            </a:r>
          </a:p>
          <a:p>
            <a:pPr lvl="3"/>
            <a:r>
              <a:rPr lang="en-US" dirty="0" smtClean="0"/>
              <a:t>Bullets </a:t>
            </a:r>
            <a:r>
              <a:rPr lang="en-US" dirty="0" err="1" smtClean="0"/>
              <a:t>niveau</a:t>
            </a:r>
            <a:r>
              <a:rPr lang="en-US" dirty="0" smtClean="0"/>
              <a:t> 4</a:t>
            </a:r>
          </a:p>
          <a:p>
            <a:pPr lvl="4"/>
            <a:r>
              <a:rPr lang="en-US" dirty="0" smtClean="0"/>
              <a:t>Bullets </a:t>
            </a:r>
            <a:r>
              <a:rPr lang="en-US" dirty="0" err="1" smtClean="0"/>
              <a:t>niveau</a:t>
            </a:r>
            <a:r>
              <a:rPr lang="en-US" dirty="0" smtClean="0"/>
              <a:t> 5</a:t>
            </a:r>
            <a:endParaRPr lang="en-US" dirty="0"/>
          </a:p>
        </p:txBody>
      </p:sp>
    </p:spTree>
    <p:extLst>
      <p:ext uri="{BB962C8B-B14F-4D97-AF65-F5344CB8AC3E}">
        <p14:creationId xmlns:p14="http://schemas.microsoft.com/office/powerpoint/2010/main" val="384934469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Eind">
    <p:spTree>
      <p:nvGrpSpPr>
        <p:cNvPr id="1" name=""/>
        <p:cNvGrpSpPr/>
        <p:nvPr/>
      </p:nvGrpSpPr>
      <p:grpSpPr>
        <a:xfrm>
          <a:off x="0" y="0"/>
          <a:ext cx="0" cy="0"/>
          <a:chOff x="0" y="0"/>
          <a:chExt cx="0" cy="0"/>
        </a:xfrm>
      </p:grpSpPr>
      <p:sp>
        <p:nvSpPr>
          <p:cNvPr id="11" name="Subtitle 2"/>
          <p:cNvSpPr>
            <a:spLocks noGrp="1"/>
          </p:cNvSpPr>
          <p:nvPr>
            <p:ph type="subTitle" idx="1" hasCustomPrompt="1"/>
          </p:nvPr>
        </p:nvSpPr>
        <p:spPr>
          <a:xfrm>
            <a:off x="621824" y="1942923"/>
            <a:ext cx="11192828" cy="812530"/>
          </a:xfrm>
          <a:prstGeom prst="rect">
            <a:avLst/>
          </a:prstGeom>
        </p:spPr>
        <p:txBody>
          <a:bodyPr anchor="t"/>
          <a:lstStyle>
            <a:lvl1pPr marL="0" indent="0" algn="ctr">
              <a:lnSpc>
                <a:spcPct val="100000"/>
              </a:lnSpc>
              <a:spcBef>
                <a:spcPts val="0"/>
              </a:spcBef>
              <a:buNone/>
              <a:defRPr sz="4080" b="0">
                <a:solidFill>
                  <a:srgbClr val="FFFFFF"/>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dirty="0" err="1" smtClean="0"/>
              <a:t>Klik</a:t>
            </a:r>
            <a:r>
              <a:rPr lang="en-US" dirty="0" smtClean="0"/>
              <a:t> </a:t>
            </a:r>
            <a:r>
              <a:rPr lang="en-US" dirty="0" err="1" smtClean="0"/>
              <a:t>hier</a:t>
            </a:r>
            <a:r>
              <a:rPr lang="en-US" dirty="0" smtClean="0"/>
              <a:t> </a:t>
            </a:r>
            <a:r>
              <a:rPr lang="en-US" dirty="0" err="1" smtClean="0"/>
              <a:t>om</a:t>
            </a:r>
            <a:r>
              <a:rPr lang="en-US" dirty="0" smtClean="0"/>
              <a:t> je </a:t>
            </a:r>
            <a:r>
              <a:rPr lang="en-US" dirty="0" err="1" smtClean="0"/>
              <a:t>persoonlijke</a:t>
            </a:r>
            <a:r>
              <a:rPr lang="en-US" dirty="0" smtClean="0"/>
              <a:t> </a:t>
            </a:r>
            <a:r>
              <a:rPr lang="en-US" dirty="0" err="1" smtClean="0"/>
              <a:t>gegevens</a:t>
            </a:r>
            <a:r>
              <a:rPr lang="en-US" dirty="0" smtClean="0"/>
              <a:t> in </a:t>
            </a:r>
            <a:r>
              <a:rPr lang="en-US" dirty="0" err="1" smtClean="0"/>
              <a:t>te</a:t>
            </a:r>
            <a:r>
              <a:rPr lang="en-US" dirty="0" smtClean="0"/>
              <a:t> </a:t>
            </a:r>
            <a:r>
              <a:rPr lang="en-US" dirty="0" err="1" smtClean="0"/>
              <a:t>zetten</a:t>
            </a:r>
            <a:r>
              <a:rPr lang="en-US" dirty="0" smtClean="0"/>
              <a:t>.</a:t>
            </a:r>
          </a:p>
        </p:txBody>
      </p:sp>
      <p:sp>
        <p:nvSpPr>
          <p:cNvPr id="6" name="Footer Placeholder 4"/>
          <p:cNvSpPr>
            <a:spLocks noGrp="1"/>
          </p:cNvSpPr>
          <p:nvPr>
            <p:ph type="ftr" sz="quarter" idx="3"/>
          </p:nvPr>
        </p:nvSpPr>
        <p:spPr>
          <a:xfrm>
            <a:off x="518187" y="5012743"/>
            <a:ext cx="11400102" cy="699453"/>
          </a:xfrm>
          <a:prstGeom prst="rect">
            <a:avLst/>
          </a:prstGeom>
          <a:effectLst/>
        </p:spPr>
        <p:txBody>
          <a:bodyPr vert="horz" lIns="91440" tIns="45720" rIns="91440" bIns="45720" rtlCol="0" anchor="ctr"/>
          <a:lstStyle>
            <a:lvl1pPr algn="r">
              <a:defRPr sz="2176" b="0">
                <a:solidFill>
                  <a:srgbClr val="FFFFFF"/>
                </a:solidFill>
                <a:latin typeface="Tahoma"/>
                <a:cs typeface="Tahoma"/>
              </a:defRPr>
            </a:lvl1pPr>
          </a:lstStyle>
          <a:p>
            <a:r>
              <a:rPr lang="en-US" dirty="0" smtClean="0"/>
              <a:t>www.PQR.com</a:t>
            </a:r>
          </a:p>
          <a:p>
            <a:r>
              <a:rPr lang="en-US" dirty="0" smtClean="0"/>
              <a:t>info@pqr.nl</a:t>
            </a:r>
          </a:p>
          <a:p>
            <a:r>
              <a:rPr lang="en-US" dirty="0" smtClean="0"/>
              <a:t>@</a:t>
            </a:r>
            <a:r>
              <a:rPr lang="en-US" dirty="0" err="1" smtClean="0"/>
              <a:t>PQRnl</a:t>
            </a:r>
            <a:endParaRPr lang="en-US" dirty="0" smtClean="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849" y="4770248"/>
            <a:ext cx="2679248" cy="1077142"/>
          </a:xfrm>
          <a:prstGeom prst="rect">
            <a:avLst/>
          </a:prstGeom>
        </p:spPr>
      </p:pic>
    </p:spTree>
    <p:extLst>
      <p:ext uri="{BB962C8B-B14F-4D97-AF65-F5344CB8AC3E}">
        <p14:creationId xmlns:p14="http://schemas.microsoft.com/office/powerpoint/2010/main" val="1681045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242915272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4188832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9623925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557341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791620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428039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244199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736399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44180190"/>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38686838"/>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0576552"/>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747516"/>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4451857"/>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105695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647094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3915990"/>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077045"/>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54708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22228"/>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613110"/>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2311752"/>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972587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74467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3147275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3739386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4294921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00946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40259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750754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633544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75921436"/>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15413979"/>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89246444"/>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4208490"/>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6062864"/>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9976190"/>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270389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92965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38703554"/>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935725"/>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384422"/>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7693"/>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233495"/>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2675465"/>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884453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29662" y="1476625"/>
            <a:ext cx="5597871" cy="1940531"/>
          </a:xfrm>
        </p:spPr>
        <p:txBody>
          <a:bodyPr/>
          <a:lstStyle>
            <a:lvl1pPr marL="346713" indent="-346713">
              <a:lnSpc>
                <a:spcPct val="90000"/>
              </a:lnSpc>
              <a:defRPr sz="2900"/>
            </a:lvl1pPr>
            <a:lvl2pPr marL="686682" indent="-331873">
              <a:lnSpc>
                <a:spcPct val="90000"/>
              </a:lnSpc>
              <a:defRPr sz="2400"/>
            </a:lvl2pPr>
            <a:lvl3pPr marL="972686" indent="-294099">
              <a:lnSpc>
                <a:spcPct val="90000"/>
              </a:lnSpc>
              <a:defRPr sz="2000"/>
            </a:lvl3pPr>
            <a:lvl4pPr marL="1251946" indent="-279260">
              <a:lnSpc>
                <a:spcPct val="90000"/>
              </a:lnSpc>
              <a:defRPr sz="1800"/>
            </a:lvl4pPr>
            <a:lvl5pPr marL="1546045" indent="-28600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7" y="1476625"/>
            <a:ext cx="5597871" cy="1940531"/>
          </a:xfrm>
        </p:spPr>
        <p:txBody>
          <a:bodyPr/>
          <a:lstStyle>
            <a:lvl1pPr marL="354809" indent="-354809">
              <a:lnSpc>
                <a:spcPct val="90000"/>
              </a:lnSpc>
              <a:defRPr sz="2900"/>
            </a:lvl1pPr>
            <a:lvl2pPr marL="686682" indent="-346713">
              <a:lnSpc>
                <a:spcPct val="90000"/>
              </a:lnSpc>
              <a:defRPr sz="2400"/>
            </a:lvl2pPr>
            <a:lvl3pPr marL="980781" indent="-308940">
              <a:lnSpc>
                <a:spcPct val="90000"/>
              </a:lnSpc>
              <a:defRPr sz="2000"/>
            </a:lvl3pPr>
            <a:lvl4pPr marL="1251946" indent="-271165">
              <a:lnSpc>
                <a:spcPct val="90000"/>
              </a:lnSpc>
              <a:defRPr sz="1800"/>
            </a:lvl4pPr>
            <a:lvl5pPr marL="1546045" indent="-279260">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5" y="6482893"/>
            <a:ext cx="2900981" cy="372394"/>
          </a:xfrm>
          <a:prstGeom prst="rect">
            <a:avLst/>
          </a:prstGeom>
        </p:spPr>
        <p:txBody>
          <a:bodyPr vert="horz" lIns="93257" tIns="46628" rIns="93257" bIns="46628" rtlCol="0" anchor="ctr"/>
          <a:lstStyle>
            <a:lvl1pPr algn="l">
              <a:defRPr sz="1200">
                <a:solidFill>
                  <a:schemeClr val="tx1">
                    <a:tint val="75000"/>
                  </a:schemeClr>
                </a:solidFill>
              </a:defRPr>
            </a:lvl1pPr>
          </a:lstStyle>
          <a:p>
            <a:pPr defTabSz="932483">
              <a:defRPr/>
            </a:pPr>
            <a:fld id="{24516EDB-3C53-4793-B056-19F9B4AE913A}" type="slidenum">
              <a:rPr lang="en-US" sz="1199" smtClean="0">
                <a:solidFill>
                  <a:srgbClr val="292929">
                    <a:tint val="75000"/>
                  </a:srgbClr>
                </a:solidFill>
              </a:rPr>
              <a:pPr defTabSz="932483">
                <a:defRPr/>
              </a:pPr>
              <a:t>‹#›</a:t>
            </a:fld>
            <a:endParaRPr lang="en-US" sz="1199" dirty="0">
              <a:solidFill>
                <a:srgbClr val="292929">
                  <a:tint val="75000"/>
                </a:srgbClr>
              </a:solidFill>
            </a:endParaRPr>
          </a:p>
        </p:txBody>
      </p:sp>
    </p:spTree>
    <p:extLst>
      <p:ext uri="{BB962C8B-B14F-4D97-AF65-F5344CB8AC3E}">
        <p14:creationId xmlns:p14="http://schemas.microsoft.com/office/powerpoint/2010/main" val="1827142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329" y="233153"/>
            <a:ext cx="11375536" cy="476742"/>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2"/>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5" y="6482893"/>
            <a:ext cx="2900981" cy="372394"/>
          </a:xfrm>
          <a:prstGeom prst="rect">
            <a:avLst/>
          </a:prstGeom>
        </p:spPr>
        <p:txBody>
          <a:bodyPr vert="horz" lIns="93257" tIns="46628" rIns="93257" bIns="46628" rtlCol="0" anchor="ctr"/>
          <a:lstStyle>
            <a:lvl1pPr algn="l">
              <a:defRPr sz="1200">
                <a:solidFill>
                  <a:schemeClr val="tx1">
                    <a:tint val="75000"/>
                  </a:schemeClr>
                </a:solidFill>
              </a:defRPr>
            </a:lvl1pPr>
          </a:lstStyle>
          <a:p>
            <a:pPr defTabSz="932483">
              <a:defRPr/>
            </a:pPr>
            <a:fld id="{24516EDB-3C53-4793-B056-19F9B4AE913A}" type="slidenum">
              <a:rPr lang="en-US" sz="1199" smtClean="0">
                <a:solidFill>
                  <a:srgbClr val="292929">
                    <a:tint val="75000"/>
                  </a:srgbClr>
                </a:solidFill>
              </a:rPr>
              <a:pPr defTabSz="932483">
                <a:defRPr/>
              </a:pPr>
              <a:t>‹#›</a:t>
            </a:fld>
            <a:endParaRPr lang="en-US" sz="1199" dirty="0">
              <a:solidFill>
                <a:srgbClr val="292929">
                  <a:tint val="75000"/>
                </a:srgbClr>
              </a:solidFill>
            </a:endParaRPr>
          </a:p>
        </p:txBody>
      </p:sp>
    </p:spTree>
    <p:extLst>
      <p:ext uri="{BB962C8B-B14F-4D97-AF65-F5344CB8AC3E}">
        <p14:creationId xmlns:p14="http://schemas.microsoft.com/office/powerpoint/2010/main" val="428610199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352271009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theme" Target="../theme/theme4.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slideLayout" Target="../slideLayouts/slideLayout148.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41" Type="http://schemas.openxmlformats.org/officeDocument/2006/relationships/slideLayout" Target="../slideLayouts/slideLayout13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8" Type="http://schemas.openxmlformats.org/officeDocument/2006/relationships/slideLayout" Target="../slideLayouts/slideLayout106.xml"/><Relationship Id="rId5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6946245"/>
      </p:ext>
    </p:extLst>
  </p:cSld>
  <p:clrMap bg1="dk1" tx1="lt1" bg2="dk2"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 id="2147484214" r:id="rId24"/>
    <p:sldLayoutId id="2147484215" r:id="rId25"/>
    <p:sldLayoutId id="2147484216" r:id="rId26"/>
    <p:sldLayoutId id="2147484217" r:id="rId27"/>
    <p:sldLayoutId id="2147484218" r:id="rId28"/>
    <p:sldLayoutId id="2147484219" r:id="rId2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5464363"/>
      </p:ext>
    </p:extLst>
  </p:cSld>
  <p:clrMap bg1="dk1" tx1="lt1" bg2="dk2"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6" r:id="rId16"/>
    <p:sldLayoutId id="2147484237" r:id="rId17"/>
    <p:sldLayoutId id="2147484238" r:id="rId18"/>
    <p:sldLayoutId id="2147484239" r:id="rId19"/>
    <p:sldLayoutId id="2147484240" r:id="rId20"/>
    <p:sldLayoutId id="2147484241" r:id="rId21"/>
    <p:sldLayoutId id="2147484242" r:id="rId22"/>
    <p:sldLayoutId id="214748424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2845480"/>
      </p:ext>
    </p:extLst>
  </p:cSld>
  <p:clrMap bg1="dk1" tx1="lt1" bg2="dk2"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 id="2147484263" r:id="rId19"/>
    <p:sldLayoutId id="2147484264" r:id="rId20"/>
    <p:sldLayoutId id="2147484265" r:id="rId21"/>
    <p:sldLayoutId id="2147484266" r:id="rId22"/>
    <p:sldLayoutId id="2147484267" r:id="rId23"/>
    <p:sldLayoutId id="2147484268" r:id="rId24"/>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884490"/>
      </p:ext>
    </p:extLst>
  </p:cSld>
  <p:clrMap bg1="dk1" tx1="lt1" bg2="dk2"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 id="2147484292" r:id="rId23"/>
    <p:sldLayoutId id="2147484293" r:id="rId24"/>
    <p:sldLayoutId id="2147484294" r:id="rId25"/>
    <p:sldLayoutId id="2147484295" r:id="rId26"/>
    <p:sldLayoutId id="2147484296" r:id="rId27"/>
    <p:sldLayoutId id="2147484297" r:id="rId28"/>
    <p:sldLayoutId id="2147484298" r:id="rId29"/>
    <p:sldLayoutId id="2147484299" r:id="rId30"/>
    <p:sldLayoutId id="2147484300" r:id="rId31"/>
    <p:sldLayoutId id="2147484301" r:id="rId32"/>
    <p:sldLayoutId id="2147484302" r:id="rId33"/>
    <p:sldLayoutId id="2147484303" r:id="rId34"/>
    <p:sldLayoutId id="2147484304" r:id="rId35"/>
    <p:sldLayoutId id="2147484305" r:id="rId36"/>
    <p:sldLayoutId id="2147484306" r:id="rId37"/>
    <p:sldLayoutId id="2147484307" r:id="rId38"/>
    <p:sldLayoutId id="2147484308" r:id="rId39"/>
    <p:sldLayoutId id="2147484309" r:id="rId40"/>
    <p:sldLayoutId id="2147484310" r:id="rId41"/>
    <p:sldLayoutId id="2147484311" r:id="rId42"/>
    <p:sldLayoutId id="2147484312" r:id="rId43"/>
    <p:sldLayoutId id="2147484313" r:id="rId44"/>
    <p:sldLayoutId id="2147484314" r:id="rId45"/>
    <p:sldLayoutId id="2147484315" r:id="rId46"/>
    <p:sldLayoutId id="2147484316" r:id="rId47"/>
    <p:sldLayoutId id="2147484317" r:id="rId48"/>
    <p:sldLayoutId id="2147484318" r:id="rId49"/>
    <p:sldLayoutId id="2147484319" r:id="rId50"/>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image" Target="../media/image105.png"/><Relationship Id="rId7" Type="http://schemas.openxmlformats.org/officeDocument/2006/relationships/hyperlink" Target="microsoft.com/dv" TargetMode="External"/><Relationship Id="rId2" Type="http://schemas.openxmlformats.org/officeDocument/2006/relationships/notesSlide" Target="../notesSlides/notesSlide34.xml"/><Relationship Id="rId1" Type="http://schemas.openxmlformats.org/officeDocument/2006/relationships/slideLayout" Target="../slideLayouts/slideLayout90.xml"/><Relationship Id="rId6" Type="http://schemas.openxmlformats.org/officeDocument/2006/relationships/hyperlink" Target="microsoft.com/mdop" TargetMode="External"/><Relationship Id="rId5" Type="http://schemas.openxmlformats.org/officeDocument/2006/relationships/hyperlink" Target="windows.com/ITpro" TargetMode="External"/><Relationship Id="rId4" Type="http://schemas.openxmlformats.org/officeDocument/2006/relationships/hyperlink" Target="windows.com/enterprise" TargetMode="External"/><Relationship Id="rId9" Type="http://schemas.openxmlformats.org/officeDocument/2006/relationships/hyperlink" Target="tryoutlook.com"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www.microsoft.com/workstyle" TargetMode="External"/><Relationship Id="rId3" Type="http://schemas.openxmlformats.org/officeDocument/2006/relationships/hyperlink" Target="../technet.microsoft.com/en-us/evalcenter/hh667640.aspx?wt.mc_id=TEC_105_1_33" TargetMode="External"/><Relationship Id="rId7" Type="http://schemas.openxmlformats.org/officeDocument/2006/relationships/hyperlink" Target="http://www.microsoft.com/en-us/server-cloud/windows-server/virtual-desktop-infrastructure.aspx" TargetMode="External"/><Relationship Id="rId2" Type="http://schemas.openxmlformats.org/officeDocument/2006/relationships/notesSlide" Target="../notesSlides/notesSlide35.xml"/><Relationship Id="rId1" Type="http://schemas.openxmlformats.org/officeDocument/2006/relationships/slideLayout" Target="../slideLayouts/slideLayout113.xml"/><Relationship Id="rId6" Type="http://schemas.openxmlformats.org/officeDocument/2006/relationships/hyperlink" Target="http://technet.microsoft.com/en-us/evalcenter/hh670538.aspx?ocid=&amp;wt.mc_id=TEC_108_1_33" TargetMode="External"/><Relationship Id="rId11" Type="http://schemas.openxmlformats.org/officeDocument/2006/relationships/image" Target="../media/image107.png"/><Relationship Id="rId5" Type="http://schemas.openxmlformats.org/officeDocument/2006/relationships/hyperlink" Target="http://www.microsoft.com/en-us/server-cloud/windows-server" TargetMode="External"/><Relationship Id="rId10" Type="http://schemas.openxmlformats.org/officeDocument/2006/relationships/image" Target="../media/image106.png"/><Relationship Id="rId4" Type="http://schemas.openxmlformats.org/officeDocument/2006/relationships/hyperlink" Target="http://www.microsoft.com/en-us/windows/windowsintune/try-and-buy" TargetMode="External"/><Relationship Id="rId9" Type="http://schemas.openxmlformats.org/officeDocument/2006/relationships/hyperlink" Target="http://www.microsoft.com/server-cloud/user-device-management"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67.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notesSlide" Target="../notesSlides/notesSlide37.xml"/><Relationship Id="rId1" Type="http://schemas.openxmlformats.org/officeDocument/2006/relationships/slideLayout" Target="../slideLayouts/slideLayout6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 Id="rId9" Type="http://schemas.openxmlformats.org/officeDocument/2006/relationships/image" Target="../media/image11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67.xml"/><Relationship Id="rId5" Type="http://schemas.openxmlformats.org/officeDocument/2006/relationships/image" Target="../media/image118.png"/><Relationship Id="rId4" Type="http://schemas.openxmlformats.org/officeDocument/2006/relationships/image" Target="../media/image117.pn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50.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hyperlink" Target="http://www.twitter.com/rspruijt" TargetMode="External"/><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jpeg"/><Relationship Id="rId1" Type="http://schemas.openxmlformats.org/officeDocument/2006/relationships/slideLayout" Target="../slideLayouts/slideLayout46.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5.gif"/><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hyperlink" Target="http://www.linkedin.com/in/rspruijt"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7.gif"/><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hyperlink" Target="http://www.propalms.com/index.php" TargetMode="External"/><Relationship Id="rId2" Type="http://schemas.openxmlformats.org/officeDocument/2006/relationships/image" Target="../media/image77.gif"/><Relationship Id="rId16" Type="http://schemas.openxmlformats.org/officeDocument/2006/relationships/image" Target="../media/image90.png"/><Relationship Id="rId1" Type="http://schemas.openxmlformats.org/officeDocument/2006/relationships/slideLayout" Target="../slideLayouts/slideLayout3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5" Type="http://schemas.openxmlformats.org/officeDocument/2006/relationships/image" Target="../media/image89.jpg"/><Relationship Id="rId10" Type="http://schemas.openxmlformats.org/officeDocument/2006/relationships/image" Target="../media/image85.jpeg"/><Relationship Id="rId4" Type="http://schemas.openxmlformats.org/officeDocument/2006/relationships/image" Target="../media/image79.gif"/><Relationship Id="rId9" Type="http://schemas.openxmlformats.org/officeDocument/2006/relationships/image" Target="../media/image84.jpeg"/><Relationship Id="rId14" Type="http://schemas.openxmlformats.org/officeDocument/2006/relationships/image" Target="../media/image88.jpeg"/></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3.xml"/><Relationship Id="rId4" Type="http://schemas.openxmlformats.org/officeDocument/2006/relationships/image" Target="../media/image9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1555" b="30145"/>
          <a:stretch/>
        </p:blipFill>
        <p:spPr>
          <a:xfrm>
            <a:off x="-15276" y="-125851"/>
            <a:ext cx="12457455" cy="7148305"/>
          </a:xfrm>
          <a:prstGeom prst="rect">
            <a:avLst/>
          </a:prstGeom>
        </p:spPr>
      </p:pic>
      <p:sp>
        <p:nvSpPr>
          <p:cNvPr id="7" name="Rectangle 6"/>
          <p:cNvSpPr/>
          <p:nvPr/>
        </p:nvSpPr>
        <p:spPr bwMode="auto">
          <a:xfrm>
            <a:off x="-33862" y="5503467"/>
            <a:ext cx="12457454"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8" name="TextBox 7"/>
          <p:cNvSpPr txBox="1"/>
          <p:nvPr/>
        </p:nvSpPr>
        <p:spPr>
          <a:xfrm>
            <a:off x="3312" y="5128555"/>
            <a:ext cx="12420281" cy="3703939"/>
          </a:xfrm>
          <a:prstGeom prst="rect">
            <a:avLst/>
          </a:prstGeom>
          <a:noFill/>
        </p:spPr>
        <p:txBody>
          <a:bodyPr wrap="square" lIns="93065" tIns="46534" rIns="93065" bIns="46534" rtlCol="0">
            <a:spAutoFit/>
          </a:bodyPr>
          <a:lstStyle/>
          <a:p>
            <a:pPr defTabSz="930879"/>
            <a:r>
              <a:rPr lang="nl-NL" sz="11729" b="1" dirty="0" err="1">
                <a:ln w="25400">
                  <a:solidFill>
                    <a:srgbClr val="000000"/>
                  </a:solidFill>
                </a:ln>
                <a:solidFill>
                  <a:srgbClr val="FFFFFF"/>
                </a:solidFill>
                <a:cs typeface="Calibri" pitchFamily="34" charset="0"/>
              </a:rPr>
              <a:t>Objectives</a:t>
            </a:r>
            <a:endParaRPr lang="nl-NL" sz="11729" b="1" dirty="0">
              <a:ln w="25400">
                <a:solidFill>
                  <a:srgbClr val="000000"/>
                </a:solidFill>
              </a:ln>
              <a:solidFill>
                <a:srgbClr val="FFFFFF"/>
              </a:solidFill>
              <a:cs typeface="Calibri" pitchFamily="34" charset="0"/>
            </a:endParaRPr>
          </a:p>
          <a:p>
            <a:pPr defTabSz="930879"/>
            <a:endParaRPr lang="nl-NL" sz="11729"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75974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7940635"/>
          </a:xfrm>
        </p:spPr>
        <p:txBody>
          <a:bodyPr/>
          <a:lstStyle/>
          <a:p>
            <a:r>
              <a:rPr lang="nl-NL" dirty="0" smtClean="0">
                <a:solidFill>
                  <a:schemeClr val="tx1"/>
                </a:solidFill>
              </a:rPr>
              <a:t>Impact of PCoverIP on server-side</a:t>
            </a:r>
          </a:p>
          <a:p>
            <a:r>
              <a:rPr lang="nl-NL" dirty="0" smtClean="0">
                <a:solidFill>
                  <a:schemeClr val="tx1"/>
                </a:solidFill>
              </a:rPr>
              <a:t>Server offload card &gt;&gt; energy and €</a:t>
            </a:r>
          </a:p>
          <a:p>
            <a:r>
              <a:rPr lang="nl-NL" dirty="0" smtClean="0">
                <a:solidFill>
                  <a:schemeClr val="tx1"/>
                </a:solidFill>
              </a:rPr>
              <a:t>UPM = UPM </a:t>
            </a:r>
            <a:r>
              <a:rPr lang="nl-NL" dirty="0" err="1" smtClean="0">
                <a:solidFill>
                  <a:schemeClr val="tx1"/>
                </a:solidFill>
              </a:rPr>
              <a:t>only</a:t>
            </a:r>
            <a:endParaRPr lang="nl-NL" dirty="0" smtClean="0">
              <a:solidFill>
                <a:schemeClr val="tx1"/>
              </a:solidFill>
            </a:endParaRPr>
          </a:p>
          <a:p>
            <a:r>
              <a:rPr lang="nl-NL" dirty="0" smtClean="0">
                <a:solidFill>
                  <a:schemeClr val="tx1"/>
                </a:solidFill>
              </a:rPr>
              <a:t>Multidatacenter support, Pool Management (VM/LAN config), 1000VMs/Pool, user assignment per pool</a:t>
            </a:r>
          </a:p>
          <a:p>
            <a:r>
              <a:rPr lang="nl-NL" dirty="0">
                <a:solidFill>
                  <a:schemeClr val="tx1"/>
                </a:solidFill>
              </a:rPr>
              <a:t>Secure Access solutions </a:t>
            </a:r>
            <a:r>
              <a:rPr lang="nl-NL" dirty="0" err="1">
                <a:solidFill>
                  <a:schemeClr val="tx1"/>
                </a:solidFill>
              </a:rPr>
              <a:t>for</a:t>
            </a:r>
            <a:r>
              <a:rPr lang="nl-NL" dirty="0">
                <a:solidFill>
                  <a:schemeClr val="tx1"/>
                </a:solidFill>
              </a:rPr>
              <a:t> </a:t>
            </a:r>
            <a:r>
              <a:rPr lang="nl-NL" dirty="0" err="1">
                <a:solidFill>
                  <a:schemeClr val="tx1"/>
                </a:solidFill>
              </a:rPr>
              <a:t>PCoverIP</a:t>
            </a:r>
            <a:r>
              <a:rPr lang="nl-NL" dirty="0">
                <a:solidFill>
                  <a:schemeClr val="tx1"/>
                </a:solidFill>
              </a:rPr>
              <a:t> </a:t>
            </a:r>
            <a:r>
              <a:rPr lang="nl-NL" sz="2000" dirty="0">
                <a:solidFill>
                  <a:schemeClr val="tx1"/>
                </a:solidFill>
              </a:rPr>
              <a:t>(4172 TCP </a:t>
            </a:r>
            <a:r>
              <a:rPr lang="nl-NL" sz="2000" dirty="0" err="1">
                <a:solidFill>
                  <a:schemeClr val="tx1"/>
                </a:solidFill>
              </a:rPr>
              <a:t>and</a:t>
            </a:r>
            <a:r>
              <a:rPr lang="nl-NL" sz="2000" dirty="0">
                <a:solidFill>
                  <a:schemeClr val="tx1"/>
                </a:solidFill>
              </a:rPr>
              <a:t> UDP)</a:t>
            </a:r>
            <a:endParaRPr lang="nl-NL" dirty="0">
              <a:solidFill>
                <a:schemeClr val="tx1"/>
              </a:solidFill>
            </a:endParaRPr>
          </a:p>
          <a:p>
            <a:endParaRPr lang="nl-NL" dirty="0" smtClean="0">
              <a:solidFill>
                <a:schemeClr val="tx1"/>
              </a:solidFill>
            </a:endParaRPr>
          </a:p>
          <a:p>
            <a:endParaRPr lang="nl-NL" dirty="0" smtClean="0"/>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dirty="0" err="1"/>
              <a:t>VMware</a:t>
            </a:r>
            <a:r>
              <a:rPr lang="nl-NL" dirty="0"/>
              <a:t> Horizon View 5.2</a:t>
            </a:r>
          </a:p>
        </p:txBody>
      </p:sp>
      <p:pic>
        <p:nvPicPr>
          <p:cNvPr id="4" name="Picture 2" descr="http://www.lindapeters.nl/afbeeldingen/atten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4852" y="118958"/>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59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7386638"/>
          </a:xfrm>
        </p:spPr>
        <p:txBody>
          <a:bodyPr/>
          <a:lstStyle/>
          <a:p>
            <a:r>
              <a:rPr lang="nl-NL" dirty="0" smtClean="0">
                <a:solidFill>
                  <a:schemeClr val="tx1"/>
                </a:solidFill>
              </a:rPr>
              <a:t>UX ≠ 3D applications, OCS/Lync, Voice, Webcam</a:t>
            </a:r>
          </a:p>
          <a:p>
            <a:r>
              <a:rPr lang="nl-NL" dirty="0" smtClean="0">
                <a:solidFill>
                  <a:schemeClr val="tx1"/>
                </a:solidFill>
              </a:rPr>
              <a:t>Scalability and it’s managebility needs attention in large env. (vCenter, </a:t>
            </a:r>
            <a:r>
              <a:rPr lang="nl-NL" dirty="0" err="1" smtClean="0">
                <a:solidFill>
                  <a:schemeClr val="tx1"/>
                </a:solidFill>
              </a:rPr>
              <a:t>webAdmin</a:t>
            </a:r>
            <a:r>
              <a:rPr lang="nl-NL" dirty="0" smtClean="0">
                <a:solidFill>
                  <a:schemeClr val="tx1"/>
                </a:solidFill>
              </a:rPr>
              <a:t>)</a:t>
            </a:r>
          </a:p>
          <a:p>
            <a:r>
              <a:rPr lang="en-US" dirty="0">
                <a:solidFill>
                  <a:schemeClr val="tx1"/>
                </a:solidFill>
              </a:rPr>
              <a:t>Clientless access via </a:t>
            </a:r>
            <a:r>
              <a:rPr lang="en-US" dirty="0" smtClean="0">
                <a:solidFill>
                  <a:schemeClr val="tx1"/>
                </a:solidFill>
              </a:rPr>
              <a:t>HTML5 – basic - </a:t>
            </a:r>
            <a:endParaRPr lang="en-US" dirty="0">
              <a:solidFill>
                <a:schemeClr val="tx1"/>
              </a:solidFill>
            </a:endParaRPr>
          </a:p>
          <a:p>
            <a:r>
              <a:rPr lang="nl-NL" dirty="0" smtClean="0">
                <a:solidFill>
                  <a:schemeClr val="tx1"/>
                </a:solidFill>
              </a:rPr>
              <a:t>View Client </a:t>
            </a:r>
            <a:r>
              <a:rPr lang="nl-NL" dirty="0" err="1" smtClean="0">
                <a:solidFill>
                  <a:schemeClr val="tx1"/>
                </a:solidFill>
              </a:rPr>
              <a:t>for</a:t>
            </a:r>
            <a:r>
              <a:rPr lang="nl-NL" dirty="0" smtClean="0">
                <a:solidFill>
                  <a:schemeClr val="tx1"/>
                </a:solidFill>
              </a:rPr>
              <a:t> </a:t>
            </a:r>
            <a:r>
              <a:rPr lang="nl-NL" dirty="0" err="1" smtClean="0">
                <a:solidFill>
                  <a:schemeClr val="tx1"/>
                </a:solidFill>
              </a:rPr>
              <a:t>WinRT</a:t>
            </a:r>
            <a:r>
              <a:rPr lang="nl-NL" dirty="0" smtClean="0">
                <a:solidFill>
                  <a:schemeClr val="tx1"/>
                </a:solidFill>
              </a:rPr>
              <a:t> = RDP </a:t>
            </a:r>
            <a:r>
              <a:rPr lang="nl-NL" dirty="0" err="1" smtClean="0">
                <a:solidFill>
                  <a:schemeClr val="tx1"/>
                </a:solidFill>
              </a:rPr>
              <a:t>only</a:t>
            </a:r>
            <a:endParaRPr lang="nl-NL" dirty="0" smtClean="0">
              <a:solidFill>
                <a:schemeClr val="tx1"/>
              </a:solidFill>
            </a:endParaRPr>
          </a:p>
          <a:p>
            <a:r>
              <a:rPr lang="en-US" dirty="0" smtClean="0">
                <a:solidFill>
                  <a:schemeClr val="tx1"/>
                </a:solidFill>
              </a:rPr>
              <a:t>Image </a:t>
            </a:r>
            <a:r>
              <a:rPr lang="en-US" dirty="0">
                <a:solidFill>
                  <a:schemeClr val="tx1"/>
                </a:solidFill>
              </a:rPr>
              <a:t>Layering Technology </a:t>
            </a:r>
            <a:r>
              <a:rPr lang="en-US" sz="2800" dirty="0" smtClean="0">
                <a:solidFill>
                  <a:schemeClr val="tx1"/>
                </a:solidFill>
              </a:rPr>
              <a:t>(Mirage) </a:t>
            </a:r>
            <a:r>
              <a:rPr lang="nl-NL" sz="2800" dirty="0" smtClean="0">
                <a:solidFill>
                  <a:schemeClr val="tx1"/>
                </a:solidFill>
              </a:rPr>
              <a:t>≠ </a:t>
            </a:r>
            <a:r>
              <a:rPr lang="nl-NL" dirty="0" smtClean="0">
                <a:solidFill>
                  <a:schemeClr val="tx1"/>
                </a:solidFill>
              </a:rPr>
              <a:t>VDI</a:t>
            </a:r>
            <a:endParaRPr lang="nl-NL" dirty="0" smtClean="0"/>
          </a:p>
          <a:p>
            <a:endParaRPr lang="nl-NL" dirty="0" smtClean="0"/>
          </a:p>
          <a:p>
            <a:endParaRPr lang="nl-NL" dirty="0" smtClean="0"/>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dirty="0" err="1"/>
              <a:t>VMware</a:t>
            </a:r>
            <a:r>
              <a:rPr lang="nl-NL" dirty="0"/>
              <a:t> Horizon View 5.2</a:t>
            </a:r>
          </a:p>
        </p:txBody>
      </p:sp>
      <p:pic>
        <p:nvPicPr>
          <p:cNvPr id="4" name="Picture 2" descr="http://www.lindapeters.nl/afbeeldingen/atten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4852" y="118958"/>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32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pcrsp01\data03\Dokumenten\PQR\Algemeen\Plaatjes voor presentaties\avatar-header-ne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73" r="11040"/>
          <a:stretch/>
        </p:blipFill>
        <p:spPr bwMode="auto">
          <a:xfrm>
            <a:off x="2502" y="-488465"/>
            <a:ext cx="12737020" cy="74829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34674" y="5530138"/>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7" name="TextBox 6"/>
          <p:cNvSpPr txBox="1"/>
          <p:nvPr/>
        </p:nvSpPr>
        <p:spPr>
          <a:xfrm>
            <a:off x="2505" y="5371797"/>
            <a:ext cx="13053043" cy="1630665"/>
          </a:xfrm>
          <a:prstGeom prst="rect">
            <a:avLst/>
          </a:prstGeom>
          <a:noFill/>
        </p:spPr>
        <p:txBody>
          <a:bodyPr wrap="square" lIns="93065" tIns="46533" rIns="93065" bIns="46533" rtlCol="0">
            <a:spAutoFit/>
          </a:bodyPr>
          <a:lstStyle/>
          <a:p>
            <a:pPr defTabSz="930856"/>
            <a:r>
              <a:rPr lang="nl-NL" sz="9791" b="1" dirty="0" smtClean="0">
                <a:ln w="25400">
                  <a:solidFill>
                    <a:srgbClr val="000000"/>
                  </a:solidFill>
                </a:ln>
                <a:solidFill>
                  <a:srgbClr val="FFFFFF"/>
                </a:solidFill>
                <a:cs typeface="Calibri" pitchFamily="34" charset="0"/>
              </a:rPr>
              <a:t>The </a:t>
            </a:r>
            <a:r>
              <a:rPr lang="nl-NL" sz="9791" b="1" dirty="0" err="1" smtClean="0">
                <a:ln w="25400">
                  <a:solidFill>
                    <a:srgbClr val="000000"/>
                  </a:solidFill>
                </a:ln>
                <a:solidFill>
                  <a:srgbClr val="FFFFFF"/>
                </a:solidFill>
                <a:cs typeface="Calibri" pitchFamily="34" charset="0"/>
              </a:rPr>
              <a:t>others</a:t>
            </a:r>
            <a:r>
              <a:rPr lang="nl-NL" sz="9791" b="1" dirty="0" smtClean="0">
                <a:ln w="25400">
                  <a:solidFill>
                    <a:srgbClr val="000000"/>
                  </a:solidFill>
                </a:ln>
                <a:solidFill>
                  <a:srgbClr val="FFFFFF"/>
                </a:solidFill>
                <a:cs typeface="Calibri" pitchFamily="34" charset="0"/>
              </a:rPr>
              <a:t> …</a:t>
            </a:r>
            <a:endParaRPr lang="nl-NL" sz="9791" b="1" dirty="0">
              <a:ln w="25400">
                <a:solidFill>
                  <a:srgbClr val="000000"/>
                </a:solidFill>
              </a:ln>
              <a:solidFill>
                <a:srgbClr val="FFFFFF"/>
              </a:solidFill>
              <a:cs typeface="Calibri" pitchFamily="34" charset="0"/>
            </a:endParaRPr>
          </a:p>
        </p:txBody>
      </p:sp>
    </p:spTree>
    <p:extLst>
      <p:ext uri="{BB962C8B-B14F-4D97-AF65-F5344CB8AC3E}">
        <p14:creationId xmlns:p14="http://schemas.microsoft.com/office/powerpoint/2010/main" val="625129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Structure</a:t>
            </a:r>
            <a:endParaRPr lang="en-US" dirty="0"/>
          </a:p>
        </p:txBody>
      </p:sp>
      <p:sp>
        <p:nvSpPr>
          <p:cNvPr id="3" name="Text Placeholder 2"/>
          <p:cNvSpPr>
            <a:spLocks noGrp="1"/>
          </p:cNvSpPr>
          <p:nvPr>
            <p:ph type="body" sz="quarter" idx="10"/>
          </p:nvPr>
        </p:nvSpPr>
        <p:spPr>
          <a:xfrm>
            <a:off x="274638" y="1212850"/>
            <a:ext cx="11887200" cy="5478423"/>
          </a:xfrm>
        </p:spPr>
        <p:txBody>
          <a:bodyPr/>
          <a:lstStyle/>
          <a:p>
            <a:r>
              <a:rPr lang="en-US" dirty="0" smtClean="0"/>
              <a:t>Drama + “Tomorrow”</a:t>
            </a:r>
          </a:p>
          <a:p>
            <a:r>
              <a:rPr lang="en-US" dirty="0" smtClean="0"/>
              <a:t>10 Points to implement VDI correctly</a:t>
            </a:r>
          </a:p>
          <a:p>
            <a:r>
              <a:rPr lang="en-US" dirty="0" smtClean="0"/>
              <a:t>VDI: Good, Bad and Ugly</a:t>
            </a:r>
          </a:p>
          <a:p>
            <a:r>
              <a:rPr lang="en-US" dirty="0" smtClean="0"/>
              <a:t>VDI and Storage is Deep Impact</a:t>
            </a:r>
          </a:p>
          <a:p>
            <a:r>
              <a:rPr lang="en-US" dirty="0"/>
              <a:t>Developments</a:t>
            </a:r>
          </a:p>
          <a:p>
            <a:r>
              <a:rPr lang="en-US" dirty="0" smtClean="0"/>
              <a:t>Solutions Overview</a:t>
            </a:r>
          </a:p>
          <a:p>
            <a:r>
              <a:rPr lang="en-US" dirty="0" smtClean="0"/>
              <a:t>VDI Smackdown</a:t>
            </a:r>
          </a:p>
          <a:p>
            <a:endParaRPr lang="en-US" dirty="0"/>
          </a:p>
        </p:txBody>
      </p:sp>
    </p:spTree>
    <p:extLst>
      <p:ext uri="{BB962C8B-B14F-4D97-AF65-F5344CB8AC3E}">
        <p14:creationId xmlns:p14="http://schemas.microsoft.com/office/powerpoint/2010/main" val="1372365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7738"/>
            <a:ext cx="12436475" cy="12436475"/>
          </a:xfrm>
          <a:prstGeom prst="rect">
            <a:avLst/>
          </a:prstGeom>
        </p:spPr>
      </p:pic>
      <p:sp>
        <p:nvSpPr>
          <p:cNvPr id="5" name="Rectangle 4"/>
          <p:cNvSpPr/>
          <p:nvPr/>
        </p:nvSpPr>
        <p:spPr bwMode="auto">
          <a:xfrm>
            <a:off x="-34674" y="4986119"/>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6" name="TextBox 5"/>
          <p:cNvSpPr txBox="1"/>
          <p:nvPr/>
        </p:nvSpPr>
        <p:spPr>
          <a:xfrm>
            <a:off x="2505" y="4962292"/>
            <a:ext cx="13053043" cy="1109638"/>
          </a:xfrm>
          <a:prstGeom prst="rect">
            <a:avLst/>
          </a:prstGeom>
          <a:noFill/>
        </p:spPr>
        <p:txBody>
          <a:bodyPr wrap="square" lIns="93065" tIns="46533" rIns="93065" bIns="46533" rtlCol="0">
            <a:spAutoFit/>
          </a:bodyPr>
          <a:lstStyle/>
          <a:p>
            <a:pPr defTabSz="930856"/>
            <a:r>
              <a:rPr lang="nl-NL" sz="6600" b="1" dirty="0" err="1">
                <a:ln w="25400">
                  <a:solidFill>
                    <a:srgbClr val="000000"/>
                  </a:solidFill>
                </a:ln>
                <a:solidFill>
                  <a:srgbClr val="FFFFFF"/>
                </a:solidFill>
                <a:latin typeface="Calibri" pitchFamily="34" charset="0"/>
                <a:cs typeface="Calibri" pitchFamily="34" charset="0"/>
              </a:rPr>
              <a:t>Ingredients</a:t>
            </a:r>
            <a:r>
              <a:rPr lang="nl-NL" sz="6600" b="1" dirty="0">
                <a:ln w="25400">
                  <a:solidFill>
                    <a:srgbClr val="000000"/>
                  </a:solidFill>
                </a:ln>
                <a:solidFill>
                  <a:srgbClr val="FFFFFF"/>
                </a:solidFill>
                <a:latin typeface="Calibri" pitchFamily="34" charset="0"/>
                <a:cs typeface="Calibri" pitchFamily="34" charset="0"/>
              </a:rPr>
              <a:t> </a:t>
            </a:r>
            <a:r>
              <a:rPr lang="nl-NL" sz="6600" b="1" dirty="0" err="1">
                <a:ln w="25400">
                  <a:solidFill>
                    <a:srgbClr val="000000"/>
                  </a:solidFill>
                </a:ln>
                <a:solidFill>
                  <a:srgbClr val="FFFFFF"/>
                </a:solidFill>
                <a:latin typeface="Calibri" pitchFamily="34" charset="0"/>
                <a:cs typeface="Calibri" pitchFamily="34" charset="0"/>
              </a:rPr>
              <a:t>for</a:t>
            </a:r>
            <a:r>
              <a:rPr lang="nl-NL" sz="6600" b="1" dirty="0">
                <a:ln w="25400">
                  <a:solidFill>
                    <a:srgbClr val="000000"/>
                  </a:solidFill>
                </a:ln>
                <a:solidFill>
                  <a:srgbClr val="FFFFFF"/>
                </a:solidFill>
                <a:latin typeface="Calibri" pitchFamily="34" charset="0"/>
                <a:cs typeface="Calibri" pitchFamily="34" charset="0"/>
              </a:rPr>
              <a:t> </a:t>
            </a:r>
            <a:r>
              <a:rPr lang="nl-NL" sz="6600" b="1" dirty="0" err="1" smtClean="0">
                <a:ln w="25400">
                  <a:solidFill>
                    <a:srgbClr val="000000"/>
                  </a:solidFill>
                </a:ln>
                <a:solidFill>
                  <a:srgbClr val="FFFFFF"/>
                </a:solidFill>
                <a:latin typeface="Calibri" pitchFamily="34" charset="0"/>
                <a:cs typeface="Calibri" pitchFamily="34" charset="0"/>
              </a:rPr>
              <a:t>success</a:t>
            </a:r>
            <a:r>
              <a:rPr lang="nl-NL" sz="6600" b="1" dirty="0" smtClean="0">
                <a:ln w="25400">
                  <a:solidFill>
                    <a:srgbClr val="000000"/>
                  </a:solidFill>
                </a:ln>
                <a:solidFill>
                  <a:srgbClr val="FFFFFF"/>
                </a:solidFill>
                <a:latin typeface="Calibri" pitchFamily="34" charset="0"/>
                <a:cs typeface="Calibri" pitchFamily="34" charset="0"/>
              </a:rPr>
              <a:t> (</a:t>
            </a:r>
            <a:r>
              <a:rPr lang="nl-NL" sz="6600" b="1" dirty="0" err="1" smtClean="0">
                <a:ln w="25400">
                  <a:solidFill>
                    <a:srgbClr val="000000"/>
                  </a:solidFill>
                </a:ln>
                <a:solidFill>
                  <a:srgbClr val="FFFFFF"/>
                </a:solidFill>
                <a:latin typeface="Calibri" pitchFamily="34" charset="0"/>
                <a:cs typeface="Calibri" pitchFamily="34" charset="0"/>
              </a:rPr>
              <a:t>with</a:t>
            </a:r>
            <a:r>
              <a:rPr lang="nl-NL" sz="6600" b="1" dirty="0" smtClean="0">
                <a:ln w="25400">
                  <a:solidFill>
                    <a:srgbClr val="000000"/>
                  </a:solidFill>
                </a:ln>
                <a:solidFill>
                  <a:srgbClr val="FFFFFF"/>
                </a:solidFill>
                <a:latin typeface="Calibri" pitchFamily="34" charset="0"/>
                <a:cs typeface="Calibri" pitchFamily="34" charset="0"/>
              </a:rPr>
              <a:t> VDI)</a:t>
            </a:r>
            <a:endParaRPr lang="nl-NL" sz="6600"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893177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Ingredients</a:t>
            </a:r>
            <a:r>
              <a:rPr lang="nl-NL" dirty="0" smtClean="0"/>
              <a:t> </a:t>
            </a:r>
            <a:r>
              <a:rPr lang="nl-NL" dirty="0" err="1" smtClean="0"/>
              <a:t>for</a:t>
            </a:r>
            <a:r>
              <a:rPr lang="nl-NL" dirty="0" smtClean="0"/>
              <a:t> </a:t>
            </a:r>
            <a:r>
              <a:rPr lang="nl-NL" dirty="0" err="1"/>
              <a:t>s</a:t>
            </a:r>
            <a:r>
              <a:rPr lang="nl-NL" dirty="0" err="1" smtClean="0"/>
              <a:t>uccess</a:t>
            </a:r>
            <a:endParaRPr lang="nl-NL" dirty="0"/>
          </a:p>
        </p:txBody>
      </p:sp>
      <p:sp>
        <p:nvSpPr>
          <p:cNvPr id="3" name="Content Placeholder 2"/>
          <p:cNvSpPr>
            <a:spLocks noGrp="1"/>
          </p:cNvSpPr>
          <p:nvPr>
            <p:ph idx="1"/>
          </p:nvPr>
        </p:nvSpPr>
        <p:spPr>
          <a:xfrm>
            <a:off x="449396" y="1313302"/>
            <a:ext cx="11537688" cy="5079560"/>
          </a:xfrm>
        </p:spPr>
        <p:txBody>
          <a:bodyPr>
            <a:normAutofit/>
          </a:bodyPr>
          <a:lstStyle/>
          <a:p>
            <a:pPr>
              <a:buFont typeface="Wingdings" panose="05000000000000000000" pitchFamily="2" charset="2"/>
              <a:buChar char="ü"/>
            </a:pPr>
            <a:r>
              <a:rPr lang="nl-NL" sz="4400" dirty="0"/>
              <a:t>Focus </a:t>
            </a:r>
            <a:r>
              <a:rPr lang="nl-NL" sz="4400" dirty="0" smtClean="0"/>
              <a:t>on </a:t>
            </a:r>
            <a:r>
              <a:rPr lang="nl-NL" sz="4400" dirty="0" err="1" smtClean="0"/>
              <a:t>EndUsers</a:t>
            </a:r>
            <a:r>
              <a:rPr lang="nl-NL" sz="4400" dirty="0" smtClean="0"/>
              <a:t> </a:t>
            </a:r>
            <a:r>
              <a:rPr lang="nl-NL" sz="4400" dirty="0" err="1" smtClean="0"/>
              <a:t>and</a:t>
            </a:r>
            <a:r>
              <a:rPr lang="nl-NL" sz="4400" dirty="0" smtClean="0"/>
              <a:t> scenario’s </a:t>
            </a:r>
            <a:r>
              <a:rPr lang="nl-NL" sz="4400" dirty="0"/>
              <a:t>| </a:t>
            </a:r>
            <a:r>
              <a:rPr lang="nl-NL" sz="4400" b="1" u="sng" dirty="0">
                <a:solidFill>
                  <a:schemeClr val="tx1"/>
                </a:solidFill>
              </a:rPr>
              <a:t>Persona</a:t>
            </a:r>
          </a:p>
          <a:p>
            <a:pPr>
              <a:buFont typeface="Wingdings" panose="05000000000000000000" pitchFamily="2" charset="2"/>
              <a:buChar char="ü"/>
            </a:pPr>
            <a:r>
              <a:rPr lang="en-US" sz="4400" dirty="0"/>
              <a:t>What is Your Desktop Strategy</a:t>
            </a:r>
            <a:r>
              <a:rPr lang="en-US" sz="4400" dirty="0" smtClean="0"/>
              <a:t>!? | </a:t>
            </a:r>
            <a:r>
              <a:rPr lang="en-US" sz="4400" b="1" u="sng" dirty="0" smtClean="0">
                <a:solidFill>
                  <a:schemeClr val="tx1"/>
                </a:solidFill>
              </a:rPr>
              <a:t>Focus</a:t>
            </a:r>
            <a:endParaRPr lang="en-US" sz="4400" b="1" u="sng" dirty="0">
              <a:solidFill>
                <a:schemeClr val="tx1"/>
              </a:solidFill>
            </a:endParaRPr>
          </a:p>
          <a:p>
            <a:pPr>
              <a:buFont typeface="Wingdings" panose="05000000000000000000" pitchFamily="2" charset="2"/>
              <a:buChar char="ü"/>
            </a:pPr>
            <a:r>
              <a:rPr lang="nl-NL" sz="4400" dirty="0" smtClean="0"/>
              <a:t>Focus on User </a:t>
            </a:r>
            <a:r>
              <a:rPr lang="nl-NL" sz="4400" dirty="0" err="1" smtClean="0"/>
              <a:t>Experience</a:t>
            </a:r>
            <a:r>
              <a:rPr lang="nl-NL" sz="4400" dirty="0" smtClean="0"/>
              <a:t> | </a:t>
            </a:r>
            <a:r>
              <a:rPr lang="nl-NL" sz="4400" b="1" u="sng" dirty="0" smtClean="0">
                <a:solidFill>
                  <a:schemeClr val="tx1"/>
                </a:solidFill>
              </a:rPr>
              <a:t>Adoption</a:t>
            </a:r>
          </a:p>
          <a:p>
            <a:pPr>
              <a:buFont typeface="Wingdings" panose="05000000000000000000" pitchFamily="2" charset="2"/>
              <a:buChar char="ü"/>
            </a:pPr>
            <a:r>
              <a:rPr lang="nl-NL" sz="4400" dirty="0" err="1" smtClean="0"/>
              <a:t>RealityChecks</a:t>
            </a:r>
            <a:r>
              <a:rPr lang="nl-NL" sz="4400" dirty="0" smtClean="0"/>
              <a:t> </a:t>
            </a:r>
            <a:r>
              <a:rPr lang="nl-NL" sz="4400" dirty="0" err="1" smtClean="0"/>
              <a:t>and</a:t>
            </a:r>
            <a:r>
              <a:rPr lang="nl-NL" sz="4400" dirty="0" smtClean="0"/>
              <a:t> </a:t>
            </a:r>
            <a:r>
              <a:rPr lang="nl-NL" sz="4400" dirty="0" err="1" smtClean="0"/>
              <a:t>PoC</a:t>
            </a:r>
            <a:r>
              <a:rPr lang="nl-NL" sz="4400" dirty="0" smtClean="0"/>
              <a:t> | </a:t>
            </a:r>
            <a:r>
              <a:rPr lang="nl-NL" sz="4400" b="1" u="sng" dirty="0" smtClean="0">
                <a:solidFill>
                  <a:schemeClr val="tx1"/>
                </a:solidFill>
              </a:rPr>
              <a:t>Experience</a:t>
            </a:r>
          </a:p>
          <a:p>
            <a:pPr>
              <a:buFont typeface="Wingdings" panose="05000000000000000000" pitchFamily="2" charset="2"/>
              <a:buChar char="ü"/>
            </a:pPr>
            <a:r>
              <a:rPr lang="en-US" sz="4400" dirty="0" smtClean="0"/>
              <a:t>Understand </a:t>
            </a:r>
            <a:r>
              <a:rPr lang="en-US" sz="4400" dirty="0"/>
              <a:t>“VDI + </a:t>
            </a:r>
            <a:r>
              <a:rPr lang="en-US" sz="4400" b="1" dirty="0">
                <a:solidFill>
                  <a:schemeClr val="tx1"/>
                </a:solidFill>
              </a:rPr>
              <a:t>Storage</a:t>
            </a:r>
            <a:r>
              <a:rPr lang="en-US" sz="4400" dirty="0"/>
              <a:t> = Deep Impact</a:t>
            </a:r>
            <a:r>
              <a:rPr lang="en-US" sz="4400" dirty="0" smtClean="0"/>
              <a:t>”</a:t>
            </a:r>
            <a:endParaRPr lang="en-US" sz="4400" dirty="0"/>
          </a:p>
          <a:p>
            <a:pPr>
              <a:buFont typeface="Wingdings" panose="05000000000000000000" pitchFamily="2" charset="2"/>
              <a:buChar char="ü"/>
            </a:pPr>
            <a:r>
              <a:rPr lang="en-US" sz="4400" dirty="0" smtClean="0"/>
              <a:t>Do </a:t>
            </a:r>
            <a:r>
              <a:rPr lang="en-US" sz="4400" b="1" dirty="0" smtClean="0">
                <a:solidFill>
                  <a:schemeClr val="tx1"/>
                </a:solidFill>
              </a:rPr>
              <a:t>not</a:t>
            </a:r>
            <a:r>
              <a:rPr lang="en-US" sz="4400" dirty="0" smtClean="0">
                <a:solidFill>
                  <a:schemeClr val="tx1"/>
                </a:solidFill>
              </a:rPr>
              <a:t> </a:t>
            </a:r>
            <a:r>
              <a:rPr lang="en-US" sz="4400" b="1" dirty="0" smtClean="0">
                <a:solidFill>
                  <a:schemeClr val="tx1"/>
                </a:solidFill>
              </a:rPr>
              <a:t>focus</a:t>
            </a:r>
            <a:r>
              <a:rPr lang="en-US" sz="4400" dirty="0" smtClean="0">
                <a:solidFill>
                  <a:schemeClr val="tx1"/>
                </a:solidFill>
              </a:rPr>
              <a:t> </a:t>
            </a:r>
            <a:r>
              <a:rPr lang="en-US" sz="4400" dirty="0"/>
              <a:t>instantly on vendor </a:t>
            </a:r>
            <a:r>
              <a:rPr lang="en-US" sz="4400" b="1" dirty="0" smtClean="0">
                <a:solidFill>
                  <a:schemeClr val="tx1"/>
                </a:solidFill>
              </a:rPr>
              <a:t>features</a:t>
            </a:r>
            <a:endParaRPr lang="en-US" sz="4400" b="1" dirty="0">
              <a:solidFill>
                <a:schemeClr val="tx1"/>
              </a:solidFill>
            </a:endParaRPr>
          </a:p>
          <a:p>
            <a:pPr>
              <a:buFont typeface="Wingdings" panose="05000000000000000000" pitchFamily="2" charset="2"/>
              <a:buChar char="ü"/>
            </a:pPr>
            <a:r>
              <a:rPr lang="nl-NL" sz="4400" b="1" dirty="0" smtClean="0">
                <a:solidFill>
                  <a:schemeClr val="tx1"/>
                </a:solidFill>
              </a:rPr>
              <a:t>#JustDoIT</a:t>
            </a:r>
          </a:p>
        </p:txBody>
      </p:sp>
    </p:spTree>
    <p:extLst>
      <p:ext uri="{BB962C8B-B14F-4D97-AF65-F5344CB8AC3E}">
        <p14:creationId xmlns:p14="http://schemas.microsoft.com/office/powerpoint/2010/main" val="429006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744662"/>
            <a:ext cx="11887200" cy="4007251"/>
          </a:xfrm>
        </p:spPr>
        <p:txBody>
          <a:bodyPr/>
          <a:lstStyle/>
          <a:p>
            <a:pPr>
              <a:lnSpc>
                <a:spcPct val="100000"/>
              </a:lnSpc>
            </a:pPr>
            <a:r>
              <a:rPr lang="en-US" sz="2800" dirty="0"/>
              <a:t>10 points to </a:t>
            </a:r>
            <a:r>
              <a:rPr lang="en-US" sz="5400" b="1" dirty="0">
                <a:solidFill>
                  <a:schemeClr val="tx1"/>
                </a:solidFill>
              </a:rPr>
              <a:t>implement</a:t>
            </a:r>
            <a:r>
              <a:rPr lang="en-US" sz="5400" dirty="0"/>
              <a:t> </a:t>
            </a:r>
            <a:r>
              <a:rPr lang="en-US" sz="5400" b="1" dirty="0">
                <a:solidFill>
                  <a:schemeClr val="tx1"/>
                </a:solidFill>
              </a:rPr>
              <a:t>VDI</a:t>
            </a:r>
            <a:r>
              <a:rPr lang="en-US" sz="5400" dirty="0">
                <a:solidFill>
                  <a:schemeClr val="tx1"/>
                </a:solidFill>
              </a:rPr>
              <a:t> </a:t>
            </a:r>
            <a:r>
              <a:rPr lang="en-US" sz="5400" b="1" dirty="0" smtClean="0">
                <a:solidFill>
                  <a:schemeClr val="tx1"/>
                </a:solidFill>
              </a:rPr>
              <a:t>correctly</a:t>
            </a:r>
            <a:endParaRPr lang="en-US" sz="2800" b="1" dirty="0" smtClean="0">
              <a:solidFill>
                <a:schemeClr val="tx1"/>
              </a:solidFill>
            </a:endParaRPr>
          </a:p>
          <a:p>
            <a:pPr>
              <a:lnSpc>
                <a:spcPct val="100000"/>
              </a:lnSpc>
            </a:pPr>
            <a:r>
              <a:rPr lang="en-US" sz="5400" b="1" dirty="0" smtClean="0">
                <a:solidFill>
                  <a:schemeClr val="tx1"/>
                </a:solidFill>
              </a:rPr>
              <a:t>Storage </a:t>
            </a:r>
            <a:r>
              <a:rPr lang="en-US" sz="5400" b="1" dirty="0">
                <a:solidFill>
                  <a:schemeClr val="tx1"/>
                </a:solidFill>
              </a:rPr>
              <a:t>design </a:t>
            </a:r>
            <a:r>
              <a:rPr lang="en-US" sz="2800" dirty="0"/>
              <a:t>has a big </a:t>
            </a:r>
            <a:r>
              <a:rPr lang="en-US" sz="5400" b="1" dirty="0">
                <a:solidFill>
                  <a:schemeClr val="tx1"/>
                </a:solidFill>
              </a:rPr>
              <a:t>impact</a:t>
            </a:r>
            <a:r>
              <a:rPr lang="en-US" sz="5400" dirty="0">
                <a:solidFill>
                  <a:schemeClr val="tx1"/>
                </a:solidFill>
              </a:rPr>
              <a:t> </a:t>
            </a:r>
            <a:r>
              <a:rPr lang="en-US" sz="2800" dirty="0"/>
              <a:t>on </a:t>
            </a:r>
            <a:r>
              <a:rPr lang="en-US" sz="5400" b="1" dirty="0" smtClean="0">
                <a:solidFill>
                  <a:schemeClr val="tx1"/>
                </a:solidFill>
              </a:rPr>
              <a:t>VDI</a:t>
            </a:r>
            <a:endParaRPr lang="en-US" b="1" dirty="0" smtClean="0">
              <a:solidFill>
                <a:schemeClr val="tx1"/>
              </a:solidFill>
            </a:endParaRPr>
          </a:p>
          <a:p>
            <a:pPr>
              <a:lnSpc>
                <a:spcPct val="100000"/>
              </a:lnSpc>
            </a:pPr>
            <a:r>
              <a:rPr lang="en-US" sz="5400" b="1" dirty="0" smtClean="0">
                <a:solidFill>
                  <a:schemeClr val="tx1"/>
                </a:solidFill>
              </a:rPr>
              <a:t>Developments </a:t>
            </a:r>
            <a:r>
              <a:rPr lang="en-US" sz="2400" dirty="0" smtClean="0"/>
              <a:t>in ADD</a:t>
            </a:r>
            <a:endParaRPr lang="en-US" sz="2800" dirty="0" smtClean="0"/>
          </a:p>
          <a:p>
            <a:pPr>
              <a:lnSpc>
                <a:spcPct val="100000"/>
              </a:lnSpc>
            </a:pPr>
            <a:r>
              <a:rPr lang="en-US" sz="5400" b="1" dirty="0" smtClean="0">
                <a:solidFill>
                  <a:schemeClr val="tx1"/>
                </a:solidFill>
              </a:rPr>
              <a:t>VDI</a:t>
            </a:r>
            <a:r>
              <a:rPr lang="en-US" sz="5400" b="1" dirty="0" smtClean="0"/>
              <a:t> </a:t>
            </a:r>
            <a:r>
              <a:rPr lang="en-US" sz="2800" dirty="0" smtClean="0"/>
              <a:t>solution XYZ </a:t>
            </a:r>
            <a:r>
              <a:rPr lang="en-US" sz="5400" b="1" dirty="0" smtClean="0">
                <a:solidFill>
                  <a:schemeClr val="tx1"/>
                </a:solidFill>
              </a:rPr>
              <a:t>compares</a:t>
            </a:r>
            <a:r>
              <a:rPr lang="en-US" sz="5400" dirty="0" smtClean="0">
                <a:solidFill>
                  <a:schemeClr val="tx1"/>
                </a:solidFill>
              </a:rPr>
              <a:t> </a:t>
            </a:r>
            <a:r>
              <a:rPr lang="en-US" sz="2800" dirty="0" smtClean="0"/>
              <a:t>to ABC</a:t>
            </a:r>
            <a:endParaRPr lang="en-US" sz="2800" b="1" dirty="0" smtClean="0">
              <a:solidFill>
                <a:schemeClr val="tx1"/>
              </a:solidFill>
            </a:endParaRPr>
          </a:p>
        </p:txBody>
      </p:sp>
      <p:sp>
        <p:nvSpPr>
          <p:cNvPr id="3" name="Title 8"/>
          <p:cNvSpPr>
            <a:spLocks noGrp="1"/>
          </p:cNvSpPr>
          <p:nvPr>
            <p:ph type="title"/>
          </p:nvPr>
        </p:nvSpPr>
        <p:spPr>
          <a:xfrm>
            <a:off x="274639" y="295274"/>
            <a:ext cx="11889564" cy="917575"/>
          </a:xfrm>
        </p:spPr>
        <p:txBody>
          <a:bodyPr/>
          <a:lstStyle/>
          <a:p>
            <a:r>
              <a:rPr lang="en-US" dirty="0"/>
              <a:t>Session Objectives And Takeaways</a:t>
            </a:r>
          </a:p>
        </p:txBody>
      </p:sp>
    </p:spTree>
    <p:extLst>
      <p:ext uri="{BB962C8B-B14F-4D97-AF65-F5344CB8AC3E}">
        <p14:creationId xmlns:p14="http://schemas.microsoft.com/office/powerpoint/2010/main" val="206431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0"/>
            <a:ext cx="12434711" cy="6994525"/>
          </a:xfrm>
          <a:prstGeom prst="rect">
            <a:avLst/>
          </a:prstGeom>
        </p:spPr>
      </p:pic>
      <p:sp>
        <p:nvSpPr>
          <p:cNvPr id="9" name="Rectangle 8"/>
          <p:cNvSpPr/>
          <p:nvPr/>
        </p:nvSpPr>
        <p:spPr bwMode="auto">
          <a:xfrm>
            <a:off x="-11302" y="3136693"/>
            <a:ext cx="12459077" cy="2159354"/>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8" name="Footer Placeholder 40"/>
          <p:cNvSpPr txBox="1">
            <a:spLocks/>
          </p:cNvSpPr>
          <p:nvPr/>
        </p:nvSpPr>
        <p:spPr>
          <a:xfrm>
            <a:off x="882" y="3136692"/>
            <a:ext cx="10972800" cy="1828800"/>
          </a:xfrm>
          <a:prstGeom prst="rect">
            <a:avLst/>
          </a:prstGeom>
        </p:spPr>
        <p:txBody>
          <a:bodyPr/>
          <a:lstStyle>
            <a:defPPr>
              <a:defRPr lang="en-US"/>
            </a:defPPr>
            <a:lvl1pPr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040"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079"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120"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160"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5201" algn="l" defTabSz="914079"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2240" algn="l" defTabSz="914079"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199280" algn="l" defTabSz="914079"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6319" algn="l" defTabSz="914079"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lgn="ctr" defTabSz="932597">
              <a:buFont typeface="Wingdings" pitchFamily="2" charset="2"/>
              <a:buNone/>
            </a:pPr>
            <a:r>
              <a:rPr lang="en-US" sz="4800" b="1" dirty="0" smtClean="0">
                <a:ln w="15875">
                  <a:solidFill>
                    <a:srgbClr val="000000"/>
                  </a:solidFill>
                </a:ln>
                <a:solidFill>
                  <a:prstClr val="white"/>
                </a:solidFill>
                <a:latin typeface="Segoe UI"/>
              </a:rPr>
              <a:t>“</a:t>
            </a:r>
            <a:r>
              <a:rPr lang="en-US" sz="6000" b="1" dirty="0" smtClean="0">
                <a:ln w="15875">
                  <a:solidFill>
                    <a:srgbClr val="000000"/>
                  </a:solidFill>
                </a:ln>
                <a:solidFill>
                  <a:srgbClr val="0072C6"/>
                </a:solidFill>
                <a:latin typeface="Segoe UI"/>
              </a:rPr>
              <a:t>All</a:t>
            </a:r>
            <a:r>
              <a:rPr lang="en-US" sz="6000" b="1" dirty="0" smtClean="0">
                <a:ln w="15875">
                  <a:solidFill>
                    <a:srgbClr val="000000"/>
                  </a:solidFill>
                </a:ln>
                <a:solidFill>
                  <a:prstClr val="white"/>
                </a:solidFill>
                <a:latin typeface="Segoe UI"/>
              </a:rPr>
              <a:t> </a:t>
            </a:r>
            <a:r>
              <a:rPr lang="en-US" sz="4800" b="1" dirty="0" smtClean="0">
                <a:ln w="15875">
                  <a:solidFill>
                    <a:srgbClr val="000000"/>
                  </a:solidFill>
                </a:ln>
                <a:solidFill>
                  <a:prstClr val="white"/>
                </a:solidFill>
                <a:latin typeface="Segoe UI"/>
              </a:rPr>
              <a:t>the related </a:t>
            </a:r>
            <a:r>
              <a:rPr lang="en-US" sz="6600" b="1" dirty="0" smtClean="0">
                <a:ln w="15875">
                  <a:solidFill>
                    <a:srgbClr val="000000"/>
                  </a:solidFill>
                </a:ln>
                <a:solidFill>
                  <a:srgbClr val="0072C6"/>
                </a:solidFill>
                <a:latin typeface="Segoe UI"/>
              </a:rPr>
              <a:t>docs</a:t>
            </a:r>
            <a:r>
              <a:rPr lang="en-US" sz="4800" b="1" dirty="0" smtClean="0">
                <a:ln w="15875">
                  <a:solidFill>
                    <a:srgbClr val="000000"/>
                  </a:solidFill>
                </a:ln>
                <a:solidFill>
                  <a:prstClr val="white"/>
                </a:solidFill>
                <a:latin typeface="Segoe UI"/>
              </a:rPr>
              <a:t>, </a:t>
            </a:r>
            <a:r>
              <a:rPr lang="en-US" sz="6000" b="1" dirty="0" smtClean="0">
                <a:ln w="15875">
                  <a:solidFill>
                    <a:srgbClr val="000000"/>
                  </a:solidFill>
                </a:ln>
                <a:solidFill>
                  <a:srgbClr val="0072C6"/>
                </a:solidFill>
                <a:latin typeface="Segoe UI"/>
              </a:rPr>
              <a:t>whitepapers</a:t>
            </a:r>
            <a:r>
              <a:rPr lang="en-US" sz="6000" b="1" dirty="0" smtClean="0">
                <a:ln w="15875">
                  <a:solidFill>
                    <a:srgbClr val="000000"/>
                  </a:solidFill>
                </a:ln>
                <a:solidFill>
                  <a:prstClr val="white"/>
                </a:solidFill>
                <a:latin typeface="Segoe UI"/>
              </a:rPr>
              <a:t> </a:t>
            </a:r>
            <a:r>
              <a:rPr lang="en-US" sz="4800" b="1" dirty="0" smtClean="0">
                <a:ln w="15875">
                  <a:solidFill>
                    <a:srgbClr val="000000"/>
                  </a:solidFill>
                </a:ln>
                <a:solidFill>
                  <a:prstClr val="white"/>
                </a:solidFill>
                <a:latin typeface="Segoe UI"/>
              </a:rPr>
              <a:t>and blogs </a:t>
            </a:r>
            <a:r>
              <a:rPr lang="en-US" sz="6000" b="1" dirty="0" smtClean="0">
                <a:ln w="15875">
                  <a:solidFill>
                    <a:srgbClr val="000000"/>
                  </a:solidFill>
                </a:ln>
                <a:solidFill>
                  <a:srgbClr val="0072C6"/>
                </a:solidFill>
                <a:latin typeface="Segoe UI"/>
              </a:rPr>
              <a:t>at once</a:t>
            </a:r>
            <a:r>
              <a:rPr lang="en-US" sz="4800" b="1" dirty="0" smtClean="0">
                <a:ln w="15875">
                  <a:solidFill>
                    <a:srgbClr val="000000"/>
                  </a:solidFill>
                </a:ln>
                <a:solidFill>
                  <a:prstClr val="white"/>
                </a:solidFill>
                <a:latin typeface="Segoe UI"/>
              </a:rPr>
              <a:t>”</a:t>
            </a:r>
            <a:endParaRPr lang="en-US" sz="4800" b="1" dirty="0">
              <a:ln w="15875">
                <a:solidFill>
                  <a:srgbClr val="000000"/>
                </a:solidFill>
              </a:ln>
              <a:solidFill>
                <a:prstClr val="white"/>
              </a:solidFill>
              <a:latin typeface="Segoe UI"/>
            </a:endParaRPr>
          </a:p>
        </p:txBody>
      </p:sp>
      <p:sp>
        <p:nvSpPr>
          <p:cNvPr id="10" name="Rectangle 9"/>
          <p:cNvSpPr/>
          <p:nvPr/>
        </p:nvSpPr>
        <p:spPr bwMode="auto">
          <a:xfrm>
            <a:off x="7993626" y="5427406"/>
            <a:ext cx="4441967" cy="1298709"/>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5" name="Footer Placeholder 40"/>
          <p:cNvSpPr txBox="1">
            <a:spLocks/>
          </p:cNvSpPr>
          <p:nvPr/>
        </p:nvSpPr>
        <p:spPr>
          <a:xfrm>
            <a:off x="7954242" y="5427406"/>
            <a:ext cx="4520733" cy="1828800"/>
          </a:xfrm>
          <a:prstGeom prst="rect">
            <a:avLst/>
          </a:prstGeom>
        </p:spPr>
        <p:txBody>
          <a:bodyPr/>
          <a:lstStyle>
            <a:defPPr>
              <a:defRPr lang="en-US"/>
            </a:defPPr>
            <a:lvl1pPr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040"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079"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120"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160" algn="l" rtl="0" fontAlgn="base">
              <a:spcBef>
                <a:spcPct val="20000"/>
              </a:spcBef>
              <a:spcAft>
                <a:spcPct val="0"/>
              </a:spcAft>
              <a:buFont typeface="Wingdings" pitchFamily="2" charset="2"/>
              <a:buChar char="§"/>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5201" algn="l" defTabSz="914079"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2240" algn="l" defTabSz="914079"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199280" algn="l" defTabSz="914079"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6319" algn="l" defTabSz="914079"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defTabSz="932597">
              <a:buFont typeface="Wingdings" pitchFamily="2" charset="2"/>
              <a:buNone/>
            </a:pPr>
            <a:r>
              <a:rPr lang="en-US" sz="2800" b="1" dirty="0" smtClean="0">
                <a:ln w="6350">
                  <a:solidFill>
                    <a:schemeClr val="bg1">
                      <a:lumMod val="50000"/>
                    </a:schemeClr>
                  </a:solidFill>
                </a:ln>
                <a:solidFill>
                  <a:prstClr val="white"/>
                </a:solidFill>
                <a:latin typeface="Segoe UI"/>
              </a:rPr>
              <a:t>MailTo</a:t>
            </a:r>
            <a:r>
              <a:rPr lang="en-US" sz="2800" b="1" dirty="0">
                <a:ln w="6350">
                  <a:solidFill>
                    <a:schemeClr val="bg1">
                      <a:lumMod val="50000"/>
                    </a:schemeClr>
                  </a:solidFill>
                </a:ln>
                <a:solidFill>
                  <a:prstClr val="white"/>
                </a:solidFill>
                <a:latin typeface="Segoe UI"/>
              </a:rPr>
              <a:t>: </a:t>
            </a:r>
            <a:r>
              <a:rPr lang="en-US" sz="3600" b="1" dirty="0">
                <a:ln w="6350">
                  <a:solidFill>
                    <a:schemeClr val="bg1">
                      <a:lumMod val="50000"/>
                    </a:schemeClr>
                  </a:solidFill>
                </a:ln>
                <a:solidFill>
                  <a:srgbClr val="0072C6"/>
                </a:solidFill>
                <a:latin typeface="Segoe UI"/>
              </a:rPr>
              <a:t>rsp@pqr.nl</a:t>
            </a:r>
            <a:endParaRPr lang="nl-NL" sz="3600" b="1" dirty="0">
              <a:ln w="6350">
                <a:solidFill>
                  <a:schemeClr val="bg1">
                    <a:lumMod val="50000"/>
                  </a:schemeClr>
                </a:solidFill>
              </a:ln>
              <a:solidFill>
                <a:srgbClr val="0072C6"/>
              </a:solidFill>
              <a:latin typeface="Segoe UI"/>
            </a:endParaRPr>
          </a:p>
          <a:p>
            <a:pPr defTabSz="932597">
              <a:buFont typeface="Wingdings" pitchFamily="2" charset="2"/>
              <a:buNone/>
            </a:pPr>
            <a:r>
              <a:rPr lang="nl-NL" sz="2800" b="1" dirty="0">
                <a:ln w="6350">
                  <a:solidFill>
                    <a:schemeClr val="bg1">
                      <a:lumMod val="50000"/>
                    </a:schemeClr>
                  </a:solidFill>
                </a:ln>
                <a:solidFill>
                  <a:prstClr val="white"/>
                </a:solidFill>
                <a:latin typeface="Segoe UI"/>
              </a:rPr>
              <a:t>Subject: </a:t>
            </a:r>
            <a:r>
              <a:rPr lang="nl-NL" sz="3600" b="1" dirty="0" smtClean="0">
                <a:ln w="6350">
                  <a:solidFill>
                    <a:schemeClr val="bg1">
                      <a:lumMod val="50000"/>
                    </a:schemeClr>
                  </a:solidFill>
                </a:ln>
                <a:solidFill>
                  <a:srgbClr val="0072C6"/>
                </a:solidFill>
                <a:latin typeface="Segoe UI"/>
              </a:rPr>
              <a:t>GOVDI</a:t>
            </a:r>
            <a:endParaRPr lang="en-US" sz="3600" b="1" dirty="0">
              <a:ln w="6350">
                <a:solidFill>
                  <a:schemeClr val="bg1">
                    <a:lumMod val="50000"/>
                  </a:schemeClr>
                </a:solidFill>
              </a:ln>
              <a:solidFill>
                <a:srgbClr val="0072C6"/>
              </a:solidFill>
              <a:latin typeface="Segoe UI"/>
            </a:endParaRPr>
          </a:p>
        </p:txBody>
      </p:sp>
    </p:spTree>
    <p:extLst>
      <p:ext uri="{BB962C8B-B14F-4D97-AF65-F5344CB8AC3E}">
        <p14:creationId xmlns:p14="http://schemas.microsoft.com/office/powerpoint/2010/main" val="2174431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502" y="-1"/>
            <a:ext cx="12431473" cy="6994525"/>
          </a:xfrm>
          <a:prstGeom prst="rect">
            <a:avLst/>
          </a:prstGeom>
          <a:solidFill>
            <a:srgbClr val="FFFFFF"/>
          </a:solidFill>
          <a:ln w="9525" cap="flat" cmpd="sng" algn="ctr">
            <a:noFill/>
            <a:prstDash val="solid"/>
            <a:round/>
            <a:headEnd type="none" w="med" len="med"/>
            <a:tailEnd type="none" w="med" len="med"/>
          </a:ln>
          <a:effectLst/>
        </p:spPr>
        <p:txBody>
          <a:bodyPr lIns="93228" tIns="46615" rIns="93228" bIns="46615"/>
          <a:lstStyle/>
          <a:p>
            <a:pPr defTabSz="932597" fontAlgn="base">
              <a:spcBef>
                <a:spcPct val="20000"/>
              </a:spcBef>
              <a:spcAft>
                <a:spcPct val="0"/>
              </a:spcAft>
              <a:buFont typeface="Wingdings" pitchFamily="2" charset="2"/>
              <a:buChar char="§"/>
              <a:defRPr/>
            </a:pPr>
            <a:endParaRPr lang="nl-NL" sz="1836">
              <a:solidFill>
                <a:srgbClr val="000000"/>
              </a:solidFill>
              <a:effectLst>
                <a:outerShdw blurRad="38100" dist="38100" dir="2700000" algn="tl">
                  <a:srgbClr val="000000">
                    <a:alpha val="43137"/>
                  </a:srgbClr>
                </a:outerShdw>
              </a:effectLst>
            </a:endParaRPr>
          </a:p>
        </p:txBody>
      </p:sp>
      <p:pic>
        <p:nvPicPr>
          <p:cNvPr id="2" name="Picture 2" descr="\\diskstation\data02\Dokumenten\PQR\Algemeen\Plaatjes voor presentaties\MeLi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97" y="399074"/>
            <a:ext cx="8407274" cy="61963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85437" y="5859462"/>
            <a:ext cx="1763240" cy="830997"/>
          </a:xfrm>
          <a:prstGeom prst="rect">
            <a:avLst/>
          </a:prstGeom>
        </p:spPr>
        <p:txBody>
          <a:bodyPr wrap="none">
            <a:spAutoFit/>
          </a:bodyPr>
          <a:lstStyle/>
          <a:p>
            <a:pPr defTabSz="932597"/>
            <a:r>
              <a:rPr lang="en-US" sz="2400" b="1" dirty="0" smtClean="0">
                <a:solidFill>
                  <a:srgbClr val="9DD7FC">
                    <a:lumMod val="25000"/>
                  </a:srgbClr>
                </a:solidFill>
              </a:rPr>
              <a:t>rsp@pqr.nl</a:t>
            </a:r>
          </a:p>
          <a:p>
            <a:pPr defTabSz="932597"/>
            <a:r>
              <a:rPr lang="en-US" sz="2400" b="1" dirty="0" smtClean="0">
                <a:solidFill>
                  <a:srgbClr val="9DD7FC">
                    <a:lumMod val="25000"/>
                  </a:srgbClr>
                </a:solidFill>
              </a:rPr>
              <a:t>@</a:t>
            </a:r>
            <a:r>
              <a:rPr lang="en-US" sz="2400" b="1" dirty="0" err="1" smtClean="0">
                <a:solidFill>
                  <a:srgbClr val="9DD7FC">
                    <a:lumMod val="25000"/>
                  </a:srgbClr>
                </a:solidFill>
              </a:rPr>
              <a:t>rspruijt</a:t>
            </a:r>
            <a:endParaRPr lang="nl-NL" sz="2400" dirty="0">
              <a:solidFill>
                <a:srgbClr val="9DD7FC">
                  <a:lumMod val="25000"/>
                </a:srgbClr>
              </a:solidFill>
            </a:endParaRPr>
          </a:p>
        </p:txBody>
      </p:sp>
    </p:spTree>
    <p:extLst>
      <p:ext uri="{BB962C8B-B14F-4D97-AF65-F5344CB8AC3E}">
        <p14:creationId xmlns:p14="http://schemas.microsoft.com/office/powerpoint/2010/main" val="2120610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846485" y="2642135"/>
            <a:ext cx="15220864" cy="1440266"/>
          </a:xfrm>
        </p:spPr>
        <p:txBody>
          <a:bodyPr/>
          <a:lstStyle/>
          <a:p>
            <a:r>
              <a:rPr lang="en-US" sz="8159" dirty="0" smtClean="0"/>
              <a:t>BIG Thanks!</a:t>
            </a:r>
            <a:endParaRPr lang="en-US" sz="8159" dirty="0"/>
          </a:p>
        </p:txBody>
      </p:sp>
      <p:sp>
        <p:nvSpPr>
          <p:cNvPr id="12" name="Footer Placeholder 11"/>
          <p:cNvSpPr>
            <a:spLocks noGrp="1"/>
          </p:cNvSpPr>
          <p:nvPr>
            <p:ph type="ftr" sz="quarter" idx="3"/>
          </p:nvPr>
        </p:nvSpPr>
        <p:spPr>
          <a:prstGeom prst="rect">
            <a:avLst/>
          </a:prstGeom>
        </p:spPr>
        <p:txBody>
          <a:bodyPr/>
          <a:lstStyle/>
          <a:p>
            <a:r>
              <a:rPr lang="en-US" sz="2448" dirty="0"/>
              <a:t>Ruben Spruijt</a:t>
            </a:r>
          </a:p>
          <a:p>
            <a:r>
              <a:rPr lang="nl-NL" dirty="0"/>
              <a:t>CTO</a:t>
            </a:r>
          </a:p>
          <a:p>
            <a:r>
              <a:rPr lang="nl-NL" dirty="0"/>
              <a:t>rsp@pqr.nl</a:t>
            </a:r>
          </a:p>
          <a:p>
            <a:r>
              <a:rPr lang="nl-NL" dirty="0" smtClean="0"/>
              <a:t>@</a:t>
            </a:r>
            <a:r>
              <a:rPr lang="nl-NL" dirty="0" err="1" smtClean="0"/>
              <a:t>rspruijt</a:t>
            </a:r>
            <a:endParaRPr lang="en-US" dirty="0"/>
          </a:p>
        </p:txBody>
      </p:sp>
    </p:spTree>
    <p:extLst>
      <p:ext uri="{BB962C8B-B14F-4D97-AF65-F5344CB8AC3E}">
        <p14:creationId xmlns:p14="http://schemas.microsoft.com/office/powerpoint/2010/main" val="264228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744662"/>
            <a:ext cx="11887200" cy="4007251"/>
          </a:xfrm>
        </p:spPr>
        <p:txBody>
          <a:bodyPr/>
          <a:lstStyle/>
          <a:p>
            <a:pPr>
              <a:lnSpc>
                <a:spcPct val="100000"/>
              </a:lnSpc>
            </a:pPr>
            <a:r>
              <a:rPr lang="en-US" sz="5400" b="1" dirty="0">
                <a:solidFill>
                  <a:schemeClr val="tx1"/>
                </a:solidFill>
                <a:effectLst>
                  <a:outerShdw blurRad="38100" dist="38100" dir="2700000" algn="tl">
                    <a:srgbClr val="000000">
                      <a:alpha val="43137"/>
                    </a:srgbClr>
                  </a:outerShdw>
                </a:effectLst>
              </a:rPr>
              <a:t>10</a:t>
            </a:r>
            <a:r>
              <a:rPr lang="en-US" sz="5400" dirty="0">
                <a:solidFill>
                  <a:schemeClr val="tx1"/>
                </a:solidFill>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points to </a:t>
            </a:r>
            <a:r>
              <a:rPr lang="en-US" sz="5400" b="1" dirty="0">
                <a:solidFill>
                  <a:schemeClr val="tx1"/>
                </a:solidFill>
                <a:effectLst>
                  <a:outerShdw blurRad="38100" dist="38100" dir="2700000" algn="tl">
                    <a:srgbClr val="000000">
                      <a:alpha val="43137"/>
                    </a:srgbClr>
                  </a:outerShdw>
                </a:effectLst>
              </a:rPr>
              <a:t>implement</a:t>
            </a:r>
            <a:r>
              <a:rPr lang="en-US" sz="5400" dirty="0">
                <a:effectLst>
                  <a:outerShdw blurRad="38100" dist="38100" dir="2700000" algn="tl">
                    <a:srgbClr val="000000">
                      <a:alpha val="43137"/>
                    </a:srgbClr>
                  </a:outerShdw>
                </a:effectLst>
              </a:rPr>
              <a:t> </a:t>
            </a:r>
            <a:r>
              <a:rPr lang="en-US" sz="5400" b="1" dirty="0">
                <a:solidFill>
                  <a:schemeClr val="tx1"/>
                </a:solidFill>
                <a:effectLst>
                  <a:outerShdw blurRad="38100" dist="38100" dir="2700000" algn="tl">
                    <a:srgbClr val="000000">
                      <a:alpha val="43137"/>
                    </a:srgbClr>
                  </a:outerShdw>
                </a:effectLst>
              </a:rPr>
              <a:t>VDI</a:t>
            </a:r>
            <a:r>
              <a:rPr lang="en-US" sz="5400" dirty="0">
                <a:solidFill>
                  <a:schemeClr val="tx1"/>
                </a:solidFill>
                <a:effectLst>
                  <a:outerShdw blurRad="38100" dist="38100" dir="2700000" algn="tl">
                    <a:srgbClr val="000000">
                      <a:alpha val="43137"/>
                    </a:srgbClr>
                  </a:outerShdw>
                </a:effectLst>
              </a:rPr>
              <a:t> </a:t>
            </a:r>
            <a:r>
              <a:rPr lang="en-US" sz="5400" b="1" dirty="0" smtClean="0">
                <a:solidFill>
                  <a:schemeClr val="tx1"/>
                </a:solidFill>
                <a:effectLst>
                  <a:outerShdw blurRad="38100" dist="38100" dir="2700000" algn="tl">
                    <a:srgbClr val="000000">
                      <a:alpha val="43137"/>
                    </a:srgbClr>
                  </a:outerShdw>
                </a:effectLst>
              </a:rPr>
              <a:t>correctly</a:t>
            </a:r>
            <a:endParaRPr lang="en-US" sz="2800" b="1" dirty="0" smtClean="0">
              <a:solidFill>
                <a:schemeClr val="tx1"/>
              </a:solidFill>
              <a:effectLst>
                <a:outerShdw blurRad="38100" dist="38100" dir="2700000" algn="tl">
                  <a:srgbClr val="000000">
                    <a:alpha val="43137"/>
                  </a:srgbClr>
                </a:outerShdw>
              </a:effectLst>
            </a:endParaRPr>
          </a:p>
          <a:p>
            <a:pPr>
              <a:lnSpc>
                <a:spcPct val="100000"/>
              </a:lnSpc>
            </a:pPr>
            <a:r>
              <a:rPr lang="en-US" sz="5400" b="1" dirty="0" smtClean="0">
                <a:solidFill>
                  <a:schemeClr val="tx1"/>
                </a:solidFill>
                <a:effectLst>
                  <a:outerShdw blurRad="38100" dist="38100" dir="2700000" algn="tl">
                    <a:srgbClr val="000000">
                      <a:alpha val="43137"/>
                    </a:srgbClr>
                  </a:outerShdw>
                </a:effectLst>
              </a:rPr>
              <a:t>Storage </a:t>
            </a:r>
            <a:r>
              <a:rPr lang="en-US" sz="5400" b="1" dirty="0">
                <a:solidFill>
                  <a:schemeClr val="tx1"/>
                </a:solidFill>
                <a:effectLst>
                  <a:outerShdw blurRad="38100" dist="38100" dir="2700000" algn="tl">
                    <a:srgbClr val="000000">
                      <a:alpha val="43137"/>
                    </a:srgbClr>
                  </a:outerShdw>
                </a:effectLst>
              </a:rPr>
              <a:t>design </a:t>
            </a:r>
            <a:r>
              <a:rPr lang="en-US" sz="2800" dirty="0">
                <a:effectLst>
                  <a:outerShdw blurRad="38100" dist="38100" dir="2700000" algn="tl">
                    <a:srgbClr val="000000">
                      <a:alpha val="43137"/>
                    </a:srgbClr>
                  </a:outerShdw>
                </a:effectLst>
              </a:rPr>
              <a:t>has a big </a:t>
            </a:r>
            <a:r>
              <a:rPr lang="en-US" sz="5400" b="1" dirty="0">
                <a:solidFill>
                  <a:schemeClr val="tx1"/>
                </a:solidFill>
                <a:effectLst>
                  <a:outerShdw blurRad="38100" dist="38100" dir="2700000" algn="tl">
                    <a:srgbClr val="000000">
                      <a:alpha val="43137"/>
                    </a:srgbClr>
                  </a:outerShdw>
                </a:effectLst>
              </a:rPr>
              <a:t>impact</a:t>
            </a:r>
            <a:r>
              <a:rPr lang="en-US" sz="5400" dirty="0">
                <a:solidFill>
                  <a:schemeClr val="tx1"/>
                </a:solidFill>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on </a:t>
            </a:r>
            <a:r>
              <a:rPr lang="en-US" sz="5400" b="1" dirty="0" smtClean="0">
                <a:solidFill>
                  <a:schemeClr val="tx1"/>
                </a:solidFill>
                <a:effectLst>
                  <a:outerShdw blurRad="38100" dist="38100" dir="2700000" algn="tl">
                    <a:srgbClr val="000000">
                      <a:alpha val="43137"/>
                    </a:srgbClr>
                  </a:outerShdw>
                </a:effectLst>
              </a:rPr>
              <a:t>VDI</a:t>
            </a:r>
            <a:endParaRPr lang="en-US" b="1" dirty="0" smtClean="0">
              <a:solidFill>
                <a:schemeClr val="tx1"/>
              </a:solidFill>
              <a:effectLst>
                <a:outerShdw blurRad="38100" dist="38100" dir="2700000" algn="tl">
                  <a:srgbClr val="000000">
                    <a:alpha val="43137"/>
                  </a:srgbClr>
                </a:outerShdw>
              </a:effectLst>
            </a:endParaRPr>
          </a:p>
          <a:p>
            <a:pPr>
              <a:lnSpc>
                <a:spcPct val="100000"/>
              </a:lnSpc>
            </a:pPr>
            <a:r>
              <a:rPr lang="en-US" sz="5400" b="1" dirty="0" smtClean="0">
                <a:solidFill>
                  <a:schemeClr val="tx1"/>
                </a:solidFill>
                <a:effectLst>
                  <a:outerShdw blurRad="38100" dist="38100" dir="2700000" algn="tl">
                    <a:srgbClr val="000000">
                      <a:alpha val="43137"/>
                    </a:srgbClr>
                  </a:outerShdw>
                </a:effectLst>
              </a:rPr>
              <a:t>Developments </a:t>
            </a:r>
            <a:r>
              <a:rPr lang="en-US" sz="2400" dirty="0" smtClean="0">
                <a:effectLst>
                  <a:outerShdw blurRad="38100" dist="38100" dir="2700000" algn="tl">
                    <a:srgbClr val="000000">
                      <a:alpha val="43137"/>
                    </a:srgbClr>
                  </a:outerShdw>
                </a:effectLst>
              </a:rPr>
              <a:t>in ADD</a:t>
            </a:r>
            <a:endParaRPr lang="en-US" sz="2800" dirty="0" smtClean="0">
              <a:effectLst>
                <a:outerShdw blurRad="38100" dist="38100" dir="2700000" algn="tl">
                  <a:srgbClr val="000000">
                    <a:alpha val="43137"/>
                  </a:srgbClr>
                </a:outerShdw>
              </a:effectLst>
            </a:endParaRPr>
          </a:p>
          <a:p>
            <a:pPr>
              <a:lnSpc>
                <a:spcPct val="100000"/>
              </a:lnSpc>
            </a:pPr>
            <a:r>
              <a:rPr lang="en-US" sz="5400" b="1" dirty="0" smtClean="0">
                <a:solidFill>
                  <a:schemeClr val="tx1"/>
                </a:solidFill>
                <a:effectLst>
                  <a:outerShdw blurRad="38100" dist="38100" dir="2700000" algn="tl">
                    <a:srgbClr val="000000">
                      <a:alpha val="43137"/>
                    </a:srgbClr>
                  </a:outerShdw>
                </a:effectLst>
              </a:rPr>
              <a:t>VDI</a:t>
            </a:r>
            <a:r>
              <a:rPr lang="en-US" sz="5400" b="1" dirty="0" smtClean="0">
                <a:effectLst>
                  <a:outerShdw blurRad="38100" dist="38100" dir="2700000" algn="tl">
                    <a:srgbClr val="000000">
                      <a:alpha val="43137"/>
                    </a:srgbClr>
                  </a:outerShdw>
                </a:effectLst>
              </a:rPr>
              <a:t> </a:t>
            </a:r>
            <a:r>
              <a:rPr lang="en-US" sz="2800" dirty="0" smtClean="0">
                <a:effectLst>
                  <a:outerShdw blurRad="38100" dist="38100" dir="2700000" algn="tl">
                    <a:srgbClr val="000000">
                      <a:alpha val="43137"/>
                    </a:srgbClr>
                  </a:outerShdw>
                </a:effectLst>
              </a:rPr>
              <a:t>solution XYZ </a:t>
            </a:r>
            <a:r>
              <a:rPr lang="en-US" sz="5400" b="1" dirty="0" smtClean="0">
                <a:solidFill>
                  <a:schemeClr val="tx1"/>
                </a:solidFill>
                <a:effectLst>
                  <a:outerShdw blurRad="38100" dist="38100" dir="2700000" algn="tl">
                    <a:srgbClr val="000000">
                      <a:alpha val="43137"/>
                    </a:srgbClr>
                  </a:outerShdw>
                </a:effectLst>
              </a:rPr>
              <a:t>compares</a:t>
            </a:r>
            <a:r>
              <a:rPr lang="en-US" sz="5400" dirty="0" smtClean="0">
                <a:solidFill>
                  <a:schemeClr val="tx1"/>
                </a:solidFill>
                <a:effectLst>
                  <a:outerShdw blurRad="38100" dist="38100" dir="2700000" algn="tl">
                    <a:srgbClr val="000000">
                      <a:alpha val="43137"/>
                    </a:srgbClr>
                  </a:outerShdw>
                </a:effectLst>
              </a:rPr>
              <a:t> </a:t>
            </a:r>
            <a:r>
              <a:rPr lang="en-US" sz="2800" dirty="0" smtClean="0">
                <a:effectLst>
                  <a:outerShdw blurRad="38100" dist="38100" dir="2700000" algn="tl">
                    <a:srgbClr val="000000">
                      <a:alpha val="43137"/>
                    </a:srgbClr>
                  </a:outerShdw>
                </a:effectLst>
              </a:rPr>
              <a:t>to ABC</a:t>
            </a:r>
            <a:endParaRPr lang="en-US" sz="2800" b="1" dirty="0" smtClean="0">
              <a:solidFill>
                <a:schemeClr val="tx1"/>
              </a:solidFill>
              <a:effectLst>
                <a:outerShdw blurRad="38100" dist="38100" dir="2700000" algn="tl">
                  <a:srgbClr val="000000">
                    <a:alpha val="43137"/>
                  </a:srgbClr>
                </a:outerShdw>
              </a:effectLst>
            </a:endParaRPr>
          </a:p>
        </p:txBody>
      </p:sp>
      <p:sp>
        <p:nvSpPr>
          <p:cNvPr id="3" name="Title 8"/>
          <p:cNvSpPr>
            <a:spLocks noGrp="1"/>
          </p:cNvSpPr>
          <p:nvPr>
            <p:ph type="title"/>
          </p:nvPr>
        </p:nvSpPr>
        <p:spPr>
          <a:xfrm>
            <a:off x="274639" y="295274"/>
            <a:ext cx="11889564" cy="917575"/>
          </a:xfrm>
        </p:spPr>
        <p:txBody>
          <a:bodyPr/>
          <a:lstStyle/>
          <a:p>
            <a:r>
              <a:rPr lang="en-US" dirty="0">
                <a:effectLst>
                  <a:outerShdw blurRad="38100" dist="38100" dir="2700000" algn="tl">
                    <a:srgbClr val="000000">
                      <a:alpha val="43137"/>
                    </a:srgbClr>
                  </a:outerShdw>
                </a:effectLst>
              </a:rPr>
              <a:t>Session Objectives And Takeaways</a:t>
            </a:r>
          </a:p>
        </p:txBody>
      </p:sp>
    </p:spTree>
    <p:extLst>
      <p:ext uri="{BB962C8B-B14F-4D97-AF65-F5344CB8AC3E}">
        <p14:creationId xmlns:p14="http://schemas.microsoft.com/office/powerpoint/2010/main" val="4267043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Track Resources</a:t>
            </a:r>
            <a:endParaRPr lang="en-US" dirty="0"/>
          </a:p>
        </p:txBody>
      </p:sp>
      <p:sp>
        <p:nvSpPr>
          <p:cNvPr id="6" name="Rectangle 5"/>
          <p:cNvSpPr/>
          <p:nvPr/>
        </p:nvSpPr>
        <p:spPr bwMode="auto">
          <a:xfrm>
            <a:off x="266520" y="1295327"/>
            <a:ext cx="11885832" cy="54824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2499" y="139628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solidFill>
                  <a:srgbClr val="FFFFFF"/>
                </a:solidFill>
              </a:rPr>
              <a:t>Windows Enterprise: </a:t>
            </a:r>
            <a:r>
              <a:rPr lang="en-US" sz="3599" u="sng" dirty="0">
                <a:solidFill>
                  <a:srgbClr val="00B0F0"/>
                </a:solidFill>
                <a:hlinkClick r:id="rId4" action="ppaction://hlinkfile"/>
              </a:rPr>
              <a:t>windows.com/enterprise</a:t>
            </a:r>
            <a:r>
              <a:rPr lang="en-US" sz="3599" dirty="0">
                <a:solidFill>
                  <a:srgbClr val="FFFFFF"/>
                </a:solidFill>
              </a:rPr>
              <a:t> </a:t>
            </a:r>
          </a:p>
        </p:txBody>
      </p:sp>
      <p:sp>
        <p:nvSpPr>
          <p:cNvPr id="8" name="Rectangle 7"/>
          <p:cNvSpPr/>
          <p:nvPr/>
        </p:nvSpPr>
        <p:spPr bwMode="invGray">
          <a:xfrm>
            <a:off x="372499" y="2307787"/>
            <a:ext cx="11788497" cy="612897"/>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Springboard: </a:t>
            </a:r>
            <a:r>
              <a:rPr lang="en-US" sz="3672" u="sng" dirty="0">
                <a:solidFill>
                  <a:srgbClr val="00B0F0"/>
                </a:solidFill>
                <a:hlinkClick r:id="rId5" action="ppaction://hlinkfile"/>
              </a:rPr>
              <a:t>windows.com/</a:t>
            </a:r>
            <a:r>
              <a:rPr lang="en-US" sz="3672" u="sng" dirty="0" err="1">
                <a:solidFill>
                  <a:srgbClr val="00B0F0"/>
                </a:solidFill>
                <a:hlinkClick r:id="rId5" action="ppaction://hlinkfile"/>
              </a:rPr>
              <a:t>ITpro</a:t>
            </a:r>
            <a:endParaRPr lang="en-US" sz="3599" u="sng" dirty="0">
              <a:solidFill>
                <a:srgbClr val="00B0F0"/>
              </a:solidFill>
            </a:endParaRPr>
          </a:p>
        </p:txBody>
      </p:sp>
      <p:sp>
        <p:nvSpPr>
          <p:cNvPr id="9" name="Rectangle 8"/>
          <p:cNvSpPr/>
          <p:nvPr/>
        </p:nvSpPr>
        <p:spPr bwMode="invGray">
          <a:xfrm>
            <a:off x="372499" y="3219288"/>
            <a:ext cx="11788497" cy="1732356"/>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Microsoft Desktop Optimization Package (MDOP): </a:t>
            </a:r>
            <a:r>
              <a:rPr lang="en-US" sz="3599" u="sng" dirty="0">
                <a:solidFill>
                  <a:srgbClr val="00B0F0"/>
                </a:solidFill>
                <a:hlinkClick r:id="rId6" action="ppaction://hlinkfile"/>
              </a:rPr>
              <a:t>microsoft.com/</a:t>
            </a:r>
            <a:r>
              <a:rPr lang="en-US" sz="3599" u="sng" dirty="0" err="1">
                <a:solidFill>
                  <a:srgbClr val="00B0F0"/>
                </a:solidFill>
                <a:hlinkClick r:id="rId6" action="ppaction://hlinkfile"/>
              </a:rPr>
              <a:t>mdop</a:t>
            </a:r>
            <a:endParaRPr lang="en-US" sz="3599" u="sng" dirty="0">
              <a:solidFill>
                <a:srgbClr val="00B0F0"/>
              </a:solidFill>
            </a:endParaRPr>
          </a:p>
          <a:p>
            <a:pPr defTabSz="932563">
              <a:lnSpc>
                <a:spcPct val="90000"/>
              </a:lnSpc>
              <a:spcBef>
                <a:spcPct val="20000"/>
              </a:spcBef>
              <a:buSzPct val="105000"/>
            </a:pPr>
            <a:endParaRPr lang="en-US" sz="3599" dirty="0">
              <a:gradFill>
                <a:gsLst>
                  <a:gs pos="1250">
                    <a:srgbClr val="FFFFFF"/>
                  </a:gs>
                  <a:gs pos="100000">
                    <a:srgbClr val="FFFFFF"/>
                  </a:gs>
                </a:gsLst>
                <a:lin ang="5400000" scaled="0"/>
              </a:gradFill>
            </a:endParaRPr>
          </a:p>
        </p:txBody>
      </p:sp>
      <p:sp>
        <p:nvSpPr>
          <p:cNvPr id="10" name="Rectangle 9"/>
          <p:cNvSpPr/>
          <p:nvPr/>
        </p:nvSpPr>
        <p:spPr bwMode="invGray">
          <a:xfrm>
            <a:off x="372499" y="4437093"/>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Desktop Virtualization (DV): </a:t>
            </a:r>
            <a:r>
              <a:rPr lang="en-US" sz="3599" u="sng" dirty="0">
                <a:solidFill>
                  <a:srgbClr val="00B0F0"/>
                </a:solidFill>
                <a:hlinkClick r:id="rId7" action="ppaction://hlinkfile"/>
              </a:rPr>
              <a:t>microsoft.com/dv</a:t>
            </a:r>
            <a:endParaRPr lang="en-US" sz="3599" u="sng" dirty="0">
              <a:solidFill>
                <a:srgbClr val="00B0F0"/>
              </a:solidFill>
            </a:endParaRP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invGray">
          <a:xfrm>
            <a:off x="372499" y="5240451"/>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To Go: </a:t>
            </a:r>
            <a:r>
              <a:rPr lang="en-US" sz="3599" u="sng" dirty="0">
                <a:solidFill>
                  <a:srgbClr val="00B0F0"/>
                </a:solidFill>
                <a:hlinkClick r:id="rId8" action="ppaction://hlinkfile"/>
              </a:rPr>
              <a:t>microsoft.com/windows/</a:t>
            </a:r>
            <a:r>
              <a:rPr lang="en-US" sz="3599" u="sng" dirty="0" err="1">
                <a:solidFill>
                  <a:srgbClr val="00B0F0"/>
                </a:solidFill>
                <a:hlinkClick r:id="rId8" action="ppaction://hlinkfile"/>
              </a:rPr>
              <a:t>wtg</a:t>
            </a:r>
            <a:endParaRPr lang="en-US" sz="3599" u="sng" dirty="0">
              <a:solidFill>
                <a:srgbClr val="00B0F0"/>
              </a:solidFill>
            </a:endParaRPr>
          </a:p>
        </p:txBody>
      </p:sp>
      <p:sp>
        <p:nvSpPr>
          <p:cNvPr id="14" name="Rectangle 13"/>
          <p:cNvSpPr/>
          <p:nvPr/>
        </p:nvSpPr>
        <p:spPr bwMode="invGray">
          <a:xfrm>
            <a:off x="372499" y="602642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Outlook.com: </a:t>
            </a:r>
            <a:r>
              <a:rPr lang="en-US" sz="3599" u="sng" dirty="0">
                <a:solidFill>
                  <a:srgbClr val="00B0F0"/>
                </a:solidFill>
                <a:hlinkClick r:id="rId9" action="ppaction://hlinkfile"/>
              </a:rPr>
              <a:t>tryoutlook.com</a:t>
            </a:r>
            <a:endParaRPr lang="en-US" sz="3599" u="sng" dirty="0">
              <a:solidFill>
                <a:srgbClr val="00B0F0"/>
              </a:solidFill>
            </a:endParaRPr>
          </a:p>
        </p:txBody>
      </p:sp>
    </p:spTree>
    <p:extLst>
      <p:ext uri="{BB962C8B-B14F-4D97-AF65-F5344CB8AC3E}">
        <p14:creationId xmlns:p14="http://schemas.microsoft.com/office/powerpoint/2010/main" val="393531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0-#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112839" y="1214472"/>
            <a:ext cx="6024123" cy="6014980"/>
          </a:xfrm>
        </p:spPr>
        <p:txBody>
          <a:bodyPr/>
          <a:lstStyle/>
          <a:p>
            <a:pPr defTabSz="932597">
              <a:spcBef>
                <a:spcPts val="600"/>
              </a:spcBef>
              <a:buSzTx/>
            </a:pPr>
            <a:r>
              <a:rPr lang="en-US" sz="2040" dirty="0">
                <a:solidFill>
                  <a:srgbClr val="FFFFFF"/>
                </a:solidFill>
                <a:latin typeface="Segoe UI"/>
              </a:rPr>
              <a:t>System Center 2012 Configuration Manager</a:t>
            </a:r>
          </a:p>
          <a:p>
            <a:pPr defTabSz="932597">
              <a:spcBef>
                <a:spcPts val="600"/>
              </a:spcBef>
              <a:buSzTx/>
            </a:pPr>
            <a:r>
              <a:rPr lang="en-US" sz="1428" dirty="0">
                <a:solidFill>
                  <a:srgbClr val="FFFFFF"/>
                </a:solidFill>
                <a:latin typeface="Segoe UI"/>
                <a:hlinkClick r:id="rId3" action="ppaction://hlinkfile"/>
              </a:rPr>
              <a:t>http://technet.microsoft.com/en-us/evalcenter/hh667640.aspx?wt.mc_id=TEC_105_1_33</a:t>
            </a:r>
            <a:endParaRPr lang="en-US" sz="1428" dirty="0">
              <a:solidFill>
                <a:srgbClr val="FFFFFF"/>
              </a:solidFill>
              <a:latin typeface="Segoe UI"/>
            </a:endParaRPr>
          </a:p>
          <a:p>
            <a:pPr defTabSz="932597">
              <a:spcBef>
                <a:spcPts val="600"/>
              </a:spcBef>
              <a:buSzTx/>
            </a:pPr>
            <a:endParaRPr lang="en-US" sz="816" dirty="0">
              <a:solidFill>
                <a:srgbClr val="FFFFFF"/>
              </a:solidFill>
              <a:latin typeface="Segoe UI"/>
            </a:endParaRPr>
          </a:p>
          <a:p>
            <a:pPr defTabSz="932597">
              <a:spcBef>
                <a:spcPts val="600"/>
              </a:spcBef>
              <a:buSzTx/>
            </a:pPr>
            <a:r>
              <a:rPr lang="en-US" sz="2040" dirty="0">
                <a:solidFill>
                  <a:srgbClr val="FFFFFF"/>
                </a:solidFill>
                <a:latin typeface="Segoe UI"/>
              </a:rPr>
              <a:t>Windows Intune</a:t>
            </a:r>
          </a:p>
          <a:p>
            <a:pPr defTabSz="932597">
              <a:spcBef>
                <a:spcPts val="600"/>
              </a:spcBef>
              <a:buSzTx/>
            </a:pPr>
            <a:r>
              <a:rPr lang="en-US" sz="1428" dirty="0">
                <a:solidFill>
                  <a:srgbClr val="FFFFFF"/>
                </a:solidFill>
                <a:latin typeface="Segoe UI"/>
                <a:hlinkClick r:id="rId4"/>
              </a:rPr>
              <a:t>http://www.microsoft.com/en-us/windows/windowsintune/try-and-buy</a:t>
            </a:r>
            <a:endParaRPr lang="en-US" sz="1428" dirty="0">
              <a:solidFill>
                <a:srgbClr val="FFFFFF"/>
              </a:solidFill>
              <a:latin typeface="Segoe UI"/>
            </a:endParaRPr>
          </a:p>
          <a:p>
            <a:pPr defTabSz="932597">
              <a:spcBef>
                <a:spcPts val="612"/>
              </a:spcBef>
              <a:buSzTx/>
            </a:pPr>
            <a:endParaRPr lang="en-US" sz="816" dirty="0">
              <a:solidFill>
                <a:srgbClr val="FFFFFF"/>
              </a:solidFill>
              <a:latin typeface="Segoe UI"/>
            </a:endParaRPr>
          </a:p>
          <a:p>
            <a:pPr defTabSz="932597">
              <a:spcBef>
                <a:spcPts val="612"/>
              </a:spcBef>
              <a:buSzTx/>
            </a:pPr>
            <a:r>
              <a:rPr lang="en-US" sz="2040" dirty="0">
                <a:solidFill>
                  <a:srgbClr val="FFFFFF"/>
                </a:solidFill>
                <a:latin typeface="Segoe UI"/>
              </a:rPr>
              <a:t>Windows Server 2012 </a:t>
            </a:r>
          </a:p>
          <a:p>
            <a:pPr defTabSz="932597">
              <a:spcBef>
                <a:spcPts val="612"/>
              </a:spcBef>
              <a:buSzTx/>
            </a:pPr>
            <a:r>
              <a:rPr lang="en-US" sz="1428" u="sng" dirty="0">
                <a:solidFill>
                  <a:srgbClr val="FFFFFF"/>
                </a:solidFill>
                <a:hlinkClick r:id="rId5"/>
              </a:rPr>
              <a:t>http://www.microsoft.com/en-us/server-cloud/windows-server</a:t>
            </a:r>
            <a:r>
              <a:rPr lang="en-US" sz="1428" u="sng" dirty="0">
                <a:solidFill>
                  <a:srgbClr val="FFFFFF"/>
                </a:solidFill>
              </a:rPr>
              <a:t> </a:t>
            </a:r>
          </a:p>
          <a:p>
            <a:pPr defTabSz="932597">
              <a:spcBef>
                <a:spcPts val="612"/>
              </a:spcBef>
              <a:buSzTx/>
            </a:pPr>
            <a:endParaRPr lang="en-US" sz="816" u="sng" dirty="0">
              <a:solidFill>
                <a:srgbClr val="FFFFFF"/>
              </a:solidFill>
            </a:endParaRPr>
          </a:p>
          <a:p>
            <a:pPr defTabSz="932597">
              <a:spcBef>
                <a:spcPts val="612"/>
              </a:spcBef>
              <a:buSzTx/>
            </a:pPr>
            <a:r>
              <a:rPr lang="en-US" sz="2040" dirty="0">
                <a:solidFill>
                  <a:srgbClr val="FFFFFF"/>
                </a:solidFill>
                <a:latin typeface="Segoe UI"/>
              </a:rPr>
              <a:t>Windows Server 2012 VDI and </a:t>
            </a:r>
            <a:br>
              <a:rPr lang="en-US" sz="2040" dirty="0">
                <a:solidFill>
                  <a:srgbClr val="FFFFFF"/>
                </a:solidFill>
                <a:latin typeface="Segoe UI"/>
              </a:rPr>
            </a:br>
            <a:r>
              <a:rPr lang="en-US" sz="2040" dirty="0">
                <a:solidFill>
                  <a:srgbClr val="FFFFFF"/>
                </a:solidFill>
                <a:latin typeface="Segoe UI"/>
              </a:rPr>
              <a:t>Remote Desktop Services</a:t>
            </a:r>
          </a:p>
          <a:p>
            <a:pPr defTabSz="932597">
              <a:spcBef>
                <a:spcPts val="612"/>
              </a:spcBef>
              <a:buSzTx/>
            </a:pPr>
            <a:r>
              <a:rPr lang="en-US" sz="1428" dirty="0">
                <a:solidFill>
                  <a:srgbClr val="000000"/>
                </a:solidFill>
                <a:latin typeface="+mn-lt"/>
                <a:hlinkClick r:id="rId6"/>
              </a:rPr>
              <a:t>http://technet.microsoft.com/en-us/evalcenter/hh670538.aspx?ocid=&amp;wt.mc_id=TEC_108_1_33</a:t>
            </a:r>
            <a:endParaRPr lang="en-US" sz="1428" dirty="0">
              <a:solidFill>
                <a:srgbClr val="000000"/>
              </a:solidFill>
              <a:latin typeface="+mn-lt"/>
            </a:endParaRPr>
          </a:p>
          <a:p>
            <a:pPr defTabSz="932597">
              <a:spcBef>
                <a:spcPts val="612"/>
              </a:spcBef>
              <a:buSzTx/>
            </a:pPr>
            <a:r>
              <a:rPr lang="en-US" sz="1428" dirty="0">
                <a:solidFill>
                  <a:srgbClr val="000000"/>
                </a:solidFill>
                <a:latin typeface="+mn-lt"/>
                <a:hlinkClick r:id="rId7"/>
              </a:rPr>
              <a:t>http://www.microsoft.com/en-us/server-cloud/windows-server/virtual-desktop-infrastructure.aspx</a:t>
            </a:r>
            <a:r>
              <a:rPr lang="en-US" sz="1428" dirty="0">
                <a:solidFill>
                  <a:srgbClr val="000000"/>
                </a:solidFill>
                <a:latin typeface="+mn-lt"/>
              </a:rPr>
              <a:t> </a:t>
            </a:r>
          </a:p>
          <a:p>
            <a:pPr defTabSz="932597">
              <a:spcBef>
                <a:spcPts val="612"/>
              </a:spcBef>
              <a:buSzTx/>
            </a:pPr>
            <a:endParaRPr lang="en-US" sz="816" dirty="0">
              <a:solidFill>
                <a:srgbClr val="000000"/>
              </a:solidFill>
              <a:latin typeface="+mn-lt"/>
            </a:endParaRPr>
          </a:p>
          <a:p>
            <a:pPr defTabSz="932597">
              <a:spcBef>
                <a:spcPts val="612"/>
              </a:spcBef>
              <a:buSzTx/>
            </a:pPr>
            <a:r>
              <a:rPr lang="en-US" sz="2000" dirty="0">
                <a:solidFill>
                  <a:srgbClr val="FFFFFF"/>
                </a:solidFill>
                <a:latin typeface="Segoe UI"/>
              </a:rPr>
              <a:t>More Resources:</a:t>
            </a:r>
          </a:p>
          <a:p>
            <a:pPr lvl="1" defTabSz="932597" fontAlgn="base">
              <a:spcAft>
                <a:spcPts val="408"/>
              </a:spcAft>
              <a:buClr>
                <a:srgbClr val="000000">
                  <a:lumMod val="75000"/>
                  <a:lumOff val="25000"/>
                </a:srgbClr>
              </a:buClr>
              <a:tabLst>
                <a:tab pos="642783" algn="l"/>
              </a:tabLst>
            </a:pPr>
            <a:r>
              <a:rPr lang="en-US" sz="1428" dirty="0">
                <a:solidFill>
                  <a:srgbClr val="000000"/>
                </a:solidFill>
                <a:hlinkClick r:id="rId8"/>
              </a:rPr>
              <a:t>microsoft.com/</a:t>
            </a:r>
            <a:r>
              <a:rPr lang="en-US" sz="1428" b="1" dirty="0" err="1">
                <a:solidFill>
                  <a:srgbClr val="000000"/>
                </a:solidFill>
                <a:hlinkClick r:id="rId8"/>
              </a:rPr>
              <a:t>workstyle</a:t>
            </a:r>
            <a:r>
              <a:rPr lang="en-US" sz="1428" dirty="0">
                <a:solidFill>
                  <a:srgbClr val="000000"/>
                </a:solidFill>
              </a:rPr>
              <a:t/>
            </a:r>
            <a:br>
              <a:rPr lang="en-US" sz="1428" dirty="0">
                <a:solidFill>
                  <a:srgbClr val="000000"/>
                </a:solidFill>
              </a:rPr>
            </a:br>
            <a:r>
              <a:rPr lang="en-US" sz="1428" dirty="0">
                <a:solidFill>
                  <a:srgbClr val="000000"/>
                </a:solidFill>
                <a:hlinkClick r:id="rId9"/>
              </a:rPr>
              <a:t>microsoft.com/</a:t>
            </a:r>
            <a:r>
              <a:rPr lang="en-US" sz="1428" b="1" dirty="0">
                <a:solidFill>
                  <a:srgbClr val="000000"/>
                </a:solidFill>
                <a:hlinkClick r:id="rId9"/>
              </a:rPr>
              <a:t>server-cloud/user-device-management</a:t>
            </a:r>
            <a:endParaRPr lang="en-US" sz="1399" b="1" dirty="0">
              <a:solidFill>
                <a:srgbClr val="000000"/>
              </a:solidFill>
            </a:endParaRPr>
          </a:p>
          <a:p>
            <a:pPr lvl="1" defTabSz="932597" fontAlgn="base">
              <a:spcAft>
                <a:spcPts val="408"/>
              </a:spcAft>
              <a:buClr>
                <a:srgbClr val="000000">
                  <a:lumMod val="75000"/>
                  <a:lumOff val="25000"/>
                </a:srgbClr>
              </a:buClr>
              <a:tabLst>
                <a:tab pos="642783" algn="l"/>
              </a:tabLst>
            </a:pPr>
            <a:endParaRPr lang="en-US" i="1" dirty="0" smtClean="0">
              <a:solidFill>
                <a:srgbClr val="FFFFFF"/>
              </a:solidFill>
            </a:endParaRPr>
          </a:p>
          <a:p>
            <a:pPr lvl="1" defTabSz="932597" fontAlgn="base">
              <a:spcBef>
                <a:spcPts val="0"/>
              </a:spcBef>
              <a:spcAft>
                <a:spcPts val="1248"/>
              </a:spcAft>
              <a:buClr>
                <a:srgbClr val="FFFFFF">
                  <a:lumMod val="75000"/>
                  <a:lumOff val="25000"/>
                </a:srgbClr>
              </a:buClr>
              <a:tabLst>
                <a:tab pos="655700" algn="l"/>
                <a:tab pos="1843224" algn="l"/>
              </a:tabLst>
            </a:pPr>
            <a:endParaRPr lang="en-US" sz="1632" dirty="0">
              <a:solidFill>
                <a:srgbClr val="000000"/>
              </a:solidFill>
            </a:endParaRPr>
          </a:p>
        </p:txBody>
      </p:sp>
      <p:sp>
        <p:nvSpPr>
          <p:cNvPr id="30" name="Rectangle 29"/>
          <p:cNvSpPr/>
          <p:nvPr/>
        </p:nvSpPr>
        <p:spPr>
          <a:xfrm>
            <a:off x="751389" y="8226659"/>
            <a:ext cx="8964879" cy="376689"/>
          </a:xfrm>
          <a:prstGeom prst="rect">
            <a:avLst/>
          </a:prstGeom>
          <a:noFill/>
        </p:spPr>
        <p:txBody>
          <a:bodyPr wrap="square" lIns="93264" tIns="46632" rIns="93264" bIns="46632">
            <a:spAutoFit/>
          </a:bodyPr>
          <a:lstStyle/>
          <a:p>
            <a:pPr marL="0" lvl="1" defTabSz="932597" fontAlgn="base">
              <a:lnSpc>
                <a:spcPct val="90000"/>
              </a:lnSpc>
              <a:spcBef>
                <a:spcPct val="20000"/>
              </a:spcBef>
              <a:spcAft>
                <a:spcPts val="408"/>
              </a:spcAft>
              <a:buClr>
                <a:srgbClr val="FFFFFF">
                  <a:lumMod val="75000"/>
                  <a:lumOff val="25000"/>
                </a:srgbClr>
              </a:buClr>
              <a:buSzPct val="90000"/>
              <a:tabLst>
                <a:tab pos="642783" algn="l"/>
              </a:tabLst>
            </a:pPr>
            <a:endParaRPr lang="en-US" sz="2000" b="1" spc="-51" dirty="0">
              <a:solidFill>
                <a:srgbClr val="000000"/>
              </a:solidFill>
            </a:endParaRPr>
          </a:p>
        </p:txBody>
      </p:sp>
      <p:sp>
        <p:nvSpPr>
          <p:cNvPr id="23" name="Freeform 9"/>
          <p:cNvSpPr>
            <a:spLocks noEditPoints="1"/>
          </p:cNvSpPr>
          <p:nvPr/>
        </p:nvSpPr>
        <p:spPr bwMode="black">
          <a:xfrm>
            <a:off x="422584" y="5734519"/>
            <a:ext cx="637146"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5" name="Title 4"/>
          <p:cNvSpPr>
            <a:spLocks noGrp="1"/>
          </p:cNvSpPr>
          <p:nvPr>
            <p:ph type="title"/>
          </p:nvPr>
        </p:nvSpPr>
        <p:spPr/>
        <p:txBody>
          <a:bodyPr/>
          <a:lstStyle/>
          <a:p>
            <a:r>
              <a:rPr lang="en-US" sz="4896" dirty="0">
                <a:solidFill>
                  <a:schemeClr val="tx2"/>
                </a:solidFill>
                <a:latin typeface="Segoe UI Light" pitchFamily="34" charset="0"/>
              </a:rPr>
              <a:t>For More Information</a:t>
            </a:r>
            <a:endParaRPr lang="en-US" dirty="0"/>
          </a:p>
        </p:txBody>
      </p:sp>
      <p:sp>
        <p:nvSpPr>
          <p:cNvPr id="11" name="Freeform 9"/>
          <p:cNvSpPr>
            <a:spLocks noEditPoints="1"/>
          </p:cNvSpPr>
          <p:nvPr/>
        </p:nvSpPr>
        <p:spPr bwMode="black">
          <a:xfrm>
            <a:off x="422584" y="1301554"/>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12" name="Freeform 9"/>
          <p:cNvSpPr>
            <a:spLocks noEditPoints="1"/>
          </p:cNvSpPr>
          <p:nvPr/>
        </p:nvSpPr>
        <p:spPr bwMode="black">
          <a:xfrm>
            <a:off x="422584" y="2190280"/>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13" name="Freeform 9"/>
          <p:cNvSpPr>
            <a:spLocks noEditPoints="1"/>
          </p:cNvSpPr>
          <p:nvPr/>
        </p:nvSpPr>
        <p:spPr bwMode="black">
          <a:xfrm>
            <a:off x="422584" y="3079006"/>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invGray">
          <a:xfrm>
            <a:off x="10252632" y="6009852"/>
            <a:ext cx="1569764" cy="336267"/>
          </a:xfrm>
          <a:prstGeom prst="rect">
            <a:avLst/>
          </a:prstGeom>
        </p:spPr>
      </p:pic>
      <p:sp>
        <p:nvSpPr>
          <p:cNvPr id="20" name="Freeform 9"/>
          <p:cNvSpPr>
            <a:spLocks noEditPoints="1"/>
          </p:cNvSpPr>
          <p:nvPr/>
        </p:nvSpPr>
        <p:spPr bwMode="black">
          <a:xfrm>
            <a:off x="422584" y="3967733"/>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grpSp>
        <p:nvGrpSpPr>
          <p:cNvPr id="24" name="Group 23"/>
          <p:cNvGrpSpPr/>
          <p:nvPr/>
        </p:nvGrpSpPr>
        <p:grpSpPr>
          <a:xfrm>
            <a:off x="7424749" y="2215415"/>
            <a:ext cx="4709054" cy="2300750"/>
            <a:chOff x="269239" y="2376280"/>
            <a:chExt cx="4617139" cy="2255842"/>
          </a:xfrm>
        </p:grpSpPr>
        <p:sp>
          <p:nvSpPr>
            <p:cNvPr id="25" name="Freeform 9"/>
            <p:cNvSpPr>
              <a:spLocks noEditPoints="1"/>
            </p:cNvSpPr>
            <p:nvPr/>
          </p:nvSpPr>
          <p:spPr bwMode="auto">
            <a:xfrm>
              <a:off x="269240" y="3280554"/>
              <a:ext cx="3828481" cy="399007"/>
            </a:xfrm>
            <a:custGeom>
              <a:avLst/>
              <a:gdLst>
                <a:gd name="T0" fmla="*/ 89 w 1963"/>
                <a:gd name="T1" fmla="*/ 187 h 202"/>
                <a:gd name="T2" fmla="*/ 0 w 1963"/>
                <a:gd name="T3" fmla="*/ 174 h 202"/>
                <a:gd name="T4" fmla="*/ 421 w 1963"/>
                <a:gd name="T5" fmla="*/ 40 h 202"/>
                <a:gd name="T6" fmla="*/ 307 w 1963"/>
                <a:gd name="T7" fmla="*/ 141 h 202"/>
                <a:gd name="T8" fmla="*/ 1849 w 1963"/>
                <a:gd name="T9" fmla="*/ 106 h 202"/>
                <a:gd name="T10" fmla="*/ 1815 w 1963"/>
                <a:gd name="T11" fmla="*/ 162 h 202"/>
                <a:gd name="T12" fmla="*/ 1877 w 1963"/>
                <a:gd name="T13" fmla="*/ 160 h 202"/>
                <a:gd name="T14" fmla="*/ 1858 w 1963"/>
                <a:gd name="T15" fmla="*/ 70 h 202"/>
                <a:gd name="T16" fmla="*/ 805 w 1963"/>
                <a:gd name="T17" fmla="*/ 95 h 202"/>
                <a:gd name="T18" fmla="*/ 832 w 1963"/>
                <a:gd name="T19" fmla="*/ 145 h 202"/>
                <a:gd name="T20" fmla="*/ 777 w 1963"/>
                <a:gd name="T21" fmla="*/ 145 h 202"/>
                <a:gd name="T22" fmla="*/ 621 w 1963"/>
                <a:gd name="T23" fmla="*/ 34 h 202"/>
                <a:gd name="T24" fmla="*/ 620 w 1963"/>
                <a:gd name="T25" fmla="*/ 86 h 202"/>
                <a:gd name="T26" fmla="*/ 580 w 1963"/>
                <a:gd name="T27" fmla="*/ 163 h 202"/>
                <a:gd name="T28" fmla="*/ 620 w 1963"/>
                <a:gd name="T29" fmla="*/ 130 h 202"/>
                <a:gd name="T30" fmla="*/ 621 w 1963"/>
                <a:gd name="T31" fmla="*/ 109 h 202"/>
                <a:gd name="T32" fmla="*/ 1555 w 1963"/>
                <a:gd name="T33" fmla="*/ 42 h 202"/>
                <a:gd name="T34" fmla="*/ 1611 w 1963"/>
                <a:gd name="T35" fmla="*/ 100 h 202"/>
                <a:gd name="T36" fmla="*/ 1548 w 1963"/>
                <a:gd name="T37" fmla="*/ 77 h 202"/>
                <a:gd name="T38" fmla="*/ 1121 w 1963"/>
                <a:gd name="T39" fmla="*/ 93 h 202"/>
                <a:gd name="T40" fmla="*/ 1118 w 1963"/>
                <a:gd name="T41" fmla="*/ 157 h 202"/>
                <a:gd name="T42" fmla="*/ 1064 w 1963"/>
                <a:gd name="T43" fmla="*/ 127 h 202"/>
                <a:gd name="T44" fmla="*/ 1105 w 1963"/>
                <a:gd name="T45" fmla="*/ 92 h 202"/>
                <a:gd name="T46" fmla="*/ 1280 w 1963"/>
                <a:gd name="T47" fmla="*/ 143 h 202"/>
                <a:gd name="T48" fmla="*/ 1311 w 1963"/>
                <a:gd name="T49" fmla="*/ 152 h 202"/>
                <a:gd name="T50" fmla="*/ 1301 w 1963"/>
                <a:gd name="T51" fmla="*/ 90 h 202"/>
                <a:gd name="T52" fmla="*/ 1012 w 1963"/>
                <a:gd name="T53" fmla="*/ 38 h 202"/>
                <a:gd name="T54" fmla="*/ 1010 w 1963"/>
                <a:gd name="T55" fmla="*/ 150 h 202"/>
                <a:gd name="T56" fmla="*/ 1018 w 1963"/>
                <a:gd name="T57" fmla="*/ 161 h 202"/>
                <a:gd name="T58" fmla="*/ 1005 w 1963"/>
                <a:gd name="T59" fmla="*/ 51 h 202"/>
                <a:gd name="T60" fmla="*/ 656 w 1963"/>
                <a:gd name="T61" fmla="*/ 138 h 202"/>
                <a:gd name="T62" fmla="*/ 704 w 1963"/>
                <a:gd name="T63" fmla="*/ 86 h 202"/>
                <a:gd name="T64" fmla="*/ 667 w 1963"/>
                <a:gd name="T65" fmla="*/ 126 h 202"/>
                <a:gd name="T66" fmla="*/ 1918 w 1963"/>
                <a:gd name="T67" fmla="*/ 149 h 202"/>
                <a:gd name="T68" fmla="*/ 1936 w 1963"/>
                <a:gd name="T69" fmla="*/ 40 h 202"/>
                <a:gd name="T70" fmla="*/ 1924 w 1963"/>
                <a:gd name="T71" fmla="*/ 50 h 202"/>
                <a:gd name="T72" fmla="*/ 1963 w 1963"/>
                <a:gd name="T73" fmla="*/ 149 h 202"/>
                <a:gd name="T74" fmla="*/ 1487 w 1963"/>
                <a:gd name="T75" fmla="*/ 115 h 202"/>
                <a:gd name="T76" fmla="*/ 1449 w 1963"/>
                <a:gd name="T77" fmla="*/ 63 h 202"/>
                <a:gd name="T78" fmla="*/ 1475 w 1963"/>
                <a:gd name="T79" fmla="*/ 110 h 202"/>
                <a:gd name="T80" fmla="*/ 1700 w 1963"/>
                <a:gd name="T81" fmla="*/ 149 h 202"/>
                <a:gd name="T82" fmla="*/ 1716 w 1963"/>
                <a:gd name="T83" fmla="*/ 39 h 202"/>
                <a:gd name="T84" fmla="*/ 1742 w 1963"/>
                <a:gd name="T85" fmla="*/ 67 h 202"/>
                <a:gd name="T86" fmla="*/ 1761 w 1963"/>
                <a:gd name="T87" fmla="*/ 162 h 202"/>
                <a:gd name="T88" fmla="*/ 523 w 1963"/>
                <a:gd name="T89" fmla="*/ 98 h 202"/>
                <a:gd name="T90" fmla="*/ 535 w 1963"/>
                <a:gd name="T91" fmla="*/ 88 h 202"/>
                <a:gd name="T92" fmla="*/ 467 w 1963"/>
                <a:gd name="T93" fmla="*/ 162 h 202"/>
                <a:gd name="T94" fmla="*/ 1232 w 1963"/>
                <a:gd name="T95" fmla="*/ 146 h 202"/>
                <a:gd name="T96" fmla="*/ 872 w 1963"/>
                <a:gd name="T97" fmla="*/ 160 h 202"/>
                <a:gd name="T98" fmla="*/ 898 w 1963"/>
                <a:gd name="T99" fmla="*/ 85 h 202"/>
                <a:gd name="T100" fmla="*/ 890 w 1963"/>
                <a:gd name="T101" fmla="*/ 123 h 202"/>
                <a:gd name="T102" fmla="*/ 1649 w 1963"/>
                <a:gd name="T103" fmla="*/ 162 h 202"/>
                <a:gd name="T104" fmla="*/ 1649 w 1963"/>
                <a:gd name="T105" fmla="*/ 57 h 202"/>
                <a:gd name="T106" fmla="*/ 1141 w 1963"/>
                <a:gd name="T107" fmla="*/ 75 h 202"/>
                <a:gd name="T108" fmla="*/ 1186 w 1963"/>
                <a:gd name="T109" fmla="*/ 89 h 202"/>
                <a:gd name="T110" fmla="*/ 1388 w 1963"/>
                <a:gd name="T111" fmla="*/ 94 h 202"/>
                <a:gd name="T112" fmla="*/ 1381 w 1963"/>
                <a:gd name="T113" fmla="*/ 92 h 202"/>
                <a:gd name="T114" fmla="*/ 432 w 1963"/>
                <a:gd name="T115" fmla="*/ 16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3" h="202">
                  <a:moveTo>
                    <a:pt x="89" y="99"/>
                  </a:moveTo>
                  <a:cubicBezTo>
                    <a:pt x="89" y="71"/>
                    <a:pt x="89" y="44"/>
                    <a:pt x="89" y="16"/>
                  </a:cubicBezTo>
                  <a:cubicBezTo>
                    <a:pt x="127" y="10"/>
                    <a:pt x="164" y="5"/>
                    <a:pt x="202" y="0"/>
                  </a:cubicBezTo>
                  <a:cubicBezTo>
                    <a:pt x="202" y="2"/>
                    <a:pt x="202" y="97"/>
                    <a:pt x="202" y="99"/>
                  </a:cubicBezTo>
                  <a:cubicBezTo>
                    <a:pt x="165" y="99"/>
                    <a:pt x="127" y="99"/>
                    <a:pt x="89" y="99"/>
                  </a:cubicBezTo>
                  <a:close/>
                  <a:moveTo>
                    <a:pt x="202" y="103"/>
                  </a:moveTo>
                  <a:cubicBezTo>
                    <a:pt x="164" y="103"/>
                    <a:pt x="127" y="103"/>
                    <a:pt x="89" y="103"/>
                  </a:cubicBezTo>
                  <a:cubicBezTo>
                    <a:pt x="89" y="131"/>
                    <a:pt x="89" y="159"/>
                    <a:pt x="89" y="187"/>
                  </a:cubicBezTo>
                  <a:cubicBezTo>
                    <a:pt x="127" y="192"/>
                    <a:pt x="164" y="197"/>
                    <a:pt x="202" y="202"/>
                  </a:cubicBezTo>
                  <a:cubicBezTo>
                    <a:pt x="202" y="169"/>
                    <a:pt x="202" y="136"/>
                    <a:pt x="202" y="103"/>
                  </a:cubicBezTo>
                  <a:close/>
                  <a:moveTo>
                    <a:pt x="86" y="99"/>
                  </a:moveTo>
                  <a:cubicBezTo>
                    <a:pt x="86" y="72"/>
                    <a:pt x="86" y="44"/>
                    <a:pt x="86" y="16"/>
                  </a:cubicBezTo>
                  <a:cubicBezTo>
                    <a:pt x="57" y="20"/>
                    <a:pt x="28" y="24"/>
                    <a:pt x="0" y="28"/>
                  </a:cubicBezTo>
                  <a:cubicBezTo>
                    <a:pt x="0" y="52"/>
                    <a:pt x="0" y="76"/>
                    <a:pt x="0" y="99"/>
                  </a:cubicBezTo>
                  <a:cubicBezTo>
                    <a:pt x="29" y="99"/>
                    <a:pt x="57" y="99"/>
                    <a:pt x="86" y="99"/>
                  </a:cubicBezTo>
                  <a:close/>
                  <a:moveTo>
                    <a:pt x="0" y="174"/>
                  </a:moveTo>
                  <a:cubicBezTo>
                    <a:pt x="28" y="178"/>
                    <a:pt x="57" y="182"/>
                    <a:pt x="86" y="186"/>
                  </a:cubicBezTo>
                  <a:cubicBezTo>
                    <a:pt x="86" y="158"/>
                    <a:pt x="86" y="131"/>
                    <a:pt x="86" y="103"/>
                  </a:cubicBezTo>
                  <a:cubicBezTo>
                    <a:pt x="57" y="103"/>
                    <a:pt x="29" y="103"/>
                    <a:pt x="0" y="103"/>
                  </a:cubicBezTo>
                  <a:cubicBezTo>
                    <a:pt x="0" y="127"/>
                    <a:pt x="0" y="150"/>
                    <a:pt x="0" y="174"/>
                  </a:cubicBezTo>
                  <a:close/>
                  <a:moveTo>
                    <a:pt x="343" y="66"/>
                  </a:moveTo>
                  <a:cubicBezTo>
                    <a:pt x="352" y="98"/>
                    <a:pt x="361" y="130"/>
                    <a:pt x="370" y="162"/>
                  </a:cubicBezTo>
                  <a:cubicBezTo>
                    <a:pt x="375" y="162"/>
                    <a:pt x="381" y="162"/>
                    <a:pt x="386" y="162"/>
                  </a:cubicBezTo>
                  <a:cubicBezTo>
                    <a:pt x="398" y="121"/>
                    <a:pt x="409" y="81"/>
                    <a:pt x="421" y="40"/>
                  </a:cubicBezTo>
                  <a:cubicBezTo>
                    <a:pt x="415" y="40"/>
                    <a:pt x="410" y="40"/>
                    <a:pt x="405" y="40"/>
                  </a:cubicBezTo>
                  <a:cubicBezTo>
                    <a:pt x="396" y="74"/>
                    <a:pt x="387" y="108"/>
                    <a:pt x="378" y="142"/>
                  </a:cubicBezTo>
                  <a:cubicBezTo>
                    <a:pt x="378" y="142"/>
                    <a:pt x="378" y="142"/>
                    <a:pt x="378" y="142"/>
                  </a:cubicBezTo>
                  <a:cubicBezTo>
                    <a:pt x="369" y="108"/>
                    <a:pt x="359" y="74"/>
                    <a:pt x="350" y="41"/>
                  </a:cubicBezTo>
                  <a:cubicBezTo>
                    <a:pt x="345" y="41"/>
                    <a:pt x="341" y="41"/>
                    <a:pt x="336" y="41"/>
                  </a:cubicBezTo>
                  <a:cubicBezTo>
                    <a:pt x="326" y="74"/>
                    <a:pt x="317" y="107"/>
                    <a:pt x="307" y="141"/>
                  </a:cubicBezTo>
                  <a:cubicBezTo>
                    <a:pt x="307" y="141"/>
                    <a:pt x="307" y="141"/>
                    <a:pt x="307" y="141"/>
                  </a:cubicBezTo>
                  <a:cubicBezTo>
                    <a:pt x="307" y="141"/>
                    <a:pt x="307" y="141"/>
                    <a:pt x="307" y="141"/>
                  </a:cubicBezTo>
                  <a:cubicBezTo>
                    <a:pt x="307" y="141"/>
                    <a:pt x="307" y="141"/>
                    <a:pt x="306" y="141"/>
                  </a:cubicBezTo>
                  <a:cubicBezTo>
                    <a:pt x="297" y="108"/>
                    <a:pt x="288" y="74"/>
                    <a:pt x="278" y="40"/>
                  </a:cubicBezTo>
                  <a:cubicBezTo>
                    <a:pt x="273" y="40"/>
                    <a:pt x="268" y="40"/>
                    <a:pt x="263" y="40"/>
                  </a:cubicBezTo>
                  <a:cubicBezTo>
                    <a:pt x="275" y="81"/>
                    <a:pt x="286" y="121"/>
                    <a:pt x="298" y="162"/>
                  </a:cubicBezTo>
                  <a:cubicBezTo>
                    <a:pt x="304" y="162"/>
                    <a:pt x="309" y="162"/>
                    <a:pt x="315" y="162"/>
                  </a:cubicBezTo>
                  <a:cubicBezTo>
                    <a:pt x="324" y="130"/>
                    <a:pt x="333" y="98"/>
                    <a:pt x="342" y="66"/>
                  </a:cubicBezTo>
                  <a:cubicBezTo>
                    <a:pt x="342" y="66"/>
                    <a:pt x="342" y="66"/>
                    <a:pt x="343" y="66"/>
                  </a:cubicBezTo>
                  <a:close/>
                  <a:moveTo>
                    <a:pt x="1849" y="106"/>
                  </a:moveTo>
                  <a:cubicBezTo>
                    <a:pt x="1862" y="102"/>
                    <a:pt x="1870" y="94"/>
                    <a:pt x="1873" y="81"/>
                  </a:cubicBezTo>
                  <a:cubicBezTo>
                    <a:pt x="1874" y="77"/>
                    <a:pt x="1874" y="73"/>
                    <a:pt x="1873" y="69"/>
                  </a:cubicBezTo>
                  <a:cubicBezTo>
                    <a:pt x="1873" y="58"/>
                    <a:pt x="1867" y="50"/>
                    <a:pt x="1857" y="44"/>
                  </a:cubicBezTo>
                  <a:cubicBezTo>
                    <a:pt x="1852" y="42"/>
                    <a:pt x="1846" y="40"/>
                    <a:pt x="1840" y="40"/>
                  </a:cubicBezTo>
                  <a:cubicBezTo>
                    <a:pt x="1827" y="40"/>
                    <a:pt x="1815" y="40"/>
                    <a:pt x="1802" y="40"/>
                  </a:cubicBezTo>
                  <a:cubicBezTo>
                    <a:pt x="1801" y="40"/>
                    <a:pt x="1801" y="40"/>
                    <a:pt x="1800" y="40"/>
                  </a:cubicBezTo>
                  <a:cubicBezTo>
                    <a:pt x="1800" y="43"/>
                    <a:pt x="1800" y="160"/>
                    <a:pt x="1801" y="162"/>
                  </a:cubicBezTo>
                  <a:cubicBezTo>
                    <a:pt x="1805" y="162"/>
                    <a:pt x="1813" y="162"/>
                    <a:pt x="1815" y="162"/>
                  </a:cubicBezTo>
                  <a:cubicBezTo>
                    <a:pt x="1815" y="145"/>
                    <a:pt x="1815" y="127"/>
                    <a:pt x="1815" y="110"/>
                  </a:cubicBezTo>
                  <a:cubicBezTo>
                    <a:pt x="1819" y="110"/>
                    <a:pt x="1822" y="110"/>
                    <a:pt x="1826" y="110"/>
                  </a:cubicBezTo>
                  <a:cubicBezTo>
                    <a:pt x="1832" y="110"/>
                    <a:pt x="1837" y="112"/>
                    <a:pt x="1840" y="117"/>
                  </a:cubicBezTo>
                  <a:cubicBezTo>
                    <a:pt x="1843" y="120"/>
                    <a:pt x="1844" y="122"/>
                    <a:pt x="1845" y="126"/>
                  </a:cubicBezTo>
                  <a:cubicBezTo>
                    <a:pt x="1850" y="137"/>
                    <a:pt x="1855" y="148"/>
                    <a:pt x="1860" y="160"/>
                  </a:cubicBezTo>
                  <a:cubicBezTo>
                    <a:pt x="1861" y="160"/>
                    <a:pt x="1861" y="161"/>
                    <a:pt x="1861" y="162"/>
                  </a:cubicBezTo>
                  <a:cubicBezTo>
                    <a:pt x="1867" y="162"/>
                    <a:pt x="1873" y="162"/>
                    <a:pt x="1878" y="162"/>
                  </a:cubicBezTo>
                  <a:cubicBezTo>
                    <a:pt x="1878" y="161"/>
                    <a:pt x="1878" y="160"/>
                    <a:pt x="1877" y="160"/>
                  </a:cubicBezTo>
                  <a:cubicBezTo>
                    <a:pt x="1874" y="153"/>
                    <a:pt x="1871" y="147"/>
                    <a:pt x="1868" y="141"/>
                  </a:cubicBezTo>
                  <a:cubicBezTo>
                    <a:pt x="1865" y="134"/>
                    <a:pt x="1862" y="126"/>
                    <a:pt x="1858" y="119"/>
                  </a:cubicBezTo>
                  <a:cubicBezTo>
                    <a:pt x="1856" y="114"/>
                    <a:pt x="1852" y="109"/>
                    <a:pt x="1846" y="107"/>
                  </a:cubicBezTo>
                  <a:cubicBezTo>
                    <a:pt x="1848" y="106"/>
                    <a:pt x="1849" y="106"/>
                    <a:pt x="1849" y="106"/>
                  </a:cubicBezTo>
                  <a:close/>
                  <a:moveTo>
                    <a:pt x="1816" y="53"/>
                  </a:moveTo>
                  <a:cubicBezTo>
                    <a:pt x="1823" y="53"/>
                    <a:pt x="1831" y="53"/>
                    <a:pt x="1838" y="53"/>
                  </a:cubicBezTo>
                  <a:cubicBezTo>
                    <a:pt x="1841" y="54"/>
                    <a:pt x="1843" y="54"/>
                    <a:pt x="1846" y="55"/>
                  </a:cubicBezTo>
                  <a:cubicBezTo>
                    <a:pt x="1853" y="57"/>
                    <a:pt x="1857" y="62"/>
                    <a:pt x="1858" y="70"/>
                  </a:cubicBezTo>
                  <a:cubicBezTo>
                    <a:pt x="1860" y="81"/>
                    <a:pt x="1856" y="89"/>
                    <a:pt x="1847" y="94"/>
                  </a:cubicBezTo>
                  <a:cubicBezTo>
                    <a:pt x="1844" y="96"/>
                    <a:pt x="1840" y="97"/>
                    <a:pt x="1837" y="97"/>
                  </a:cubicBezTo>
                  <a:cubicBezTo>
                    <a:pt x="1830" y="97"/>
                    <a:pt x="1823" y="97"/>
                    <a:pt x="1816" y="97"/>
                  </a:cubicBezTo>
                  <a:cubicBezTo>
                    <a:pt x="1815" y="97"/>
                    <a:pt x="1815" y="97"/>
                    <a:pt x="1815" y="97"/>
                  </a:cubicBezTo>
                  <a:cubicBezTo>
                    <a:pt x="1815" y="83"/>
                    <a:pt x="1815" y="68"/>
                    <a:pt x="1815" y="53"/>
                  </a:cubicBezTo>
                  <a:cubicBezTo>
                    <a:pt x="1815" y="53"/>
                    <a:pt x="1815" y="53"/>
                    <a:pt x="1816" y="53"/>
                  </a:cubicBezTo>
                  <a:close/>
                  <a:moveTo>
                    <a:pt x="804" y="95"/>
                  </a:moveTo>
                  <a:cubicBezTo>
                    <a:pt x="804" y="95"/>
                    <a:pt x="805" y="95"/>
                    <a:pt x="805" y="95"/>
                  </a:cubicBezTo>
                  <a:cubicBezTo>
                    <a:pt x="811" y="117"/>
                    <a:pt x="818" y="140"/>
                    <a:pt x="824" y="162"/>
                  </a:cubicBezTo>
                  <a:cubicBezTo>
                    <a:pt x="829" y="162"/>
                    <a:pt x="834" y="162"/>
                    <a:pt x="839" y="162"/>
                  </a:cubicBezTo>
                  <a:cubicBezTo>
                    <a:pt x="847" y="133"/>
                    <a:pt x="856" y="104"/>
                    <a:pt x="865" y="75"/>
                  </a:cubicBezTo>
                  <a:cubicBezTo>
                    <a:pt x="860" y="75"/>
                    <a:pt x="855" y="75"/>
                    <a:pt x="851" y="75"/>
                  </a:cubicBezTo>
                  <a:cubicBezTo>
                    <a:pt x="849" y="81"/>
                    <a:pt x="848" y="87"/>
                    <a:pt x="846" y="93"/>
                  </a:cubicBezTo>
                  <a:cubicBezTo>
                    <a:pt x="844" y="99"/>
                    <a:pt x="843" y="104"/>
                    <a:pt x="841" y="110"/>
                  </a:cubicBezTo>
                  <a:cubicBezTo>
                    <a:pt x="840" y="116"/>
                    <a:pt x="838" y="122"/>
                    <a:pt x="837" y="128"/>
                  </a:cubicBezTo>
                  <a:cubicBezTo>
                    <a:pt x="835" y="133"/>
                    <a:pt x="834" y="139"/>
                    <a:pt x="832" y="145"/>
                  </a:cubicBezTo>
                  <a:cubicBezTo>
                    <a:pt x="832" y="145"/>
                    <a:pt x="831" y="145"/>
                    <a:pt x="831" y="145"/>
                  </a:cubicBezTo>
                  <a:cubicBezTo>
                    <a:pt x="825" y="122"/>
                    <a:pt x="818" y="98"/>
                    <a:pt x="812" y="75"/>
                  </a:cubicBezTo>
                  <a:cubicBezTo>
                    <a:pt x="807" y="75"/>
                    <a:pt x="803" y="75"/>
                    <a:pt x="799" y="75"/>
                  </a:cubicBezTo>
                  <a:cubicBezTo>
                    <a:pt x="799" y="75"/>
                    <a:pt x="799" y="75"/>
                    <a:pt x="799" y="76"/>
                  </a:cubicBezTo>
                  <a:cubicBezTo>
                    <a:pt x="792" y="98"/>
                    <a:pt x="785" y="121"/>
                    <a:pt x="778" y="144"/>
                  </a:cubicBezTo>
                  <a:cubicBezTo>
                    <a:pt x="778" y="144"/>
                    <a:pt x="778" y="144"/>
                    <a:pt x="778" y="144"/>
                  </a:cubicBezTo>
                  <a:cubicBezTo>
                    <a:pt x="778" y="145"/>
                    <a:pt x="778" y="145"/>
                    <a:pt x="778" y="145"/>
                  </a:cubicBezTo>
                  <a:cubicBezTo>
                    <a:pt x="778" y="145"/>
                    <a:pt x="777" y="145"/>
                    <a:pt x="777" y="145"/>
                  </a:cubicBezTo>
                  <a:cubicBezTo>
                    <a:pt x="777" y="145"/>
                    <a:pt x="777" y="145"/>
                    <a:pt x="777" y="145"/>
                  </a:cubicBezTo>
                  <a:cubicBezTo>
                    <a:pt x="771" y="122"/>
                    <a:pt x="764" y="98"/>
                    <a:pt x="758" y="75"/>
                  </a:cubicBezTo>
                  <a:cubicBezTo>
                    <a:pt x="753" y="75"/>
                    <a:pt x="748" y="75"/>
                    <a:pt x="743" y="75"/>
                  </a:cubicBezTo>
                  <a:cubicBezTo>
                    <a:pt x="752" y="104"/>
                    <a:pt x="761" y="133"/>
                    <a:pt x="769" y="162"/>
                  </a:cubicBezTo>
                  <a:cubicBezTo>
                    <a:pt x="774" y="162"/>
                    <a:pt x="779" y="162"/>
                    <a:pt x="783" y="162"/>
                  </a:cubicBezTo>
                  <a:cubicBezTo>
                    <a:pt x="790" y="140"/>
                    <a:pt x="797" y="117"/>
                    <a:pt x="804" y="95"/>
                  </a:cubicBezTo>
                  <a:close/>
                  <a:moveTo>
                    <a:pt x="635" y="34"/>
                  </a:moveTo>
                  <a:cubicBezTo>
                    <a:pt x="632" y="33"/>
                    <a:pt x="623" y="33"/>
                    <a:pt x="621" y="34"/>
                  </a:cubicBezTo>
                  <a:cubicBezTo>
                    <a:pt x="621" y="34"/>
                    <a:pt x="621" y="34"/>
                    <a:pt x="621" y="34"/>
                  </a:cubicBezTo>
                  <a:cubicBezTo>
                    <a:pt x="621" y="34"/>
                    <a:pt x="621" y="34"/>
                    <a:pt x="621" y="34"/>
                  </a:cubicBezTo>
                  <a:cubicBezTo>
                    <a:pt x="621" y="51"/>
                    <a:pt x="621" y="68"/>
                    <a:pt x="621" y="85"/>
                  </a:cubicBezTo>
                  <a:cubicBezTo>
                    <a:pt x="621" y="85"/>
                    <a:pt x="621" y="86"/>
                    <a:pt x="621" y="86"/>
                  </a:cubicBezTo>
                  <a:cubicBezTo>
                    <a:pt x="621" y="86"/>
                    <a:pt x="621" y="86"/>
                    <a:pt x="621" y="86"/>
                  </a:cubicBezTo>
                  <a:cubicBezTo>
                    <a:pt x="621" y="86"/>
                    <a:pt x="621" y="86"/>
                    <a:pt x="621" y="86"/>
                  </a:cubicBezTo>
                  <a:cubicBezTo>
                    <a:pt x="621" y="86"/>
                    <a:pt x="621" y="86"/>
                    <a:pt x="621" y="86"/>
                  </a:cubicBezTo>
                  <a:cubicBezTo>
                    <a:pt x="620" y="86"/>
                    <a:pt x="620" y="86"/>
                    <a:pt x="620" y="86"/>
                  </a:cubicBezTo>
                  <a:cubicBezTo>
                    <a:pt x="620" y="85"/>
                    <a:pt x="619" y="85"/>
                    <a:pt x="619" y="84"/>
                  </a:cubicBezTo>
                  <a:cubicBezTo>
                    <a:pt x="615" y="79"/>
                    <a:pt x="609" y="75"/>
                    <a:pt x="602" y="74"/>
                  </a:cubicBezTo>
                  <a:cubicBezTo>
                    <a:pt x="598" y="73"/>
                    <a:pt x="594" y="73"/>
                    <a:pt x="590" y="73"/>
                  </a:cubicBezTo>
                  <a:cubicBezTo>
                    <a:pt x="582" y="74"/>
                    <a:pt x="575" y="77"/>
                    <a:pt x="570" y="82"/>
                  </a:cubicBezTo>
                  <a:cubicBezTo>
                    <a:pt x="564" y="87"/>
                    <a:pt x="560" y="94"/>
                    <a:pt x="557" y="102"/>
                  </a:cubicBezTo>
                  <a:cubicBezTo>
                    <a:pt x="555" y="111"/>
                    <a:pt x="554" y="120"/>
                    <a:pt x="555" y="129"/>
                  </a:cubicBezTo>
                  <a:cubicBezTo>
                    <a:pt x="556" y="134"/>
                    <a:pt x="557" y="140"/>
                    <a:pt x="560" y="145"/>
                  </a:cubicBezTo>
                  <a:cubicBezTo>
                    <a:pt x="564" y="153"/>
                    <a:pt x="571" y="160"/>
                    <a:pt x="580" y="163"/>
                  </a:cubicBezTo>
                  <a:cubicBezTo>
                    <a:pt x="586" y="164"/>
                    <a:pt x="592" y="165"/>
                    <a:pt x="598" y="164"/>
                  </a:cubicBezTo>
                  <a:cubicBezTo>
                    <a:pt x="607" y="162"/>
                    <a:pt x="614" y="157"/>
                    <a:pt x="619" y="149"/>
                  </a:cubicBezTo>
                  <a:cubicBezTo>
                    <a:pt x="620" y="149"/>
                    <a:pt x="620" y="148"/>
                    <a:pt x="621" y="148"/>
                  </a:cubicBezTo>
                  <a:cubicBezTo>
                    <a:pt x="621" y="148"/>
                    <a:pt x="621" y="148"/>
                    <a:pt x="621" y="148"/>
                  </a:cubicBezTo>
                  <a:cubicBezTo>
                    <a:pt x="621" y="153"/>
                    <a:pt x="621" y="157"/>
                    <a:pt x="621" y="162"/>
                  </a:cubicBezTo>
                  <a:cubicBezTo>
                    <a:pt x="626" y="162"/>
                    <a:pt x="630" y="162"/>
                    <a:pt x="635" y="162"/>
                  </a:cubicBezTo>
                  <a:cubicBezTo>
                    <a:pt x="635" y="119"/>
                    <a:pt x="635" y="76"/>
                    <a:pt x="635" y="34"/>
                  </a:cubicBezTo>
                  <a:close/>
                  <a:moveTo>
                    <a:pt x="620" y="130"/>
                  </a:moveTo>
                  <a:cubicBezTo>
                    <a:pt x="619" y="137"/>
                    <a:pt x="616" y="143"/>
                    <a:pt x="610" y="147"/>
                  </a:cubicBezTo>
                  <a:cubicBezTo>
                    <a:pt x="601" y="154"/>
                    <a:pt x="582" y="155"/>
                    <a:pt x="574" y="140"/>
                  </a:cubicBezTo>
                  <a:cubicBezTo>
                    <a:pt x="571" y="135"/>
                    <a:pt x="570" y="130"/>
                    <a:pt x="569" y="124"/>
                  </a:cubicBezTo>
                  <a:cubicBezTo>
                    <a:pt x="569" y="117"/>
                    <a:pt x="569" y="111"/>
                    <a:pt x="571" y="104"/>
                  </a:cubicBezTo>
                  <a:cubicBezTo>
                    <a:pt x="572" y="103"/>
                    <a:pt x="572" y="101"/>
                    <a:pt x="573" y="100"/>
                  </a:cubicBezTo>
                  <a:cubicBezTo>
                    <a:pt x="578" y="90"/>
                    <a:pt x="586" y="85"/>
                    <a:pt x="597" y="85"/>
                  </a:cubicBezTo>
                  <a:cubicBezTo>
                    <a:pt x="608" y="85"/>
                    <a:pt x="615" y="90"/>
                    <a:pt x="619" y="99"/>
                  </a:cubicBezTo>
                  <a:cubicBezTo>
                    <a:pt x="620" y="102"/>
                    <a:pt x="621" y="106"/>
                    <a:pt x="621" y="109"/>
                  </a:cubicBezTo>
                  <a:cubicBezTo>
                    <a:pt x="621" y="111"/>
                    <a:pt x="621" y="114"/>
                    <a:pt x="621" y="117"/>
                  </a:cubicBezTo>
                  <a:cubicBezTo>
                    <a:pt x="621" y="117"/>
                    <a:pt x="621" y="117"/>
                    <a:pt x="621" y="117"/>
                  </a:cubicBezTo>
                  <a:cubicBezTo>
                    <a:pt x="621" y="121"/>
                    <a:pt x="621" y="125"/>
                    <a:pt x="620" y="130"/>
                  </a:cubicBezTo>
                  <a:close/>
                  <a:moveTo>
                    <a:pt x="1608" y="73"/>
                  </a:moveTo>
                  <a:cubicBezTo>
                    <a:pt x="1607" y="66"/>
                    <a:pt x="1605" y="59"/>
                    <a:pt x="1601" y="53"/>
                  </a:cubicBezTo>
                  <a:cubicBezTo>
                    <a:pt x="1597" y="47"/>
                    <a:pt x="1591" y="42"/>
                    <a:pt x="1585" y="40"/>
                  </a:cubicBezTo>
                  <a:cubicBezTo>
                    <a:pt x="1582" y="39"/>
                    <a:pt x="1578" y="39"/>
                    <a:pt x="1575" y="38"/>
                  </a:cubicBezTo>
                  <a:cubicBezTo>
                    <a:pt x="1568" y="38"/>
                    <a:pt x="1562" y="39"/>
                    <a:pt x="1555" y="42"/>
                  </a:cubicBezTo>
                  <a:cubicBezTo>
                    <a:pt x="1549" y="46"/>
                    <a:pt x="1544" y="51"/>
                    <a:pt x="1540" y="58"/>
                  </a:cubicBezTo>
                  <a:cubicBezTo>
                    <a:pt x="1536" y="66"/>
                    <a:pt x="1534" y="75"/>
                    <a:pt x="1533" y="84"/>
                  </a:cubicBezTo>
                  <a:cubicBezTo>
                    <a:pt x="1531" y="96"/>
                    <a:pt x="1531" y="109"/>
                    <a:pt x="1533" y="122"/>
                  </a:cubicBezTo>
                  <a:cubicBezTo>
                    <a:pt x="1534" y="130"/>
                    <a:pt x="1535" y="137"/>
                    <a:pt x="1539" y="144"/>
                  </a:cubicBezTo>
                  <a:cubicBezTo>
                    <a:pt x="1545" y="155"/>
                    <a:pt x="1553" y="163"/>
                    <a:pt x="1566" y="164"/>
                  </a:cubicBezTo>
                  <a:cubicBezTo>
                    <a:pt x="1579" y="165"/>
                    <a:pt x="1590" y="161"/>
                    <a:pt x="1598" y="151"/>
                  </a:cubicBezTo>
                  <a:cubicBezTo>
                    <a:pt x="1602" y="145"/>
                    <a:pt x="1605" y="138"/>
                    <a:pt x="1607" y="131"/>
                  </a:cubicBezTo>
                  <a:cubicBezTo>
                    <a:pt x="1610" y="121"/>
                    <a:pt x="1611" y="111"/>
                    <a:pt x="1611" y="100"/>
                  </a:cubicBezTo>
                  <a:cubicBezTo>
                    <a:pt x="1611" y="91"/>
                    <a:pt x="1610" y="82"/>
                    <a:pt x="1608" y="73"/>
                  </a:cubicBezTo>
                  <a:close/>
                  <a:moveTo>
                    <a:pt x="1594" y="129"/>
                  </a:moveTo>
                  <a:cubicBezTo>
                    <a:pt x="1593" y="134"/>
                    <a:pt x="1591" y="138"/>
                    <a:pt x="1589" y="142"/>
                  </a:cubicBezTo>
                  <a:cubicBezTo>
                    <a:pt x="1585" y="147"/>
                    <a:pt x="1581" y="151"/>
                    <a:pt x="1575" y="152"/>
                  </a:cubicBezTo>
                  <a:cubicBezTo>
                    <a:pt x="1567" y="153"/>
                    <a:pt x="1560" y="151"/>
                    <a:pt x="1555" y="144"/>
                  </a:cubicBezTo>
                  <a:cubicBezTo>
                    <a:pt x="1551" y="140"/>
                    <a:pt x="1550" y="135"/>
                    <a:pt x="1548" y="129"/>
                  </a:cubicBezTo>
                  <a:cubicBezTo>
                    <a:pt x="1547" y="122"/>
                    <a:pt x="1546" y="115"/>
                    <a:pt x="1546" y="107"/>
                  </a:cubicBezTo>
                  <a:cubicBezTo>
                    <a:pt x="1546" y="97"/>
                    <a:pt x="1546" y="87"/>
                    <a:pt x="1548" y="77"/>
                  </a:cubicBezTo>
                  <a:cubicBezTo>
                    <a:pt x="1549" y="72"/>
                    <a:pt x="1550" y="67"/>
                    <a:pt x="1552" y="63"/>
                  </a:cubicBezTo>
                  <a:cubicBezTo>
                    <a:pt x="1554" y="61"/>
                    <a:pt x="1555" y="59"/>
                    <a:pt x="1556" y="57"/>
                  </a:cubicBezTo>
                  <a:cubicBezTo>
                    <a:pt x="1563" y="48"/>
                    <a:pt x="1580" y="47"/>
                    <a:pt x="1588" y="59"/>
                  </a:cubicBezTo>
                  <a:cubicBezTo>
                    <a:pt x="1591" y="64"/>
                    <a:pt x="1593" y="70"/>
                    <a:pt x="1594" y="76"/>
                  </a:cubicBezTo>
                  <a:cubicBezTo>
                    <a:pt x="1596" y="84"/>
                    <a:pt x="1596" y="92"/>
                    <a:pt x="1596" y="104"/>
                  </a:cubicBezTo>
                  <a:cubicBezTo>
                    <a:pt x="1596" y="111"/>
                    <a:pt x="1596" y="120"/>
                    <a:pt x="1594" y="129"/>
                  </a:cubicBezTo>
                  <a:close/>
                  <a:moveTo>
                    <a:pt x="1125" y="114"/>
                  </a:moveTo>
                  <a:cubicBezTo>
                    <a:pt x="1125" y="107"/>
                    <a:pt x="1124" y="100"/>
                    <a:pt x="1121" y="93"/>
                  </a:cubicBezTo>
                  <a:cubicBezTo>
                    <a:pt x="1117" y="85"/>
                    <a:pt x="1112" y="78"/>
                    <a:pt x="1103" y="75"/>
                  </a:cubicBezTo>
                  <a:cubicBezTo>
                    <a:pt x="1096" y="73"/>
                    <a:pt x="1090" y="72"/>
                    <a:pt x="1083" y="73"/>
                  </a:cubicBezTo>
                  <a:cubicBezTo>
                    <a:pt x="1070" y="76"/>
                    <a:pt x="1061" y="83"/>
                    <a:pt x="1055" y="94"/>
                  </a:cubicBezTo>
                  <a:cubicBezTo>
                    <a:pt x="1050" y="103"/>
                    <a:pt x="1049" y="114"/>
                    <a:pt x="1049" y="124"/>
                  </a:cubicBezTo>
                  <a:cubicBezTo>
                    <a:pt x="1050" y="131"/>
                    <a:pt x="1051" y="137"/>
                    <a:pt x="1054" y="143"/>
                  </a:cubicBezTo>
                  <a:cubicBezTo>
                    <a:pt x="1059" y="154"/>
                    <a:pt x="1068" y="161"/>
                    <a:pt x="1080" y="163"/>
                  </a:cubicBezTo>
                  <a:cubicBezTo>
                    <a:pt x="1088" y="165"/>
                    <a:pt x="1096" y="164"/>
                    <a:pt x="1103" y="163"/>
                  </a:cubicBezTo>
                  <a:cubicBezTo>
                    <a:pt x="1109" y="161"/>
                    <a:pt x="1113" y="160"/>
                    <a:pt x="1118" y="157"/>
                  </a:cubicBezTo>
                  <a:cubicBezTo>
                    <a:pt x="1119" y="156"/>
                    <a:pt x="1119" y="155"/>
                    <a:pt x="1119" y="154"/>
                  </a:cubicBezTo>
                  <a:cubicBezTo>
                    <a:pt x="1119" y="151"/>
                    <a:pt x="1119" y="148"/>
                    <a:pt x="1119" y="144"/>
                  </a:cubicBezTo>
                  <a:cubicBezTo>
                    <a:pt x="1119" y="144"/>
                    <a:pt x="1119" y="144"/>
                    <a:pt x="1119" y="143"/>
                  </a:cubicBezTo>
                  <a:cubicBezTo>
                    <a:pt x="1119" y="143"/>
                    <a:pt x="1118" y="143"/>
                    <a:pt x="1118" y="143"/>
                  </a:cubicBezTo>
                  <a:cubicBezTo>
                    <a:pt x="1118" y="144"/>
                    <a:pt x="1117" y="144"/>
                    <a:pt x="1116" y="145"/>
                  </a:cubicBezTo>
                  <a:cubicBezTo>
                    <a:pt x="1107" y="151"/>
                    <a:pt x="1096" y="153"/>
                    <a:pt x="1085" y="152"/>
                  </a:cubicBezTo>
                  <a:cubicBezTo>
                    <a:pt x="1076" y="150"/>
                    <a:pt x="1070" y="145"/>
                    <a:pt x="1066" y="137"/>
                  </a:cubicBezTo>
                  <a:cubicBezTo>
                    <a:pt x="1065" y="134"/>
                    <a:pt x="1065" y="130"/>
                    <a:pt x="1064" y="127"/>
                  </a:cubicBezTo>
                  <a:cubicBezTo>
                    <a:pt x="1064" y="126"/>
                    <a:pt x="1064" y="124"/>
                    <a:pt x="1064" y="122"/>
                  </a:cubicBezTo>
                  <a:cubicBezTo>
                    <a:pt x="1084" y="122"/>
                    <a:pt x="1104" y="122"/>
                    <a:pt x="1125" y="122"/>
                  </a:cubicBezTo>
                  <a:cubicBezTo>
                    <a:pt x="1125" y="119"/>
                    <a:pt x="1125" y="117"/>
                    <a:pt x="1125" y="114"/>
                  </a:cubicBezTo>
                  <a:close/>
                  <a:moveTo>
                    <a:pt x="1064" y="110"/>
                  </a:moveTo>
                  <a:cubicBezTo>
                    <a:pt x="1064" y="108"/>
                    <a:pt x="1064" y="107"/>
                    <a:pt x="1065" y="105"/>
                  </a:cubicBezTo>
                  <a:cubicBezTo>
                    <a:pt x="1066" y="100"/>
                    <a:pt x="1069" y="94"/>
                    <a:pt x="1074" y="90"/>
                  </a:cubicBezTo>
                  <a:cubicBezTo>
                    <a:pt x="1081" y="84"/>
                    <a:pt x="1089" y="84"/>
                    <a:pt x="1098" y="86"/>
                  </a:cubicBezTo>
                  <a:cubicBezTo>
                    <a:pt x="1101" y="88"/>
                    <a:pt x="1103" y="90"/>
                    <a:pt x="1105" y="92"/>
                  </a:cubicBezTo>
                  <a:cubicBezTo>
                    <a:pt x="1109" y="98"/>
                    <a:pt x="1110" y="104"/>
                    <a:pt x="1111" y="110"/>
                  </a:cubicBezTo>
                  <a:cubicBezTo>
                    <a:pt x="1095" y="110"/>
                    <a:pt x="1080" y="110"/>
                    <a:pt x="1064" y="110"/>
                  </a:cubicBezTo>
                  <a:close/>
                  <a:moveTo>
                    <a:pt x="1351" y="109"/>
                  </a:moveTo>
                  <a:cubicBezTo>
                    <a:pt x="1351" y="103"/>
                    <a:pt x="1349" y="97"/>
                    <a:pt x="1347" y="92"/>
                  </a:cubicBezTo>
                  <a:cubicBezTo>
                    <a:pt x="1343" y="84"/>
                    <a:pt x="1337" y="78"/>
                    <a:pt x="1329" y="75"/>
                  </a:cubicBezTo>
                  <a:cubicBezTo>
                    <a:pt x="1323" y="73"/>
                    <a:pt x="1316" y="72"/>
                    <a:pt x="1309" y="74"/>
                  </a:cubicBezTo>
                  <a:cubicBezTo>
                    <a:pt x="1297" y="76"/>
                    <a:pt x="1288" y="82"/>
                    <a:pt x="1282" y="93"/>
                  </a:cubicBezTo>
                  <a:cubicBezTo>
                    <a:pt x="1273" y="108"/>
                    <a:pt x="1274" y="130"/>
                    <a:pt x="1280" y="143"/>
                  </a:cubicBezTo>
                  <a:cubicBezTo>
                    <a:pt x="1285" y="154"/>
                    <a:pt x="1294" y="161"/>
                    <a:pt x="1306" y="163"/>
                  </a:cubicBezTo>
                  <a:cubicBezTo>
                    <a:pt x="1314" y="165"/>
                    <a:pt x="1322" y="164"/>
                    <a:pt x="1330" y="163"/>
                  </a:cubicBezTo>
                  <a:cubicBezTo>
                    <a:pt x="1334" y="162"/>
                    <a:pt x="1339" y="160"/>
                    <a:pt x="1343" y="157"/>
                  </a:cubicBezTo>
                  <a:cubicBezTo>
                    <a:pt x="1345" y="156"/>
                    <a:pt x="1345" y="155"/>
                    <a:pt x="1345" y="153"/>
                  </a:cubicBezTo>
                  <a:cubicBezTo>
                    <a:pt x="1345" y="151"/>
                    <a:pt x="1345" y="148"/>
                    <a:pt x="1345" y="145"/>
                  </a:cubicBezTo>
                  <a:cubicBezTo>
                    <a:pt x="1345" y="144"/>
                    <a:pt x="1345" y="144"/>
                    <a:pt x="1345" y="143"/>
                  </a:cubicBezTo>
                  <a:cubicBezTo>
                    <a:pt x="1344" y="143"/>
                    <a:pt x="1343" y="144"/>
                    <a:pt x="1343" y="144"/>
                  </a:cubicBezTo>
                  <a:cubicBezTo>
                    <a:pt x="1333" y="151"/>
                    <a:pt x="1323" y="154"/>
                    <a:pt x="1311" y="152"/>
                  </a:cubicBezTo>
                  <a:cubicBezTo>
                    <a:pt x="1303" y="150"/>
                    <a:pt x="1296" y="145"/>
                    <a:pt x="1293" y="137"/>
                  </a:cubicBezTo>
                  <a:cubicBezTo>
                    <a:pt x="1292" y="134"/>
                    <a:pt x="1291" y="131"/>
                    <a:pt x="1290" y="128"/>
                  </a:cubicBezTo>
                  <a:cubicBezTo>
                    <a:pt x="1290" y="126"/>
                    <a:pt x="1290" y="124"/>
                    <a:pt x="1290" y="122"/>
                  </a:cubicBezTo>
                  <a:cubicBezTo>
                    <a:pt x="1310" y="122"/>
                    <a:pt x="1331" y="122"/>
                    <a:pt x="1351" y="122"/>
                  </a:cubicBezTo>
                  <a:cubicBezTo>
                    <a:pt x="1351" y="118"/>
                    <a:pt x="1351" y="113"/>
                    <a:pt x="1351" y="109"/>
                  </a:cubicBezTo>
                  <a:close/>
                  <a:moveTo>
                    <a:pt x="1290" y="110"/>
                  </a:moveTo>
                  <a:cubicBezTo>
                    <a:pt x="1291" y="108"/>
                    <a:pt x="1291" y="106"/>
                    <a:pt x="1291" y="105"/>
                  </a:cubicBezTo>
                  <a:cubicBezTo>
                    <a:pt x="1293" y="99"/>
                    <a:pt x="1296" y="94"/>
                    <a:pt x="1301" y="90"/>
                  </a:cubicBezTo>
                  <a:cubicBezTo>
                    <a:pt x="1308" y="84"/>
                    <a:pt x="1316" y="84"/>
                    <a:pt x="1324" y="86"/>
                  </a:cubicBezTo>
                  <a:cubicBezTo>
                    <a:pt x="1328" y="88"/>
                    <a:pt x="1331" y="91"/>
                    <a:pt x="1333" y="94"/>
                  </a:cubicBezTo>
                  <a:cubicBezTo>
                    <a:pt x="1336" y="98"/>
                    <a:pt x="1337" y="105"/>
                    <a:pt x="1337" y="110"/>
                  </a:cubicBezTo>
                  <a:cubicBezTo>
                    <a:pt x="1321" y="110"/>
                    <a:pt x="1306" y="110"/>
                    <a:pt x="1290" y="110"/>
                  </a:cubicBezTo>
                  <a:close/>
                  <a:moveTo>
                    <a:pt x="1033" y="56"/>
                  </a:moveTo>
                  <a:cubicBezTo>
                    <a:pt x="1033" y="53"/>
                    <a:pt x="1033" y="51"/>
                    <a:pt x="1033" y="48"/>
                  </a:cubicBezTo>
                  <a:cubicBezTo>
                    <a:pt x="1033" y="42"/>
                    <a:pt x="1033" y="42"/>
                    <a:pt x="1027" y="40"/>
                  </a:cubicBezTo>
                  <a:cubicBezTo>
                    <a:pt x="1022" y="39"/>
                    <a:pt x="1017" y="38"/>
                    <a:pt x="1012" y="38"/>
                  </a:cubicBezTo>
                  <a:cubicBezTo>
                    <a:pt x="1005" y="38"/>
                    <a:pt x="999" y="38"/>
                    <a:pt x="992" y="41"/>
                  </a:cubicBezTo>
                  <a:cubicBezTo>
                    <a:pt x="980" y="45"/>
                    <a:pt x="972" y="53"/>
                    <a:pt x="971" y="66"/>
                  </a:cubicBezTo>
                  <a:cubicBezTo>
                    <a:pt x="969" y="76"/>
                    <a:pt x="972" y="85"/>
                    <a:pt x="979" y="93"/>
                  </a:cubicBezTo>
                  <a:cubicBezTo>
                    <a:pt x="984" y="97"/>
                    <a:pt x="989" y="101"/>
                    <a:pt x="995" y="104"/>
                  </a:cubicBezTo>
                  <a:cubicBezTo>
                    <a:pt x="999" y="107"/>
                    <a:pt x="1003" y="109"/>
                    <a:pt x="1007" y="112"/>
                  </a:cubicBezTo>
                  <a:cubicBezTo>
                    <a:pt x="1010" y="114"/>
                    <a:pt x="1013" y="116"/>
                    <a:pt x="1016" y="118"/>
                  </a:cubicBezTo>
                  <a:cubicBezTo>
                    <a:pt x="1020" y="122"/>
                    <a:pt x="1022" y="126"/>
                    <a:pt x="1023" y="131"/>
                  </a:cubicBezTo>
                  <a:cubicBezTo>
                    <a:pt x="1023" y="141"/>
                    <a:pt x="1019" y="147"/>
                    <a:pt x="1010" y="150"/>
                  </a:cubicBezTo>
                  <a:cubicBezTo>
                    <a:pt x="1008" y="150"/>
                    <a:pt x="1005" y="151"/>
                    <a:pt x="1002" y="151"/>
                  </a:cubicBezTo>
                  <a:cubicBezTo>
                    <a:pt x="991" y="152"/>
                    <a:pt x="981" y="148"/>
                    <a:pt x="972" y="142"/>
                  </a:cubicBezTo>
                  <a:cubicBezTo>
                    <a:pt x="971" y="141"/>
                    <a:pt x="971" y="141"/>
                    <a:pt x="970" y="141"/>
                  </a:cubicBezTo>
                  <a:cubicBezTo>
                    <a:pt x="970" y="142"/>
                    <a:pt x="970" y="142"/>
                    <a:pt x="970" y="143"/>
                  </a:cubicBezTo>
                  <a:cubicBezTo>
                    <a:pt x="970" y="146"/>
                    <a:pt x="970" y="150"/>
                    <a:pt x="970" y="153"/>
                  </a:cubicBezTo>
                  <a:cubicBezTo>
                    <a:pt x="970" y="158"/>
                    <a:pt x="970" y="158"/>
                    <a:pt x="974" y="159"/>
                  </a:cubicBezTo>
                  <a:cubicBezTo>
                    <a:pt x="981" y="162"/>
                    <a:pt x="988" y="164"/>
                    <a:pt x="995" y="164"/>
                  </a:cubicBezTo>
                  <a:cubicBezTo>
                    <a:pt x="1003" y="164"/>
                    <a:pt x="1011" y="164"/>
                    <a:pt x="1018" y="161"/>
                  </a:cubicBezTo>
                  <a:cubicBezTo>
                    <a:pt x="1035" y="154"/>
                    <a:pt x="1040" y="140"/>
                    <a:pt x="1037" y="125"/>
                  </a:cubicBezTo>
                  <a:cubicBezTo>
                    <a:pt x="1036" y="118"/>
                    <a:pt x="1032" y="113"/>
                    <a:pt x="1027" y="108"/>
                  </a:cubicBezTo>
                  <a:cubicBezTo>
                    <a:pt x="1022" y="104"/>
                    <a:pt x="1017" y="100"/>
                    <a:pt x="1011" y="97"/>
                  </a:cubicBezTo>
                  <a:cubicBezTo>
                    <a:pt x="1007" y="95"/>
                    <a:pt x="1003" y="92"/>
                    <a:pt x="999" y="90"/>
                  </a:cubicBezTo>
                  <a:cubicBezTo>
                    <a:pt x="996" y="88"/>
                    <a:pt x="994" y="87"/>
                    <a:pt x="992" y="85"/>
                  </a:cubicBezTo>
                  <a:cubicBezTo>
                    <a:pt x="988" y="82"/>
                    <a:pt x="986" y="78"/>
                    <a:pt x="985" y="73"/>
                  </a:cubicBezTo>
                  <a:cubicBezTo>
                    <a:pt x="984" y="64"/>
                    <a:pt x="988" y="57"/>
                    <a:pt x="996" y="53"/>
                  </a:cubicBezTo>
                  <a:cubicBezTo>
                    <a:pt x="999" y="52"/>
                    <a:pt x="1002" y="51"/>
                    <a:pt x="1005" y="51"/>
                  </a:cubicBezTo>
                  <a:cubicBezTo>
                    <a:pt x="1015" y="51"/>
                    <a:pt x="1024" y="52"/>
                    <a:pt x="1032" y="58"/>
                  </a:cubicBezTo>
                  <a:cubicBezTo>
                    <a:pt x="1032" y="58"/>
                    <a:pt x="1032" y="58"/>
                    <a:pt x="1033" y="58"/>
                  </a:cubicBezTo>
                  <a:cubicBezTo>
                    <a:pt x="1033" y="58"/>
                    <a:pt x="1033" y="57"/>
                    <a:pt x="1033" y="56"/>
                  </a:cubicBezTo>
                  <a:close/>
                  <a:moveTo>
                    <a:pt x="736" y="100"/>
                  </a:moveTo>
                  <a:cubicBezTo>
                    <a:pt x="731" y="87"/>
                    <a:pt x="723" y="78"/>
                    <a:pt x="709" y="74"/>
                  </a:cubicBezTo>
                  <a:cubicBezTo>
                    <a:pt x="702" y="72"/>
                    <a:pt x="694" y="72"/>
                    <a:pt x="687" y="74"/>
                  </a:cubicBezTo>
                  <a:cubicBezTo>
                    <a:pt x="673" y="76"/>
                    <a:pt x="662" y="84"/>
                    <a:pt x="657" y="98"/>
                  </a:cubicBezTo>
                  <a:cubicBezTo>
                    <a:pt x="651" y="111"/>
                    <a:pt x="651" y="124"/>
                    <a:pt x="656" y="138"/>
                  </a:cubicBezTo>
                  <a:cubicBezTo>
                    <a:pt x="660" y="149"/>
                    <a:pt x="668" y="158"/>
                    <a:pt x="680" y="162"/>
                  </a:cubicBezTo>
                  <a:cubicBezTo>
                    <a:pt x="687" y="164"/>
                    <a:pt x="694" y="165"/>
                    <a:pt x="701" y="164"/>
                  </a:cubicBezTo>
                  <a:cubicBezTo>
                    <a:pt x="717" y="162"/>
                    <a:pt x="728" y="154"/>
                    <a:pt x="734" y="139"/>
                  </a:cubicBezTo>
                  <a:cubicBezTo>
                    <a:pt x="737" y="133"/>
                    <a:pt x="738" y="125"/>
                    <a:pt x="738" y="118"/>
                  </a:cubicBezTo>
                  <a:cubicBezTo>
                    <a:pt x="738" y="112"/>
                    <a:pt x="737" y="105"/>
                    <a:pt x="736" y="100"/>
                  </a:cubicBezTo>
                  <a:close/>
                  <a:moveTo>
                    <a:pt x="670" y="103"/>
                  </a:moveTo>
                  <a:cubicBezTo>
                    <a:pt x="674" y="92"/>
                    <a:pt x="683" y="85"/>
                    <a:pt x="694" y="85"/>
                  </a:cubicBezTo>
                  <a:cubicBezTo>
                    <a:pt x="698" y="85"/>
                    <a:pt x="701" y="85"/>
                    <a:pt x="704" y="86"/>
                  </a:cubicBezTo>
                  <a:cubicBezTo>
                    <a:pt x="711" y="88"/>
                    <a:pt x="717" y="92"/>
                    <a:pt x="720" y="99"/>
                  </a:cubicBezTo>
                  <a:cubicBezTo>
                    <a:pt x="723" y="104"/>
                    <a:pt x="723" y="109"/>
                    <a:pt x="724" y="114"/>
                  </a:cubicBezTo>
                  <a:cubicBezTo>
                    <a:pt x="724" y="120"/>
                    <a:pt x="724" y="127"/>
                    <a:pt x="722" y="133"/>
                  </a:cubicBezTo>
                  <a:cubicBezTo>
                    <a:pt x="722" y="134"/>
                    <a:pt x="721" y="136"/>
                    <a:pt x="721" y="137"/>
                  </a:cubicBezTo>
                  <a:cubicBezTo>
                    <a:pt x="717" y="146"/>
                    <a:pt x="709" y="151"/>
                    <a:pt x="700" y="152"/>
                  </a:cubicBezTo>
                  <a:cubicBezTo>
                    <a:pt x="695" y="152"/>
                    <a:pt x="691" y="152"/>
                    <a:pt x="687" y="151"/>
                  </a:cubicBezTo>
                  <a:cubicBezTo>
                    <a:pt x="677" y="148"/>
                    <a:pt x="672" y="141"/>
                    <a:pt x="669" y="132"/>
                  </a:cubicBezTo>
                  <a:cubicBezTo>
                    <a:pt x="668" y="130"/>
                    <a:pt x="668" y="128"/>
                    <a:pt x="667" y="126"/>
                  </a:cubicBezTo>
                  <a:cubicBezTo>
                    <a:pt x="667" y="124"/>
                    <a:pt x="667" y="121"/>
                    <a:pt x="667" y="120"/>
                  </a:cubicBezTo>
                  <a:cubicBezTo>
                    <a:pt x="667" y="113"/>
                    <a:pt x="668" y="108"/>
                    <a:pt x="670" y="103"/>
                  </a:cubicBezTo>
                  <a:close/>
                  <a:moveTo>
                    <a:pt x="1955" y="149"/>
                  </a:moveTo>
                  <a:cubicBezTo>
                    <a:pt x="1953" y="149"/>
                    <a:pt x="1950" y="149"/>
                    <a:pt x="1948" y="149"/>
                  </a:cubicBezTo>
                  <a:cubicBezTo>
                    <a:pt x="1945" y="149"/>
                    <a:pt x="1943" y="149"/>
                    <a:pt x="1940" y="149"/>
                  </a:cubicBezTo>
                  <a:cubicBezTo>
                    <a:pt x="1938" y="149"/>
                    <a:pt x="1935" y="149"/>
                    <a:pt x="1933" y="149"/>
                  </a:cubicBezTo>
                  <a:cubicBezTo>
                    <a:pt x="1930" y="149"/>
                    <a:pt x="1928" y="149"/>
                    <a:pt x="1925" y="149"/>
                  </a:cubicBezTo>
                  <a:cubicBezTo>
                    <a:pt x="1923" y="149"/>
                    <a:pt x="1920" y="149"/>
                    <a:pt x="1918" y="149"/>
                  </a:cubicBezTo>
                  <a:cubicBezTo>
                    <a:pt x="1915" y="149"/>
                    <a:pt x="1913" y="149"/>
                    <a:pt x="1910" y="149"/>
                  </a:cubicBezTo>
                  <a:cubicBezTo>
                    <a:pt x="1908" y="149"/>
                    <a:pt x="1905" y="150"/>
                    <a:pt x="1903" y="149"/>
                  </a:cubicBezTo>
                  <a:cubicBezTo>
                    <a:pt x="1902" y="144"/>
                    <a:pt x="1904" y="139"/>
                    <a:pt x="1907" y="135"/>
                  </a:cubicBezTo>
                  <a:cubicBezTo>
                    <a:pt x="1909" y="133"/>
                    <a:pt x="1911" y="130"/>
                    <a:pt x="1913" y="128"/>
                  </a:cubicBezTo>
                  <a:cubicBezTo>
                    <a:pt x="1919" y="124"/>
                    <a:pt x="1925" y="119"/>
                    <a:pt x="1931" y="115"/>
                  </a:cubicBezTo>
                  <a:cubicBezTo>
                    <a:pt x="1936" y="111"/>
                    <a:pt x="1941" y="107"/>
                    <a:pt x="1945" y="103"/>
                  </a:cubicBezTo>
                  <a:cubicBezTo>
                    <a:pt x="1955" y="93"/>
                    <a:pt x="1959" y="81"/>
                    <a:pt x="1958" y="67"/>
                  </a:cubicBezTo>
                  <a:cubicBezTo>
                    <a:pt x="1957" y="53"/>
                    <a:pt x="1949" y="44"/>
                    <a:pt x="1936" y="40"/>
                  </a:cubicBezTo>
                  <a:cubicBezTo>
                    <a:pt x="1930" y="38"/>
                    <a:pt x="1924" y="38"/>
                    <a:pt x="1917" y="39"/>
                  </a:cubicBezTo>
                  <a:cubicBezTo>
                    <a:pt x="1908" y="39"/>
                    <a:pt x="1901" y="43"/>
                    <a:pt x="1894" y="49"/>
                  </a:cubicBezTo>
                  <a:cubicBezTo>
                    <a:pt x="1893" y="50"/>
                    <a:pt x="1893" y="50"/>
                    <a:pt x="1893" y="51"/>
                  </a:cubicBezTo>
                  <a:cubicBezTo>
                    <a:pt x="1893" y="55"/>
                    <a:pt x="1893" y="59"/>
                    <a:pt x="1893" y="63"/>
                  </a:cubicBezTo>
                  <a:cubicBezTo>
                    <a:pt x="1893" y="63"/>
                    <a:pt x="1893" y="64"/>
                    <a:pt x="1893" y="65"/>
                  </a:cubicBezTo>
                  <a:cubicBezTo>
                    <a:pt x="1894" y="64"/>
                    <a:pt x="1894" y="63"/>
                    <a:pt x="1895" y="63"/>
                  </a:cubicBezTo>
                  <a:cubicBezTo>
                    <a:pt x="1898" y="59"/>
                    <a:pt x="1902" y="56"/>
                    <a:pt x="1906" y="54"/>
                  </a:cubicBezTo>
                  <a:cubicBezTo>
                    <a:pt x="1912" y="51"/>
                    <a:pt x="1918" y="50"/>
                    <a:pt x="1924" y="50"/>
                  </a:cubicBezTo>
                  <a:cubicBezTo>
                    <a:pt x="1936" y="51"/>
                    <a:pt x="1944" y="59"/>
                    <a:pt x="1944" y="71"/>
                  </a:cubicBezTo>
                  <a:cubicBezTo>
                    <a:pt x="1944" y="81"/>
                    <a:pt x="1941" y="89"/>
                    <a:pt x="1935" y="96"/>
                  </a:cubicBezTo>
                  <a:cubicBezTo>
                    <a:pt x="1931" y="101"/>
                    <a:pt x="1926" y="104"/>
                    <a:pt x="1921" y="108"/>
                  </a:cubicBezTo>
                  <a:cubicBezTo>
                    <a:pt x="1914" y="113"/>
                    <a:pt x="1908" y="118"/>
                    <a:pt x="1902" y="124"/>
                  </a:cubicBezTo>
                  <a:cubicBezTo>
                    <a:pt x="1893" y="131"/>
                    <a:pt x="1888" y="141"/>
                    <a:pt x="1888" y="152"/>
                  </a:cubicBezTo>
                  <a:cubicBezTo>
                    <a:pt x="1888" y="155"/>
                    <a:pt x="1888" y="159"/>
                    <a:pt x="1888" y="162"/>
                  </a:cubicBezTo>
                  <a:cubicBezTo>
                    <a:pt x="1913" y="162"/>
                    <a:pt x="1938" y="162"/>
                    <a:pt x="1963" y="162"/>
                  </a:cubicBezTo>
                  <a:cubicBezTo>
                    <a:pt x="1963" y="158"/>
                    <a:pt x="1963" y="154"/>
                    <a:pt x="1963" y="149"/>
                  </a:cubicBezTo>
                  <a:cubicBezTo>
                    <a:pt x="1960" y="149"/>
                    <a:pt x="1958" y="149"/>
                    <a:pt x="1955" y="149"/>
                  </a:cubicBezTo>
                  <a:close/>
                  <a:moveTo>
                    <a:pt x="1504" y="149"/>
                  </a:moveTo>
                  <a:cubicBezTo>
                    <a:pt x="1499" y="149"/>
                    <a:pt x="1494" y="149"/>
                    <a:pt x="1489" y="149"/>
                  </a:cubicBezTo>
                  <a:cubicBezTo>
                    <a:pt x="1484" y="149"/>
                    <a:pt x="1479" y="149"/>
                    <a:pt x="1474" y="149"/>
                  </a:cubicBezTo>
                  <a:cubicBezTo>
                    <a:pt x="1469" y="149"/>
                    <a:pt x="1464" y="149"/>
                    <a:pt x="1459" y="149"/>
                  </a:cubicBezTo>
                  <a:cubicBezTo>
                    <a:pt x="1459" y="145"/>
                    <a:pt x="1460" y="140"/>
                    <a:pt x="1463" y="136"/>
                  </a:cubicBezTo>
                  <a:cubicBezTo>
                    <a:pt x="1465" y="132"/>
                    <a:pt x="1468" y="130"/>
                    <a:pt x="1471" y="127"/>
                  </a:cubicBezTo>
                  <a:cubicBezTo>
                    <a:pt x="1476" y="123"/>
                    <a:pt x="1482" y="119"/>
                    <a:pt x="1487" y="115"/>
                  </a:cubicBezTo>
                  <a:cubicBezTo>
                    <a:pt x="1491" y="112"/>
                    <a:pt x="1495" y="109"/>
                    <a:pt x="1499" y="106"/>
                  </a:cubicBezTo>
                  <a:cubicBezTo>
                    <a:pt x="1503" y="102"/>
                    <a:pt x="1506" y="98"/>
                    <a:pt x="1509" y="93"/>
                  </a:cubicBezTo>
                  <a:cubicBezTo>
                    <a:pt x="1514" y="86"/>
                    <a:pt x="1515" y="77"/>
                    <a:pt x="1515" y="69"/>
                  </a:cubicBezTo>
                  <a:cubicBezTo>
                    <a:pt x="1514" y="55"/>
                    <a:pt x="1506" y="44"/>
                    <a:pt x="1492" y="40"/>
                  </a:cubicBezTo>
                  <a:cubicBezTo>
                    <a:pt x="1486" y="38"/>
                    <a:pt x="1480" y="38"/>
                    <a:pt x="1474" y="39"/>
                  </a:cubicBezTo>
                  <a:cubicBezTo>
                    <a:pt x="1465" y="39"/>
                    <a:pt x="1457" y="43"/>
                    <a:pt x="1450" y="49"/>
                  </a:cubicBezTo>
                  <a:cubicBezTo>
                    <a:pt x="1449" y="50"/>
                    <a:pt x="1449" y="51"/>
                    <a:pt x="1449" y="52"/>
                  </a:cubicBezTo>
                  <a:cubicBezTo>
                    <a:pt x="1449" y="55"/>
                    <a:pt x="1449" y="59"/>
                    <a:pt x="1449" y="63"/>
                  </a:cubicBezTo>
                  <a:cubicBezTo>
                    <a:pt x="1449" y="63"/>
                    <a:pt x="1449" y="64"/>
                    <a:pt x="1449" y="65"/>
                  </a:cubicBezTo>
                  <a:cubicBezTo>
                    <a:pt x="1450" y="64"/>
                    <a:pt x="1450" y="63"/>
                    <a:pt x="1451" y="63"/>
                  </a:cubicBezTo>
                  <a:cubicBezTo>
                    <a:pt x="1454" y="60"/>
                    <a:pt x="1457" y="58"/>
                    <a:pt x="1460" y="56"/>
                  </a:cubicBezTo>
                  <a:cubicBezTo>
                    <a:pt x="1466" y="52"/>
                    <a:pt x="1473" y="50"/>
                    <a:pt x="1481" y="50"/>
                  </a:cubicBezTo>
                  <a:cubicBezTo>
                    <a:pt x="1491" y="51"/>
                    <a:pt x="1498" y="57"/>
                    <a:pt x="1500" y="66"/>
                  </a:cubicBezTo>
                  <a:cubicBezTo>
                    <a:pt x="1501" y="70"/>
                    <a:pt x="1501" y="74"/>
                    <a:pt x="1500" y="78"/>
                  </a:cubicBezTo>
                  <a:cubicBezTo>
                    <a:pt x="1499" y="86"/>
                    <a:pt x="1495" y="92"/>
                    <a:pt x="1490" y="98"/>
                  </a:cubicBezTo>
                  <a:cubicBezTo>
                    <a:pt x="1485" y="102"/>
                    <a:pt x="1480" y="106"/>
                    <a:pt x="1475" y="110"/>
                  </a:cubicBezTo>
                  <a:cubicBezTo>
                    <a:pt x="1468" y="115"/>
                    <a:pt x="1462" y="120"/>
                    <a:pt x="1456" y="126"/>
                  </a:cubicBezTo>
                  <a:cubicBezTo>
                    <a:pt x="1450" y="131"/>
                    <a:pt x="1446" y="138"/>
                    <a:pt x="1445" y="146"/>
                  </a:cubicBezTo>
                  <a:cubicBezTo>
                    <a:pt x="1444" y="151"/>
                    <a:pt x="1444" y="156"/>
                    <a:pt x="1444" y="162"/>
                  </a:cubicBezTo>
                  <a:cubicBezTo>
                    <a:pt x="1444" y="162"/>
                    <a:pt x="1445" y="162"/>
                    <a:pt x="1445" y="162"/>
                  </a:cubicBezTo>
                  <a:cubicBezTo>
                    <a:pt x="1469" y="162"/>
                    <a:pt x="1494" y="162"/>
                    <a:pt x="1519" y="162"/>
                  </a:cubicBezTo>
                  <a:cubicBezTo>
                    <a:pt x="1519" y="158"/>
                    <a:pt x="1519" y="154"/>
                    <a:pt x="1519" y="149"/>
                  </a:cubicBezTo>
                  <a:cubicBezTo>
                    <a:pt x="1514" y="149"/>
                    <a:pt x="1509" y="149"/>
                    <a:pt x="1504" y="149"/>
                  </a:cubicBezTo>
                  <a:close/>
                  <a:moveTo>
                    <a:pt x="1700" y="149"/>
                  </a:moveTo>
                  <a:cubicBezTo>
                    <a:pt x="1700" y="149"/>
                    <a:pt x="1700" y="148"/>
                    <a:pt x="1700" y="148"/>
                  </a:cubicBezTo>
                  <a:cubicBezTo>
                    <a:pt x="1700" y="143"/>
                    <a:pt x="1702" y="139"/>
                    <a:pt x="1705" y="135"/>
                  </a:cubicBezTo>
                  <a:cubicBezTo>
                    <a:pt x="1707" y="132"/>
                    <a:pt x="1710" y="129"/>
                    <a:pt x="1713" y="126"/>
                  </a:cubicBezTo>
                  <a:cubicBezTo>
                    <a:pt x="1718" y="123"/>
                    <a:pt x="1724" y="119"/>
                    <a:pt x="1729" y="115"/>
                  </a:cubicBezTo>
                  <a:cubicBezTo>
                    <a:pt x="1733" y="112"/>
                    <a:pt x="1738" y="108"/>
                    <a:pt x="1742" y="104"/>
                  </a:cubicBezTo>
                  <a:cubicBezTo>
                    <a:pt x="1753" y="94"/>
                    <a:pt x="1757" y="81"/>
                    <a:pt x="1756" y="67"/>
                  </a:cubicBezTo>
                  <a:cubicBezTo>
                    <a:pt x="1755" y="54"/>
                    <a:pt x="1747" y="44"/>
                    <a:pt x="1734" y="40"/>
                  </a:cubicBezTo>
                  <a:cubicBezTo>
                    <a:pt x="1728" y="38"/>
                    <a:pt x="1722" y="38"/>
                    <a:pt x="1716" y="39"/>
                  </a:cubicBezTo>
                  <a:cubicBezTo>
                    <a:pt x="1706" y="39"/>
                    <a:pt x="1699" y="43"/>
                    <a:pt x="1692" y="49"/>
                  </a:cubicBezTo>
                  <a:cubicBezTo>
                    <a:pt x="1691" y="50"/>
                    <a:pt x="1690" y="50"/>
                    <a:pt x="1691" y="52"/>
                  </a:cubicBezTo>
                  <a:cubicBezTo>
                    <a:pt x="1691" y="55"/>
                    <a:pt x="1691" y="59"/>
                    <a:pt x="1691" y="63"/>
                  </a:cubicBezTo>
                  <a:cubicBezTo>
                    <a:pt x="1691" y="63"/>
                    <a:pt x="1691" y="64"/>
                    <a:pt x="1691" y="65"/>
                  </a:cubicBezTo>
                  <a:cubicBezTo>
                    <a:pt x="1692" y="64"/>
                    <a:pt x="1692" y="63"/>
                    <a:pt x="1693" y="63"/>
                  </a:cubicBezTo>
                  <a:cubicBezTo>
                    <a:pt x="1696" y="59"/>
                    <a:pt x="1700" y="56"/>
                    <a:pt x="1705" y="54"/>
                  </a:cubicBezTo>
                  <a:cubicBezTo>
                    <a:pt x="1711" y="51"/>
                    <a:pt x="1717" y="50"/>
                    <a:pt x="1723" y="50"/>
                  </a:cubicBezTo>
                  <a:cubicBezTo>
                    <a:pt x="1733" y="51"/>
                    <a:pt x="1740" y="58"/>
                    <a:pt x="1742" y="67"/>
                  </a:cubicBezTo>
                  <a:cubicBezTo>
                    <a:pt x="1742" y="71"/>
                    <a:pt x="1742" y="76"/>
                    <a:pt x="1741" y="80"/>
                  </a:cubicBezTo>
                  <a:cubicBezTo>
                    <a:pt x="1740" y="87"/>
                    <a:pt x="1736" y="93"/>
                    <a:pt x="1731" y="98"/>
                  </a:cubicBezTo>
                  <a:cubicBezTo>
                    <a:pt x="1727" y="102"/>
                    <a:pt x="1722" y="106"/>
                    <a:pt x="1717" y="109"/>
                  </a:cubicBezTo>
                  <a:cubicBezTo>
                    <a:pt x="1710" y="114"/>
                    <a:pt x="1704" y="119"/>
                    <a:pt x="1698" y="125"/>
                  </a:cubicBezTo>
                  <a:cubicBezTo>
                    <a:pt x="1693" y="130"/>
                    <a:pt x="1689" y="136"/>
                    <a:pt x="1687" y="143"/>
                  </a:cubicBezTo>
                  <a:cubicBezTo>
                    <a:pt x="1686" y="149"/>
                    <a:pt x="1686" y="155"/>
                    <a:pt x="1686" y="162"/>
                  </a:cubicBezTo>
                  <a:cubicBezTo>
                    <a:pt x="1686" y="162"/>
                    <a:pt x="1686" y="162"/>
                    <a:pt x="1686" y="162"/>
                  </a:cubicBezTo>
                  <a:cubicBezTo>
                    <a:pt x="1711" y="162"/>
                    <a:pt x="1736" y="162"/>
                    <a:pt x="1761" y="162"/>
                  </a:cubicBezTo>
                  <a:cubicBezTo>
                    <a:pt x="1761" y="158"/>
                    <a:pt x="1761" y="154"/>
                    <a:pt x="1761" y="149"/>
                  </a:cubicBezTo>
                  <a:cubicBezTo>
                    <a:pt x="1741" y="149"/>
                    <a:pt x="1721" y="149"/>
                    <a:pt x="1700" y="149"/>
                  </a:cubicBezTo>
                  <a:close/>
                  <a:moveTo>
                    <a:pt x="481" y="159"/>
                  </a:moveTo>
                  <a:cubicBezTo>
                    <a:pt x="481" y="144"/>
                    <a:pt x="481" y="128"/>
                    <a:pt x="481" y="113"/>
                  </a:cubicBezTo>
                  <a:cubicBezTo>
                    <a:pt x="481" y="111"/>
                    <a:pt x="481" y="109"/>
                    <a:pt x="481" y="107"/>
                  </a:cubicBezTo>
                  <a:cubicBezTo>
                    <a:pt x="482" y="100"/>
                    <a:pt x="485" y="95"/>
                    <a:pt x="490" y="91"/>
                  </a:cubicBezTo>
                  <a:cubicBezTo>
                    <a:pt x="497" y="85"/>
                    <a:pt x="504" y="84"/>
                    <a:pt x="512" y="86"/>
                  </a:cubicBezTo>
                  <a:cubicBezTo>
                    <a:pt x="518" y="88"/>
                    <a:pt x="521" y="92"/>
                    <a:pt x="523" y="98"/>
                  </a:cubicBezTo>
                  <a:cubicBezTo>
                    <a:pt x="525" y="102"/>
                    <a:pt x="525" y="107"/>
                    <a:pt x="525" y="111"/>
                  </a:cubicBezTo>
                  <a:cubicBezTo>
                    <a:pt x="525" y="127"/>
                    <a:pt x="525" y="143"/>
                    <a:pt x="525" y="159"/>
                  </a:cubicBezTo>
                  <a:cubicBezTo>
                    <a:pt x="525" y="160"/>
                    <a:pt x="525" y="161"/>
                    <a:pt x="525" y="162"/>
                  </a:cubicBezTo>
                  <a:cubicBezTo>
                    <a:pt x="530" y="162"/>
                    <a:pt x="534" y="162"/>
                    <a:pt x="539" y="162"/>
                  </a:cubicBezTo>
                  <a:cubicBezTo>
                    <a:pt x="539" y="161"/>
                    <a:pt x="539" y="160"/>
                    <a:pt x="539" y="159"/>
                  </a:cubicBezTo>
                  <a:cubicBezTo>
                    <a:pt x="539" y="143"/>
                    <a:pt x="539" y="126"/>
                    <a:pt x="539" y="110"/>
                  </a:cubicBezTo>
                  <a:cubicBezTo>
                    <a:pt x="539" y="108"/>
                    <a:pt x="539" y="106"/>
                    <a:pt x="539" y="104"/>
                  </a:cubicBezTo>
                  <a:cubicBezTo>
                    <a:pt x="539" y="98"/>
                    <a:pt x="538" y="93"/>
                    <a:pt x="535" y="88"/>
                  </a:cubicBezTo>
                  <a:cubicBezTo>
                    <a:pt x="532" y="81"/>
                    <a:pt x="527" y="77"/>
                    <a:pt x="520" y="74"/>
                  </a:cubicBezTo>
                  <a:cubicBezTo>
                    <a:pt x="518" y="74"/>
                    <a:pt x="515" y="73"/>
                    <a:pt x="513" y="73"/>
                  </a:cubicBezTo>
                  <a:cubicBezTo>
                    <a:pt x="500" y="72"/>
                    <a:pt x="490" y="77"/>
                    <a:pt x="483" y="87"/>
                  </a:cubicBezTo>
                  <a:cubicBezTo>
                    <a:pt x="482" y="88"/>
                    <a:pt x="482" y="88"/>
                    <a:pt x="481" y="89"/>
                  </a:cubicBezTo>
                  <a:cubicBezTo>
                    <a:pt x="481" y="89"/>
                    <a:pt x="481" y="89"/>
                    <a:pt x="481" y="89"/>
                  </a:cubicBezTo>
                  <a:cubicBezTo>
                    <a:pt x="481" y="84"/>
                    <a:pt x="481" y="80"/>
                    <a:pt x="481" y="75"/>
                  </a:cubicBezTo>
                  <a:cubicBezTo>
                    <a:pt x="477" y="75"/>
                    <a:pt x="469" y="75"/>
                    <a:pt x="467" y="75"/>
                  </a:cubicBezTo>
                  <a:cubicBezTo>
                    <a:pt x="467" y="104"/>
                    <a:pt x="467" y="133"/>
                    <a:pt x="467" y="162"/>
                  </a:cubicBezTo>
                  <a:cubicBezTo>
                    <a:pt x="472" y="162"/>
                    <a:pt x="476" y="162"/>
                    <a:pt x="481" y="162"/>
                  </a:cubicBezTo>
                  <a:cubicBezTo>
                    <a:pt x="481" y="161"/>
                    <a:pt x="481" y="160"/>
                    <a:pt x="481" y="159"/>
                  </a:cubicBezTo>
                  <a:close/>
                  <a:moveTo>
                    <a:pt x="1273" y="75"/>
                  </a:moveTo>
                  <a:cubicBezTo>
                    <a:pt x="1268" y="75"/>
                    <a:pt x="1263" y="75"/>
                    <a:pt x="1258" y="75"/>
                  </a:cubicBezTo>
                  <a:cubicBezTo>
                    <a:pt x="1256" y="83"/>
                    <a:pt x="1253" y="91"/>
                    <a:pt x="1250" y="99"/>
                  </a:cubicBezTo>
                  <a:cubicBezTo>
                    <a:pt x="1247" y="107"/>
                    <a:pt x="1244" y="115"/>
                    <a:pt x="1241" y="123"/>
                  </a:cubicBezTo>
                  <a:cubicBezTo>
                    <a:pt x="1238" y="130"/>
                    <a:pt x="1236" y="138"/>
                    <a:pt x="1232" y="146"/>
                  </a:cubicBezTo>
                  <a:cubicBezTo>
                    <a:pt x="1232" y="146"/>
                    <a:pt x="1232" y="146"/>
                    <a:pt x="1232" y="146"/>
                  </a:cubicBezTo>
                  <a:cubicBezTo>
                    <a:pt x="1224" y="122"/>
                    <a:pt x="1216" y="99"/>
                    <a:pt x="1207" y="75"/>
                  </a:cubicBezTo>
                  <a:cubicBezTo>
                    <a:pt x="1205" y="75"/>
                    <a:pt x="1202" y="75"/>
                    <a:pt x="1200" y="75"/>
                  </a:cubicBezTo>
                  <a:cubicBezTo>
                    <a:pt x="1197" y="75"/>
                    <a:pt x="1195" y="75"/>
                    <a:pt x="1192" y="75"/>
                  </a:cubicBezTo>
                  <a:cubicBezTo>
                    <a:pt x="1203" y="104"/>
                    <a:pt x="1214" y="133"/>
                    <a:pt x="1225" y="162"/>
                  </a:cubicBezTo>
                  <a:cubicBezTo>
                    <a:pt x="1229" y="162"/>
                    <a:pt x="1234" y="162"/>
                    <a:pt x="1238" y="162"/>
                  </a:cubicBezTo>
                  <a:cubicBezTo>
                    <a:pt x="1241" y="156"/>
                    <a:pt x="1273" y="77"/>
                    <a:pt x="1273" y="75"/>
                  </a:cubicBezTo>
                  <a:close/>
                  <a:moveTo>
                    <a:pt x="870" y="157"/>
                  </a:moveTo>
                  <a:cubicBezTo>
                    <a:pt x="870" y="159"/>
                    <a:pt x="871" y="159"/>
                    <a:pt x="872" y="160"/>
                  </a:cubicBezTo>
                  <a:cubicBezTo>
                    <a:pt x="883" y="165"/>
                    <a:pt x="895" y="166"/>
                    <a:pt x="906" y="162"/>
                  </a:cubicBezTo>
                  <a:cubicBezTo>
                    <a:pt x="918" y="158"/>
                    <a:pt x="924" y="149"/>
                    <a:pt x="923" y="137"/>
                  </a:cubicBezTo>
                  <a:cubicBezTo>
                    <a:pt x="923" y="131"/>
                    <a:pt x="921" y="126"/>
                    <a:pt x="917" y="122"/>
                  </a:cubicBezTo>
                  <a:cubicBezTo>
                    <a:pt x="914" y="120"/>
                    <a:pt x="911" y="118"/>
                    <a:pt x="908" y="117"/>
                  </a:cubicBezTo>
                  <a:cubicBezTo>
                    <a:pt x="905" y="115"/>
                    <a:pt x="901" y="113"/>
                    <a:pt x="897" y="112"/>
                  </a:cubicBezTo>
                  <a:cubicBezTo>
                    <a:pt x="895" y="110"/>
                    <a:pt x="892" y="108"/>
                    <a:pt x="889" y="107"/>
                  </a:cubicBezTo>
                  <a:cubicBezTo>
                    <a:pt x="884" y="103"/>
                    <a:pt x="883" y="94"/>
                    <a:pt x="888" y="89"/>
                  </a:cubicBezTo>
                  <a:cubicBezTo>
                    <a:pt x="891" y="87"/>
                    <a:pt x="894" y="85"/>
                    <a:pt x="898" y="85"/>
                  </a:cubicBezTo>
                  <a:cubicBezTo>
                    <a:pt x="905" y="85"/>
                    <a:pt x="912" y="86"/>
                    <a:pt x="918" y="90"/>
                  </a:cubicBezTo>
                  <a:cubicBezTo>
                    <a:pt x="918" y="90"/>
                    <a:pt x="919" y="91"/>
                    <a:pt x="919" y="91"/>
                  </a:cubicBezTo>
                  <a:cubicBezTo>
                    <a:pt x="919" y="86"/>
                    <a:pt x="919" y="82"/>
                    <a:pt x="919" y="77"/>
                  </a:cubicBezTo>
                  <a:cubicBezTo>
                    <a:pt x="919" y="77"/>
                    <a:pt x="918" y="76"/>
                    <a:pt x="917" y="76"/>
                  </a:cubicBezTo>
                  <a:cubicBezTo>
                    <a:pt x="910" y="73"/>
                    <a:pt x="902" y="72"/>
                    <a:pt x="895" y="73"/>
                  </a:cubicBezTo>
                  <a:cubicBezTo>
                    <a:pt x="888" y="74"/>
                    <a:pt x="883" y="77"/>
                    <a:pt x="878" y="81"/>
                  </a:cubicBezTo>
                  <a:cubicBezTo>
                    <a:pt x="867" y="90"/>
                    <a:pt x="867" y="110"/>
                    <a:pt x="880" y="118"/>
                  </a:cubicBezTo>
                  <a:cubicBezTo>
                    <a:pt x="884" y="120"/>
                    <a:pt x="887" y="122"/>
                    <a:pt x="890" y="123"/>
                  </a:cubicBezTo>
                  <a:cubicBezTo>
                    <a:pt x="895" y="126"/>
                    <a:pt x="900" y="128"/>
                    <a:pt x="905" y="131"/>
                  </a:cubicBezTo>
                  <a:cubicBezTo>
                    <a:pt x="909" y="134"/>
                    <a:pt x="910" y="138"/>
                    <a:pt x="909" y="143"/>
                  </a:cubicBezTo>
                  <a:cubicBezTo>
                    <a:pt x="908" y="147"/>
                    <a:pt x="905" y="150"/>
                    <a:pt x="901" y="151"/>
                  </a:cubicBezTo>
                  <a:cubicBezTo>
                    <a:pt x="901" y="151"/>
                    <a:pt x="900" y="151"/>
                    <a:pt x="899" y="152"/>
                  </a:cubicBezTo>
                  <a:cubicBezTo>
                    <a:pt x="890" y="153"/>
                    <a:pt x="881" y="151"/>
                    <a:pt x="873" y="146"/>
                  </a:cubicBezTo>
                  <a:cubicBezTo>
                    <a:pt x="872" y="145"/>
                    <a:pt x="871" y="145"/>
                    <a:pt x="870" y="144"/>
                  </a:cubicBezTo>
                  <a:cubicBezTo>
                    <a:pt x="870" y="149"/>
                    <a:pt x="870" y="153"/>
                    <a:pt x="870" y="157"/>
                  </a:cubicBezTo>
                  <a:close/>
                  <a:moveTo>
                    <a:pt x="1649" y="162"/>
                  </a:moveTo>
                  <a:cubicBezTo>
                    <a:pt x="1653" y="162"/>
                    <a:pt x="1658" y="162"/>
                    <a:pt x="1662" y="162"/>
                  </a:cubicBezTo>
                  <a:cubicBezTo>
                    <a:pt x="1662" y="120"/>
                    <a:pt x="1662" y="79"/>
                    <a:pt x="1662" y="38"/>
                  </a:cubicBezTo>
                  <a:cubicBezTo>
                    <a:pt x="1661" y="38"/>
                    <a:pt x="1660" y="38"/>
                    <a:pt x="1659" y="38"/>
                  </a:cubicBezTo>
                  <a:cubicBezTo>
                    <a:pt x="1658" y="38"/>
                    <a:pt x="1657" y="38"/>
                    <a:pt x="1656" y="39"/>
                  </a:cubicBezTo>
                  <a:cubicBezTo>
                    <a:pt x="1646" y="47"/>
                    <a:pt x="1634" y="53"/>
                    <a:pt x="1622" y="57"/>
                  </a:cubicBezTo>
                  <a:cubicBezTo>
                    <a:pt x="1621" y="57"/>
                    <a:pt x="1621" y="57"/>
                    <a:pt x="1620" y="57"/>
                  </a:cubicBezTo>
                  <a:cubicBezTo>
                    <a:pt x="1620" y="62"/>
                    <a:pt x="1620" y="66"/>
                    <a:pt x="1620" y="71"/>
                  </a:cubicBezTo>
                  <a:cubicBezTo>
                    <a:pt x="1631" y="68"/>
                    <a:pt x="1640" y="64"/>
                    <a:pt x="1649" y="57"/>
                  </a:cubicBezTo>
                  <a:cubicBezTo>
                    <a:pt x="1649" y="92"/>
                    <a:pt x="1649" y="127"/>
                    <a:pt x="1649" y="162"/>
                  </a:cubicBezTo>
                  <a:close/>
                  <a:moveTo>
                    <a:pt x="1177" y="74"/>
                  </a:moveTo>
                  <a:cubicBezTo>
                    <a:pt x="1172" y="74"/>
                    <a:pt x="1167" y="76"/>
                    <a:pt x="1163" y="80"/>
                  </a:cubicBezTo>
                  <a:cubicBezTo>
                    <a:pt x="1160" y="83"/>
                    <a:pt x="1157" y="86"/>
                    <a:pt x="1156" y="90"/>
                  </a:cubicBezTo>
                  <a:cubicBezTo>
                    <a:pt x="1155" y="91"/>
                    <a:pt x="1155" y="91"/>
                    <a:pt x="1155" y="92"/>
                  </a:cubicBezTo>
                  <a:cubicBezTo>
                    <a:pt x="1155" y="92"/>
                    <a:pt x="1154" y="92"/>
                    <a:pt x="1154" y="92"/>
                  </a:cubicBezTo>
                  <a:cubicBezTo>
                    <a:pt x="1154" y="86"/>
                    <a:pt x="1154" y="81"/>
                    <a:pt x="1154" y="75"/>
                  </a:cubicBezTo>
                  <a:cubicBezTo>
                    <a:pt x="1150" y="75"/>
                    <a:pt x="1145" y="75"/>
                    <a:pt x="1141" y="75"/>
                  </a:cubicBezTo>
                  <a:cubicBezTo>
                    <a:pt x="1141" y="104"/>
                    <a:pt x="1141" y="133"/>
                    <a:pt x="1141" y="162"/>
                  </a:cubicBezTo>
                  <a:cubicBezTo>
                    <a:pt x="1143" y="162"/>
                    <a:pt x="1153" y="162"/>
                    <a:pt x="1154" y="162"/>
                  </a:cubicBezTo>
                  <a:cubicBezTo>
                    <a:pt x="1154" y="161"/>
                    <a:pt x="1154" y="160"/>
                    <a:pt x="1154" y="159"/>
                  </a:cubicBezTo>
                  <a:cubicBezTo>
                    <a:pt x="1154" y="146"/>
                    <a:pt x="1154" y="132"/>
                    <a:pt x="1154" y="119"/>
                  </a:cubicBezTo>
                  <a:cubicBezTo>
                    <a:pt x="1154" y="116"/>
                    <a:pt x="1155" y="113"/>
                    <a:pt x="1155" y="110"/>
                  </a:cubicBezTo>
                  <a:cubicBezTo>
                    <a:pt x="1156" y="104"/>
                    <a:pt x="1158" y="98"/>
                    <a:pt x="1161" y="93"/>
                  </a:cubicBezTo>
                  <a:cubicBezTo>
                    <a:pt x="1168" y="85"/>
                    <a:pt x="1178" y="85"/>
                    <a:pt x="1184" y="88"/>
                  </a:cubicBezTo>
                  <a:cubicBezTo>
                    <a:pt x="1185" y="88"/>
                    <a:pt x="1185" y="89"/>
                    <a:pt x="1186" y="89"/>
                  </a:cubicBezTo>
                  <a:cubicBezTo>
                    <a:pt x="1186" y="84"/>
                    <a:pt x="1186" y="80"/>
                    <a:pt x="1186" y="75"/>
                  </a:cubicBezTo>
                  <a:cubicBezTo>
                    <a:pt x="1183" y="74"/>
                    <a:pt x="1180" y="74"/>
                    <a:pt x="1177" y="74"/>
                  </a:cubicBezTo>
                  <a:close/>
                  <a:moveTo>
                    <a:pt x="1367" y="162"/>
                  </a:moveTo>
                  <a:cubicBezTo>
                    <a:pt x="1372" y="162"/>
                    <a:pt x="1376" y="162"/>
                    <a:pt x="1381" y="162"/>
                  </a:cubicBezTo>
                  <a:cubicBezTo>
                    <a:pt x="1381" y="161"/>
                    <a:pt x="1381" y="160"/>
                    <a:pt x="1381" y="159"/>
                  </a:cubicBezTo>
                  <a:cubicBezTo>
                    <a:pt x="1381" y="145"/>
                    <a:pt x="1381" y="132"/>
                    <a:pt x="1381" y="118"/>
                  </a:cubicBezTo>
                  <a:cubicBezTo>
                    <a:pt x="1381" y="115"/>
                    <a:pt x="1381" y="112"/>
                    <a:pt x="1381" y="109"/>
                  </a:cubicBezTo>
                  <a:cubicBezTo>
                    <a:pt x="1382" y="103"/>
                    <a:pt x="1384" y="98"/>
                    <a:pt x="1388" y="94"/>
                  </a:cubicBezTo>
                  <a:cubicBezTo>
                    <a:pt x="1394" y="85"/>
                    <a:pt x="1404" y="85"/>
                    <a:pt x="1411" y="88"/>
                  </a:cubicBezTo>
                  <a:cubicBezTo>
                    <a:pt x="1411" y="88"/>
                    <a:pt x="1411" y="89"/>
                    <a:pt x="1412" y="89"/>
                  </a:cubicBezTo>
                  <a:cubicBezTo>
                    <a:pt x="1412" y="84"/>
                    <a:pt x="1412" y="79"/>
                    <a:pt x="1412" y="75"/>
                  </a:cubicBezTo>
                  <a:cubicBezTo>
                    <a:pt x="1411" y="74"/>
                    <a:pt x="1410" y="74"/>
                    <a:pt x="1409" y="74"/>
                  </a:cubicBezTo>
                  <a:cubicBezTo>
                    <a:pt x="1407" y="74"/>
                    <a:pt x="1406" y="74"/>
                    <a:pt x="1404" y="74"/>
                  </a:cubicBezTo>
                  <a:cubicBezTo>
                    <a:pt x="1398" y="74"/>
                    <a:pt x="1393" y="76"/>
                    <a:pt x="1389" y="79"/>
                  </a:cubicBezTo>
                  <a:cubicBezTo>
                    <a:pt x="1386" y="82"/>
                    <a:pt x="1384" y="86"/>
                    <a:pt x="1382" y="90"/>
                  </a:cubicBezTo>
                  <a:cubicBezTo>
                    <a:pt x="1382" y="91"/>
                    <a:pt x="1382" y="91"/>
                    <a:pt x="1381" y="92"/>
                  </a:cubicBezTo>
                  <a:cubicBezTo>
                    <a:pt x="1381" y="92"/>
                    <a:pt x="1381" y="92"/>
                    <a:pt x="1381" y="92"/>
                  </a:cubicBezTo>
                  <a:cubicBezTo>
                    <a:pt x="1381" y="89"/>
                    <a:pt x="1381" y="86"/>
                    <a:pt x="1381" y="84"/>
                  </a:cubicBezTo>
                  <a:cubicBezTo>
                    <a:pt x="1381" y="81"/>
                    <a:pt x="1381" y="78"/>
                    <a:pt x="1381" y="75"/>
                  </a:cubicBezTo>
                  <a:cubicBezTo>
                    <a:pt x="1376" y="75"/>
                    <a:pt x="1372" y="75"/>
                    <a:pt x="1367" y="75"/>
                  </a:cubicBezTo>
                  <a:cubicBezTo>
                    <a:pt x="1367" y="78"/>
                    <a:pt x="1367" y="160"/>
                    <a:pt x="1367" y="162"/>
                  </a:cubicBezTo>
                  <a:close/>
                  <a:moveTo>
                    <a:pt x="446" y="75"/>
                  </a:moveTo>
                  <a:cubicBezTo>
                    <a:pt x="441" y="75"/>
                    <a:pt x="437" y="75"/>
                    <a:pt x="432" y="75"/>
                  </a:cubicBezTo>
                  <a:cubicBezTo>
                    <a:pt x="432" y="104"/>
                    <a:pt x="432" y="133"/>
                    <a:pt x="432" y="162"/>
                  </a:cubicBezTo>
                  <a:cubicBezTo>
                    <a:pt x="437" y="162"/>
                    <a:pt x="441" y="162"/>
                    <a:pt x="446" y="162"/>
                  </a:cubicBezTo>
                  <a:cubicBezTo>
                    <a:pt x="446" y="157"/>
                    <a:pt x="446" y="77"/>
                    <a:pt x="446" y="75"/>
                  </a:cubicBezTo>
                  <a:close/>
                  <a:moveTo>
                    <a:pt x="448" y="47"/>
                  </a:moveTo>
                  <a:cubicBezTo>
                    <a:pt x="448" y="42"/>
                    <a:pt x="444" y="38"/>
                    <a:pt x="439" y="38"/>
                  </a:cubicBezTo>
                  <a:cubicBezTo>
                    <a:pt x="434" y="38"/>
                    <a:pt x="430" y="42"/>
                    <a:pt x="430" y="47"/>
                  </a:cubicBezTo>
                  <a:cubicBezTo>
                    <a:pt x="430" y="52"/>
                    <a:pt x="434" y="56"/>
                    <a:pt x="439" y="56"/>
                  </a:cubicBezTo>
                  <a:cubicBezTo>
                    <a:pt x="444" y="56"/>
                    <a:pt x="448" y="52"/>
                    <a:pt x="448" y="47"/>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sp>
          <p:nvSpPr>
            <p:cNvPr id="26" name="Freeform 5"/>
            <p:cNvSpPr>
              <a:spLocks noEditPoints="1"/>
            </p:cNvSpPr>
            <p:nvPr/>
          </p:nvSpPr>
          <p:spPr bwMode="auto">
            <a:xfrm>
              <a:off x="269408" y="2376280"/>
              <a:ext cx="2801159" cy="406857"/>
            </a:xfrm>
            <a:custGeom>
              <a:avLst/>
              <a:gdLst>
                <a:gd name="T0" fmla="*/ 51 w 807"/>
                <a:gd name="T1" fmla="*/ 106 h 115"/>
                <a:gd name="T2" fmla="*/ 115 w 807"/>
                <a:gd name="T3" fmla="*/ 0 h 115"/>
                <a:gd name="T4" fmla="*/ 48 w 807"/>
                <a:gd name="T5" fmla="*/ 59 h 115"/>
                <a:gd name="T6" fmla="*/ 195 w 807"/>
                <a:gd name="T7" fmla="*/ 37 h 115"/>
                <a:gd name="T8" fmla="*/ 221 w 807"/>
                <a:gd name="T9" fmla="*/ 88 h 115"/>
                <a:gd name="T10" fmla="*/ 224 w 807"/>
                <a:gd name="T11" fmla="*/ 48 h 115"/>
                <a:gd name="T12" fmla="*/ 175 w 807"/>
                <a:gd name="T13" fmla="*/ 80 h 115"/>
                <a:gd name="T14" fmla="*/ 168 w 807"/>
                <a:gd name="T15" fmla="*/ 85 h 115"/>
                <a:gd name="T16" fmla="*/ 0 w 807"/>
                <a:gd name="T17" fmla="*/ 56 h 115"/>
                <a:gd name="T18" fmla="*/ 0 w 807"/>
                <a:gd name="T19" fmla="*/ 56 h 115"/>
                <a:gd name="T20" fmla="*/ 488 w 807"/>
                <a:gd name="T21" fmla="*/ 54 h 115"/>
                <a:gd name="T22" fmla="*/ 473 w 807"/>
                <a:gd name="T23" fmla="*/ 81 h 115"/>
                <a:gd name="T24" fmla="*/ 442 w 807"/>
                <a:gd name="T25" fmla="*/ 82 h 115"/>
                <a:gd name="T26" fmla="*/ 448 w 807"/>
                <a:gd name="T27" fmla="*/ 85 h 115"/>
                <a:gd name="T28" fmla="*/ 353 w 807"/>
                <a:gd name="T29" fmla="*/ 19 h 115"/>
                <a:gd name="T30" fmla="*/ 318 w 807"/>
                <a:gd name="T31" fmla="*/ 56 h 115"/>
                <a:gd name="T32" fmla="*/ 354 w 807"/>
                <a:gd name="T33" fmla="*/ 92 h 115"/>
                <a:gd name="T34" fmla="*/ 338 w 807"/>
                <a:gd name="T35" fmla="*/ 86 h 115"/>
                <a:gd name="T36" fmla="*/ 353 w 807"/>
                <a:gd name="T37" fmla="*/ 63 h 115"/>
                <a:gd name="T38" fmla="*/ 804 w 807"/>
                <a:gd name="T39" fmla="*/ 53 h 115"/>
                <a:gd name="T40" fmla="*/ 779 w 807"/>
                <a:gd name="T41" fmla="*/ 92 h 115"/>
                <a:gd name="T42" fmla="*/ 807 w 807"/>
                <a:gd name="T43" fmla="*/ 69 h 115"/>
                <a:gd name="T44" fmla="*/ 772 w 807"/>
                <a:gd name="T45" fmla="*/ 62 h 115"/>
                <a:gd name="T46" fmla="*/ 389 w 807"/>
                <a:gd name="T47" fmla="*/ 93 h 115"/>
                <a:gd name="T48" fmla="*/ 390 w 807"/>
                <a:gd name="T49" fmla="*/ 85 h 115"/>
                <a:gd name="T50" fmla="*/ 392 w 807"/>
                <a:gd name="T51" fmla="*/ 86 h 115"/>
                <a:gd name="T52" fmla="*/ 693 w 807"/>
                <a:gd name="T53" fmla="*/ 91 h 115"/>
                <a:gd name="T54" fmla="*/ 693 w 807"/>
                <a:gd name="T55" fmla="*/ 69 h 115"/>
                <a:gd name="T56" fmla="*/ 668 w 807"/>
                <a:gd name="T57" fmla="*/ 68 h 115"/>
                <a:gd name="T58" fmla="*/ 722 w 807"/>
                <a:gd name="T59" fmla="*/ 64 h 115"/>
                <a:gd name="T60" fmla="*/ 747 w 807"/>
                <a:gd name="T61" fmla="*/ 72 h 115"/>
                <a:gd name="T62" fmla="*/ 754 w 807"/>
                <a:gd name="T63" fmla="*/ 54 h 115"/>
                <a:gd name="T64" fmla="*/ 714 w 807"/>
                <a:gd name="T65" fmla="*/ 43 h 115"/>
                <a:gd name="T66" fmla="*/ 585 w 807"/>
                <a:gd name="T67" fmla="*/ 91 h 115"/>
                <a:gd name="T68" fmla="*/ 610 w 807"/>
                <a:gd name="T69" fmla="*/ 58 h 115"/>
                <a:gd name="T70" fmla="*/ 617 w 807"/>
                <a:gd name="T71" fmla="*/ 55 h 115"/>
                <a:gd name="T72" fmla="*/ 577 w 807"/>
                <a:gd name="T73" fmla="*/ 43 h 115"/>
                <a:gd name="T74" fmla="*/ 274 w 807"/>
                <a:gd name="T75" fmla="*/ 92 h 115"/>
                <a:gd name="T76" fmla="*/ 298 w 807"/>
                <a:gd name="T77" fmla="*/ 60 h 115"/>
                <a:gd name="T78" fmla="*/ 307 w 807"/>
                <a:gd name="T79" fmla="*/ 63 h 115"/>
                <a:gd name="T80" fmla="*/ 274 w 807"/>
                <a:gd name="T81" fmla="*/ 43 h 115"/>
                <a:gd name="T82" fmla="*/ 510 w 807"/>
                <a:gd name="T83" fmla="*/ 41 h 115"/>
                <a:gd name="T84" fmla="*/ 517 w 807"/>
                <a:gd name="T85" fmla="*/ 81 h 115"/>
                <a:gd name="T86" fmla="*/ 503 w 807"/>
                <a:gd name="T87" fmla="*/ 93 h 115"/>
                <a:gd name="T88" fmla="*/ 508 w 807"/>
                <a:gd name="T89" fmla="*/ 62 h 115"/>
                <a:gd name="T90" fmla="*/ 515 w 807"/>
                <a:gd name="T91" fmla="*/ 41 h 115"/>
                <a:gd name="T92" fmla="*/ 653 w 807"/>
                <a:gd name="T93" fmla="*/ 42 h 115"/>
                <a:gd name="T94" fmla="*/ 625 w 807"/>
                <a:gd name="T95" fmla="*/ 43 h 115"/>
                <a:gd name="T96" fmla="*/ 633 w 807"/>
                <a:gd name="T97" fmla="*/ 80 h 115"/>
                <a:gd name="T98" fmla="*/ 563 w 807"/>
                <a:gd name="T99" fmla="*/ 91 h 115"/>
                <a:gd name="T100" fmla="*/ 563 w 807"/>
                <a:gd name="T101" fmla="*/ 91 h 115"/>
                <a:gd name="T102" fmla="*/ 246 w 807"/>
                <a:gd name="T103" fmla="*/ 43 h 115"/>
                <a:gd name="T104" fmla="*/ 250 w 807"/>
                <a:gd name="T105"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115">
                  <a:moveTo>
                    <a:pt x="51" y="59"/>
                  </a:moveTo>
                  <a:cubicBezTo>
                    <a:pt x="73" y="59"/>
                    <a:pt x="94" y="59"/>
                    <a:pt x="115" y="59"/>
                  </a:cubicBezTo>
                  <a:cubicBezTo>
                    <a:pt x="115" y="77"/>
                    <a:pt x="115" y="96"/>
                    <a:pt x="115" y="115"/>
                  </a:cubicBezTo>
                  <a:cubicBezTo>
                    <a:pt x="94" y="112"/>
                    <a:pt x="73" y="109"/>
                    <a:pt x="51" y="106"/>
                  </a:cubicBezTo>
                  <a:cubicBezTo>
                    <a:pt x="51" y="90"/>
                    <a:pt x="51" y="75"/>
                    <a:pt x="51" y="59"/>
                  </a:cubicBezTo>
                  <a:close/>
                  <a:moveTo>
                    <a:pt x="52" y="56"/>
                  </a:moveTo>
                  <a:cubicBezTo>
                    <a:pt x="73" y="56"/>
                    <a:pt x="94" y="56"/>
                    <a:pt x="115" y="56"/>
                  </a:cubicBezTo>
                  <a:cubicBezTo>
                    <a:pt x="115" y="37"/>
                    <a:pt x="115" y="18"/>
                    <a:pt x="115" y="0"/>
                  </a:cubicBezTo>
                  <a:cubicBezTo>
                    <a:pt x="94" y="3"/>
                    <a:pt x="73" y="5"/>
                    <a:pt x="52" y="8"/>
                  </a:cubicBezTo>
                  <a:cubicBezTo>
                    <a:pt x="52" y="25"/>
                    <a:pt x="52" y="40"/>
                    <a:pt x="52" y="56"/>
                  </a:cubicBezTo>
                  <a:close/>
                  <a:moveTo>
                    <a:pt x="48" y="106"/>
                  </a:moveTo>
                  <a:cubicBezTo>
                    <a:pt x="48" y="90"/>
                    <a:pt x="48" y="74"/>
                    <a:pt x="48" y="59"/>
                  </a:cubicBezTo>
                  <a:cubicBezTo>
                    <a:pt x="32" y="59"/>
                    <a:pt x="16" y="59"/>
                    <a:pt x="0" y="59"/>
                  </a:cubicBezTo>
                  <a:cubicBezTo>
                    <a:pt x="0" y="72"/>
                    <a:pt x="0" y="86"/>
                    <a:pt x="0" y="99"/>
                  </a:cubicBezTo>
                  <a:cubicBezTo>
                    <a:pt x="16" y="101"/>
                    <a:pt x="32" y="103"/>
                    <a:pt x="48" y="106"/>
                  </a:cubicBezTo>
                  <a:close/>
                  <a:moveTo>
                    <a:pt x="195" y="37"/>
                  </a:moveTo>
                  <a:cubicBezTo>
                    <a:pt x="195" y="39"/>
                    <a:pt x="196" y="40"/>
                    <a:pt x="196" y="41"/>
                  </a:cubicBezTo>
                  <a:cubicBezTo>
                    <a:pt x="200" y="57"/>
                    <a:pt x="205" y="72"/>
                    <a:pt x="209" y="88"/>
                  </a:cubicBezTo>
                  <a:cubicBezTo>
                    <a:pt x="210" y="92"/>
                    <a:pt x="212" y="92"/>
                    <a:pt x="215" y="92"/>
                  </a:cubicBezTo>
                  <a:cubicBezTo>
                    <a:pt x="219" y="92"/>
                    <a:pt x="220" y="91"/>
                    <a:pt x="221" y="88"/>
                  </a:cubicBezTo>
                  <a:cubicBezTo>
                    <a:pt x="225" y="72"/>
                    <a:pt x="230" y="56"/>
                    <a:pt x="234" y="41"/>
                  </a:cubicBezTo>
                  <a:cubicBezTo>
                    <a:pt x="236" y="35"/>
                    <a:pt x="238" y="29"/>
                    <a:pt x="239" y="23"/>
                  </a:cubicBezTo>
                  <a:cubicBezTo>
                    <a:pt x="231" y="22"/>
                    <a:pt x="231" y="22"/>
                    <a:pt x="229" y="30"/>
                  </a:cubicBezTo>
                  <a:cubicBezTo>
                    <a:pt x="227" y="36"/>
                    <a:pt x="225" y="42"/>
                    <a:pt x="224" y="48"/>
                  </a:cubicBezTo>
                  <a:cubicBezTo>
                    <a:pt x="221" y="59"/>
                    <a:pt x="218" y="69"/>
                    <a:pt x="215" y="80"/>
                  </a:cubicBezTo>
                  <a:cubicBezTo>
                    <a:pt x="210" y="62"/>
                    <a:pt x="206" y="46"/>
                    <a:pt x="201" y="29"/>
                  </a:cubicBezTo>
                  <a:cubicBezTo>
                    <a:pt x="199" y="22"/>
                    <a:pt x="199" y="22"/>
                    <a:pt x="191" y="23"/>
                  </a:cubicBezTo>
                  <a:cubicBezTo>
                    <a:pt x="186" y="42"/>
                    <a:pt x="180" y="60"/>
                    <a:pt x="175" y="80"/>
                  </a:cubicBezTo>
                  <a:cubicBezTo>
                    <a:pt x="169" y="60"/>
                    <a:pt x="164" y="42"/>
                    <a:pt x="159" y="23"/>
                  </a:cubicBezTo>
                  <a:cubicBezTo>
                    <a:pt x="156" y="23"/>
                    <a:pt x="153" y="23"/>
                    <a:pt x="150" y="23"/>
                  </a:cubicBezTo>
                  <a:cubicBezTo>
                    <a:pt x="150" y="25"/>
                    <a:pt x="151" y="26"/>
                    <a:pt x="151" y="28"/>
                  </a:cubicBezTo>
                  <a:cubicBezTo>
                    <a:pt x="156" y="47"/>
                    <a:pt x="162" y="66"/>
                    <a:pt x="168" y="85"/>
                  </a:cubicBezTo>
                  <a:cubicBezTo>
                    <a:pt x="170" y="93"/>
                    <a:pt x="170" y="93"/>
                    <a:pt x="179" y="92"/>
                  </a:cubicBezTo>
                  <a:cubicBezTo>
                    <a:pt x="179" y="92"/>
                    <a:pt x="179" y="92"/>
                    <a:pt x="180" y="91"/>
                  </a:cubicBezTo>
                  <a:cubicBezTo>
                    <a:pt x="185" y="74"/>
                    <a:pt x="190" y="56"/>
                    <a:pt x="195" y="37"/>
                  </a:cubicBezTo>
                  <a:close/>
                  <a:moveTo>
                    <a:pt x="0" y="56"/>
                  </a:moveTo>
                  <a:cubicBezTo>
                    <a:pt x="16" y="56"/>
                    <a:pt x="32" y="56"/>
                    <a:pt x="48" y="56"/>
                  </a:cubicBezTo>
                  <a:cubicBezTo>
                    <a:pt x="48" y="40"/>
                    <a:pt x="48" y="25"/>
                    <a:pt x="48" y="9"/>
                  </a:cubicBezTo>
                  <a:cubicBezTo>
                    <a:pt x="32" y="11"/>
                    <a:pt x="16" y="13"/>
                    <a:pt x="0" y="16"/>
                  </a:cubicBezTo>
                  <a:cubicBezTo>
                    <a:pt x="0" y="29"/>
                    <a:pt x="0" y="43"/>
                    <a:pt x="0" y="56"/>
                  </a:cubicBezTo>
                  <a:close/>
                  <a:moveTo>
                    <a:pt x="467" y="88"/>
                  </a:moveTo>
                  <a:cubicBezTo>
                    <a:pt x="468" y="92"/>
                    <a:pt x="470" y="92"/>
                    <a:pt x="472" y="92"/>
                  </a:cubicBezTo>
                  <a:cubicBezTo>
                    <a:pt x="475" y="92"/>
                    <a:pt x="477" y="92"/>
                    <a:pt x="478" y="88"/>
                  </a:cubicBezTo>
                  <a:cubicBezTo>
                    <a:pt x="481" y="77"/>
                    <a:pt x="485" y="66"/>
                    <a:pt x="488" y="54"/>
                  </a:cubicBezTo>
                  <a:cubicBezTo>
                    <a:pt x="489" y="50"/>
                    <a:pt x="490" y="47"/>
                    <a:pt x="492" y="43"/>
                  </a:cubicBezTo>
                  <a:cubicBezTo>
                    <a:pt x="484" y="42"/>
                    <a:pt x="484" y="42"/>
                    <a:pt x="482" y="49"/>
                  </a:cubicBezTo>
                  <a:cubicBezTo>
                    <a:pt x="482" y="50"/>
                    <a:pt x="481" y="51"/>
                    <a:pt x="481" y="52"/>
                  </a:cubicBezTo>
                  <a:cubicBezTo>
                    <a:pt x="479" y="61"/>
                    <a:pt x="476" y="71"/>
                    <a:pt x="473" y="81"/>
                  </a:cubicBezTo>
                  <a:cubicBezTo>
                    <a:pt x="473" y="81"/>
                    <a:pt x="473" y="81"/>
                    <a:pt x="472" y="80"/>
                  </a:cubicBezTo>
                  <a:cubicBezTo>
                    <a:pt x="469" y="68"/>
                    <a:pt x="465" y="55"/>
                    <a:pt x="462" y="43"/>
                  </a:cubicBezTo>
                  <a:cubicBezTo>
                    <a:pt x="456" y="41"/>
                    <a:pt x="454" y="43"/>
                    <a:pt x="452" y="48"/>
                  </a:cubicBezTo>
                  <a:cubicBezTo>
                    <a:pt x="449" y="59"/>
                    <a:pt x="446" y="70"/>
                    <a:pt x="442" y="82"/>
                  </a:cubicBezTo>
                  <a:cubicBezTo>
                    <a:pt x="438" y="68"/>
                    <a:pt x="435" y="55"/>
                    <a:pt x="431" y="43"/>
                  </a:cubicBezTo>
                  <a:cubicBezTo>
                    <a:pt x="428" y="43"/>
                    <a:pt x="426" y="43"/>
                    <a:pt x="423" y="43"/>
                  </a:cubicBezTo>
                  <a:cubicBezTo>
                    <a:pt x="428" y="59"/>
                    <a:pt x="432" y="76"/>
                    <a:pt x="437" y="92"/>
                  </a:cubicBezTo>
                  <a:cubicBezTo>
                    <a:pt x="445" y="93"/>
                    <a:pt x="445" y="93"/>
                    <a:pt x="448" y="85"/>
                  </a:cubicBezTo>
                  <a:cubicBezTo>
                    <a:pt x="451" y="75"/>
                    <a:pt x="454" y="65"/>
                    <a:pt x="457" y="54"/>
                  </a:cubicBezTo>
                  <a:cubicBezTo>
                    <a:pt x="461" y="66"/>
                    <a:pt x="464" y="77"/>
                    <a:pt x="467" y="88"/>
                  </a:cubicBezTo>
                  <a:close/>
                  <a:moveTo>
                    <a:pt x="361" y="19"/>
                  </a:moveTo>
                  <a:cubicBezTo>
                    <a:pt x="359" y="19"/>
                    <a:pt x="356" y="19"/>
                    <a:pt x="353" y="19"/>
                  </a:cubicBezTo>
                  <a:cubicBezTo>
                    <a:pt x="353" y="24"/>
                    <a:pt x="353" y="28"/>
                    <a:pt x="353" y="33"/>
                  </a:cubicBezTo>
                  <a:cubicBezTo>
                    <a:pt x="353" y="38"/>
                    <a:pt x="353" y="42"/>
                    <a:pt x="353" y="47"/>
                  </a:cubicBezTo>
                  <a:cubicBezTo>
                    <a:pt x="353" y="47"/>
                    <a:pt x="352" y="47"/>
                    <a:pt x="352" y="47"/>
                  </a:cubicBezTo>
                  <a:cubicBezTo>
                    <a:pt x="340" y="37"/>
                    <a:pt x="324" y="41"/>
                    <a:pt x="318" y="56"/>
                  </a:cubicBezTo>
                  <a:cubicBezTo>
                    <a:pt x="315" y="63"/>
                    <a:pt x="315" y="70"/>
                    <a:pt x="317" y="78"/>
                  </a:cubicBezTo>
                  <a:cubicBezTo>
                    <a:pt x="320" y="90"/>
                    <a:pt x="331" y="96"/>
                    <a:pt x="343" y="92"/>
                  </a:cubicBezTo>
                  <a:cubicBezTo>
                    <a:pt x="347" y="91"/>
                    <a:pt x="350" y="88"/>
                    <a:pt x="353" y="86"/>
                  </a:cubicBezTo>
                  <a:cubicBezTo>
                    <a:pt x="353" y="88"/>
                    <a:pt x="354" y="90"/>
                    <a:pt x="354" y="92"/>
                  </a:cubicBezTo>
                  <a:cubicBezTo>
                    <a:pt x="356" y="92"/>
                    <a:pt x="359" y="92"/>
                    <a:pt x="361" y="92"/>
                  </a:cubicBezTo>
                  <a:cubicBezTo>
                    <a:pt x="361" y="67"/>
                    <a:pt x="361" y="43"/>
                    <a:pt x="361" y="19"/>
                  </a:cubicBezTo>
                  <a:close/>
                  <a:moveTo>
                    <a:pt x="352" y="77"/>
                  </a:moveTo>
                  <a:cubicBezTo>
                    <a:pt x="350" y="83"/>
                    <a:pt x="344" y="86"/>
                    <a:pt x="338" y="86"/>
                  </a:cubicBezTo>
                  <a:cubicBezTo>
                    <a:pt x="332" y="86"/>
                    <a:pt x="327" y="82"/>
                    <a:pt x="325" y="76"/>
                  </a:cubicBezTo>
                  <a:cubicBezTo>
                    <a:pt x="323" y="70"/>
                    <a:pt x="324" y="64"/>
                    <a:pt x="326" y="58"/>
                  </a:cubicBezTo>
                  <a:cubicBezTo>
                    <a:pt x="328" y="51"/>
                    <a:pt x="335" y="47"/>
                    <a:pt x="342" y="48"/>
                  </a:cubicBezTo>
                  <a:cubicBezTo>
                    <a:pt x="349" y="50"/>
                    <a:pt x="353" y="55"/>
                    <a:pt x="353" y="63"/>
                  </a:cubicBezTo>
                  <a:cubicBezTo>
                    <a:pt x="353" y="64"/>
                    <a:pt x="353" y="65"/>
                    <a:pt x="353" y="66"/>
                  </a:cubicBezTo>
                  <a:cubicBezTo>
                    <a:pt x="354" y="66"/>
                    <a:pt x="354" y="66"/>
                    <a:pt x="354" y="66"/>
                  </a:cubicBezTo>
                  <a:cubicBezTo>
                    <a:pt x="353" y="70"/>
                    <a:pt x="353" y="74"/>
                    <a:pt x="352" y="77"/>
                  </a:cubicBezTo>
                  <a:close/>
                  <a:moveTo>
                    <a:pt x="804" y="53"/>
                  </a:moveTo>
                  <a:cubicBezTo>
                    <a:pt x="801" y="46"/>
                    <a:pt x="796" y="42"/>
                    <a:pt x="789" y="42"/>
                  </a:cubicBezTo>
                  <a:cubicBezTo>
                    <a:pt x="777" y="40"/>
                    <a:pt x="768" y="46"/>
                    <a:pt x="765" y="57"/>
                  </a:cubicBezTo>
                  <a:cubicBezTo>
                    <a:pt x="760" y="69"/>
                    <a:pt x="764" y="84"/>
                    <a:pt x="773" y="90"/>
                  </a:cubicBezTo>
                  <a:cubicBezTo>
                    <a:pt x="775" y="91"/>
                    <a:pt x="777" y="92"/>
                    <a:pt x="779" y="92"/>
                  </a:cubicBezTo>
                  <a:cubicBezTo>
                    <a:pt x="785" y="92"/>
                    <a:pt x="791" y="92"/>
                    <a:pt x="797" y="91"/>
                  </a:cubicBezTo>
                  <a:cubicBezTo>
                    <a:pt x="803" y="90"/>
                    <a:pt x="803" y="88"/>
                    <a:pt x="802" y="82"/>
                  </a:cubicBezTo>
                  <a:cubicBezTo>
                    <a:pt x="784" y="90"/>
                    <a:pt x="773" y="86"/>
                    <a:pt x="772" y="69"/>
                  </a:cubicBezTo>
                  <a:cubicBezTo>
                    <a:pt x="783" y="69"/>
                    <a:pt x="794" y="69"/>
                    <a:pt x="807" y="69"/>
                  </a:cubicBezTo>
                  <a:cubicBezTo>
                    <a:pt x="806" y="63"/>
                    <a:pt x="805" y="58"/>
                    <a:pt x="804" y="53"/>
                  </a:cubicBezTo>
                  <a:close/>
                  <a:moveTo>
                    <a:pt x="786" y="48"/>
                  </a:moveTo>
                  <a:cubicBezTo>
                    <a:pt x="793" y="49"/>
                    <a:pt x="797" y="52"/>
                    <a:pt x="798" y="62"/>
                  </a:cubicBezTo>
                  <a:cubicBezTo>
                    <a:pt x="789" y="62"/>
                    <a:pt x="781" y="62"/>
                    <a:pt x="772" y="62"/>
                  </a:cubicBezTo>
                  <a:cubicBezTo>
                    <a:pt x="772" y="55"/>
                    <a:pt x="779" y="48"/>
                    <a:pt x="786" y="48"/>
                  </a:cubicBezTo>
                  <a:close/>
                  <a:moveTo>
                    <a:pt x="404" y="42"/>
                  </a:moveTo>
                  <a:cubicBezTo>
                    <a:pt x="389" y="39"/>
                    <a:pt x="373" y="44"/>
                    <a:pt x="371" y="64"/>
                  </a:cubicBezTo>
                  <a:cubicBezTo>
                    <a:pt x="369" y="78"/>
                    <a:pt x="377" y="90"/>
                    <a:pt x="389" y="93"/>
                  </a:cubicBezTo>
                  <a:cubicBezTo>
                    <a:pt x="407" y="96"/>
                    <a:pt x="420" y="85"/>
                    <a:pt x="420" y="67"/>
                  </a:cubicBezTo>
                  <a:cubicBezTo>
                    <a:pt x="420" y="54"/>
                    <a:pt x="414" y="45"/>
                    <a:pt x="404" y="42"/>
                  </a:cubicBezTo>
                  <a:close/>
                  <a:moveTo>
                    <a:pt x="392" y="86"/>
                  </a:moveTo>
                  <a:cubicBezTo>
                    <a:pt x="391" y="86"/>
                    <a:pt x="391" y="86"/>
                    <a:pt x="390" y="85"/>
                  </a:cubicBezTo>
                  <a:cubicBezTo>
                    <a:pt x="382" y="83"/>
                    <a:pt x="377" y="72"/>
                    <a:pt x="380" y="60"/>
                  </a:cubicBezTo>
                  <a:cubicBezTo>
                    <a:pt x="383" y="51"/>
                    <a:pt x="391" y="46"/>
                    <a:pt x="400" y="49"/>
                  </a:cubicBezTo>
                  <a:cubicBezTo>
                    <a:pt x="408" y="51"/>
                    <a:pt x="411" y="57"/>
                    <a:pt x="411" y="68"/>
                  </a:cubicBezTo>
                  <a:cubicBezTo>
                    <a:pt x="411" y="81"/>
                    <a:pt x="404" y="88"/>
                    <a:pt x="392" y="86"/>
                  </a:cubicBezTo>
                  <a:close/>
                  <a:moveTo>
                    <a:pt x="660" y="77"/>
                  </a:moveTo>
                  <a:cubicBezTo>
                    <a:pt x="661" y="89"/>
                    <a:pt x="669" y="95"/>
                    <a:pt x="681" y="93"/>
                  </a:cubicBezTo>
                  <a:cubicBezTo>
                    <a:pt x="685" y="92"/>
                    <a:pt x="689" y="89"/>
                    <a:pt x="692" y="87"/>
                  </a:cubicBezTo>
                  <a:cubicBezTo>
                    <a:pt x="693" y="88"/>
                    <a:pt x="693" y="90"/>
                    <a:pt x="693" y="91"/>
                  </a:cubicBezTo>
                  <a:cubicBezTo>
                    <a:pt x="696" y="91"/>
                    <a:pt x="698" y="91"/>
                    <a:pt x="701" y="91"/>
                  </a:cubicBezTo>
                  <a:cubicBezTo>
                    <a:pt x="701" y="75"/>
                    <a:pt x="701" y="59"/>
                    <a:pt x="701" y="43"/>
                  </a:cubicBezTo>
                  <a:cubicBezTo>
                    <a:pt x="698" y="43"/>
                    <a:pt x="695" y="43"/>
                    <a:pt x="693" y="43"/>
                  </a:cubicBezTo>
                  <a:cubicBezTo>
                    <a:pt x="693" y="52"/>
                    <a:pt x="693" y="61"/>
                    <a:pt x="693" y="69"/>
                  </a:cubicBezTo>
                  <a:cubicBezTo>
                    <a:pt x="692" y="72"/>
                    <a:pt x="692" y="76"/>
                    <a:pt x="691" y="79"/>
                  </a:cubicBezTo>
                  <a:cubicBezTo>
                    <a:pt x="689" y="84"/>
                    <a:pt x="684" y="87"/>
                    <a:pt x="677" y="86"/>
                  </a:cubicBezTo>
                  <a:cubicBezTo>
                    <a:pt x="672" y="85"/>
                    <a:pt x="669" y="82"/>
                    <a:pt x="668" y="75"/>
                  </a:cubicBezTo>
                  <a:cubicBezTo>
                    <a:pt x="668" y="73"/>
                    <a:pt x="668" y="71"/>
                    <a:pt x="668" y="68"/>
                  </a:cubicBezTo>
                  <a:cubicBezTo>
                    <a:pt x="668" y="60"/>
                    <a:pt x="668" y="51"/>
                    <a:pt x="668" y="43"/>
                  </a:cubicBezTo>
                  <a:cubicBezTo>
                    <a:pt x="665" y="43"/>
                    <a:pt x="663" y="43"/>
                    <a:pt x="660" y="43"/>
                  </a:cubicBezTo>
                  <a:cubicBezTo>
                    <a:pt x="660" y="54"/>
                    <a:pt x="659" y="65"/>
                    <a:pt x="660" y="77"/>
                  </a:cubicBezTo>
                  <a:close/>
                  <a:moveTo>
                    <a:pt x="722" y="64"/>
                  </a:moveTo>
                  <a:cubicBezTo>
                    <a:pt x="722" y="61"/>
                    <a:pt x="723" y="59"/>
                    <a:pt x="724" y="56"/>
                  </a:cubicBezTo>
                  <a:cubicBezTo>
                    <a:pt x="726" y="51"/>
                    <a:pt x="732" y="48"/>
                    <a:pt x="737" y="48"/>
                  </a:cubicBezTo>
                  <a:cubicBezTo>
                    <a:pt x="742" y="49"/>
                    <a:pt x="746" y="53"/>
                    <a:pt x="746" y="59"/>
                  </a:cubicBezTo>
                  <a:cubicBezTo>
                    <a:pt x="747" y="64"/>
                    <a:pt x="747" y="68"/>
                    <a:pt x="747" y="72"/>
                  </a:cubicBezTo>
                  <a:cubicBezTo>
                    <a:pt x="747" y="78"/>
                    <a:pt x="747" y="85"/>
                    <a:pt x="747" y="91"/>
                  </a:cubicBezTo>
                  <a:cubicBezTo>
                    <a:pt x="750" y="91"/>
                    <a:pt x="752" y="91"/>
                    <a:pt x="755" y="91"/>
                  </a:cubicBezTo>
                  <a:cubicBezTo>
                    <a:pt x="755" y="86"/>
                    <a:pt x="755" y="80"/>
                    <a:pt x="755" y="74"/>
                  </a:cubicBezTo>
                  <a:cubicBezTo>
                    <a:pt x="755" y="67"/>
                    <a:pt x="755" y="61"/>
                    <a:pt x="754" y="54"/>
                  </a:cubicBezTo>
                  <a:cubicBezTo>
                    <a:pt x="752" y="46"/>
                    <a:pt x="747" y="42"/>
                    <a:pt x="738" y="41"/>
                  </a:cubicBezTo>
                  <a:cubicBezTo>
                    <a:pt x="732" y="41"/>
                    <a:pt x="727" y="44"/>
                    <a:pt x="722" y="49"/>
                  </a:cubicBezTo>
                  <a:cubicBezTo>
                    <a:pt x="722" y="47"/>
                    <a:pt x="722" y="45"/>
                    <a:pt x="722" y="43"/>
                  </a:cubicBezTo>
                  <a:cubicBezTo>
                    <a:pt x="719" y="43"/>
                    <a:pt x="717" y="43"/>
                    <a:pt x="714" y="43"/>
                  </a:cubicBezTo>
                  <a:cubicBezTo>
                    <a:pt x="714" y="59"/>
                    <a:pt x="714" y="75"/>
                    <a:pt x="714" y="91"/>
                  </a:cubicBezTo>
                  <a:cubicBezTo>
                    <a:pt x="717" y="91"/>
                    <a:pt x="719" y="91"/>
                    <a:pt x="722" y="91"/>
                  </a:cubicBezTo>
                  <a:cubicBezTo>
                    <a:pt x="722" y="82"/>
                    <a:pt x="722" y="73"/>
                    <a:pt x="722" y="64"/>
                  </a:cubicBezTo>
                  <a:close/>
                  <a:moveTo>
                    <a:pt x="585" y="91"/>
                  </a:moveTo>
                  <a:cubicBezTo>
                    <a:pt x="585" y="82"/>
                    <a:pt x="585" y="73"/>
                    <a:pt x="586" y="65"/>
                  </a:cubicBezTo>
                  <a:cubicBezTo>
                    <a:pt x="586" y="61"/>
                    <a:pt x="587" y="56"/>
                    <a:pt x="589" y="53"/>
                  </a:cubicBezTo>
                  <a:cubicBezTo>
                    <a:pt x="592" y="49"/>
                    <a:pt x="597" y="48"/>
                    <a:pt x="602" y="49"/>
                  </a:cubicBezTo>
                  <a:cubicBezTo>
                    <a:pt x="607" y="50"/>
                    <a:pt x="609" y="53"/>
                    <a:pt x="610" y="58"/>
                  </a:cubicBezTo>
                  <a:cubicBezTo>
                    <a:pt x="610" y="61"/>
                    <a:pt x="610" y="64"/>
                    <a:pt x="610" y="66"/>
                  </a:cubicBezTo>
                  <a:cubicBezTo>
                    <a:pt x="610" y="75"/>
                    <a:pt x="610" y="83"/>
                    <a:pt x="610" y="91"/>
                  </a:cubicBezTo>
                  <a:cubicBezTo>
                    <a:pt x="613" y="91"/>
                    <a:pt x="616" y="91"/>
                    <a:pt x="618" y="91"/>
                  </a:cubicBezTo>
                  <a:cubicBezTo>
                    <a:pt x="618" y="79"/>
                    <a:pt x="618" y="67"/>
                    <a:pt x="617" y="55"/>
                  </a:cubicBezTo>
                  <a:cubicBezTo>
                    <a:pt x="617" y="46"/>
                    <a:pt x="611" y="42"/>
                    <a:pt x="601" y="41"/>
                  </a:cubicBezTo>
                  <a:cubicBezTo>
                    <a:pt x="595" y="41"/>
                    <a:pt x="590" y="44"/>
                    <a:pt x="586" y="49"/>
                  </a:cubicBezTo>
                  <a:cubicBezTo>
                    <a:pt x="585" y="47"/>
                    <a:pt x="585" y="45"/>
                    <a:pt x="585" y="43"/>
                  </a:cubicBezTo>
                  <a:cubicBezTo>
                    <a:pt x="582" y="43"/>
                    <a:pt x="580" y="43"/>
                    <a:pt x="577" y="43"/>
                  </a:cubicBezTo>
                  <a:cubicBezTo>
                    <a:pt x="577" y="59"/>
                    <a:pt x="577" y="75"/>
                    <a:pt x="577" y="91"/>
                  </a:cubicBezTo>
                  <a:cubicBezTo>
                    <a:pt x="580" y="91"/>
                    <a:pt x="583" y="91"/>
                    <a:pt x="585" y="91"/>
                  </a:cubicBezTo>
                  <a:close/>
                  <a:moveTo>
                    <a:pt x="266" y="92"/>
                  </a:moveTo>
                  <a:cubicBezTo>
                    <a:pt x="269" y="92"/>
                    <a:pt x="271" y="92"/>
                    <a:pt x="274" y="92"/>
                  </a:cubicBezTo>
                  <a:cubicBezTo>
                    <a:pt x="274" y="89"/>
                    <a:pt x="274" y="87"/>
                    <a:pt x="274" y="85"/>
                  </a:cubicBezTo>
                  <a:cubicBezTo>
                    <a:pt x="274" y="77"/>
                    <a:pt x="274" y="69"/>
                    <a:pt x="274" y="62"/>
                  </a:cubicBezTo>
                  <a:cubicBezTo>
                    <a:pt x="274" y="54"/>
                    <a:pt x="280" y="48"/>
                    <a:pt x="287" y="48"/>
                  </a:cubicBezTo>
                  <a:cubicBezTo>
                    <a:pt x="294" y="48"/>
                    <a:pt x="297" y="52"/>
                    <a:pt x="298" y="60"/>
                  </a:cubicBezTo>
                  <a:cubicBezTo>
                    <a:pt x="299" y="66"/>
                    <a:pt x="299" y="72"/>
                    <a:pt x="299" y="78"/>
                  </a:cubicBezTo>
                  <a:cubicBezTo>
                    <a:pt x="299" y="82"/>
                    <a:pt x="299" y="87"/>
                    <a:pt x="299" y="92"/>
                  </a:cubicBezTo>
                  <a:cubicBezTo>
                    <a:pt x="302" y="92"/>
                    <a:pt x="304" y="92"/>
                    <a:pt x="307" y="92"/>
                  </a:cubicBezTo>
                  <a:cubicBezTo>
                    <a:pt x="307" y="82"/>
                    <a:pt x="307" y="72"/>
                    <a:pt x="307" y="63"/>
                  </a:cubicBezTo>
                  <a:cubicBezTo>
                    <a:pt x="307" y="61"/>
                    <a:pt x="307" y="59"/>
                    <a:pt x="306" y="57"/>
                  </a:cubicBezTo>
                  <a:cubicBezTo>
                    <a:pt x="305" y="46"/>
                    <a:pt x="298" y="39"/>
                    <a:pt x="287" y="42"/>
                  </a:cubicBezTo>
                  <a:cubicBezTo>
                    <a:pt x="282" y="43"/>
                    <a:pt x="278" y="46"/>
                    <a:pt x="274" y="48"/>
                  </a:cubicBezTo>
                  <a:cubicBezTo>
                    <a:pt x="274" y="47"/>
                    <a:pt x="274" y="45"/>
                    <a:pt x="274" y="43"/>
                  </a:cubicBezTo>
                  <a:cubicBezTo>
                    <a:pt x="271" y="43"/>
                    <a:pt x="269" y="43"/>
                    <a:pt x="266" y="43"/>
                  </a:cubicBezTo>
                  <a:cubicBezTo>
                    <a:pt x="266" y="59"/>
                    <a:pt x="266" y="75"/>
                    <a:pt x="266" y="92"/>
                  </a:cubicBezTo>
                  <a:close/>
                  <a:moveTo>
                    <a:pt x="515" y="41"/>
                  </a:moveTo>
                  <a:cubicBezTo>
                    <a:pt x="513" y="41"/>
                    <a:pt x="512" y="41"/>
                    <a:pt x="510" y="41"/>
                  </a:cubicBezTo>
                  <a:cubicBezTo>
                    <a:pt x="502" y="42"/>
                    <a:pt x="496" y="47"/>
                    <a:pt x="495" y="54"/>
                  </a:cubicBezTo>
                  <a:cubicBezTo>
                    <a:pt x="494" y="60"/>
                    <a:pt x="497" y="66"/>
                    <a:pt x="505" y="69"/>
                  </a:cubicBezTo>
                  <a:cubicBezTo>
                    <a:pt x="508" y="71"/>
                    <a:pt x="512" y="72"/>
                    <a:pt x="514" y="74"/>
                  </a:cubicBezTo>
                  <a:cubicBezTo>
                    <a:pt x="516" y="76"/>
                    <a:pt x="517" y="79"/>
                    <a:pt x="517" y="81"/>
                  </a:cubicBezTo>
                  <a:cubicBezTo>
                    <a:pt x="516" y="83"/>
                    <a:pt x="514" y="85"/>
                    <a:pt x="512" y="86"/>
                  </a:cubicBezTo>
                  <a:cubicBezTo>
                    <a:pt x="510" y="86"/>
                    <a:pt x="507" y="86"/>
                    <a:pt x="505" y="86"/>
                  </a:cubicBezTo>
                  <a:cubicBezTo>
                    <a:pt x="502" y="85"/>
                    <a:pt x="498" y="84"/>
                    <a:pt x="495" y="82"/>
                  </a:cubicBezTo>
                  <a:cubicBezTo>
                    <a:pt x="494" y="91"/>
                    <a:pt x="495" y="92"/>
                    <a:pt x="503" y="93"/>
                  </a:cubicBezTo>
                  <a:cubicBezTo>
                    <a:pt x="507" y="93"/>
                    <a:pt x="512" y="93"/>
                    <a:pt x="515" y="92"/>
                  </a:cubicBezTo>
                  <a:cubicBezTo>
                    <a:pt x="521" y="90"/>
                    <a:pt x="524" y="86"/>
                    <a:pt x="525" y="81"/>
                  </a:cubicBezTo>
                  <a:cubicBezTo>
                    <a:pt x="526" y="74"/>
                    <a:pt x="524" y="70"/>
                    <a:pt x="518" y="67"/>
                  </a:cubicBezTo>
                  <a:cubicBezTo>
                    <a:pt x="515" y="65"/>
                    <a:pt x="511" y="63"/>
                    <a:pt x="508" y="62"/>
                  </a:cubicBezTo>
                  <a:cubicBezTo>
                    <a:pt x="504" y="60"/>
                    <a:pt x="503" y="57"/>
                    <a:pt x="504" y="53"/>
                  </a:cubicBezTo>
                  <a:cubicBezTo>
                    <a:pt x="504" y="50"/>
                    <a:pt x="507" y="48"/>
                    <a:pt x="511" y="48"/>
                  </a:cubicBezTo>
                  <a:cubicBezTo>
                    <a:pt x="515" y="49"/>
                    <a:pt x="519" y="50"/>
                    <a:pt x="523" y="50"/>
                  </a:cubicBezTo>
                  <a:cubicBezTo>
                    <a:pt x="523" y="43"/>
                    <a:pt x="523" y="42"/>
                    <a:pt x="515" y="41"/>
                  </a:cubicBezTo>
                  <a:close/>
                  <a:moveTo>
                    <a:pt x="642" y="81"/>
                  </a:moveTo>
                  <a:cubicBezTo>
                    <a:pt x="641" y="70"/>
                    <a:pt x="641" y="60"/>
                    <a:pt x="641" y="49"/>
                  </a:cubicBezTo>
                  <a:cubicBezTo>
                    <a:pt x="645" y="49"/>
                    <a:pt x="649" y="49"/>
                    <a:pt x="653" y="49"/>
                  </a:cubicBezTo>
                  <a:cubicBezTo>
                    <a:pt x="653" y="47"/>
                    <a:pt x="653" y="45"/>
                    <a:pt x="653" y="42"/>
                  </a:cubicBezTo>
                  <a:cubicBezTo>
                    <a:pt x="649" y="42"/>
                    <a:pt x="645" y="42"/>
                    <a:pt x="641" y="42"/>
                  </a:cubicBezTo>
                  <a:cubicBezTo>
                    <a:pt x="641" y="38"/>
                    <a:pt x="641" y="33"/>
                    <a:pt x="641" y="29"/>
                  </a:cubicBezTo>
                  <a:cubicBezTo>
                    <a:pt x="629" y="28"/>
                    <a:pt x="634" y="37"/>
                    <a:pt x="632" y="42"/>
                  </a:cubicBezTo>
                  <a:cubicBezTo>
                    <a:pt x="630" y="42"/>
                    <a:pt x="627" y="43"/>
                    <a:pt x="625" y="43"/>
                  </a:cubicBezTo>
                  <a:cubicBezTo>
                    <a:pt x="625" y="45"/>
                    <a:pt x="625" y="47"/>
                    <a:pt x="625" y="49"/>
                  </a:cubicBezTo>
                  <a:cubicBezTo>
                    <a:pt x="627" y="49"/>
                    <a:pt x="630" y="49"/>
                    <a:pt x="633" y="50"/>
                  </a:cubicBezTo>
                  <a:cubicBezTo>
                    <a:pt x="633" y="51"/>
                    <a:pt x="633" y="53"/>
                    <a:pt x="633" y="55"/>
                  </a:cubicBezTo>
                  <a:cubicBezTo>
                    <a:pt x="633" y="63"/>
                    <a:pt x="633" y="72"/>
                    <a:pt x="633" y="80"/>
                  </a:cubicBezTo>
                  <a:cubicBezTo>
                    <a:pt x="633" y="89"/>
                    <a:pt x="638" y="93"/>
                    <a:pt x="647" y="93"/>
                  </a:cubicBezTo>
                  <a:cubicBezTo>
                    <a:pt x="653" y="93"/>
                    <a:pt x="654" y="92"/>
                    <a:pt x="653" y="85"/>
                  </a:cubicBezTo>
                  <a:cubicBezTo>
                    <a:pt x="646" y="87"/>
                    <a:pt x="642" y="86"/>
                    <a:pt x="642" y="81"/>
                  </a:cubicBezTo>
                  <a:close/>
                  <a:moveTo>
                    <a:pt x="563" y="91"/>
                  </a:moveTo>
                  <a:cubicBezTo>
                    <a:pt x="563" y="69"/>
                    <a:pt x="563" y="46"/>
                    <a:pt x="563" y="23"/>
                  </a:cubicBezTo>
                  <a:cubicBezTo>
                    <a:pt x="560" y="23"/>
                    <a:pt x="557" y="23"/>
                    <a:pt x="555" y="23"/>
                  </a:cubicBezTo>
                  <a:cubicBezTo>
                    <a:pt x="555" y="46"/>
                    <a:pt x="555" y="69"/>
                    <a:pt x="555" y="91"/>
                  </a:cubicBezTo>
                  <a:cubicBezTo>
                    <a:pt x="558" y="91"/>
                    <a:pt x="560" y="91"/>
                    <a:pt x="563" y="91"/>
                  </a:cubicBezTo>
                  <a:close/>
                  <a:moveTo>
                    <a:pt x="246" y="92"/>
                  </a:moveTo>
                  <a:cubicBezTo>
                    <a:pt x="249" y="92"/>
                    <a:pt x="251" y="92"/>
                    <a:pt x="253" y="92"/>
                  </a:cubicBezTo>
                  <a:cubicBezTo>
                    <a:pt x="253" y="75"/>
                    <a:pt x="253" y="59"/>
                    <a:pt x="253" y="43"/>
                  </a:cubicBezTo>
                  <a:cubicBezTo>
                    <a:pt x="251" y="43"/>
                    <a:pt x="249" y="43"/>
                    <a:pt x="246" y="43"/>
                  </a:cubicBezTo>
                  <a:cubicBezTo>
                    <a:pt x="246" y="59"/>
                    <a:pt x="246" y="76"/>
                    <a:pt x="246" y="92"/>
                  </a:cubicBezTo>
                  <a:close/>
                  <a:moveTo>
                    <a:pt x="251" y="32"/>
                  </a:moveTo>
                  <a:cubicBezTo>
                    <a:pt x="252" y="30"/>
                    <a:pt x="254" y="29"/>
                    <a:pt x="255" y="27"/>
                  </a:cubicBezTo>
                  <a:cubicBezTo>
                    <a:pt x="256" y="23"/>
                    <a:pt x="253" y="21"/>
                    <a:pt x="250" y="21"/>
                  </a:cubicBezTo>
                  <a:cubicBezTo>
                    <a:pt x="247" y="21"/>
                    <a:pt x="244" y="23"/>
                    <a:pt x="245" y="26"/>
                  </a:cubicBezTo>
                  <a:cubicBezTo>
                    <a:pt x="245" y="28"/>
                    <a:pt x="247" y="30"/>
                    <a:pt x="248" y="32"/>
                  </a:cubicBezTo>
                  <a:cubicBezTo>
                    <a:pt x="249" y="32"/>
                    <a:pt x="250" y="32"/>
                    <a:pt x="251" y="32"/>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ln>
                  <a:solidFill>
                    <a:srgbClr val="FFFFFF"/>
                  </a:solidFill>
                </a:ln>
                <a:solidFill>
                  <a:srgbClr val="FFFFFF"/>
                </a:solidFill>
              </a:endParaRPr>
            </a:p>
          </p:txBody>
        </p:sp>
        <p:sp>
          <p:nvSpPr>
            <p:cNvPr id="27" name="Freeform 13"/>
            <p:cNvSpPr>
              <a:spLocks noEditPoints="1"/>
            </p:cNvSpPr>
            <p:nvPr/>
          </p:nvSpPr>
          <p:spPr bwMode="auto">
            <a:xfrm>
              <a:off x="824453" y="4269317"/>
              <a:ext cx="4061925" cy="313208"/>
            </a:xfrm>
            <a:custGeom>
              <a:avLst/>
              <a:gdLst>
                <a:gd name="T0" fmla="*/ 905 w 1754"/>
                <a:gd name="T1" fmla="*/ 38 h 133"/>
                <a:gd name="T2" fmla="*/ 1676 w 1754"/>
                <a:gd name="T3" fmla="*/ 52 h 133"/>
                <a:gd name="T4" fmla="*/ 1678 w 1754"/>
                <a:gd name="T5" fmla="*/ 80 h 133"/>
                <a:gd name="T6" fmla="*/ 1453 w 1754"/>
                <a:gd name="T7" fmla="*/ 100 h 133"/>
                <a:gd name="T8" fmla="*/ 971 w 1754"/>
                <a:gd name="T9" fmla="*/ 14 h 133"/>
                <a:gd name="T10" fmla="*/ 1018 w 1754"/>
                <a:gd name="T11" fmla="*/ 88 h 133"/>
                <a:gd name="T12" fmla="*/ 1082 w 1754"/>
                <a:gd name="T13" fmla="*/ 98 h 133"/>
                <a:gd name="T14" fmla="*/ 1030 w 1754"/>
                <a:gd name="T15" fmla="*/ 76 h 133"/>
                <a:gd name="T16" fmla="*/ 763 w 1754"/>
                <a:gd name="T17" fmla="*/ 86 h 133"/>
                <a:gd name="T18" fmla="*/ 1265 w 1754"/>
                <a:gd name="T19" fmla="*/ 58 h 133"/>
                <a:gd name="T20" fmla="*/ 1256 w 1754"/>
                <a:gd name="T21" fmla="*/ 100 h 133"/>
                <a:gd name="T22" fmla="*/ 582 w 1754"/>
                <a:gd name="T23" fmla="*/ 20 h 133"/>
                <a:gd name="T24" fmla="*/ 1564 w 1754"/>
                <a:gd name="T25" fmla="*/ 7 h 133"/>
                <a:gd name="T26" fmla="*/ 1538 w 1754"/>
                <a:gd name="T27" fmla="*/ 71 h 133"/>
                <a:gd name="T28" fmla="*/ 1746 w 1754"/>
                <a:gd name="T29" fmla="*/ 16 h 133"/>
                <a:gd name="T30" fmla="*/ 1718 w 1754"/>
                <a:gd name="T31" fmla="*/ 62 h 133"/>
                <a:gd name="T32" fmla="*/ 1748 w 1754"/>
                <a:gd name="T33" fmla="*/ 44 h 133"/>
                <a:gd name="T34" fmla="*/ 1377 w 1754"/>
                <a:gd name="T35" fmla="*/ 65 h 133"/>
                <a:gd name="T36" fmla="*/ 1381 w 1754"/>
                <a:gd name="T37" fmla="*/ 19 h 133"/>
                <a:gd name="T38" fmla="*/ 653 w 1754"/>
                <a:gd name="T39" fmla="*/ 41 h 133"/>
                <a:gd name="T40" fmla="*/ 598 w 1754"/>
                <a:gd name="T41" fmla="*/ 50 h 133"/>
                <a:gd name="T42" fmla="*/ 1114 w 1754"/>
                <a:gd name="T43" fmla="*/ 41 h 133"/>
                <a:gd name="T44" fmla="*/ 668 w 1754"/>
                <a:gd name="T45" fmla="*/ 36 h 133"/>
                <a:gd name="T46" fmla="*/ 696 w 1754"/>
                <a:gd name="T47" fmla="*/ 95 h 133"/>
                <a:gd name="T48" fmla="*/ 723 w 1754"/>
                <a:gd name="T49" fmla="*/ 101 h 133"/>
                <a:gd name="T50" fmla="*/ 201 w 1754"/>
                <a:gd name="T51" fmla="*/ 36 h 133"/>
                <a:gd name="T52" fmla="*/ 1174 w 1754"/>
                <a:gd name="T53" fmla="*/ 84 h 133"/>
                <a:gd name="T54" fmla="*/ 697 w 1754"/>
                <a:gd name="T55" fmla="*/ 46 h 133"/>
                <a:gd name="T56" fmla="*/ 1410 w 1754"/>
                <a:gd name="T57" fmla="*/ 69 h 133"/>
                <a:gd name="T58" fmla="*/ 963 w 1754"/>
                <a:gd name="T59" fmla="*/ 49 h 133"/>
                <a:gd name="T60" fmla="*/ 986 w 1754"/>
                <a:gd name="T61" fmla="*/ 103 h 133"/>
                <a:gd name="T62" fmla="*/ 1424 w 1754"/>
                <a:gd name="T63" fmla="*/ 11 h 133"/>
                <a:gd name="T64" fmla="*/ 754 w 1754"/>
                <a:gd name="T65" fmla="*/ 92 h 133"/>
                <a:gd name="T66" fmla="*/ 1377 w 1754"/>
                <a:gd name="T67" fmla="*/ 17 h 133"/>
                <a:gd name="T68" fmla="*/ 964 w 1754"/>
                <a:gd name="T69" fmla="*/ 41 h 133"/>
                <a:gd name="T70" fmla="*/ 1015 w 1754"/>
                <a:gd name="T71" fmla="*/ 90 h 133"/>
                <a:gd name="T72" fmla="*/ 603 w 1754"/>
                <a:gd name="T73" fmla="*/ 123 h 133"/>
                <a:gd name="T74" fmla="*/ 1356 w 1754"/>
                <a:gd name="T75" fmla="*/ 19 h 133"/>
                <a:gd name="T76" fmla="*/ 1261 w 1754"/>
                <a:gd name="T77" fmla="*/ 45 h 133"/>
                <a:gd name="T78" fmla="*/ 788 w 1754"/>
                <a:gd name="T79" fmla="*/ 34 h 133"/>
                <a:gd name="T80" fmla="*/ 966 w 1754"/>
                <a:gd name="T81" fmla="*/ 36 h 133"/>
                <a:gd name="T82" fmla="*/ 689 w 1754"/>
                <a:gd name="T83" fmla="*/ 67 h 133"/>
                <a:gd name="T84" fmla="*/ 966 w 1754"/>
                <a:gd name="T85" fmla="*/ 73 h 133"/>
                <a:gd name="T86" fmla="*/ 1677 w 1754"/>
                <a:gd name="T87" fmla="*/ 78 h 133"/>
                <a:gd name="T88" fmla="*/ 1355 w 1754"/>
                <a:gd name="T89" fmla="*/ 9 h 133"/>
                <a:gd name="T90" fmla="*/ 1212 w 1754"/>
                <a:gd name="T91" fmla="*/ 49 h 133"/>
                <a:gd name="T92" fmla="*/ 639 w 1754"/>
                <a:gd name="T93" fmla="*/ 49 h 133"/>
                <a:gd name="T94" fmla="*/ 740 w 1754"/>
                <a:gd name="T95" fmla="*/ 93 h 133"/>
                <a:gd name="T96" fmla="*/ 1260 w 1754"/>
                <a:gd name="T97" fmla="*/ 98 h 133"/>
                <a:gd name="T98" fmla="*/ 800 w 1754"/>
                <a:gd name="T99" fmla="*/ 43 h 133"/>
                <a:gd name="T100" fmla="*/ 606 w 1754"/>
                <a:gd name="T101" fmla="*/ 40 h 133"/>
                <a:gd name="T102" fmla="*/ 1041 w 1754"/>
                <a:gd name="T103" fmla="*/ 39 h 133"/>
                <a:gd name="T104" fmla="*/ 1360 w 1754"/>
                <a:gd name="T105" fmla="*/ 78 h 133"/>
                <a:gd name="T106" fmla="*/ 1139 w 1754"/>
                <a:gd name="T107" fmla="*/ 45 h 133"/>
                <a:gd name="T108" fmla="*/ 1563 w 1754"/>
                <a:gd name="T109" fmla="*/ 50 h 133"/>
                <a:gd name="T110" fmla="*/ 1571 w 1754"/>
                <a:gd name="T111" fmla="*/ 57 h 133"/>
                <a:gd name="T112" fmla="*/ 579 w 1754"/>
                <a:gd name="T113" fmla="*/ 58 h 133"/>
                <a:gd name="T114" fmla="*/ 585 w 1754"/>
                <a:gd name="T115" fmla="*/ 92 h 133"/>
                <a:gd name="T116" fmla="*/ 1654 w 1754"/>
                <a:gd name="T117" fmla="*/ 63 h 133"/>
                <a:gd name="T118" fmla="*/ 1422 w 1754"/>
                <a:gd name="T119" fmla="*/ 97 h 133"/>
                <a:gd name="T120" fmla="*/ 720 w 1754"/>
                <a:gd name="T121" fmla="*/ 99 h 133"/>
                <a:gd name="T122" fmla="*/ 1700 w 1754"/>
                <a:gd name="T123" fmla="*/ 26 h 133"/>
                <a:gd name="T124" fmla="*/ 795 w 1754"/>
                <a:gd name="T125" fmla="*/ 3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4" h="133">
                  <a:moveTo>
                    <a:pt x="48" y="83"/>
                  </a:moveTo>
                  <a:cubicBezTo>
                    <a:pt x="49" y="82"/>
                    <a:pt x="49" y="82"/>
                    <a:pt x="49" y="81"/>
                  </a:cubicBezTo>
                  <a:cubicBezTo>
                    <a:pt x="60" y="57"/>
                    <a:pt x="71" y="33"/>
                    <a:pt x="82" y="9"/>
                  </a:cubicBezTo>
                  <a:cubicBezTo>
                    <a:pt x="82" y="9"/>
                    <a:pt x="82" y="9"/>
                    <a:pt x="82" y="8"/>
                  </a:cubicBezTo>
                  <a:cubicBezTo>
                    <a:pt x="82" y="8"/>
                    <a:pt x="83" y="7"/>
                    <a:pt x="83" y="7"/>
                  </a:cubicBezTo>
                  <a:cubicBezTo>
                    <a:pt x="87" y="7"/>
                    <a:pt x="91" y="7"/>
                    <a:pt x="95" y="7"/>
                  </a:cubicBezTo>
                  <a:cubicBezTo>
                    <a:pt x="96" y="7"/>
                    <a:pt x="96" y="8"/>
                    <a:pt x="96" y="9"/>
                  </a:cubicBezTo>
                  <a:cubicBezTo>
                    <a:pt x="96" y="9"/>
                    <a:pt x="96" y="9"/>
                    <a:pt x="96" y="10"/>
                  </a:cubicBezTo>
                  <a:cubicBezTo>
                    <a:pt x="96" y="40"/>
                    <a:pt x="96" y="69"/>
                    <a:pt x="96" y="99"/>
                  </a:cubicBezTo>
                  <a:cubicBezTo>
                    <a:pt x="96" y="102"/>
                    <a:pt x="97" y="101"/>
                    <a:pt x="94" y="101"/>
                  </a:cubicBezTo>
                  <a:cubicBezTo>
                    <a:pt x="91" y="102"/>
                    <a:pt x="89" y="101"/>
                    <a:pt x="86" y="101"/>
                  </a:cubicBezTo>
                  <a:cubicBezTo>
                    <a:pt x="85" y="102"/>
                    <a:pt x="85" y="101"/>
                    <a:pt x="85" y="101"/>
                  </a:cubicBezTo>
                  <a:cubicBezTo>
                    <a:pt x="85" y="100"/>
                    <a:pt x="85" y="100"/>
                    <a:pt x="85" y="99"/>
                  </a:cubicBezTo>
                  <a:cubicBezTo>
                    <a:pt x="85" y="75"/>
                    <a:pt x="85" y="51"/>
                    <a:pt x="85" y="27"/>
                  </a:cubicBezTo>
                  <a:cubicBezTo>
                    <a:pt x="85" y="27"/>
                    <a:pt x="85" y="26"/>
                    <a:pt x="85" y="25"/>
                  </a:cubicBezTo>
                  <a:cubicBezTo>
                    <a:pt x="84" y="26"/>
                    <a:pt x="84" y="26"/>
                    <a:pt x="84" y="27"/>
                  </a:cubicBezTo>
                  <a:cubicBezTo>
                    <a:pt x="73" y="51"/>
                    <a:pt x="63" y="75"/>
                    <a:pt x="52" y="100"/>
                  </a:cubicBezTo>
                  <a:cubicBezTo>
                    <a:pt x="52" y="100"/>
                    <a:pt x="52" y="100"/>
                    <a:pt x="51" y="101"/>
                  </a:cubicBezTo>
                  <a:cubicBezTo>
                    <a:pt x="51" y="101"/>
                    <a:pt x="51" y="102"/>
                    <a:pt x="50" y="101"/>
                  </a:cubicBezTo>
                  <a:cubicBezTo>
                    <a:pt x="49" y="101"/>
                    <a:pt x="47" y="102"/>
                    <a:pt x="46" y="101"/>
                  </a:cubicBezTo>
                  <a:cubicBezTo>
                    <a:pt x="45" y="101"/>
                    <a:pt x="44" y="99"/>
                    <a:pt x="44" y="98"/>
                  </a:cubicBezTo>
                  <a:cubicBezTo>
                    <a:pt x="33" y="74"/>
                    <a:pt x="23" y="50"/>
                    <a:pt x="12" y="27"/>
                  </a:cubicBezTo>
                  <a:cubicBezTo>
                    <a:pt x="12" y="26"/>
                    <a:pt x="12" y="25"/>
                    <a:pt x="11" y="25"/>
                  </a:cubicBezTo>
                  <a:cubicBezTo>
                    <a:pt x="11" y="26"/>
                    <a:pt x="11" y="26"/>
                    <a:pt x="11" y="27"/>
                  </a:cubicBezTo>
                  <a:cubicBezTo>
                    <a:pt x="11" y="51"/>
                    <a:pt x="11" y="75"/>
                    <a:pt x="11" y="99"/>
                  </a:cubicBezTo>
                  <a:cubicBezTo>
                    <a:pt x="11" y="102"/>
                    <a:pt x="11" y="101"/>
                    <a:pt x="9" y="101"/>
                  </a:cubicBezTo>
                  <a:cubicBezTo>
                    <a:pt x="6" y="102"/>
                    <a:pt x="4" y="101"/>
                    <a:pt x="2" y="101"/>
                  </a:cubicBezTo>
                  <a:cubicBezTo>
                    <a:pt x="0" y="101"/>
                    <a:pt x="0" y="101"/>
                    <a:pt x="0" y="100"/>
                  </a:cubicBezTo>
                  <a:cubicBezTo>
                    <a:pt x="0" y="100"/>
                    <a:pt x="0" y="100"/>
                    <a:pt x="0" y="99"/>
                  </a:cubicBezTo>
                  <a:cubicBezTo>
                    <a:pt x="0" y="69"/>
                    <a:pt x="0" y="39"/>
                    <a:pt x="0" y="9"/>
                  </a:cubicBezTo>
                  <a:cubicBezTo>
                    <a:pt x="0" y="9"/>
                    <a:pt x="0" y="9"/>
                    <a:pt x="0" y="9"/>
                  </a:cubicBezTo>
                  <a:cubicBezTo>
                    <a:pt x="0" y="7"/>
                    <a:pt x="0" y="7"/>
                    <a:pt x="2" y="7"/>
                  </a:cubicBezTo>
                  <a:cubicBezTo>
                    <a:pt x="6" y="7"/>
                    <a:pt x="9" y="7"/>
                    <a:pt x="13" y="7"/>
                  </a:cubicBezTo>
                  <a:cubicBezTo>
                    <a:pt x="15" y="7"/>
                    <a:pt x="15" y="8"/>
                    <a:pt x="16" y="9"/>
                  </a:cubicBezTo>
                  <a:cubicBezTo>
                    <a:pt x="23" y="26"/>
                    <a:pt x="31" y="44"/>
                    <a:pt x="39" y="61"/>
                  </a:cubicBezTo>
                  <a:cubicBezTo>
                    <a:pt x="42" y="68"/>
                    <a:pt x="44" y="74"/>
                    <a:pt x="47" y="81"/>
                  </a:cubicBezTo>
                  <a:cubicBezTo>
                    <a:pt x="48" y="82"/>
                    <a:pt x="48" y="82"/>
                    <a:pt x="48" y="83"/>
                  </a:cubicBezTo>
                  <a:close/>
                  <a:moveTo>
                    <a:pt x="493" y="94"/>
                  </a:moveTo>
                  <a:cubicBezTo>
                    <a:pt x="490" y="93"/>
                    <a:pt x="488" y="91"/>
                    <a:pt x="487" y="88"/>
                  </a:cubicBezTo>
                  <a:cubicBezTo>
                    <a:pt x="486" y="86"/>
                    <a:pt x="486" y="84"/>
                    <a:pt x="486" y="81"/>
                  </a:cubicBezTo>
                  <a:cubicBezTo>
                    <a:pt x="486" y="69"/>
                    <a:pt x="486" y="57"/>
                    <a:pt x="486" y="45"/>
                  </a:cubicBezTo>
                  <a:cubicBezTo>
                    <a:pt x="486" y="45"/>
                    <a:pt x="486" y="45"/>
                    <a:pt x="486" y="44"/>
                  </a:cubicBezTo>
                  <a:cubicBezTo>
                    <a:pt x="486" y="44"/>
                    <a:pt x="486" y="43"/>
                    <a:pt x="487" y="43"/>
                  </a:cubicBezTo>
                  <a:cubicBezTo>
                    <a:pt x="487" y="43"/>
                    <a:pt x="487" y="43"/>
                    <a:pt x="488" y="43"/>
                  </a:cubicBezTo>
                  <a:cubicBezTo>
                    <a:pt x="492" y="43"/>
                    <a:pt x="497" y="43"/>
                    <a:pt x="501" y="43"/>
                  </a:cubicBezTo>
                  <a:cubicBezTo>
                    <a:pt x="502" y="43"/>
                    <a:pt x="503" y="43"/>
                    <a:pt x="503" y="42"/>
                  </a:cubicBezTo>
                  <a:cubicBezTo>
                    <a:pt x="503" y="40"/>
                    <a:pt x="503" y="38"/>
                    <a:pt x="503" y="36"/>
                  </a:cubicBezTo>
                  <a:cubicBezTo>
                    <a:pt x="503" y="34"/>
                    <a:pt x="503" y="34"/>
                    <a:pt x="501" y="34"/>
                  </a:cubicBezTo>
                  <a:cubicBezTo>
                    <a:pt x="497" y="34"/>
                    <a:pt x="492" y="34"/>
                    <a:pt x="487" y="34"/>
                  </a:cubicBezTo>
                  <a:cubicBezTo>
                    <a:pt x="486" y="34"/>
                    <a:pt x="486" y="35"/>
                    <a:pt x="486" y="33"/>
                  </a:cubicBezTo>
                  <a:cubicBezTo>
                    <a:pt x="486" y="27"/>
                    <a:pt x="486" y="22"/>
                    <a:pt x="486" y="16"/>
                  </a:cubicBezTo>
                  <a:cubicBezTo>
                    <a:pt x="486" y="16"/>
                    <a:pt x="486" y="15"/>
                    <a:pt x="485" y="15"/>
                  </a:cubicBezTo>
                  <a:cubicBezTo>
                    <a:pt x="482" y="16"/>
                    <a:pt x="479" y="17"/>
                    <a:pt x="476" y="18"/>
                  </a:cubicBezTo>
                  <a:cubicBezTo>
                    <a:pt x="475" y="18"/>
                    <a:pt x="475" y="18"/>
                    <a:pt x="475" y="19"/>
                  </a:cubicBezTo>
                  <a:cubicBezTo>
                    <a:pt x="475" y="19"/>
                    <a:pt x="475" y="19"/>
                    <a:pt x="475" y="20"/>
                  </a:cubicBezTo>
                  <a:cubicBezTo>
                    <a:pt x="475" y="24"/>
                    <a:pt x="475" y="28"/>
                    <a:pt x="475" y="33"/>
                  </a:cubicBezTo>
                  <a:cubicBezTo>
                    <a:pt x="475" y="34"/>
                    <a:pt x="475" y="34"/>
                    <a:pt x="474" y="34"/>
                  </a:cubicBezTo>
                  <a:cubicBezTo>
                    <a:pt x="466" y="34"/>
                    <a:pt x="458" y="34"/>
                    <a:pt x="450" y="34"/>
                  </a:cubicBezTo>
                  <a:cubicBezTo>
                    <a:pt x="449" y="34"/>
                    <a:pt x="448" y="34"/>
                    <a:pt x="448" y="33"/>
                  </a:cubicBezTo>
                  <a:cubicBezTo>
                    <a:pt x="448" y="30"/>
                    <a:pt x="448" y="27"/>
                    <a:pt x="449" y="24"/>
                  </a:cubicBezTo>
                  <a:cubicBezTo>
                    <a:pt x="449" y="22"/>
                    <a:pt x="449" y="19"/>
                    <a:pt x="450" y="16"/>
                  </a:cubicBezTo>
                  <a:cubicBezTo>
                    <a:pt x="451" y="13"/>
                    <a:pt x="453" y="11"/>
                    <a:pt x="455" y="10"/>
                  </a:cubicBezTo>
                  <a:cubicBezTo>
                    <a:pt x="457" y="10"/>
                    <a:pt x="459" y="10"/>
                    <a:pt x="461" y="10"/>
                  </a:cubicBezTo>
                  <a:cubicBezTo>
                    <a:pt x="463" y="10"/>
                    <a:pt x="465" y="10"/>
                    <a:pt x="467" y="11"/>
                  </a:cubicBezTo>
                  <a:cubicBezTo>
                    <a:pt x="467" y="8"/>
                    <a:pt x="467" y="6"/>
                    <a:pt x="467" y="3"/>
                  </a:cubicBezTo>
                  <a:cubicBezTo>
                    <a:pt x="467" y="2"/>
                    <a:pt x="466" y="2"/>
                    <a:pt x="466" y="1"/>
                  </a:cubicBezTo>
                  <a:cubicBezTo>
                    <a:pt x="461" y="0"/>
                    <a:pt x="455" y="0"/>
                    <a:pt x="451" y="2"/>
                  </a:cubicBezTo>
                  <a:cubicBezTo>
                    <a:pt x="443" y="6"/>
                    <a:pt x="439" y="12"/>
                    <a:pt x="438" y="20"/>
                  </a:cubicBezTo>
                  <a:cubicBezTo>
                    <a:pt x="437" y="24"/>
                    <a:pt x="438" y="28"/>
                    <a:pt x="438" y="32"/>
                  </a:cubicBezTo>
                  <a:cubicBezTo>
                    <a:pt x="438" y="34"/>
                    <a:pt x="438" y="34"/>
                    <a:pt x="435" y="34"/>
                  </a:cubicBezTo>
                  <a:cubicBezTo>
                    <a:pt x="433" y="34"/>
                    <a:pt x="430" y="34"/>
                    <a:pt x="428" y="34"/>
                  </a:cubicBezTo>
                  <a:cubicBezTo>
                    <a:pt x="426" y="34"/>
                    <a:pt x="426" y="34"/>
                    <a:pt x="426" y="36"/>
                  </a:cubicBezTo>
                  <a:cubicBezTo>
                    <a:pt x="426" y="38"/>
                    <a:pt x="426" y="40"/>
                    <a:pt x="426" y="42"/>
                  </a:cubicBezTo>
                  <a:cubicBezTo>
                    <a:pt x="426" y="44"/>
                    <a:pt x="426" y="43"/>
                    <a:pt x="428" y="43"/>
                  </a:cubicBezTo>
                  <a:cubicBezTo>
                    <a:pt x="431" y="43"/>
                    <a:pt x="434" y="43"/>
                    <a:pt x="436" y="43"/>
                  </a:cubicBezTo>
                  <a:cubicBezTo>
                    <a:pt x="437" y="43"/>
                    <a:pt x="438" y="44"/>
                    <a:pt x="438" y="45"/>
                  </a:cubicBezTo>
                  <a:cubicBezTo>
                    <a:pt x="438" y="45"/>
                    <a:pt x="438" y="45"/>
                    <a:pt x="438" y="46"/>
                  </a:cubicBezTo>
                  <a:cubicBezTo>
                    <a:pt x="438" y="64"/>
                    <a:pt x="438" y="81"/>
                    <a:pt x="438" y="99"/>
                  </a:cubicBezTo>
                  <a:cubicBezTo>
                    <a:pt x="438" y="100"/>
                    <a:pt x="438" y="100"/>
                    <a:pt x="438" y="100"/>
                  </a:cubicBezTo>
                  <a:cubicBezTo>
                    <a:pt x="438" y="101"/>
                    <a:pt x="438" y="102"/>
                    <a:pt x="439" y="102"/>
                  </a:cubicBezTo>
                  <a:cubicBezTo>
                    <a:pt x="441" y="101"/>
                    <a:pt x="444" y="102"/>
                    <a:pt x="446" y="101"/>
                  </a:cubicBezTo>
                  <a:cubicBezTo>
                    <a:pt x="449" y="101"/>
                    <a:pt x="448" y="102"/>
                    <a:pt x="448" y="99"/>
                  </a:cubicBezTo>
                  <a:cubicBezTo>
                    <a:pt x="448" y="81"/>
                    <a:pt x="448" y="63"/>
                    <a:pt x="448" y="45"/>
                  </a:cubicBezTo>
                  <a:cubicBezTo>
                    <a:pt x="448" y="43"/>
                    <a:pt x="449" y="43"/>
                    <a:pt x="450" y="43"/>
                  </a:cubicBezTo>
                  <a:cubicBezTo>
                    <a:pt x="458" y="43"/>
                    <a:pt x="465" y="43"/>
                    <a:pt x="473" y="43"/>
                  </a:cubicBezTo>
                  <a:cubicBezTo>
                    <a:pt x="475" y="43"/>
                    <a:pt x="475" y="43"/>
                    <a:pt x="475" y="46"/>
                  </a:cubicBezTo>
                  <a:cubicBezTo>
                    <a:pt x="475" y="58"/>
                    <a:pt x="475" y="71"/>
                    <a:pt x="475" y="83"/>
                  </a:cubicBezTo>
                  <a:cubicBezTo>
                    <a:pt x="475" y="87"/>
                    <a:pt x="475" y="91"/>
                    <a:pt x="477" y="94"/>
                  </a:cubicBezTo>
                  <a:cubicBezTo>
                    <a:pt x="479" y="98"/>
                    <a:pt x="482" y="101"/>
                    <a:pt x="486" y="102"/>
                  </a:cubicBezTo>
                  <a:cubicBezTo>
                    <a:pt x="490" y="103"/>
                    <a:pt x="493" y="103"/>
                    <a:pt x="497" y="103"/>
                  </a:cubicBezTo>
                  <a:cubicBezTo>
                    <a:pt x="498" y="103"/>
                    <a:pt x="500" y="102"/>
                    <a:pt x="502" y="101"/>
                  </a:cubicBezTo>
                  <a:cubicBezTo>
                    <a:pt x="502" y="101"/>
                    <a:pt x="503" y="101"/>
                    <a:pt x="503" y="100"/>
                  </a:cubicBezTo>
                  <a:cubicBezTo>
                    <a:pt x="503" y="97"/>
                    <a:pt x="503" y="95"/>
                    <a:pt x="503" y="92"/>
                  </a:cubicBezTo>
                  <a:cubicBezTo>
                    <a:pt x="499" y="94"/>
                    <a:pt x="496" y="94"/>
                    <a:pt x="493" y="94"/>
                  </a:cubicBezTo>
                  <a:close/>
                  <a:moveTo>
                    <a:pt x="841" y="42"/>
                  </a:moveTo>
                  <a:cubicBezTo>
                    <a:pt x="841" y="42"/>
                    <a:pt x="841" y="42"/>
                    <a:pt x="841" y="42"/>
                  </a:cubicBezTo>
                  <a:cubicBezTo>
                    <a:pt x="841" y="42"/>
                    <a:pt x="841" y="42"/>
                    <a:pt x="841" y="42"/>
                  </a:cubicBezTo>
                  <a:cubicBezTo>
                    <a:pt x="842" y="42"/>
                    <a:pt x="842" y="42"/>
                    <a:pt x="843" y="42"/>
                  </a:cubicBezTo>
                  <a:cubicBezTo>
                    <a:pt x="844" y="42"/>
                    <a:pt x="845" y="42"/>
                    <a:pt x="845" y="42"/>
                  </a:cubicBezTo>
                  <a:cubicBezTo>
                    <a:pt x="846" y="42"/>
                    <a:pt x="847" y="42"/>
                    <a:pt x="848" y="42"/>
                  </a:cubicBezTo>
                  <a:cubicBezTo>
                    <a:pt x="848" y="42"/>
                    <a:pt x="848" y="42"/>
                    <a:pt x="848" y="42"/>
                  </a:cubicBezTo>
                  <a:cubicBezTo>
                    <a:pt x="848" y="42"/>
                    <a:pt x="848" y="42"/>
                    <a:pt x="848" y="42"/>
                  </a:cubicBezTo>
                  <a:cubicBezTo>
                    <a:pt x="848" y="43"/>
                    <a:pt x="849" y="42"/>
                    <a:pt x="849" y="43"/>
                  </a:cubicBezTo>
                  <a:cubicBezTo>
                    <a:pt x="849" y="43"/>
                    <a:pt x="849" y="43"/>
                    <a:pt x="849" y="43"/>
                  </a:cubicBezTo>
                  <a:cubicBezTo>
                    <a:pt x="849" y="43"/>
                    <a:pt x="849" y="43"/>
                    <a:pt x="849" y="43"/>
                  </a:cubicBezTo>
                  <a:cubicBezTo>
                    <a:pt x="850" y="43"/>
                    <a:pt x="850" y="43"/>
                    <a:pt x="850" y="43"/>
                  </a:cubicBezTo>
                  <a:cubicBezTo>
                    <a:pt x="850" y="43"/>
                    <a:pt x="850" y="43"/>
                    <a:pt x="850" y="43"/>
                  </a:cubicBezTo>
                  <a:cubicBezTo>
                    <a:pt x="851" y="43"/>
                    <a:pt x="851" y="43"/>
                    <a:pt x="851" y="43"/>
                  </a:cubicBezTo>
                  <a:cubicBezTo>
                    <a:pt x="851" y="43"/>
                    <a:pt x="851" y="43"/>
                    <a:pt x="851" y="43"/>
                  </a:cubicBezTo>
                  <a:cubicBezTo>
                    <a:pt x="851" y="44"/>
                    <a:pt x="852" y="44"/>
                    <a:pt x="852" y="44"/>
                  </a:cubicBezTo>
                  <a:cubicBezTo>
                    <a:pt x="852" y="44"/>
                    <a:pt x="852" y="44"/>
                    <a:pt x="852" y="44"/>
                  </a:cubicBezTo>
                  <a:cubicBezTo>
                    <a:pt x="852" y="44"/>
                    <a:pt x="852" y="44"/>
                    <a:pt x="852" y="44"/>
                  </a:cubicBezTo>
                  <a:cubicBezTo>
                    <a:pt x="852" y="44"/>
                    <a:pt x="852" y="44"/>
                    <a:pt x="852" y="44"/>
                  </a:cubicBezTo>
                  <a:cubicBezTo>
                    <a:pt x="853" y="44"/>
                    <a:pt x="853" y="44"/>
                    <a:pt x="853" y="44"/>
                  </a:cubicBezTo>
                  <a:cubicBezTo>
                    <a:pt x="853" y="44"/>
                    <a:pt x="853" y="44"/>
                    <a:pt x="853" y="44"/>
                  </a:cubicBezTo>
                  <a:cubicBezTo>
                    <a:pt x="853" y="45"/>
                    <a:pt x="853" y="45"/>
                    <a:pt x="853" y="45"/>
                  </a:cubicBezTo>
                  <a:cubicBezTo>
                    <a:pt x="853" y="45"/>
                    <a:pt x="853" y="45"/>
                    <a:pt x="853" y="45"/>
                  </a:cubicBezTo>
                  <a:cubicBezTo>
                    <a:pt x="854" y="45"/>
                    <a:pt x="854" y="45"/>
                    <a:pt x="854" y="45"/>
                  </a:cubicBezTo>
                  <a:cubicBezTo>
                    <a:pt x="854" y="45"/>
                    <a:pt x="854" y="45"/>
                    <a:pt x="854" y="45"/>
                  </a:cubicBezTo>
                  <a:cubicBezTo>
                    <a:pt x="854" y="45"/>
                    <a:pt x="854" y="45"/>
                    <a:pt x="854" y="45"/>
                  </a:cubicBezTo>
                  <a:cubicBezTo>
                    <a:pt x="854" y="45"/>
                    <a:pt x="854" y="45"/>
                    <a:pt x="854" y="45"/>
                  </a:cubicBezTo>
                  <a:cubicBezTo>
                    <a:pt x="854" y="46"/>
                    <a:pt x="854" y="46"/>
                    <a:pt x="855" y="46"/>
                  </a:cubicBezTo>
                  <a:cubicBezTo>
                    <a:pt x="855" y="46"/>
                    <a:pt x="855" y="46"/>
                    <a:pt x="855" y="46"/>
                  </a:cubicBezTo>
                  <a:cubicBezTo>
                    <a:pt x="855" y="46"/>
                    <a:pt x="855" y="46"/>
                    <a:pt x="855" y="46"/>
                  </a:cubicBezTo>
                  <a:cubicBezTo>
                    <a:pt x="855" y="46"/>
                    <a:pt x="855" y="46"/>
                    <a:pt x="855" y="46"/>
                  </a:cubicBezTo>
                  <a:cubicBezTo>
                    <a:pt x="855" y="46"/>
                    <a:pt x="855" y="46"/>
                    <a:pt x="855" y="47"/>
                  </a:cubicBezTo>
                  <a:cubicBezTo>
                    <a:pt x="855" y="47"/>
                    <a:pt x="855" y="47"/>
                    <a:pt x="855" y="47"/>
                  </a:cubicBezTo>
                  <a:cubicBezTo>
                    <a:pt x="856" y="47"/>
                    <a:pt x="856" y="47"/>
                    <a:pt x="856" y="48"/>
                  </a:cubicBezTo>
                  <a:cubicBezTo>
                    <a:pt x="856" y="47"/>
                    <a:pt x="856" y="47"/>
                    <a:pt x="856" y="47"/>
                  </a:cubicBezTo>
                  <a:cubicBezTo>
                    <a:pt x="856" y="48"/>
                    <a:pt x="856" y="48"/>
                    <a:pt x="856" y="48"/>
                  </a:cubicBezTo>
                  <a:cubicBezTo>
                    <a:pt x="856" y="48"/>
                    <a:pt x="856" y="48"/>
                    <a:pt x="856" y="48"/>
                  </a:cubicBezTo>
                  <a:cubicBezTo>
                    <a:pt x="857" y="48"/>
                    <a:pt x="856" y="48"/>
                    <a:pt x="857" y="49"/>
                  </a:cubicBezTo>
                  <a:cubicBezTo>
                    <a:pt x="857" y="49"/>
                    <a:pt x="857" y="49"/>
                    <a:pt x="857" y="49"/>
                  </a:cubicBezTo>
                  <a:cubicBezTo>
                    <a:pt x="857" y="49"/>
                    <a:pt x="857" y="49"/>
                    <a:pt x="857" y="49"/>
                  </a:cubicBezTo>
                  <a:cubicBezTo>
                    <a:pt x="857" y="49"/>
                    <a:pt x="857" y="49"/>
                    <a:pt x="857" y="49"/>
                  </a:cubicBezTo>
                  <a:cubicBezTo>
                    <a:pt x="857" y="49"/>
                    <a:pt x="857" y="50"/>
                    <a:pt x="857" y="50"/>
                  </a:cubicBezTo>
                  <a:cubicBezTo>
                    <a:pt x="857" y="50"/>
                    <a:pt x="857" y="50"/>
                    <a:pt x="857" y="50"/>
                  </a:cubicBezTo>
                  <a:cubicBezTo>
                    <a:pt x="858" y="50"/>
                    <a:pt x="857" y="50"/>
                    <a:pt x="858" y="51"/>
                  </a:cubicBezTo>
                  <a:cubicBezTo>
                    <a:pt x="858" y="51"/>
                    <a:pt x="858" y="51"/>
                    <a:pt x="858" y="51"/>
                  </a:cubicBezTo>
                  <a:cubicBezTo>
                    <a:pt x="858" y="51"/>
                    <a:pt x="858" y="51"/>
                    <a:pt x="858" y="52"/>
                  </a:cubicBezTo>
                  <a:cubicBezTo>
                    <a:pt x="858" y="52"/>
                    <a:pt x="858" y="52"/>
                    <a:pt x="858" y="52"/>
                  </a:cubicBezTo>
                  <a:cubicBezTo>
                    <a:pt x="858" y="52"/>
                    <a:pt x="858" y="53"/>
                    <a:pt x="858" y="53"/>
                  </a:cubicBezTo>
                  <a:cubicBezTo>
                    <a:pt x="858" y="53"/>
                    <a:pt x="858" y="53"/>
                    <a:pt x="858" y="53"/>
                  </a:cubicBezTo>
                  <a:cubicBezTo>
                    <a:pt x="859" y="54"/>
                    <a:pt x="858" y="54"/>
                    <a:pt x="859" y="55"/>
                  </a:cubicBezTo>
                  <a:cubicBezTo>
                    <a:pt x="859" y="55"/>
                    <a:pt x="859" y="55"/>
                    <a:pt x="859" y="55"/>
                  </a:cubicBezTo>
                  <a:cubicBezTo>
                    <a:pt x="859" y="55"/>
                    <a:pt x="859" y="56"/>
                    <a:pt x="859" y="57"/>
                  </a:cubicBezTo>
                  <a:cubicBezTo>
                    <a:pt x="859" y="57"/>
                    <a:pt x="859" y="57"/>
                    <a:pt x="859" y="57"/>
                  </a:cubicBezTo>
                  <a:cubicBezTo>
                    <a:pt x="859" y="58"/>
                    <a:pt x="859" y="59"/>
                    <a:pt x="859" y="60"/>
                  </a:cubicBezTo>
                  <a:cubicBezTo>
                    <a:pt x="859" y="73"/>
                    <a:pt x="859" y="86"/>
                    <a:pt x="859" y="100"/>
                  </a:cubicBezTo>
                  <a:cubicBezTo>
                    <a:pt x="859" y="100"/>
                    <a:pt x="859" y="101"/>
                    <a:pt x="859" y="101"/>
                  </a:cubicBezTo>
                  <a:cubicBezTo>
                    <a:pt x="859" y="101"/>
                    <a:pt x="859" y="101"/>
                    <a:pt x="859" y="101"/>
                  </a:cubicBezTo>
                  <a:cubicBezTo>
                    <a:pt x="862" y="102"/>
                    <a:pt x="864" y="102"/>
                    <a:pt x="866" y="102"/>
                  </a:cubicBezTo>
                  <a:cubicBezTo>
                    <a:pt x="867" y="102"/>
                    <a:pt x="869" y="102"/>
                    <a:pt x="870" y="101"/>
                  </a:cubicBezTo>
                  <a:cubicBezTo>
                    <a:pt x="870" y="101"/>
                    <a:pt x="870" y="101"/>
                    <a:pt x="870" y="101"/>
                  </a:cubicBezTo>
                  <a:cubicBezTo>
                    <a:pt x="871" y="101"/>
                    <a:pt x="870" y="100"/>
                    <a:pt x="870" y="100"/>
                  </a:cubicBezTo>
                  <a:cubicBezTo>
                    <a:pt x="870" y="87"/>
                    <a:pt x="870" y="74"/>
                    <a:pt x="870" y="62"/>
                  </a:cubicBezTo>
                  <a:cubicBezTo>
                    <a:pt x="870" y="61"/>
                    <a:pt x="870" y="61"/>
                    <a:pt x="871" y="60"/>
                  </a:cubicBezTo>
                  <a:cubicBezTo>
                    <a:pt x="870" y="60"/>
                    <a:pt x="870" y="60"/>
                    <a:pt x="871" y="59"/>
                  </a:cubicBezTo>
                  <a:cubicBezTo>
                    <a:pt x="871" y="59"/>
                    <a:pt x="871" y="58"/>
                    <a:pt x="871" y="58"/>
                  </a:cubicBezTo>
                  <a:cubicBezTo>
                    <a:pt x="871" y="57"/>
                    <a:pt x="871" y="57"/>
                    <a:pt x="871" y="57"/>
                  </a:cubicBezTo>
                  <a:cubicBezTo>
                    <a:pt x="871" y="57"/>
                    <a:pt x="871" y="57"/>
                    <a:pt x="871" y="56"/>
                  </a:cubicBezTo>
                  <a:cubicBezTo>
                    <a:pt x="871" y="56"/>
                    <a:pt x="871" y="56"/>
                    <a:pt x="871" y="56"/>
                  </a:cubicBezTo>
                  <a:cubicBezTo>
                    <a:pt x="871" y="56"/>
                    <a:pt x="871" y="55"/>
                    <a:pt x="872" y="55"/>
                  </a:cubicBezTo>
                  <a:cubicBezTo>
                    <a:pt x="872" y="55"/>
                    <a:pt x="872" y="55"/>
                    <a:pt x="872" y="55"/>
                  </a:cubicBezTo>
                  <a:cubicBezTo>
                    <a:pt x="872" y="55"/>
                    <a:pt x="872" y="55"/>
                    <a:pt x="872" y="55"/>
                  </a:cubicBezTo>
                  <a:cubicBezTo>
                    <a:pt x="872" y="55"/>
                    <a:pt x="872" y="54"/>
                    <a:pt x="872" y="54"/>
                  </a:cubicBezTo>
                  <a:cubicBezTo>
                    <a:pt x="872" y="54"/>
                    <a:pt x="872" y="54"/>
                    <a:pt x="872" y="54"/>
                  </a:cubicBezTo>
                  <a:cubicBezTo>
                    <a:pt x="872" y="54"/>
                    <a:pt x="872" y="53"/>
                    <a:pt x="872" y="53"/>
                  </a:cubicBezTo>
                  <a:cubicBezTo>
                    <a:pt x="872" y="53"/>
                    <a:pt x="872" y="53"/>
                    <a:pt x="872" y="53"/>
                  </a:cubicBezTo>
                  <a:cubicBezTo>
                    <a:pt x="872" y="53"/>
                    <a:pt x="872" y="53"/>
                    <a:pt x="873" y="52"/>
                  </a:cubicBezTo>
                  <a:cubicBezTo>
                    <a:pt x="873" y="52"/>
                    <a:pt x="873" y="52"/>
                    <a:pt x="873" y="52"/>
                  </a:cubicBezTo>
                  <a:cubicBezTo>
                    <a:pt x="873" y="52"/>
                    <a:pt x="873" y="52"/>
                    <a:pt x="873" y="52"/>
                  </a:cubicBezTo>
                  <a:cubicBezTo>
                    <a:pt x="873" y="52"/>
                    <a:pt x="873" y="52"/>
                    <a:pt x="873" y="52"/>
                  </a:cubicBezTo>
                  <a:cubicBezTo>
                    <a:pt x="873" y="52"/>
                    <a:pt x="873" y="51"/>
                    <a:pt x="873" y="51"/>
                  </a:cubicBezTo>
                  <a:cubicBezTo>
                    <a:pt x="873" y="51"/>
                    <a:pt x="873" y="51"/>
                    <a:pt x="873" y="51"/>
                  </a:cubicBezTo>
                  <a:cubicBezTo>
                    <a:pt x="874" y="51"/>
                    <a:pt x="873" y="51"/>
                    <a:pt x="874" y="50"/>
                  </a:cubicBezTo>
                  <a:cubicBezTo>
                    <a:pt x="874" y="50"/>
                    <a:pt x="874" y="50"/>
                    <a:pt x="874" y="50"/>
                  </a:cubicBezTo>
                  <a:cubicBezTo>
                    <a:pt x="874" y="50"/>
                    <a:pt x="874" y="50"/>
                    <a:pt x="874" y="50"/>
                  </a:cubicBezTo>
                  <a:cubicBezTo>
                    <a:pt x="874" y="50"/>
                    <a:pt x="874" y="50"/>
                    <a:pt x="874" y="50"/>
                  </a:cubicBezTo>
                  <a:cubicBezTo>
                    <a:pt x="874" y="50"/>
                    <a:pt x="874" y="49"/>
                    <a:pt x="874" y="49"/>
                  </a:cubicBezTo>
                  <a:cubicBezTo>
                    <a:pt x="874" y="49"/>
                    <a:pt x="874" y="49"/>
                    <a:pt x="874" y="49"/>
                  </a:cubicBezTo>
                  <a:cubicBezTo>
                    <a:pt x="874" y="49"/>
                    <a:pt x="875" y="49"/>
                    <a:pt x="875" y="49"/>
                  </a:cubicBezTo>
                  <a:cubicBezTo>
                    <a:pt x="875" y="49"/>
                    <a:pt x="875" y="49"/>
                    <a:pt x="875" y="49"/>
                  </a:cubicBezTo>
                  <a:cubicBezTo>
                    <a:pt x="875" y="49"/>
                    <a:pt x="875" y="48"/>
                    <a:pt x="875" y="48"/>
                  </a:cubicBezTo>
                  <a:cubicBezTo>
                    <a:pt x="875" y="48"/>
                    <a:pt x="875" y="48"/>
                    <a:pt x="875" y="48"/>
                  </a:cubicBezTo>
                  <a:cubicBezTo>
                    <a:pt x="875" y="48"/>
                    <a:pt x="875" y="48"/>
                    <a:pt x="875" y="48"/>
                  </a:cubicBezTo>
                  <a:cubicBezTo>
                    <a:pt x="875" y="48"/>
                    <a:pt x="875" y="48"/>
                    <a:pt x="875" y="48"/>
                  </a:cubicBezTo>
                  <a:cubicBezTo>
                    <a:pt x="876" y="48"/>
                    <a:pt x="876" y="48"/>
                    <a:pt x="876" y="47"/>
                  </a:cubicBezTo>
                  <a:cubicBezTo>
                    <a:pt x="876" y="48"/>
                    <a:pt x="876" y="48"/>
                    <a:pt x="876" y="48"/>
                  </a:cubicBezTo>
                  <a:cubicBezTo>
                    <a:pt x="876" y="47"/>
                    <a:pt x="876" y="47"/>
                    <a:pt x="876" y="47"/>
                  </a:cubicBezTo>
                  <a:cubicBezTo>
                    <a:pt x="876" y="47"/>
                    <a:pt x="876" y="47"/>
                    <a:pt x="876" y="47"/>
                  </a:cubicBezTo>
                  <a:cubicBezTo>
                    <a:pt x="877" y="47"/>
                    <a:pt x="877" y="46"/>
                    <a:pt x="878" y="45"/>
                  </a:cubicBezTo>
                  <a:cubicBezTo>
                    <a:pt x="878" y="45"/>
                    <a:pt x="878" y="45"/>
                    <a:pt x="878" y="45"/>
                  </a:cubicBezTo>
                  <a:cubicBezTo>
                    <a:pt x="878" y="45"/>
                    <a:pt x="878" y="45"/>
                    <a:pt x="878" y="45"/>
                  </a:cubicBezTo>
                  <a:cubicBezTo>
                    <a:pt x="878" y="45"/>
                    <a:pt x="878" y="45"/>
                    <a:pt x="878" y="45"/>
                  </a:cubicBezTo>
                  <a:cubicBezTo>
                    <a:pt x="878" y="45"/>
                    <a:pt x="878" y="45"/>
                    <a:pt x="879" y="45"/>
                  </a:cubicBezTo>
                  <a:cubicBezTo>
                    <a:pt x="879" y="45"/>
                    <a:pt x="879" y="45"/>
                    <a:pt x="879" y="45"/>
                  </a:cubicBezTo>
                  <a:cubicBezTo>
                    <a:pt x="879" y="45"/>
                    <a:pt x="879" y="44"/>
                    <a:pt x="880" y="44"/>
                  </a:cubicBezTo>
                  <a:cubicBezTo>
                    <a:pt x="880" y="44"/>
                    <a:pt x="880" y="44"/>
                    <a:pt x="880" y="44"/>
                  </a:cubicBezTo>
                  <a:cubicBezTo>
                    <a:pt x="880" y="44"/>
                    <a:pt x="880" y="44"/>
                    <a:pt x="880" y="44"/>
                  </a:cubicBezTo>
                  <a:cubicBezTo>
                    <a:pt x="880" y="44"/>
                    <a:pt x="880" y="44"/>
                    <a:pt x="880" y="44"/>
                  </a:cubicBezTo>
                  <a:cubicBezTo>
                    <a:pt x="880" y="44"/>
                    <a:pt x="881" y="44"/>
                    <a:pt x="881" y="43"/>
                  </a:cubicBezTo>
                  <a:cubicBezTo>
                    <a:pt x="881" y="43"/>
                    <a:pt x="881" y="43"/>
                    <a:pt x="881" y="43"/>
                  </a:cubicBezTo>
                  <a:cubicBezTo>
                    <a:pt x="881" y="43"/>
                    <a:pt x="881" y="43"/>
                    <a:pt x="881" y="43"/>
                  </a:cubicBezTo>
                  <a:cubicBezTo>
                    <a:pt x="881" y="43"/>
                    <a:pt x="881" y="43"/>
                    <a:pt x="882" y="43"/>
                  </a:cubicBezTo>
                  <a:cubicBezTo>
                    <a:pt x="882" y="43"/>
                    <a:pt x="882" y="43"/>
                    <a:pt x="882" y="43"/>
                  </a:cubicBezTo>
                  <a:cubicBezTo>
                    <a:pt x="882" y="43"/>
                    <a:pt x="882" y="43"/>
                    <a:pt x="882" y="43"/>
                  </a:cubicBezTo>
                  <a:cubicBezTo>
                    <a:pt x="882" y="43"/>
                    <a:pt x="882" y="43"/>
                    <a:pt x="882" y="43"/>
                  </a:cubicBezTo>
                  <a:cubicBezTo>
                    <a:pt x="883" y="43"/>
                    <a:pt x="883" y="43"/>
                    <a:pt x="883" y="43"/>
                  </a:cubicBezTo>
                  <a:cubicBezTo>
                    <a:pt x="883" y="43"/>
                    <a:pt x="883" y="43"/>
                    <a:pt x="883" y="42"/>
                  </a:cubicBezTo>
                  <a:cubicBezTo>
                    <a:pt x="884" y="42"/>
                    <a:pt x="884" y="42"/>
                    <a:pt x="884" y="42"/>
                  </a:cubicBezTo>
                  <a:cubicBezTo>
                    <a:pt x="884" y="42"/>
                    <a:pt x="884" y="42"/>
                    <a:pt x="884" y="42"/>
                  </a:cubicBezTo>
                  <a:cubicBezTo>
                    <a:pt x="884" y="42"/>
                    <a:pt x="885" y="42"/>
                    <a:pt x="886" y="42"/>
                  </a:cubicBezTo>
                  <a:cubicBezTo>
                    <a:pt x="887" y="42"/>
                    <a:pt x="887" y="42"/>
                    <a:pt x="888" y="42"/>
                  </a:cubicBezTo>
                  <a:cubicBezTo>
                    <a:pt x="889" y="42"/>
                    <a:pt x="890" y="42"/>
                    <a:pt x="890" y="42"/>
                  </a:cubicBezTo>
                  <a:cubicBezTo>
                    <a:pt x="891" y="42"/>
                    <a:pt x="891" y="42"/>
                    <a:pt x="891" y="42"/>
                  </a:cubicBezTo>
                  <a:cubicBezTo>
                    <a:pt x="891" y="42"/>
                    <a:pt x="891" y="42"/>
                    <a:pt x="891" y="42"/>
                  </a:cubicBezTo>
                  <a:cubicBezTo>
                    <a:pt x="891" y="43"/>
                    <a:pt x="892" y="42"/>
                    <a:pt x="892" y="43"/>
                  </a:cubicBezTo>
                  <a:cubicBezTo>
                    <a:pt x="892" y="43"/>
                    <a:pt x="892" y="43"/>
                    <a:pt x="892" y="43"/>
                  </a:cubicBezTo>
                  <a:cubicBezTo>
                    <a:pt x="892" y="43"/>
                    <a:pt x="892" y="43"/>
                    <a:pt x="892" y="43"/>
                  </a:cubicBezTo>
                  <a:cubicBezTo>
                    <a:pt x="892" y="43"/>
                    <a:pt x="893" y="43"/>
                    <a:pt x="893" y="43"/>
                  </a:cubicBezTo>
                  <a:cubicBezTo>
                    <a:pt x="893" y="43"/>
                    <a:pt x="893" y="43"/>
                    <a:pt x="893" y="43"/>
                  </a:cubicBezTo>
                  <a:cubicBezTo>
                    <a:pt x="893" y="43"/>
                    <a:pt x="894" y="43"/>
                    <a:pt x="894" y="43"/>
                  </a:cubicBezTo>
                  <a:cubicBezTo>
                    <a:pt x="894" y="43"/>
                    <a:pt x="894" y="43"/>
                    <a:pt x="894" y="43"/>
                  </a:cubicBezTo>
                  <a:cubicBezTo>
                    <a:pt x="894" y="44"/>
                    <a:pt x="894" y="44"/>
                    <a:pt x="895" y="44"/>
                  </a:cubicBezTo>
                  <a:cubicBezTo>
                    <a:pt x="895" y="44"/>
                    <a:pt x="895" y="44"/>
                    <a:pt x="895" y="44"/>
                  </a:cubicBezTo>
                  <a:cubicBezTo>
                    <a:pt x="895" y="44"/>
                    <a:pt x="895" y="44"/>
                    <a:pt x="895" y="44"/>
                  </a:cubicBezTo>
                  <a:cubicBezTo>
                    <a:pt x="895" y="44"/>
                    <a:pt x="895" y="44"/>
                    <a:pt x="895" y="44"/>
                  </a:cubicBezTo>
                  <a:cubicBezTo>
                    <a:pt x="895" y="44"/>
                    <a:pt x="896" y="44"/>
                    <a:pt x="896" y="44"/>
                  </a:cubicBezTo>
                  <a:cubicBezTo>
                    <a:pt x="896" y="44"/>
                    <a:pt x="896" y="44"/>
                    <a:pt x="896" y="44"/>
                  </a:cubicBezTo>
                  <a:cubicBezTo>
                    <a:pt x="896" y="45"/>
                    <a:pt x="896" y="45"/>
                    <a:pt x="896" y="45"/>
                  </a:cubicBezTo>
                  <a:cubicBezTo>
                    <a:pt x="896" y="45"/>
                    <a:pt x="896" y="45"/>
                    <a:pt x="896" y="45"/>
                  </a:cubicBezTo>
                  <a:cubicBezTo>
                    <a:pt x="896" y="45"/>
                    <a:pt x="897" y="45"/>
                    <a:pt x="897" y="45"/>
                  </a:cubicBezTo>
                  <a:cubicBezTo>
                    <a:pt x="897" y="45"/>
                    <a:pt x="897" y="45"/>
                    <a:pt x="897" y="45"/>
                  </a:cubicBezTo>
                  <a:cubicBezTo>
                    <a:pt x="897" y="45"/>
                    <a:pt x="897" y="45"/>
                    <a:pt x="897" y="45"/>
                  </a:cubicBezTo>
                  <a:cubicBezTo>
                    <a:pt x="897" y="45"/>
                    <a:pt x="897" y="45"/>
                    <a:pt x="897" y="45"/>
                  </a:cubicBezTo>
                  <a:cubicBezTo>
                    <a:pt x="897" y="46"/>
                    <a:pt x="897" y="46"/>
                    <a:pt x="897" y="46"/>
                  </a:cubicBezTo>
                  <a:cubicBezTo>
                    <a:pt x="897" y="46"/>
                    <a:pt x="897" y="46"/>
                    <a:pt x="897" y="46"/>
                  </a:cubicBezTo>
                  <a:cubicBezTo>
                    <a:pt x="897" y="46"/>
                    <a:pt x="898" y="46"/>
                    <a:pt x="898" y="46"/>
                  </a:cubicBezTo>
                  <a:cubicBezTo>
                    <a:pt x="898" y="46"/>
                    <a:pt x="898" y="46"/>
                    <a:pt x="898" y="46"/>
                  </a:cubicBezTo>
                  <a:cubicBezTo>
                    <a:pt x="898" y="46"/>
                    <a:pt x="898" y="47"/>
                    <a:pt x="898" y="47"/>
                  </a:cubicBezTo>
                  <a:cubicBezTo>
                    <a:pt x="898" y="47"/>
                    <a:pt x="898" y="47"/>
                    <a:pt x="898" y="47"/>
                  </a:cubicBezTo>
                  <a:cubicBezTo>
                    <a:pt x="898" y="47"/>
                    <a:pt x="898" y="47"/>
                    <a:pt x="898" y="47"/>
                  </a:cubicBezTo>
                  <a:cubicBezTo>
                    <a:pt x="898" y="47"/>
                    <a:pt x="898" y="47"/>
                    <a:pt x="898" y="47"/>
                  </a:cubicBezTo>
                  <a:cubicBezTo>
                    <a:pt x="899" y="47"/>
                    <a:pt x="899" y="48"/>
                    <a:pt x="899" y="48"/>
                  </a:cubicBezTo>
                  <a:cubicBezTo>
                    <a:pt x="899" y="48"/>
                    <a:pt x="899" y="48"/>
                    <a:pt x="899" y="48"/>
                  </a:cubicBezTo>
                  <a:cubicBezTo>
                    <a:pt x="899" y="48"/>
                    <a:pt x="899" y="48"/>
                    <a:pt x="899" y="48"/>
                  </a:cubicBezTo>
                  <a:cubicBezTo>
                    <a:pt x="899" y="48"/>
                    <a:pt x="899" y="48"/>
                    <a:pt x="899" y="48"/>
                  </a:cubicBezTo>
                  <a:cubicBezTo>
                    <a:pt x="899" y="48"/>
                    <a:pt x="899" y="48"/>
                    <a:pt x="899" y="48"/>
                  </a:cubicBezTo>
                  <a:cubicBezTo>
                    <a:pt x="899" y="49"/>
                    <a:pt x="899" y="49"/>
                    <a:pt x="899" y="49"/>
                  </a:cubicBezTo>
                  <a:cubicBezTo>
                    <a:pt x="900" y="49"/>
                    <a:pt x="900" y="49"/>
                    <a:pt x="899" y="49"/>
                  </a:cubicBezTo>
                  <a:cubicBezTo>
                    <a:pt x="900" y="49"/>
                    <a:pt x="900" y="50"/>
                    <a:pt x="900" y="50"/>
                  </a:cubicBezTo>
                  <a:cubicBezTo>
                    <a:pt x="900" y="50"/>
                    <a:pt x="900" y="50"/>
                    <a:pt x="900" y="50"/>
                  </a:cubicBezTo>
                  <a:cubicBezTo>
                    <a:pt x="900" y="50"/>
                    <a:pt x="900" y="51"/>
                    <a:pt x="900" y="51"/>
                  </a:cubicBezTo>
                  <a:cubicBezTo>
                    <a:pt x="900" y="51"/>
                    <a:pt x="900" y="51"/>
                    <a:pt x="900" y="51"/>
                  </a:cubicBezTo>
                  <a:cubicBezTo>
                    <a:pt x="900" y="51"/>
                    <a:pt x="900" y="52"/>
                    <a:pt x="900" y="52"/>
                  </a:cubicBezTo>
                  <a:cubicBezTo>
                    <a:pt x="901" y="52"/>
                    <a:pt x="901" y="52"/>
                    <a:pt x="901" y="52"/>
                  </a:cubicBezTo>
                  <a:cubicBezTo>
                    <a:pt x="901" y="53"/>
                    <a:pt x="901" y="53"/>
                    <a:pt x="901" y="53"/>
                  </a:cubicBezTo>
                  <a:cubicBezTo>
                    <a:pt x="901" y="54"/>
                    <a:pt x="901" y="54"/>
                    <a:pt x="901" y="54"/>
                  </a:cubicBezTo>
                  <a:cubicBezTo>
                    <a:pt x="901" y="54"/>
                    <a:pt x="901" y="55"/>
                    <a:pt x="901" y="56"/>
                  </a:cubicBezTo>
                  <a:cubicBezTo>
                    <a:pt x="901" y="56"/>
                    <a:pt x="901" y="56"/>
                    <a:pt x="901" y="56"/>
                  </a:cubicBezTo>
                  <a:cubicBezTo>
                    <a:pt x="902" y="57"/>
                    <a:pt x="901" y="58"/>
                    <a:pt x="902" y="59"/>
                  </a:cubicBezTo>
                  <a:cubicBezTo>
                    <a:pt x="902" y="60"/>
                    <a:pt x="902" y="60"/>
                    <a:pt x="902" y="61"/>
                  </a:cubicBezTo>
                  <a:cubicBezTo>
                    <a:pt x="902" y="62"/>
                    <a:pt x="902" y="62"/>
                    <a:pt x="902" y="63"/>
                  </a:cubicBezTo>
                  <a:cubicBezTo>
                    <a:pt x="902" y="75"/>
                    <a:pt x="902" y="87"/>
                    <a:pt x="902" y="99"/>
                  </a:cubicBezTo>
                  <a:cubicBezTo>
                    <a:pt x="902" y="102"/>
                    <a:pt x="901" y="102"/>
                    <a:pt x="904" y="102"/>
                  </a:cubicBezTo>
                  <a:cubicBezTo>
                    <a:pt x="906" y="102"/>
                    <a:pt x="908" y="102"/>
                    <a:pt x="911" y="102"/>
                  </a:cubicBezTo>
                  <a:cubicBezTo>
                    <a:pt x="912" y="102"/>
                    <a:pt x="912" y="102"/>
                    <a:pt x="912" y="100"/>
                  </a:cubicBezTo>
                  <a:cubicBezTo>
                    <a:pt x="912" y="85"/>
                    <a:pt x="912" y="71"/>
                    <a:pt x="912" y="56"/>
                  </a:cubicBezTo>
                  <a:cubicBezTo>
                    <a:pt x="912" y="56"/>
                    <a:pt x="913" y="55"/>
                    <a:pt x="912" y="55"/>
                  </a:cubicBezTo>
                  <a:cubicBezTo>
                    <a:pt x="912" y="54"/>
                    <a:pt x="912" y="54"/>
                    <a:pt x="912" y="54"/>
                  </a:cubicBezTo>
                  <a:cubicBezTo>
                    <a:pt x="912" y="53"/>
                    <a:pt x="912" y="52"/>
                    <a:pt x="912" y="52"/>
                  </a:cubicBezTo>
                  <a:cubicBezTo>
                    <a:pt x="912" y="52"/>
                    <a:pt x="912" y="51"/>
                    <a:pt x="912" y="51"/>
                  </a:cubicBezTo>
                  <a:cubicBezTo>
                    <a:pt x="912" y="51"/>
                    <a:pt x="912" y="50"/>
                    <a:pt x="912" y="50"/>
                  </a:cubicBezTo>
                  <a:cubicBezTo>
                    <a:pt x="912" y="50"/>
                    <a:pt x="912" y="50"/>
                    <a:pt x="912" y="50"/>
                  </a:cubicBezTo>
                  <a:cubicBezTo>
                    <a:pt x="912" y="49"/>
                    <a:pt x="912" y="49"/>
                    <a:pt x="912" y="49"/>
                  </a:cubicBezTo>
                  <a:cubicBezTo>
                    <a:pt x="911" y="49"/>
                    <a:pt x="912" y="49"/>
                    <a:pt x="911" y="48"/>
                  </a:cubicBezTo>
                  <a:cubicBezTo>
                    <a:pt x="911" y="48"/>
                    <a:pt x="911" y="48"/>
                    <a:pt x="911" y="48"/>
                  </a:cubicBezTo>
                  <a:cubicBezTo>
                    <a:pt x="911" y="48"/>
                    <a:pt x="911" y="48"/>
                    <a:pt x="911" y="48"/>
                  </a:cubicBezTo>
                  <a:cubicBezTo>
                    <a:pt x="911" y="48"/>
                    <a:pt x="911" y="47"/>
                    <a:pt x="911" y="47"/>
                  </a:cubicBezTo>
                  <a:cubicBezTo>
                    <a:pt x="911" y="47"/>
                    <a:pt x="911" y="47"/>
                    <a:pt x="911" y="47"/>
                  </a:cubicBezTo>
                  <a:cubicBezTo>
                    <a:pt x="911" y="47"/>
                    <a:pt x="911" y="46"/>
                    <a:pt x="911" y="46"/>
                  </a:cubicBezTo>
                  <a:cubicBezTo>
                    <a:pt x="911" y="46"/>
                    <a:pt x="911" y="46"/>
                    <a:pt x="911" y="46"/>
                  </a:cubicBezTo>
                  <a:cubicBezTo>
                    <a:pt x="910" y="46"/>
                    <a:pt x="910" y="45"/>
                    <a:pt x="910" y="45"/>
                  </a:cubicBezTo>
                  <a:cubicBezTo>
                    <a:pt x="910" y="45"/>
                    <a:pt x="910" y="45"/>
                    <a:pt x="910" y="45"/>
                  </a:cubicBezTo>
                  <a:cubicBezTo>
                    <a:pt x="910" y="45"/>
                    <a:pt x="910" y="44"/>
                    <a:pt x="910" y="44"/>
                  </a:cubicBezTo>
                  <a:cubicBezTo>
                    <a:pt x="910" y="44"/>
                    <a:pt x="910" y="44"/>
                    <a:pt x="910" y="44"/>
                  </a:cubicBezTo>
                  <a:cubicBezTo>
                    <a:pt x="910" y="44"/>
                    <a:pt x="910" y="44"/>
                    <a:pt x="910" y="43"/>
                  </a:cubicBezTo>
                  <a:cubicBezTo>
                    <a:pt x="910" y="43"/>
                    <a:pt x="910" y="43"/>
                    <a:pt x="910" y="43"/>
                  </a:cubicBezTo>
                  <a:cubicBezTo>
                    <a:pt x="909" y="43"/>
                    <a:pt x="909" y="43"/>
                    <a:pt x="909" y="43"/>
                  </a:cubicBezTo>
                  <a:cubicBezTo>
                    <a:pt x="909" y="43"/>
                    <a:pt x="909" y="43"/>
                    <a:pt x="909" y="43"/>
                  </a:cubicBezTo>
                  <a:cubicBezTo>
                    <a:pt x="909" y="43"/>
                    <a:pt x="909" y="42"/>
                    <a:pt x="909" y="42"/>
                  </a:cubicBezTo>
                  <a:cubicBezTo>
                    <a:pt x="909" y="42"/>
                    <a:pt x="909" y="42"/>
                    <a:pt x="909" y="42"/>
                  </a:cubicBezTo>
                  <a:cubicBezTo>
                    <a:pt x="909" y="42"/>
                    <a:pt x="909" y="41"/>
                    <a:pt x="908" y="41"/>
                  </a:cubicBezTo>
                  <a:cubicBezTo>
                    <a:pt x="908" y="41"/>
                    <a:pt x="908" y="41"/>
                    <a:pt x="908" y="41"/>
                  </a:cubicBezTo>
                  <a:cubicBezTo>
                    <a:pt x="908" y="41"/>
                    <a:pt x="908" y="41"/>
                    <a:pt x="908" y="41"/>
                  </a:cubicBezTo>
                  <a:cubicBezTo>
                    <a:pt x="908" y="41"/>
                    <a:pt x="908" y="41"/>
                    <a:pt x="908" y="41"/>
                  </a:cubicBezTo>
                  <a:cubicBezTo>
                    <a:pt x="908" y="41"/>
                    <a:pt x="908" y="40"/>
                    <a:pt x="908" y="40"/>
                  </a:cubicBezTo>
                  <a:cubicBezTo>
                    <a:pt x="908" y="40"/>
                    <a:pt x="908" y="40"/>
                    <a:pt x="908" y="40"/>
                  </a:cubicBezTo>
                  <a:cubicBezTo>
                    <a:pt x="908" y="40"/>
                    <a:pt x="908" y="40"/>
                    <a:pt x="907" y="40"/>
                  </a:cubicBezTo>
                  <a:cubicBezTo>
                    <a:pt x="907" y="40"/>
                    <a:pt x="907" y="40"/>
                    <a:pt x="907" y="40"/>
                  </a:cubicBezTo>
                  <a:cubicBezTo>
                    <a:pt x="907" y="40"/>
                    <a:pt x="907" y="40"/>
                    <a:pt x="907" y="40"/>
                  </a:cubicBezTo>
                  <a:cubicBezTo>
                    <a:pt x="907" y="40"/>
                    <a:pt x="907" y="40"/>
                    <a:pt x="907" y="40"/>
                  </a:cubicBezTo>
                  <a:cubicBezTo>
                    <a:pt x="907" y="39"/>
                    <a:pt x="907" y="39"/>
                    <a:pt x="906" y="39"/>
                  </a:cubicBezTo>
                  <a:cubicBezTo>
                    <a:pt x="906" y="39"/>
                    <a:pt x="906" y="39"/>
                    <a:pt x="906" y="39"/>
                  </a:cubicBezTo>
                  <a:cubicBezTo>
                    <a:pt x="906" y="38"/>
                    <a:pt x="906" y="38"/>
                    <a:pt x="906" y="38"/>
                  </a:cubicBezTo>
                  <a:cubicBezTo>
                    <a:pt x="906" y="38"/>
                    <a:pt x="906" y="38"/>
                    <a:pt x="906" y="38"/>
                  </a:cubicBezTo>
                  <a:cubicBezTo>
                    <a:pt x="906" y="38"/>
                    <a:pt x="906" y="38"/>
                    <a:pt x="906" y="38"/>
                  </a:cubicBezTo>
                  <a:cubicBezTo>
                    <a:pt x="906" y="38"/>
                    <a:pt x="906" y="38"/>
                    <a:pt x="906" y="38"/>
                  </a:cubicBezTo>
                  <a:cubicBezTo>
                    <a:pt x="906" y="38"/>
                    <a:pt x="905" y="38"/>
                    <a:pt x="905" y="38"/>
                  </a:cubicBezTo>
                  <a:cubicBezTo>
                    <a:pt x="905" y="38"/>
                    <a:pt x="905" y="38"/>
                    <a:pt x="905" y="38"/>
                  </a:cubicBezTo>
                  <a:cubicBezTo>
                    <a:pt x="905" y="37"/>
                    <a:pt x="905" y="37"/>
                    <a:pt x="904" y="37"/>
                  </a:cubicBezTo>
                  <a:cubicBezTo>
                    <a:pt x="904" y="37"/>
                    <a:pt x="904" y="37"/>
                    <a:pt x="904" y="37"/>
                  </a:cubicBezTo>
                  <a:cubicBezTo>
                    <a:pt x="904" y="37"/>
                    <a:pt x="904" y="37"/>
                    <a:pt x="904" y="36"/>
                  </a:cubicBezTo>
                  <a:cubicBezTo>
                    <a:pt x="904" y="36"/>
                    <a:pt x="904" y="36"/>
                    <a:pt x="904" y="36"/>
                  </a:cubicBezTo>
                  <a:cubicBezTo>
                    <a:pt x="904" y="36"/>
                    <a:pt x="904" y="36"/>
                    <a:pt x="904" y="36"/>
                  </a:cubicBezTo>
                  <a:cubicBezTo>
                    <a:pt x="904" y="36"/>
                    <a:pt x="904" y="36"/>
                    <a:pt x="904" y="36"/>
                  </a:cubicBezTo>
                  <a:cubicBezTo>
                    <a:pt x="903" y="36"/>
                    <a:pt x="903" y="36"/>
                    <a:pt x="903" y="36"/>
                  </a:cubicBezTo>
                  <a:cubicBezTo>
                    <a:pt x="903" y="36"/>
                    <a:pt x="903" y="36"/>
                    <a:pt x="903" y="36"/>
                  </a:cubicBezTo>
                  <a:cubicBezTo>
                    <a:pt x="903" y="36"/>
                    <a:pt x="903" y="35"/>
                    <a:pt x="902" y="35"/>
                  </a:cubicBezTo>
                  <a:cubicBezTo>
                    <a:pt x="902" y="35"/>
                    <a:pt x="902" y="35"/>
                    <a:pt x="902" y="35"/>
                  </a:cubicBezTo>
                  <a:cubicBezTo>
                    <a:pt x="902" y="35"/>
                    <a:pt x="902" y="35"/>
                    <a:pt x="902" y="35"/>
                  </a:cubicBezTo>
                  <a:cubicBezTo>
                    <a:pt x="902" y="35"/>
                    <a:pt x="902" y="35"/>
                    <a:pt x="902" y="35"/>
                  </a:cubicBezTo>
                  <a:cubicBezTo>
                    <a:pt x="902" y="35"/>
                    <a:pt x="902" y="35"/>
                    <a:pt x="902" y="35"/>
                  </a:cubicBezTo>
                  <a:cubicBezTo>
                    <a:pt x="902" y="35"/>
                    <a:pt x="901" y="35"/>
                    <a:pt x="901" y="35"/>
                  </a:cubicBezTo>
                  <a:cubicBezTo>
                    <a:pt x="901" y="35"/>
                    <a:pt x="901" y="35"/>
                    <a:pt x="901" y="35"/>
                  </a:cubicBezTo>
                  <a:cubicBezTo>
                    <a:pt x="901" y="34"/>
                    <a:pt x="901" y="34"/>
                    <a:pt x="900" y="34"/>
                  </a:cubicBezTo>
                  <a:cubicBezTo>
                    <a:pt x="900" y="34"/>
                    <a:pt x="900" y="34"/>
                    <a:pt x="900" y="34"/>
                  </a:cubicBezTo>
                  <a:cubicBezTo>
                    <a:pt x="900" y="34"/>
                    <a:pt x="900" y="34"/>
                    <a:pt x="900" y="34"/>
                  </a:cubicBezTo>
                  <a:cubicBezTo>
                    <a:pt x="900" y="34"/>
                    <a:pt x="900" y="34"/>
                    <a:pt x="899" y="34"/>
                  </a:cubicBezTo>
                  <a:cubicBezTo>
                    <a:pt x="899" y="34"/>
                    <a:pt x="899" y="34"/>
                    <a:pt x="899" y="34"/>
                  </a:cubicBezTo>
                  <a:cubicBezTo>
                    <a:pt x="899" y="34"/>
                    <a:pt x="899" y="34"/>
                    <a:pt x="898" y="34"/>
                  </a:cubicBezTo>
                  <a:cubicBezTo>
                    <a:pt x="898" y="34"/>
                    <a:pt x="898" y="34"/>
                    <a:pt x="898" y="34"/>
                  </a:cubicBezTo>
                  <a:cubicBezTo>
                    <a:pt x="898" y="33"/>
                    <a:pt x="898" y="34"/>
                    <a:pt x="897" y="33"/>
                  </a:cubicBezTo>
                  <a:cubicBezTo>
                    <a:pt x="897" y="33"/>
                    <a:pt x="897" y="33"/>
                    <a:pt x="897" y="33"/>
                  </a:cubicBezTo>
                  <a:cubicBezTo>
                    <a:pt x="897" y="33"/>
                    <a:pt x="897" y="33"/>
                    <a:pt x="897" y="33"/>
                  </a:cubicBezTo>
                  <a:cubicBezTo>
                    <a:pt x="897" y="33"/>
                    <a:pt x="896" y="33"/>
                    <a:pt x="896" y="33"/>
                  </a:cubicBezTo>
                  <a:cubicBezTo>
                    <a:pt x="895" y="33"/>
                    <a:pt x="895" y="33"/>
                    <a:pt x="895" y="33"/>
                  </a:cubicBezTo>
                  <a:cubicBezTo>
                    <a:pt x="894" y="33"/>
                    <a:pt x="894" y="33"/>
                    <a:pt x="893" y="33"/>
                  </a:cubicBezTo>
                  <a:cubicBezTo>
                    <a:pt x="891" y="33"/>
                    <a:pt x="890" y="33"/>
                    <a:pt x="888" y="33"/>
                  </a:cubicBezTo>
                  <a:cubicBezTo>
                    <a:pt x="887" y="33"/>
                    <a:pt x="886" y="33"/>
                    <a:pt x="886" y="33"/>
                  </a:cubicBezTo>
                  <a:cubicBezTo>
                    <a:pt x="885" y="33"/>
                    <a:pt x="885" y="33"/>
                    <a:pt x="885" y="33"/>
                  </a:cubicBezTo>
                  <a:cubicBezTo>
                    <a:pt x="885" y="33"/>
                    <a:pt x="885" y="33"/>
                    <a:pt x="885" y="33"/>
                  </a:cubicBezTo>
                  <a:cubicBezTo>
                    <a:pt x="885" y="33"/>
                    <a:pt x="884" y="33"/>
                    <a:pt x="884" y="33"/>
                  </a:cubicBezTo>
                  <a:cubicBezTo>
                    <a:pt x="884" y="33"/>
                    <a:pt x="884" y="33"/>
                    <a:pt x="884" y="33"/>
                  </a:cubicBezTo>
                  <a:cubicBezTo>
                    <a:pt x="884" y="34"/>
                    <a:pt x="883" y="33"/>
                    <a:pt x="883" y="34"/>
                  </a:cubicBezTo>
                  <a:cubicBezTo>
                    <a:pt x="883" y="34"/>
                    <a:pt x="883" y="34"/>
                    <a:pt x="882" y="34"/>
                  </a:cubicBezTo>
                  <a:cubicBezTo>
                    <a:pt x="882" y="34"/>
                    <a:pt x="882" y="34"/>
                    <a:pt x="882" y="34"/>
                  </a:cubicBezTo>
                  <a:cubicBezTo>
                    <a:pt x="882" y="34"/>
                    <a:pt x="882" y="34"/>
                    <a:pt x="881" y="34"/>
                  </a:cubicBezTo>
                  <a:cubicBezTo>
                    <a:pt x="881" y="34"/>
                    <a:pt x="881" y="34"/>
                    <a:pt x="881" y="34"/>
                  </a:cubicBezTo>
                  <a:cubicBezTo>
                    <a:pt x="881" y="34"/>
                    <a:pt x="881" y="34"/>
                    <a:pt x="881" y="34"/>
                  </a:cubicBezTo>
                  <a:cubicBezTo>
                    <a:pt x="880" y="35"/>
                    <a:pt x="880" y="34"/>
                    <a:pt x="880" y="35"/>
                  </a:cubicBezTo>
                  <a:cubicBezTo>
                    <a:pt x="880" y="35"/>
                    <a:pt x="880" y="35"/>
                    <a:pt x="880" y="35"/>
                  </a:cubicBezTo>
                  <a:cubicBezTo>
                    <a:pt x="879" y="35"/>
                    <a:pt x="879" y="35"/>
                    <a:pt x="879" y="35"/>
                  </a:cubicBezTo>
                  <a:cubicBezTo>
                    <a:pt x="879" y="35"/>
                    <a:pt x="879" y="35"/>
                    <a:pt x="879" y="35"/>
                  </a:cubicBezTo>
                  <a:cubicBezTo>
                    <a:pt x="879" y="35"/>
                    <a:pt x="879" y="35"/>
                    <a:pt x="879" y="35"/>
                  </a:cubicBezTo>
                  <a:cubicBezTo>
                    <a:pt x="878" y="35"/>
                    <a:pt x="878" y="35"/>
                    <a:pt x="878" y="35"/>
                  </a:cubicBezTo>
                  <a:cubicBezTo>
                    <a:pt x="878" y="35"/>
                    <a:pt x="878" y="35"/>
                    <a:pt x="878" y="35"/>
                  </a:cubicBezTo>
                  <a:cubicBezTo>
                    <a:pt x="878" y="35"/>
                    <a:pt x="878" y="36"/>
                    <a:pt x="878" y="36"/>
                  </a:cubicBezTo>
                  <a:cubicBezTo>
                    <a:pt x="878" y="36"/>
                    <a:pt x="878" y="36"/>
                    <a:pt x="878" y="36"/>
                  </a:cubicBezTo>
                  <a:cubicBezTo>
                    <a:pt x="878" y="36"/>
                    <a:pt x="877" y="36"/>
                    <a:pt x="877" y="36"/>
                  </a:cubicBezTo>
                  <a:cubicBezTo>
                    <a:pt x="877" y="36"/>
                    <a:pt x="877" y="36"/>
                    <a:pt x="877" y="36"/>
                  </a:cubicBezTo>
                  <a:cubicBezTo>
                    <a:pt x="877" y="36"/>
                    <a:pt x="876" y="36"/>
                    <a:pt x="876" y="37"/>
                  </a:cubicBezTo>
                  <a:cubicBezTo>
                    <a:pt x="876" y="37"/>
                    <a:pt x="876" y="37"/>
                    <a:pt x="876" y="37"/>
                  </a:cubicBezTo>
                  <a:cubicBezTo>
                    <a:pt x="876" y="37"/>
                    <a:pt x="876" y="37"/>
                    <a:pt x="876" y="37"/>
                  </a:cubicBezTo>
                  <a:cubicBezTo>
                    <a:pt x="876" y="37"/>
                    <a:pt x="876" y="37"/>
                    <a:pt x="876" y="37"/>
                  </a:cubicBezTo>
                  <a:cubicBezTo>
                    <a:pt x="876" y="37"/>
                    <a:pt x="875" y="37"/>
                    <a:pt x="875" y="38"/>
                  </a:cubicBezTo>
                  <a:cubicBezTo>
                    <a:pt x="875" y="38"/>
                    <a:pt x="875" y="38"/>
                    <a:pt x="875" y="38"/>
                  </a:cubicBezTo>
                  <a:cubicBezTo>
                    <a:pt x="875" y="38"/>
                    <a:pt x="875" y="38"/>
                    <a:pt x="875" y="38"/>
                  </a:cubicBezTo>
                  <a:cubicBezTo>
                    <a:pt x="875" y="38"/>
                    <a:pt x="875" y="38"/>
                    <a:pt x="875" y="38"/>
                  </a:cubicBezTo>
                  <a:cubicBezTo>
                    <a:pt x="875" y="38"/>
                    <a:pt x="874" y="38"/>
                    <a:pt x="874" y="38"/>
                  </a:cubicBezTo>
                  <a:cubicBezTo>
                    <a:pt x="874" y="38"/>
                    <a:pt x="874" y="38"/>
                    <a:pt x="874" y="38"/>
                  </a:cubicBezTo>
                  <a:cubicBezTo>
                    <a:pt x="874" y="38"/>
                    <a:pt x="874" y="38"/>
                    <a:pt x="874" y="39"/>
                  </a:cubicBezTo>
                  <a:cubicBezTo>
                    <a:pt x="874" y="39"/>
                    <a:pt x="874" y="39"/>
                    <a:pt x="874" y="39"/>
                  </a:cubicBezTo>
                  <a:cubicBezTo>
                    <a:pt x="874" y="39"/>
                    <a:pt x="874" y="39"/>
                    <a:pt x="874" y="39"/>
                  </a:cubicBezTo>
                  <a:cubicBezTo>
                    <a:pt x="874" y="39"/>
                    <a:pt x="874" y="39"/>
                    <a:pt x="874" y="39"/>
                  </a:cubicBezTo>
                  <a:cubicBezTo>
                    <a:pt x="874" y="39"/>
                    <a:pt x="873" y="39"/>
                    <a:pt x="873" y="39"/>
                  </a:cubicBezTo>
                  <a:cubicBezTo>
                    <a:pt x="873" y="39"/>
                    <a:pt x="873" y="39"/>
                    <a:pt x="873" y="39"/>
                  </a:cubicBezTo>
                  <a:cubicBezTo>
                    <a:pt x="873" y="39"/>
                    <a:pt x="873" y="39"/>
                    <a:pt x="873" y="40"/>
                  </a:cubicBezTo>
                  <a:cubicBezTo>
                    <a:pt x="873" y="40"/>
                    <a:pt x="873" y="40"/>
                    <a:pt x="873" y="40"/>
                  </a:cubicBezTo>
                  <a:cubicBezTo>
                    <a:pt x="873" y="40"/>
                    <a:pt x="873" y="40"/>
                    <a:pt x="873" y="40"/>
                  </a:cubicBezTo>
                  <a:cubicBezTo>
                    <a:pt x="873" y="40"/>
                    <a:pt x="873" y="40"/>
                    <a:pt x="873" y="40"/>
                  </a:cubicBezTo>
                  <a:cubicBezTo>
                    <a:pt x="873" y="40"/>
                    <a:pt x="872" y="40"/>
                    <a:pt x="872" y="40"/>
                  </a:cubicBezTo>
                  <a:cubicBezTo>
                    <a:pt x="872" y="40"/>
                    <a:pt x="872" y="40"/>
                    <a:pt x="872" y="40"/>
                  </a:cubicBezTo>
                  <a:cubicBezTo>
                    <a:pt x="872" y="40"/>
                    <a:pt x="872" y="40"/>
                    <a:pt x="872" y="41"/>
                  </a:cubicBezTo>
                  <a:cubicBezTo>
                    <a:pt x="872" y="41"/>
                    <a:pt x="872" y="41"/>
                    <a:pt x="872" y="41"/>
                  </a:cubicBezTo>
                  <a:cubicBezTo>
                    <a:pt x="872" y="41"/>
                    <a:pt x="872" y="41"/>
                    <a:pt x="872" y="41"/>
                  </a:cubicBezTo>
                  <a:cubicBezTo>
                    <a:pt x="872" y="41"/>
                    <a:pt x="872" y="41"/>
                    <a:pt x="872" y="41"/>
                  </a:cubicBezTo>
                  <a:cubicBezTo>
                    <a:pt x="871" y="41"/>
                    <a:pt x="871" y="41"/>
                    <a:pt x="871" y="41"/>
                  </a:cubicBezTo>
                  <a:cubicBezTo>
                    <a:pt x="871" y="41"/>
                    <a:pt x="871" y="41"/>
                    <a:pt x="871" y="41"/>
                  </a:cubicBezTo>
                  <a:cubicBezTo>
                    <a:pt x="871" y="41"/>
                    <a:pt x="871" y="42"/>
                    <a:pt x="871" y="42"/>
                  </a:cubicBezTo>
                  <a:cubicBezTo>
                    <a:pt x="871" y="42"/>
                    <a:pt x="871" y="42"/>
                    <a:pt x="871" y="42"/>
                  </a:cubicBezTo>
                  <a:cubicBezTo>
                    <a:pt x="871" y="42"/>
                    <a:pt x="871" y="42"/>
                    <a:pt x="871" y="42"/>
                  </a:cubicBezTo>
                  <a:cubicBezTo>
                    <a:pt x="871" y="42"/>
                    <a:pt x="871" y="42"/>
                    <a:pt x="871" y="42"/>
                  </a:cubicBezTo>
                  <a:cubicBezTo>
                    <a:pt x="870" y="42"/>
                    <a:pt x="870" y="43"/>
                    <a:pt x="870" y="43"/>
                  </a:cubicBezTo>
                  <a:cubicBezTo>
                    <a:pt x="870" y="43"/>
                    <a:pt x="870" y="43"/>
                    <a:pt x="870" y="43"/>
                  </a:cubicBezTo>
                  <a:cubicBezTo>
                    <a:pt x="870" y="43"/>
                    <a:pt x="870" y="43"/>
                    <a:pt x="870" y="43"/>
                  </a:cubicBezTo>
                  <a:cubicBezTo>
                    <a:pt x="870" y="43"/>
                    <a:pt x="870" y="43"/>
                    <a:pt x="870" y="43"/>
                  </a:cubicBezTo>
                  <a:cubicBezTo>
                    <a:pt x="870" y="44"/>
                    <a:pt x="870" y="44"/>
                    <a:pt x="870" y="44"/>
                  </a:cubicBezTo>
                  <a:cubicBezTo>
                    <a:pt x="870" y="44"/>
                    <a:pt x="870" y="44"/>
                    <a:pt x="870" y="44"/>
                  </a:cubicBezTo>
                  <a:cubicBezTo>
                    <a:pt x="869" y="44"/>
                    <a:pt x="869" y="44"/>
                    <a:pt x="869" y="44"/>
                  </a:cubicBezTo>
                  <a:cubicBezTo>
                    <a:pt x="869" y="44"/>
                    <a:pt x="869" y="44"/>
                    <a:pt x="869" y="44"/>
                  </a:cubicBezTo>
                  <a:cubicBezTo>
                    <a:pt x="869" y="45"/>
                    <a:pt x="869" y="45"/>
                    <a:pt x="869" y="45"/>
                  </a:cubicBezTo>
                  <a:cubicBezTo>
                    <a:pt x="869" y="45"/>
                    <a:pt x="869" y="45"/>
                    <a:pt x="869" y="45"/>
                  </a:cubicBezTo>
                  <a:cubicBezTo>
                    <a:pt x="869" y="45"/>
                    <a:pt x="869" y="45"/>
                    <a:pt x="869" y="46"/>
                  </a:cubicBezTo>
                  <a:cubicBezTo>
                    <a:pt x="869" y="46"/>
                    <a:pt x="869" y="46"/>
                    <a:pt x="869" y="46"/>
                  </a:cubicBezTo>
                  <a:cubicBezTo>
                    <a:pt x="868" y="46"/>
                    <a:pt x="868" y="46"/>
                    <a:pt x="868" y="45"/>
                  </a:cubicBezTo>
                  <a:cubicBezTo>
                    <a:pt x="868" y="45"/>
                    <a:pt x="868" y="45"/>
                    <a:pt x="868" y="45"/>
                  </a:cubicBezTo>
                  <a:cubicBezTo>
                    <a:pt x="868" y="45"/>
                    <a:pt x="868" y="45"/>
                    <a:pt x="868" y="45"/>
                  </a:cubicBezTo>
                  <a:cubicBezTo>
                    <a:pt x="868" y="45"/>
                    <a:pt x="868" y="45"/>
                    <a:pt x="867" y="44"/>
                  </a:cubicBezTo>
                  <a:cubicBezTo>
                    <a:pt x="867" y="44"/>
                    <a:pt x="867" y="44"/>
                    <a:pt x="867" y="44"/>
                  </a:cubicBezTo>
                  <a:cubicBezTo>
                    <a:pt x="867" y="44"/>
                    <a:pt x="867" y="44"/>
                    <a:pt x="867" y="44"/>
                  </a:cubicBezTo>
                  <a:cubicBezTo>
                    <a:pt x="867" y="44"/>
                    <a:pt x="867" y="44"/>
                    <a:pt x="867" y="44"/>
                  </a:cubicBezTo>
                  <a:cubicBezTo>
                    <a:pt x="867" y="44"/>
                    <a:pt x="867" y="43"/>
                    <a:pt x="867" y="43"/>
                  </a:cubicBezTo>
                  <a:cubicBezTo>
                    <a:pt x="867" y="43"/>
                    <a:pt x="867" y="43"/>
                    <a:pt x="867" y="43"/>
                  </a:cubicBezTo>
                  <a:cubicBezTo>
                    <a:pt x="867" y="43"/>
                    <a:pt x="867" y="43"/>
                    <a:pt x="866" y="42"/>
                  </a:cubicBezTo>
                  <a:cubicBezTo>
                    <a:pt x="866" y="42"/>
                    <a:pt x="866" y="42"/>
                    <a:pt x="866" y="42"/>
                  </a:cubicBezTo>
                  <a:cubicBezTo>
                    <a:pt x="866" y="42"/>
                    <a:pt x="866" y="42"/>
                    <a:pt x="866" y="42"/>
                  </a:cubicBezTo>
                  <a:cubicBezTo>
                    <a:pt x="866" y="42"/>
                    <a:pt x="866" y="42"/>
                    <a:pt x="866" y="42"/>
                  </a:cubicBezTo>
                  <a:cubicBezTo>
                    <a:pt x="866" y="42"/>
                    <a:pt x="866" y="41"/>
                    <a:pt x="866" y="41"/>
                  </a:cubicBezTo>
                  <a:cubicBezTo>
                    <a:pt x="866" y="41"/>
                    <a:pt x="866" y="41"/>
                    <a:pt x="866" y="41"/>
                  </a:cubicBezTo>
                  <a:cubicBezTo>
                    <a:pt x="865" y="41"/>
                    <a:pt x="866" y="41"/>
                    <a:pt x="865" y="41"/>
                  </a:cubicBezTo>
                  <a:cubicBezTo>
                    <a:pt x="865" y="41"/>
                    <a:pt x="865" y="41"/>
                    <a:pt x="865" y="41"/>
                  </a:cubicBezTo>
                  <a:cubicBezTo>
                    <a:pt x="865" y="40"/>
                    <a:pt x="865" y="40"/>
                    <a:pt x="865" y="40"/>
                  </a:cubicBezTo>
                  <a:cubicBezTo>
                    <a:pt x="865" y="40"/>
                    <a:pt x="865" y="40"/>
                    <a:pt x="865" y="40"/>
                  </a:cubicBezTo>
                  <a:cubicBezTo>
                    <a:pt x="865" y="40"/>
                    <a:pt x="865"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3" y="38"/>
                    <a:pt x="863" y="38"/>
                    <a:pt x="863" y="38"/>
                  </a:cubicBezTo>
                  <a:cubicBezTo>
                    <a:pt x="863" y="38"/>
                    <a:pt x="863" y="38"/>
                    <a:pt x="863" y="38"/>
                  </a:cubicBezTo>
                  <a:cubicBezTo>
                    <a:pt x="863" y="38"/>
                    <a:pt x="863" y="38"/>
                    <a:pt x="863" y="38"/>
                  </a:cubicBezTo>
                  <a:cubicBezTo>
                    <a:pt x="863" y="38"/>
                    <a:pt x="863" y="38"/>
                    <a:pt x="863" y="38"/>
                  </a:cubicBezTo>
                  <a:cubicBezTo>
                    <a:pt x="863" y="38"/>
                    <a:pt x="863" y="38"/>
                    <a:pt x="862" y="38"/>
                  </a:cubicBezTo>
                  <a:cubicBezTo>
                    <a:pt x="862" y="38"/>
                    <a:pt x="862" y="38"/>
                    <a:pt x="862" y="38"/>
                  </a:cubicBezTo>
                  <a:cubicBezTo>
                    <a:pt x="862" y="37"/>
                    <a:pt x="862" y="37"/>
                    <a:pt x="862" y="37"/>
                  </a:cubicBezTo>
                  <a:cubicBezTo>
                    <a:pt x="862" y="37"/>
                    <a:pt x="862" y="37"/>
                    <a:pt x="862" y="37"/>
                  </a:cubicBezTo>
                  <a:cubicBezTo>
                    <a:pt x="862" y="37"/>
                    <a:pt x="862" y="37"/>
                    <a:pt x="862" y="37"/>
                  </a:cubicBezTo>
                  <a:cubicBezTo>
                    <a:pt x="862" y="37"/>
                    <a:pt x="862" y="37"/>
                    <a:pt x="862" y="37"/>
                  </a:cubicBezTo>
                  <a:cubicBezTo>
                    <a:pt x="861" y="37"/>
                    <a:pt x="861" y="37"/>
                    <a:pt x="861" y="36"/>
                  </a:cubicBezTo>
                  <a:cubicBezTo>
                    <a:pt x="861" y="36"/>
                    <a:pt x="861" y="36"/>
                    <a:pt x="861" y="36"/>
                  </a:cubicBezTo>
                  <a:cubicBezTo>
                    <a:pt x="861" y="36"/>
                    <a:pt x="861" y="36"/>
                    <a:pt x="861" y="36"/>
                  </a:cubicBezTo>
                  <a:cubicBezTo>
                    <a:pt x="861" y="36"/>
                    <a:pt x="861" y="36"/>
                    <a:pt x="861" y="36"/>
                  </a:cubicBezTo>
                  <a:cubicBezTo>
                    <a:pt x="861" y="36"/>
                    <a:pt x="860" y="36"/>
                    <a:pt x="860" y="36"/>
                  </a:cubicBezTo>
                  <a:cubicBezTo>
                    <a:pt x="860" y="36"/>
                    <a:pt x="860" y="36"/>
                    <a:pt x="860" y="36"/>
                  </a:cubicBezTo>
                  <a:cubicBezTo>
                    <a:pt x="860" y="36"/>
                    <a:pt x="860" y="36"/>
                    <a:pt x="859" y="35"/>
                  </a:cubicBezTo>
                  <a:cubicBezTo>
                    <a:pt x="859" y="35"/>
                    <a:pt x="859" y="35"/>
                    <a:pt x="859" y="35"/>
                  </a:cubicBezTo>
                  <a:cubicBezTo>
                    <a:pt x="859" y="35"/>
                    <a:pt x="859" y="35"/>
                    <a:pt x="859" y="35"/>
                  </a:cubicBezTo>
                  <a:cubicBezTo>
                    <a:pt x="859" y="35"/>
                    <a:pt x="859" y="35"/>
                    <a:pt x="859" y="35"/>
                  </a:cubicBezTo>
                  <a:cubicBezTo>
                    <a:pt x="859" y="35"/>
                    <a:pt x="859" y="35"/>
                    <a:pt x="858" y="35"/>
                  </a:cubicBezTo>
                  <a:cubicBezTo>
                    <a:pt x="858" y="35"/>
                    <a:pt x="858" y="35"/>
                    <a:pt x="858" y="35"/>
                  </a:cubicBezTo>
                  <a:cubicBezTo>
                    <a:pt x="858" y="34"/>
                    <a:pt x="858" y="35"/>
                    <a:pt x="858" y="34"/>
                  </a:cubicBezTo>
                  <a:cubicBezTo>
                    <a:pt x="858" y="34"/>
                    <a:pt x="858" y="34"/>
                    <a:pt x="858" y="34"/>
                  </a:cubicBezTo>
                  <a:cubicBezTo>
                    <a:pt x="857" y="34"/>
                    <a:pt x="857" y="34"/>
                    <a:pt x="857" y="34"/>
                  </a:cubicBezTo>
                  <a:cubicBezTo>
                    <a:pt x="857" y="34"/>
                    <a:pt x="857" y="34"/>
                    <a:pt x="857" y="34"/>
                  </a:cubicBezTo>
                  <a:cubicBezTo>
                    <a:pt x="857" y="34"/>
                    <a:pt x="857" y="34"/>
                    <a:pt x="857" y="34"/>
                  </a:cubicBezTo>
                  <a:cubicBezTo>
                    <a:pt x="856" y="34"/>
                    <a:pt x="856" y="34"/>
                    <a:pt x="856" y="34"/>
                  </a:cubicBezTo>
                  <a:cubicBezTo>
                    <a:pt x="856" y="34"/>
                    <a:pt x="856" y="34"/>
                    <a:pt x="856" y="34"/>
                  </a:cubicBezTo>
                  <a:cubicBezTo>
                    <a:pt x="855" y="33"/>
                    <a:pt x="855" y="33"/>
                    <a:pt x="855" y="33"/>
                  </a:cubicBezTo>
                  <a:cubicBezTo>
                    <a:pt x="855" y="33"/>
                    <a:pt x="855" y="33"/>
                    <a:pt x="855" y="33"/>
                  </a:cubicBezTo>
                  <a:cubicBezTo>
                    <a:pt x="855" y="33"/>
                    <a:pt x="855" y="33"/>
                    <a:pt x="855" y="33"/>
                  </a:cubicBezTo>
                  <a:cubicBezTo>
                    <a:pt x="854" y="33"/>
                    <a:pt x="854" y="33"/>
                    <a:pt x="853" y="33"/>
                  </a:cubicBezTo>
                  <a:cubicBezTo>
                    <a:pt x="853" y="33"/>
                    <a:pt x="853" y="33"/>
                    <a:pt x="853" y="33"/>
                  </a:cubicBezTo>
                  <a:cubicBezTo>
                    <a:pt x="853" y="33"/>
                    <a:pt x="853" y="33"/>
                    <a:pt x="853" y="33"/>
                  </a:cubicBezTo>
                  <a:cubicBezTo>
                    <a:pt x="852" y="33"/>
                    <a:pt x="852" y="33"/>
                    <a:pt x="851" y="33"/>
                  </a:cubicBezTo>
                  <a:cubicBezTo>
                    <a:pt x="850" y="33"/>
                    <a:pt x="848" y="33"/>
                    <a:pt x="847" y="33"/>
                  </a:cubicBezTo>
                  <a:cubicBezTo>
                    <a:pt x="846" y="33"/>
                    <a:pt x="845" y="33"/>
                    <a:pt x="844" y="33"/>
                  </a:cubicBezTo>
                  <a:cubicBezTo>
                    <a:pt x="844" y="33"/>
                    <a:pt x="844" y="33"/>
                    <a:pt x="844" y="33"/>
                  </a:cubicBezTo>
                  <a:cubicBezTo>
                    <a:pt x="844" y="33"/>
                    <a:pt x="843" y="33"/>
                    <a:pt x="843" y="33"/>
                  </a:cubicBezTo>
                  <a:cubicBezTo>
                    <a:pt x="843" y="33"/>
                    <a:pt x="843" y="33"/>
                    <a:pt x="842" y="33"/>
                  </a:cubicBezTo>
                  <a:cubicBezTo>
                    <a:pt x="842" y="34"/>
                    <a:pt x="842" y="33"/>
                    <a:pt x="841" y="34"/>
                  </a:cubicBezTo>
                  <a:cubicBezTo>
                    <a:pt x="841" y="34"/>
                    <a:pt x="841" y="34"/>
                    <a:pt x="841" y="34"/>
                  </a:cubicBezTo>
                  <a:cubicBezTo>
                    <a:pt x="841" y="34"/>
                    <a:pt x="841" y="34"/>
                    <a:pt x="840" y="34"/>
                  </a:cubicBezTo>
                  <a:cubicBezTo>
                    <a:pt x="840" y="34"/>
                    <a:pt x="840" y="34"/>
                    <a:pt x="840" y="34"/>
                  </a:cubicBezTo>
                  <a:cubicBezTo>
                    <a:pt x="840" y="34"/>
                    <a:pt x="840" y="34"/>
                    <a:pt x="840" y="34"/>
                  </a:cubicBezTo>
                  <a:cubicBezTo>
                    <a:pt x="839" y="34"/>
                    <a:pt x="839" y="34"/>
                    <a:pt x="839" y="34"/>
                  </a:cubicBezTo>
                  <a:cubicBezTo>
                    <a:pt x="839" y="34"/>
                    <a:pt x="839" y="34"/>
                    <a:pt x="839" y="34"/>
                  </a:cubicBezTo>
                  <a:cubicBezTo>
                    <a:pt x="839" y="34"/>
                    <a:pt x="839" y="34"/>
                    <a:pt x="839" y="35"/>
                  </a:cubicBezTo>
                  <a:cubicBezTo>
                    <a:pt x="839" y="35"/>
                    <a:pt x="839" y="35"/>
                    <a:pt x="839" y="35"/>
                  </a:cubicBezTo>
                  <a:cubicBezTo>
                    <a:pt x="838" y="35"/>
                    <a:pt x="838" y="35"/>
                    <a:pt x="838" y="35"/>
                  </a:cubicBezTo>
                  <a:cubicBezTo>
                    <a:pt x="838" y="35"/>
                    <a:pt x="838" y="35"/>
                    <a:pt x="838" y="35"/>
                  </a:cubicBezTo>
                  <a:cubicBezTo>
                    <a:pt x="838" y="35"/>
                    <a:pt x="837" y="35"/>
                    <a:pt x="837" y="35"/>
                  </a:cubicBezTo>
                  <a:cubicBezTo>
                    <a:pt x="837" y="35"/>
                    <a:pt x="837" y="35"/>
                    <a:pt x="837" y="35"/>
                  </a:cubicBezTo>
                  <a:cubicBezTo>
                    <a:pt x="837" y="35"/>
                    <a:pt x="837" y="36"/>
                    <a:pt x="837" y="36"/>
                  </a:cubicBezTo>
                  <a:cubicBezTo>
                    <a:pt x="837" y="36"/>
                    <a:pt x="837" y="36"/>
                    <a:pt x="837" y="36"/>
                  </a:cubicBezTo>
                  <a:cubicBezTo>
                    <a:pt x="837" y="36"/>
                    <a:pt x="836" y="36"/>
                    <a:pt x="836" y="36"/>
                  </a:cubicBezTo>
                  <a:cubicBezTo>
                    <a:pt x="836" y="36"/>
                    <a:pt x="836" y="36"/>
                    <a:pt x="836" y="36"/>
                  </a:cubicBezTo>
                  <a:cubicBezTo>
                    <a:pt x="836" y="36"/>
                    <a:pt x="835" y="36"/>
                    <a:pt x="835" y="37"/>
                  </a:cubicBezTo>
                  <a:cubicBezTo>
                    <a:pt x="835" y="37"/>
                    <a:pt x="835" y="37"/>
                    <a:pt x="835" y="37"/>
                  </a:cubicBezTo>
                  <a:cubicBezTo>
                    <a:pt x="835" y="37"/>
                    <a:pt x="835" y="37"/>
                    <a:pt x="835" y="37"/>
                  </a:cubicBezTo>
                  <a:cubicBezTo>
                    <a:pt x="835" y="37"/>
                    <a:pt x="835" y="37"/>
                    <a:pt x="835" y="37"/>
                  </a:cubicBezTo>
                  <a:cubicBezTo>
                    <a:pt x="834" y="37"/>
                    <a:pt x="834" y="37"/>
                    <a:pt x="834" y="38"/>
                  </a:cubicBezTo>
                  <a:cubicBezTo>
                    <a:pt x="834" y="38"/>
                    <a:pt x="834" y="38"/>
                    <a:pt x="834" y="38"/>
                  </a:cubicBezTo>
                  <a:cubicBezTo>
                    <a:pt x="834" y="38"/>
                    <a:pt x="833" y="38"/>
                    <a:pt x="833" y="38"/>
                  </a:cubicBezTo>
                  <a:cubicBezTo>
                    <a:pt x="833" y="38"/>
                    <a:pt x="833" y="38"/>
                    <a:pt x="833" y="38"/>
                  </a:cubicBezTo>
                  <a:cubicBezTo>
                    <a:pt x="833" y="38"/>
                    <a:pt x="833" y="38"/>
                    <a:pt x="833" y="39"/>
                  </a:cubicBezTo>
                  <a:cubicBezTo>
                    <a:pt x="833" y="39"/>
                    <a:pt x="833" y="39"/>
                    <a:pt x="833" y="39"/>
                  </a:cubicBezTo>
                  <a:cubicBezTo>
                    <a:pt x="833" y="39"/>
                    <a:pt x="833" y="39"/>
                    <a:pt x="833" y="39"/>
                  </a:cubicBezTo>
                  <a:cubicBezTo>
                    <a:pt x="833" y="39"/>
                    <a:pt x="833" y="39"/>
                    <a:pt x="833" y="39"/>
                  </a:cubicBezTo>
                  <a:cubicBezTo>
                    <a:pt x="832" y="39"/>
                    <a:pt x="832" y="39"/>
                    <a:pt x="832" y="39"/>
                  </a:cubicBezTo>
                  <a:cubicBezTo>
                    <a:pt x="832" y="39"/>
                    <a:pt x="832" y="39"/>
                    <a:pt x="832" y="39"/>
                  </a:cubicBezTo>
                  <a:cubicBezTo>
                    <a:pt x="832" y="39"/>
                    <a:pt x="832" y="39"/>
                    <a:pt x="832" y="40"/>
                  </a:cubicBezTo>
                  <a:cubicBezTo>
                    <a:pt x="832" y="40"/>
                    <a:pt x="832" y="40"/>
                    <a:pt x="832" y="40"/>
                  </a:cubicBezTo>
                  <a:cubicBezTo>
                    <a:pt x="832" y="40"/>
                    <a:pt x="832" y="40"/>
                    <a:pt x="832" y="40"/>
                  </a:cubicBezTo>
                  <a:cubicBezTo>
                    <a:pt x="832" y="40"/>
                    <a:pt x="832" y="40"/>
                    <a:pt x="832" y="40"/>
                  </a:cubicBezTo>
                  <a:cubicBezTo>
                    <a:pt x="831" y="40"/>
                    <a:pt x="831" y="40"/>
                    <a:pt x="831" y="40"/>
                  </a:cubicBezTo>
                  <a:cubicBezTo>
                    <a:pt x="831" y="40"/>
                    <a:pt x="831" y="40"/>
                    <a:pt x="831" y="40"/>
                  </a:cubicBezTo>
                  <a:cubicBezTo>
                    <a:pt x="831" y="41"/>
                    <a:pt x="831" y="41"/>
                    <a:pt x="831" y="41"/>
                  </a:cubicBezTo>
                  <a:cubicBezTo>
                    <a:pt x="831" y="41"/>
                    <a:pt x="831" y="41"/>
                    <a:pt x="831" y="41"/>
                  </a:cubicBezTo>
                  <a:cubicBezTo>
                    <a:pt x="830" y="41"/>
                    <a:pt x="830" y="42"/>
                    <a:pt x="830" y="42"/>
                  </a:cubicBezTo>
                  <a:cubicBezTo>
                    <a:pt x="830" y="42"/>
                    <a:pt x="830" y="42"/>
                    <a:pt x="830" y="42"/>
                  </a:cubicBezTo>
                  <a:cubicBezTo>
                    <a:pt x="830" y="42"/>
                    <a:pt x="830" y="42"/>
                    <a:pt x="830" y="42"/>
                  </a:cubicBezTo>
                  <a:cubicBezTo>
                    <a:pt x="830" y="42"/>
                    <a:pt x="830" y="42"/>
                    <a:pt x="830" y="42"/>
                  </a:cubicBezTo>
                  <a:cubicBezTo>
                    <a:pt x="830" y="42"/>
                    <a:pt x="830" y="43"/>
                    <a:pt x="829" y="43"/>
                  </a:cubicBezTo>
                  <a:cubicBezTo>
                    <a:pt x="829" y="43"/>
                    <a:pt x="829" y="43"/>
                    <a:pt x="829" y="43"/>
                  </a:cubicBezTo>
                  <a:cubicBezTo>
                    <a:pt x="829" y="43"/>
                    <a:pt x="829" y="43"/>
                    <a:pt x="829" y="43"/>
                  </a:cubicBezTo>
                  <a:cubicBezTo>
                    <a:pt x="829" y="43"/>
                    <a:pt x="829" y="43"/>
                    <a:pt x="829" y="43"/>
                  </a:cubicBezTo>
                  <a:cubicBezTo>
                    <a:pt x="829" y="43"/>
                    <a:pt x="829" y="44"/>
                    <a:pt x="829" y="44"/>
                  </a:cubicBezTo>
                  <a:cubicBezTo>
                    <a:pt x="829" y="44"/>
                    <a:pt x="829" y="44"/>
                    <a:pt x="829" y="44"/>
                  </a:cubicBezTo>
                  <a:cubicBezTo>
                    <a:pt x="829" y="44"/>
                    <a:pt x="829" y="44"/>
                    <a:pt x="828" y="44"/>
                  </a:cubicBezTo>
                  <a:cubicBezTo>
                    <a:pt x="828" y="44"/>
                    <a:pt x="828" y="44"/>
                    <a:pt x="828" y="44"/>
                  </a:cubicBezTo>
                  <a:cubicBezTo>
                    <a:pt x="828" y="44"/>
                    <a:pt x="828" y="43"/>
                    <a:pt x="828" y="43"/>
                  </a:cubicBezTo>
                  <a:cubicBezTo>
                    <a:pt x="828" y="40"/>
                    <a:pt x="828" y="38"/>
                    <a:pt x="828" y="36"/>
                  </a:cubicBezTo>
                  <a:cubicBezTo>
                    <a:pt x="828" y="34"/>
                    <a:pt x="827" y="34"/>
                    <a:pt x="826" y="34"/>
                  </a:cubicBezTo>
                  <a:cubicBezTo>
                    <a:pt x="824" y="34"/>
                    <a:pt x="821" y="34"/>
                    <a:pt x="819" y="34"/>
                  </a:cubicBezTo>
                  <a:cubicBezTo>
                    <a:pt x="817" y="34"/>
                    <a:pt x="817" y="34"/>
                    <a:pt x="817" y="36"/>
                  </a:cubicBezTo>
                  <a:cubicBezTo>
                    <a:pt x="817" y="50"/>
                    <a:pt x="817" y="63"/>
                    <a:pt x="817" y="77"/>
                  </a:cubicBezTo>
                  <a:cubicBezTo>
                    <a:pt x="817" y="85"/>
                    <a:pt x="817" y="92"/>
                    <a:pt x="817" y="100"/>
                  </a:cubicBezTo>
                  <a:cubicBezTo>
                    <a:pt x="817" y="101"/>
                    <a:pt x="817" y="102"/>
                    <a:pt x="819" y="102"/>
                  </a:cubicBezTo>
                  <a:cubicBezTo>
                    <a:pt x="821" y="102"/>
                    <a:pt x="824" y="102"/>
                    <a:pt x="826" y="102"/>
                  </a:cubicBezTo>
                  <a:cubicBezTo>
                    <a:pt x="828" y="102"/>
                    <a:pt x="828" y="102"/>
                    <a:pt x="828" y="100"/>
                  </a:cubicBezTo>
                  <a:cubicBezTo>
                    <a:pt x="828" y="88"/>
                    <a:pt x="828" y="76"/>
                    <a:pt x="828" y="65"/>
                  </a:cubicBezTo>
                  <a:cubicBezTo>
                    <a:pt x="828" y="64"/>
                    <a:pt x="828" y="63"/>
                    <a:pt x="828" y="63"/>
                  </a:cubicBezTo>
                  <a:cubicBezTo>
                    <a:pt x="828" y="62"/>
                    <a:pt x="828" y="61"/>
                    <a:pt x="828" y="61"/>
                  </a:cubicBezTo>
                  <a:cubicBezTo>
                    <a:pt x="828" y="60"/>
                    <a:pt x="828" y="59"/>
                    <a:pt x="828" y="58"/>
                  </a:cubicBezTo>
                  <a:cubicBezTo>
                    <a:pt x="828" y="58"/>
                    <a:pt x="828" y="58"/>
                    <a:pt x="828" y="58"/>
                  </a:cubicBezTo>
                  <a:cubicBezTo>
                    <a:pt x="828" y="58"/>
                    <a:pt x="828" y="58"/>
                    <a:pt x="828" y="58"/>
                  </a:cubicBezTo>
                  <a:cubicBezTo>
                    <a:pt x="829" y="58"/>
                    <a:pt x="828" y="57"/>
                    <a:pt x="829" y="56"/>
                  </a:cubicBezTo>
                  <a:cubicBezTo>
                    <a:pt x="829" y="56"/>
                    <a:pt x="829" y="56"/>
                    <a:pt x="829" y="56"/>
                  </a:cubicBezTo>
                  <a:cubicBezTo>
                    <a:pt x="829" y="56"/>
                    <a:pt x="829" y="56"/>
                    <a:pt x="829" y="56"/>
                  </a:cubicBezTo>
                  <a:cubicBezTo>
                    <a:pt x="829" y="56"/>
                    <a:pt x="829" y="55"/>
                    <a:pt x="829" y="55"/>
                  </a:cubicBezTo>
                  <a:cubicBezTo>
                    <a:pt x="829" y="55"/>
                    <a:pt x="829" y="55"/>
                    <a:pt x="829" y="55"/>
                  </a:cubicBezTo>
                  <a:cubicBezTo>
                    <a:pt x="829" y="55"/>
                    <a:pt x="829" y="55"/>
                    <a:pt x="829" y="55"/>
                  </a:cubicBezTo>
                  <a:cubicBezTo>
                    <a:pt x="829" y="55"/>
                    <a:pt x="829" y="54"/>
                    <a:pt x="829" y="54"/>
                  </a:cubicBezTo>
                  <a:cubicBezTo>
                    <a:pt x="829" y="54"/>
                    <a:pt x="829" y="54"/>
                    <a:pt x="829" y="54"/>
                  </a:cubicBezTo>
                  <a:cubicBezTo>
                    <a:pt x="830" y="54"/>
                    <a:pt x="829" y="53"/>
                    <a:pt x="830" y="53"/>
                  </a:cubicBezTo>
                  <a:cubicBezTo>
                    <a:pt x="830" y="53"/>
                    <a:pt x="830" y="53"/>
                    <a:pt x="830" y="53"/>
                  </a:cubicBezTo>
                  <a:cubicBezTo>
                    <a:pt x="830" y="53"/>
                    <a:pt x="830" y="52"/>
                    <a:pt x="830" y="52"/>
                  </a:cubicBezTo>
                  <a:cubicBezTo>
                    <a:pt x="830" y="52"/>
                    <a:pt x="830" y="52"/>
                    <a:pt x="830" y="52"/>
                  </a:cubicBezTo>
                  <a:cubicBezTo>
                    <a:pt x="830" y="52"/>
                    <a:pt x="830" y="52"/>
                    <a:pt x="830" y="51"/>
                  </a:cubicBezTo>
                  <a:cubicBezTo>
                    <a:pt x="830" y="51"/>
                    <a:pt x="830" y="51"/>
                    <a:pt x="830" y="51"/>
                  </a:cubicBezTo>
                  <a:cubicBezTo>
                    <a:pt x="831" y="51"/>
                    <a:pt x="831" y="51"/>
                    <a:pt x="831" y="51"/>
                  </a:cubicBezTo>
                  <a:cubicBezTo>
                    <a:pt x="831" y="51"/>
                    <a:pt x="831" y="51"/>
                    <a:pt x="831" y="51"/>
                  </a:cubicBezTo>
                  <a:cubicBezTo>
                    <a:pt x="831" y="51"/>
                    <a:pt x="831" y="50"/>
                    <a:pt x="831" y="50"/>
                  </a:cubicBezTo>
                  <a:cubicBezTo>
                    <a:pt x="831" y="50"/>
                    <a:pt x="831" y="50"/>
                    <a:pt x="831" y="50"/>
                  </a:cubicBezTo>
                  <a:cubicBezTo>
                    <a:pt x="831" y="50"/>
                    <a:pt x="831" y="49"/>
                    <a:pt x="832" y="49"/>
                  </a:cubicBezTo>
                  <a:cubicBezTo>
                    <a:pt x="832" y="49"/>
                    <a:pt x="832" y="49"/>
                    <a:pt x="832" y="49"/>
                  </a:cubicBezTo>
                  <a:cubicBezTo>
                    <a:pt x="832" y="49"/>
                    <a:pt x="832" y="49"/>
                    <a:pt x="832" y="49"/>
                  </a:cubicBezTo>
                  <a:cubicBezTo>
                    <a:pt x="832" y="49"/>
                    <a:pt x="832" y="49"/>
                    <a:pt x="832" y="49"/>
                  </a:cubicBezTo>
                  <a:cubicBezTo>
                    <a:pt x="832" y="49"/>
                    <a:pt x="832" y="48"/>
                    <a:pt x="832" y="48"/>
                  </a:cubicBezTo>
                  <a:cubicBezTo>
                    <a:pt x="832" y="48"/>
                    <a:pt x="832" y="48"/>
                    <a:pt x="832" y="48"/>
                  </a:cubicBezTo>
                  <a:cubicBezTo>
                    <a:pt x="832" y="48"/>
                    <a:pt x="833" y="48"/>
                    <a:pt x="833" y="48"/>
                  </a:cubicBezTo>
                  <a:cubicBezTo>
                    <a:pt x="833" y="48"/>
                    <a:pt x="833" y="48"/>
                    <a:pt x="833" y="48"/>
                  </a:cubicBezTo>
                  <a:cubicBezTo>
                    <a:pt x="833" y="48"/>
                    <a:pt x="833" y="48"/>
                    <a:pt x="833" y="47"/>
                  </a:cubicBezTo>
                  <a:cubicBezTo>
                    <a:pt x="833" y="48"/>
                    <a:pt x="833" y="48"/>
                    <a:pt x="833" y="48"/>
                  </a:cubicBezTo>
                  <a:cubicBezTo>
                    <a:pt x="833" y="47"/>
                    <a:pt x="833" y="47"/>
                    <a:pt x="833" y="47"/>
                  </a:cubicBezTo>
                  <a:cubicBezTo>
                    <a:pt x="833" y="47"/>
                    <a:pt x="833" y="47"/>
                    <a:pt x="833" y="47"/>
                  </a:cubicBezTo>
                  <a:cubicBezTo>
                    <a:pt x="834" y="47"/>
                    <a:pt x="834" y="46"/>
                    <a:pt x="835" y="45"/>
                  </a:cubicBezTo>
                  <a:cubicBezTo>
                    <a:pt x="835" y="45"/>
                    <a:pt x="835" y="45"/>
                    <a:pt x="835" y="45"/>
                  </a:cubicBezTo>
                  <a:cubicBezTo>
                    <a:pt x="835" y="45"/>
                    <a:pt x="835" y="45"/>
                    <a:pt x="835" y="45"/>
                  </a:cubicBezTo>
                  <a:cubicBezTo>
                    <a:pt x="835" y="45"/>
                    <a:pt x="835" y="45"/>
                    <a:pt x="835" y="45"/>
                  </a:cubicBezTo>
                  <a:cubicBezTo>
                    <a:pt x="836" y="45"/>
                    <a:pt x="836" y="45"/>
                    <a:pt x="836" y="45"/>
                  </a:cubicBezTo>
                  <a:cubicBezTo>
                    <a:pt x="836" y="45"/>
                    <a:pt x="836" y="45"/>
                    <a:pt x="836" y="45"/>
                  </a:cubicBezTo>
                  <a:cubicBezTo>
                    <a:pt x="836" y="45"/>
                    <a:pt x="836" y="45"/>
                    <a:pt x="836" y="44"/>
                  </a:cubicBezTo>
                  <a:cubicBezTo>
                    <a:pt x="836" y="44"/>
                    <a:pt x="836" y="44"/>
                    <a:pt x="836" y="44"/>
                  </a:cubicBezTo>
                  <a:cubicBezTo>
                    <a:pt x="836" y="44"/>
                    <a:pt x="837" y="44"/>
                    <a:pt x="837" y="44"/>
                  </a:cubicBezTo>
                  <a:cubicBezTo>
                    <a:pt x="837" y="44"/>
                    <a:pt x="837" y="44"/>
                    <a:pt x="837" y="44"/>
                  </a:cubicBezTo>
                  <a:cubicBezTo>
                    <a:pt x="837" y="44"/>
                    <a:pt x="837" y="44"/>
                    <a:pt x="837" y="44"/>
                  </a:cubicBezTo>
                  <a:cubicBezTo>
                    <a:pt x="837" y="44"/>
                    <a:pt x="837" y="44"/>
                    <a:pt x="837" y="44"/>
                  </a:cubicBezTo>
                  <a:cubicBezTo>
                    <a:pt x="838" y="44"/>
                    <a:pt x="838" y="44"/>
                    <a:pt x="838" y="43"/>
                  </a:cubicBezTo>
                  <a:cubicBezTo>
                    <a:pt x="838" y="43"/>
                    <a:pt x="838" y="43"/>
                    <a:pt x="838" y="43"/>
                  </a:cubicBezTo>
                  <a:cubicBezTo>
                    <a:pt x="838" y="43"/>
                    <a:pt x="838" y="43"/>
                    <a:pt x="838" y="43"/>
                  </a:cubicBezTo>
                  <a:cubicBezTo>
                    <a:pt x="838" y="43"/>
                    <a:pt x="839" y="43"/>
                    <a:pt x="839" y="43"/>
                  </a:cubicBezTo>
                  <a:cubicBezTo>
                    <a:pt x="839" y="43"/>
                    <a:pt x="839" y="43"/>
                    <a:pt x="839" y="43"/>
                  </a:cubicBezTo>
                  <a:cubicBezTo>
                    <a:pt x="839" y="43"/>
                    <a:pt x="839" y="43"/>
                    <a:pt x="840" y="43"/>
                  </a:cubicBezTo>
                  <a:cubicBezTo>
                    <a:pt x="840" y="43"/>
                    <a:pt x="840" y="43"/>
                    <a:pt x="840" y="43"/>
                  </a:cubicBezTo>
                  <a:cubicBezTo>
                    <a:pt x="840" y="43"/>
                    <a:pt x="840" y="43"/>
                    <a:pt x="840" y="43"/>
                  </a:cubicBezTo>
                  <a:cubicBezTo>
                    <a:pt x="840" y="42"/>
                    <a:pt x="841" y="43"/>
                    <a:pt x="841" y="42"/>
                  </a:cubicBezTo>
                  <a:close/>
                  <a:moveTo>
                    <a:pt x="1667" y="58"/>
                  </a:moveTo>
                  <a:cubicBezTo>
                    <a:pt x="1667" y="58"/>
                    <a:pt x="1667" y="58"/>
                    <a:pt x="1667" y="58"/>
                  </a:cubicBezTo>
                  <a:cubicBezTo>
                    <a:pt x="1667" y="58"/>
                    <a:pt x="1667" y="58"/>
                    <a:pt x="1667" y="58"/>
                  </a:cubicBezTo>
                  <a:cubicBezTo>
                    <a:pt x="1667" y="57"/>
                    <a:pt x="1667" y="58"/>
                    <a:pt x="1668" y="57"/>
                  </a:cubicBezTo>
                  <a:cubicBezTo>
                    <a:pt x="1668" y="57"/>
                    <a:pt x="1668" y="57"/>
                    <a:pt x="1668" y="57"/>
                  </a:cubicBezTo>
                  <a:cubicBezTo>
                    <a:pt x="1668" y="57"/>
                    <a:pt x="1668" y="57"/>
                    <a:pt x="1669" y="57"/>
                  </a:cubicBezTo>
                  <a:cubicBezTo>
                    <a:pt x="1669" y="57"/>
                    <a:pt x="1669" y="57"/>
                    <a:pt x="1669" y="57"/>
                  </a:cubicBezTo>
                  <a:cubicBezTo>
                    <a:pt x="1669" y="57"/>
                    <a:pt x="1669" y="57"/>
                    <a:pt x="1669" y="57"/>
                  </a:cubicBezTo>
                  <a:cubicBezTo>
                    <a:pt x="1669" y="57"/>
                    <a:pt x="1669" y="57"/>
                    <a:pt x="1669" y="57"/>
                  </a:cubicBezTo>
                  <a:cubicBezTo>
                    <a:pt x="1670" y="56"/>
                    <a:pt x="1670" y="56"/>
                    <a:pt x="1670" y="56"/>
                  </a:cubicBezTo>
                  <a:cubicBezTo>
                    <a:pt x="1670" y="56"/>
                    <a:pt x="1670" y="56"/>
                    <a:pt x="1670" y="56"/>
                  </a:cubicBezTo>
                  <a:cubicBezTo>
                    <a:pt x="1670" y="56"/>
                    <a:pt x="1671" y="56"/>
                    <a:pt x="1671" y="56"/>
                  </a:cubicBezTo>
                  <a:cubicBezTo>
                    <a:pt x="1671" y="56"/>
                    <a:pt x="1671" y="56"/>
                    <a:pt x="1671" y="56"/>
                  </a:cubicBezTo>
                  <a:cubicBezTo>
                    <a:pt x="1671" y="56"/>
                    <a:pt x="1671" y="56"/>
                    <a:pt x="1671" y="55"/>
                  </a:cubicBezTo>
                  <a:cubicBezTo>
                    <a:pt x="1671" y="56"/>
                    <a:pt x="1671" y="56"/>
                    <a:pt x="1671" y="56"/>
                  </a:cubicBezTo>
                  <a:cubicBezTo>
                    <a:pt x="1672" y="55"/>
                    <a:pt x="1672" y="55"/>
                    <a:pt x="1672" y="55"/>
                  </a:cubicBezTo>
                  <a:cubicBezTo>
                    <a:pt x="1672" y="55"/>
                    <a:pt x="1672" y="55"/>
                    <a:pt x="1672" y="55"/>
                  </a:cubicBezTo>
                  <a:cubicBezTo>
                    <a:pt x="1672" y="55"/>
                    <a:pt x="1672" y="55"/>
                    <a:pt x="1672" y="55"/>
                  </a:cubicBezTo>
                  <a:cubicBezTo>
                    <a:pt x="1672" y="55"/>
                    <a:pt x="1672" y="55"/>
                    <a:pt x="1673" y="55"/>
                  </a:cubicBezTo>
                  <a:cubicBezTo>
                    <a:pt x="1673" y="55"/>
                    <a:pt x="1673" y="55"/>
                    <a:pt x="1673" y="55"/>
                  </a:cubicBezTo>
                  <a:cubicBezTo>
                    <a:pt x="1673" y="55"/>
                    <a:pt x="1673" y="55"/>
                    <a:pt x="1673" y="54"/>
                  </a:cubicBezTo>
                  <a:cubicBezTo>
                    <a:pt x="1673" y="54"/>
                    <a:pt x="1673" y="54"/>
                    <a:pt x="1673" y="54"/>
                  </a:cubicBezTo>
                  <a:cubicBezTo>
                    <a:pt x="1673" y="54"/>
                    <a:pt x="1673" y="54"/>
                    <a:pt x="1674" y="54"/>
                  </a:cubicBezTo>
                  <a:cubicBezTo>
                    <a:pt x="1674" y="54"/>
                    <a:pt x="1674" y="54"/>
                    <a:pt x="1674" y="54"/>
                  </a:cubicBezTo>
                  <a:cubicBezTo>
                    <a:pt x="1674" y="54"/>
                    <a:pt x="1674" y="54"/>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6" y="53"/>
                    <a:pt x="1676" y="52"/>
                  </a:cubicBezTo>
                  <a:cubicBezTo>
                    <a:pt x="1676" y="52"/>
                    <a:pt x="1676" y="52"/>
                    <a:pt x="1676" y="52"/>
                  </a:cubicBezTo>
                  <a:cubicBezTo>
                    <a:pt x="1677" y="52"/>
                    <a:pt x="1677" y="51"/>
                    <a:pt x="1678" y="50"/>
                  </a:cubicBezTo>
                  <a:cubicBezTo>
                    <a:pt x="1678" y="50"/>
                    <a:pt x="1678" y="50"/>
                    <a:pt x="1678" y="50"/>
                  </a:cubicBezTo>
                  <a:cubicBezTo>
                    <a:pt x="1678" y="50"/>
                    <a:pt x="1678" y="50"/>
                    <a:pt x="1678" y="50"/>
                  </a:cubicBezTo>
                  <a:cubicBezTo>
                    <a:pt x="1678" y="50"/>
                    <a:pt x="1678" y="50"/>
                    <a:pt x="1678" y="50"/>
                  </a:cubicBezTo>
                  <a:cubicBezTo>
                    <a:pt x="1679" y="50"/>
                    <a:pt x="1679" y="49"/>
                    <a:pt x="1679" y="49"/>
                  </a:cubicBezTo>
                  <a:cubicBezTo>
                    <a:pt x="1679" y="49"/>
                    <a:pt x="1679" y="49"/>
                    <a:pt x="1679" y="49"/>
                  </a:cubicBezTo>
                  <a:cubicBezTo>
                    <a:pt x="1679" y="49"/>
                    <a:pt x="1679" y="49"/>
                    <a:pt x="1679" y="49"/>
                  </a:cubicBezTo>
                  <a:cubicBezTo>
                    <a:pt x="1679" y="49"/>
                    <a:pt x="1679" y="49"/>
                    <a:pt x="1679" y="49"/>
                  </a:cubicBezTo>
                  <a:cubicBezTo>
                    <a:pt x="1679" y="49"/>
                    <a:pt x="1679" y="48"/>
                    <a:pt x="1680" y="48"/>
                  </a:cubicBezTo>
                  <a:cubicBezTo>
                    <a:pt x="1680" y="48"/>
                    <a:pt x="1680" y="48"/>
                    <a:pt x="1680" y="48"/>
                  </a:cubicBezTo>
                  <a:cubicBezTo>
                    <a:pt x="1680" y="48"/>
                    <a:pt x="1680" y="48"/>
                    <a:pt x="1680" y="48"/>
                  </a:cubicBezTo>
                  <a:cubicBezTo>
                    <a:pt x="1680" y="48"/>
                    <a:pt x="1680" y="48"/>
                    <a:pt x="1680" y="48"/>
                  </a:cubicBezTo>
                  <a:cubicBezTo>
                    <a:pt x="1680" y="48"/>
                    <a:pt x="1680" y="47"/>
                    <a:pt x="1680" y="47"/>
                  </a:cubicBezTo>
                  <a:cubicBezTo>
                    <a:pt x="1680" y="47"/>
                    <a:pt x="1680" y="47"/>
                    <a:pt x="1680" y="47"/>
                  </a:cubicBezTo>
                  <a:cubicBezTo>
                    <a:pt x="1680" y="47"/>
                    <a:pt x="1680" y="47"/>
                    <a:pt x="1681" y="47"/>
                  </a:cubicBezTo>
                  <a:cubicBezTo>
                    <a:pt x="1680" y="47"/>
                    <a:pt x="1680" y="47"/>
                    <a:pt x="1680" y="47"/>
                  </a:cubicBezTo>
                  <a:cubicBezTo>
                    <a:pt x="1681" y="47"/>
                    <a:pt x="1681" y="46"/>
                    <a:pt x="1681" y="46"/>
                  </a:cubicBezTo>
                  <a:cubicBezTo>
                    <a:pt x="1681" y="46"/>
                    <a:pt x="1681" y="46"/>
                    <a:pt x="1681" y="46"/>
                  </a:cubicBezTo>
                  <a:cubicBezTo>
                    <a:pt x="1681" y="46"/>
                    <a:pt x="1681" y="46"/>
                    <a:pt x="1681" y="45"/>
                  </a:cubicBezTo>
                  <a:cubicBezTo>
                    <a:pt x="1681" y="45"/>
                    <a:pt x="1681" y="45"/>
                    <a:pt x="1681" y="45"/>
                  </a:cubicBezTo>
                  <a:cubicBezTo>
                    <a:pt x="1681" y="45"/>
                    <a:pt x="1681" y="45"/>
                    <a:pt x="1682" y="45"/>
                  </a:cubicBezTo>
                  <a:cubicBezTo>
                    <a:pt x="1682" y="45"/>
                    <a:pt x="1682" y="45"/>
                    <a:pt x="1682" y="45"/>
                  </a:cubicBezTo>
                  <a:cubicBezTo>
                    <a:pt x="1682" y="45"/>
                    <a:pt x="1682" y="44"/>
                    <a:pt x="1682" y="44"/>
                  </a:cubicBezTo>
                  <a:cubicBezTo>
                    <a:pt x="1682" y="44"/>
                    <a:pt x="1682" y="44"/>
                    <a:pt x="1682" y="44"/>
                  </a:cubicBezTo>
                  <a:cubicBezTo>
                    <a:pt x="1682" y="44"/>
                    <a:pt x="1682" y="44"/>
                    <a:pt x="1682" y="43"/>
                  </a:cubicBezTo>
                  <a:cubicBezTo>
                    <a:pt x="1682" y="43"/>
                    <a:pt x="1682" y="43"/>
                    <a:pt x="1682" y="43"/>
                  </a:cubicBezTo>
                  <a:cubicBezTo>
                    <a:pt x="1683" y="43"/>
                    <a:pt x="1682" y="43"/>
                    <a:pt x="1683" y="43"/>
                  </a:cubicBezTo>
                  <a:cubicBezTo>
                    <a:pt x="1683" y="42"/>
                    <a:pt x="1683" y="42"/>
                    <a:pt x="1683" y="42"/>
                  </a:cubicBezTo>
                  <a:cubicBezTo>
                    <a:pt x="1683" y="42"/>
                    <a:pt x="1683" y="42"/>
                    <a:pt x="1683" y="42"/>
                  </a:cubicBezTo>
                  <a:cubicBezTo>
                    <a:pt x="1683" y="41"/>
                    <a:pt x="1683" y="41"/>
                    <a:pt x="1683" y="41"/>
                  </a:cubicBezTo>
                  <a:cubicBezTo>
                    <a:pt x="1683" y="41"/>
                    <a:pt x="1683" y="41"/>
                    <a:pt x="1683" y="40"/>
                  </a:cubicBezTo>
                  <a:cubicBezTo>
                    <a:pt x="1683" y="40"/>
                    <a:pt x="1683" y="40"/>
                    <a:pt x="1683" y="40"/>
                  </a:cubicBezTo>
                  <a:cubicBezTo>
                    <a:pt x="1683" y="40"/>
                    <a:pt x="1683" y="40"/>
                    <a:pt x="1683" y="40"/>
                  </a:cubicBezTo>
                  <a:cubicBezTo>
                    <a:pt x="1684" y="40"/>
                    <a:pt x="1683" y="39"/>
                    <a:pt x="1684" y="39"/>
                  </a:cubicBezTo>
                  <a:cubicBezTo>
                    <a:pt x="1684" y="39"/>
                    <a:pt x="1684" y="39"/>
                    <a:pt x="1684" y="39"/>
                  </a:cubicBezTo>
                  <a:cubicBezTo>
                    <a:pt x="1684" y="39"/>
                    <a:pt x="1684" y="39"/>
                    <a:pt x="1684" y="39"/>
                  </a:cubicBezTo>
                  <a:cubicBezTo>
                    <a:pt x="1684" y="38"/>
                    <a:pt x="1684" y="38"/>
                    <a:pt x="1684" y="37"/>
                  </a:cubicBezTo>
                  <a:cubicBezTo>
                    <a:pt x="1684" y="37"/>
                    <a:pt x="1684" y="37"/>
                    <a:pt x="1684" y="37"/>
                  </a:cubicBezTo>
                  <a:cubicBezTo>
                    <a:pt x="1684" y="34"/>
                    <a:pt x="1684" y="31"/>
                    <a:pt x="1684" y="28"/>
                  </a:cubicBezTo>
                  <a:cubicBezTo>
                    <a:pt x="1684" y="28"/>
                    <a:pt x="1684" y="28"/>
                    <a:pt x="1684" y="28"/>
                  </a:cubicBezTo>
                  <a:cubicBezTo>
                    <a:pt x="1684" y="27"/>
                    <a:pt x="1684" y="27"/>
                    <a:pt x="1684" y="26"/>
                  </a:cubicBezTo>
                  <a:cubicBezTo>
                    <a:pt x="1684" y="26"/>
                    <a:pt x="1684" y="26"/>
                    <a:pt x="1684" y="26"/>
                  </a:cubicBezTo>
                  <a:cubicBezTo>
                    <a:pt x="1684" y="26"/>
                    <a:pt x="1684" y="26"/>
                    <a:pt x="1684" y="26"/>
                  </a:cubicBezTo>
                  <a:cubicBezTo>
                    <a:pt x="1683" y="25"/>
                    <a:pt x="1684" y="25"/>
                    <a:pt x="1683" y="25"/>
                  </a:cubicBezTo>
                  <a:cubicBezTo>
                    <a:pt x="1683" y="25"/>
                    <a:pt x="1683" y="25"/>
                    <a:pt x="1683" y="25"/>
                  </a:cubicBezTo>
                  <a:cubicBezTo>
                    <a:pt x="1683" y="24"/>
                    <a:pt x="1683" y="24"/>
                    <a:pt x="1683" y="24"/>
                  </a:cubicBezTo>
                  <a:cubicBezTo>
                    <a:pt x="1683" y="23"/>
                    <a:pt x="1683" y="23"/>
                    <a:pt x="1683" y="23"/>
                  </a:cubicBezTo>
                  <a:cubicBezTo>
                    <a:pt x="1683" y="23"/>
                    <a:pt x="1683" y="23"/>
                    <a:pt x="1683" y="23"/>
                  </a:cubicBezTo>
                  <a:cubicBezTo>
                    <a:pt x="1683" y="23"/>
                    <a:pt x="1683" y="23"/>
                    <a:pt x="1683" y="23"/>
                  </a:cubicBezTo>
                  <a:cubicBezTo>
                    <a:pt x="1683" y="23"/>
                    <a:pt x="1683" y="23"/>
                    <a:pt x="1683" y="23"/>
                  </a:cubicBezTo>
                  <a:cubicBezTo>
                    <a:pt x="1682" y="22"/>
                    <a:pt x="1683" y="22"/>
                    <a:pt x="1682" y="22"/>
                  </a:cubicBezTo>
                  <a:cubicBezTo>
                    <a:pt x="1682" y="22"/>
                    <a:pt x="1682" y="22"/>
                    <a:pt x="1682" y="22"/>
                  </a:cubicBezTo>
                  <a:cubicBezTo>
                    <a:pt x="1682" y="22"/>
                    <a:pt x="1682" y="22"/>
                    <a:pt x="1682" y="22"/>
                  </a:cubicBezTo>
                  <a:cubicBezTo>
                    <a:pt x="1682" y="21"/>
                    <a:pt x="1682" y="21"/>
                    <a:pt x="1682" y="21"/>
                  </a:cubicBezTo>
                  <a:cubicBezTo>
                    <a:pt x="1682" y="21"/>
                    <a:pt x="1682" y="21"/>
                    <a:pt x="1682" y="21"/>
                  </a:cubicBezTo>
                  <a:cubicBezTo>
                    <a:pt x="1682" y="21"/>
                    <a:pt x="1682" y="20"/>
                    <a:pt x="1682" y="20"/>
                  </a:cubicBezTo>
                  <a:cubicBezTo>
                    <a:pt x="1682" y="20"/>
                    <a:pt x="1682" y="20"/>
                    <a:pt x="1682" y="20"/>
                  </a:cubicBezTo>
                  <a:cubicBezTo>
                    <a:pt x="1682" y="20"/>
                    <a:pt x="1681" y="20"/>
                    <a:pt x="1681" y="20"/>
                  </a:cubicBezTo>
                  <a:cubicBezTo>
                    <a:pt x="1681" y="20"/>
                    <a:pt x="1681" y="20"/>
                    <a:pt x="1681" y="20"/>
                  </a:cubicBezTo>
                  <a:cubicBezTo>
                    <a:pt x="1681" y="20"/>
                    <a:pt x="1681" y="19"/>
                    <a:pt x="1681" y="19"/>
                  </a:cubicBezTo>
                  <a:cubicBezTo>
                    <a:pt x="1681" y="19"/>
                    <a:pt x="1681" y="19"/>
                    <a:pt x="1681" y="19"/>
                  </a:cubicBezTo>
                  <a:cubicBezTo>
                    <a:pt x="1681" y="19"/>
                    <a:pt x="1681" y="18"/>
                    <a:pt x="1680" y="18"/>
                  </a:cubicBezTo>
                  <a:cubicBezTo>
                    <a:pt x="1681" y="18"/>
                    <a:pt x="1681" y="18"/>
                    <a:pt x="1681" y="18"/>
                  </a:cubicBezTo>
                  <a:cubicBezTo>
                    <a:pt x="1680" y="18"/>
                    <a:pt x="1680" y="18"/>
                    <a:pt x="1680" y="18"/>
                  </a:cubicBezTo>
                  <a:cubicBezTo>
                    <a:pt x="1680" y="18"/>
                    <a:pt x="1680" y="18"/>
                    <a:pt x="1680" y="18"/>
                  </a:cubicBezTo>
                  <a:cubicBezTo>
                    <a:pt x="1680" y="18"/>
                    <a:pt x="1680" y="17"/>
                    <a:pt x="1680" y="17"/>
                  </a:cubicBezTo>
                  <a:cubicBezTo>
                    <a:pt x="1680" y="17"/>
                    <a:pt x="1680" y="17"/>
                    <a:pt x="1680" y="17"/>
                  </a:cubicBezTo>
                  <a:cubicBezTo>
                    <a:pt x="1680" y="17"/>
                    <a:pt x="1680" y="17"/>
                    <a:pt x="1679" y="17"/>
                  </a:cubicBezTo>
                  <a:cubicBezTo>
                    <a:pt x="1679" y="17"/>
                    <a:pt x="1679" y="17"/>
                    <a:pt x="1679" y="17"/>
                  </a:cubicBezTo>
                  <a:cubicBezTo>
                    <a:pt x="1679" y="17"/>
                    <a:pt x="1679" y="17"/>
                    <a:pt x="1679" y="17"/>
                  </a:cubicBezTo>
                  <a:cubicBezTo>
                    <a:pt x="1679" y="17"/>
                    <a:pt x="1679" y="17"/>
                    <a:pt x="1679" y="17"/>
                  </a:cubicBezTo>
                  <a:cubicBezTo>
                    <a:pt x="1679" y="16"/>
                    <a:pt x="1679" y="16"/>
                    <a:pt x="1679" y="16"/>
                  </a:cubicBezTo>
                  <a:cubicBezTo>
                    <a:pt x="1679" y="16"/>
                    <a:pt x="1679" y="16"/>
                    <a:pt x="1679" y="16"/>
                  </a:cubicBezTo>
                  <a:cubicBezTo>
                    <a:pt x="1678" y="15"/>
                    <a:pt x="1677" y="14"/>
                    <a:pt x="1676" y="14"/>
                  </a:cubicBezTo>
                  <a:cubicBezTo>
                    <a:pt x="1676" y="14"/>
                    <a:pt x="1676" y="14"/>
                    <a:pt x="1676" y="14"/>
                  </a:cubicBezTo>
                  <a:cubicBezTo>
                    <a:pt x="1676" y="14"/>
                    <a:pt x="1676" y="14"/>
                    <a:pt x="1676" y="13"/>
                  </a:cubicBezTo>
                  <a:cubicBezTo>
                    <a:pt x="1676" y="13"/>
                    <a:pt x="1676" y="13"/>
                    <a:pt x="1676" y="13"/>
                  </a:cubicBezTo>
                  <a:cubicBezTo>
                    <a:pt x="1676" y="13"/>
                    <a:pt x="1676" y="13"/>
                    <a:pt x="1676" y="13"/>
                  </a:cubicBezTo>
                  <a:cubicBezTo>
                    <a:pt x="1676" y="13"/>
                    <a:pt x="1676" y="13"/>
                    <a:pt x="1676" y="13"/>
                  </a:cubicBezTo>
                  <a:cubicBezTo>
                    <a:pt x="1675" y="13"/>
                    <a:pt x="1675" y="13"/>
                    <a:pt x="1675" y="12"/>
                  </a:cubicBezTo>
                  <a:cubicBezTo>
                    <a:pt x="1675" y="12"/>
                    <a:pt x="1675" y="12"/>
                    <a:pt x="1675" y="12"/>
                  </a:cubicBezTo>
                  <a:cubicBezTo>
                    <a:pt x="1675" y="12"/>
                    <a:pt x="1674" y="12"/>
                    <a:pt x="1674" y="12"/>
                  </a:cubicBezTo>
                  <a:cubicBezTo>
                    <a:pt x="1674" y="12"/>
                    <a:pt x="1674" y="12"/>
                    <a:pt x="1674" y="12"/>
                  </a:cubicBezTo>
                  <a:cubicBezTo>
                    <a:pt x="1674" y="12"/>
                    <a:pt x="1674" y="12"/>
                    <a:pt x="1674" y="12"/>
                  </a:cubicBezTo>
                  <a:cubicBezTo>
                    <a:pt x="1674" y="12"/>
                    <a:pt x="1674" y="12"/>
                    <a:pt x="1674" y="12"/>
                  </a:cubicBezTo>
                  <a:cubicBezTo>
                    <a:pt x="1673" y="11"/>
                    <a:pt x="1673" y="12"/>
                    <a:pt x="1673" y="11"/>
                  </a:cubicBezTo>
                  <a:cubicBezTo>
                    <a:pt x="1673" y="11"/>
                    <a:pt x="1673" y="11"/>
                    <a:pt x="1673" y="11"/>
                  </a:cubicBezTo>
                  <a:cubicBezTo>
                    <a:pt x="1673" y="11"/>
                    <a:pt x="1673" y="11"/>
                    <a:pt x="1672" y="11"/>
                  </a:cubicBezTo>
                  <a:cubicBezTo>
                    <a:pt x="1673" y="11"/>
                    <a:pt x="1673" y="11"/>
                    <a:pt x="1673" y="11"/>
                  </a:cubicBezTo>
                  <a:cubicBezTo>
                    <a:pt x="1672" y="11"/>
                    <a:pt x="1672" y="11"/>
                    <a:pt x="1672" y="11"/>
                  </a:cubicBezTo>
                  <a:cubicBezTo>
                    <a:pt x="1672" y="11"/>
                    <a:pt x="1672" y="11"/>
                    <a:pt x="1672" y="11"/>
                  </a:cubicBezTo>
                  <a:cubicBezTo>
                    <a:pt x="1672" y="10"/>
                    <a:pt x="1671" y="10"/>
                    <a:pt x="1671" y="10"/>
                  </a:cubicBezTo>
                  <a:cubicBezTo>
                    <a:pt x="1671" y="10"/>
                    <a:pt x="1671" y="10"/>
                    <a:pt x="1671" y="10"/>
                  </a:cubicBezTo>
                  <a:cubicBezTo>
                    <a:pt x="1671" y="10"/>
                    <a:pt x="1671" y="10"/>
                    <a:pt x="1670" y="10"/>
                  </a:cubicBezTo>
                  <a:cubicBezTo>
                    <a:pt x="1670" y="10"/>
                    <a:pt x="1670" y="10"/>
                    <a:pt x="1670" y="10"/>
                  </a:cubicBezTo>
                  <a:cubicBezTo>
                    <a:pt x="1670" y="10"/>
                    <a:pt x="1670" y="10"/>
                    <a:pt x="1670" y="10"/>
                  </a:cubicBezTo>
                  <a:cubicBezTo>
                    <a:pt x="1670" y="10"/>
                    <a:pt x="1670" y="10"/>
                    <a:pt x="1669" y="10"/>
                  </a:cubicBezTo>
                  <a:cubicBezTo>
                    <a:pt x="1669" y="10"/>
                    <a:pt x="1669" y="10"/>
                    <a:pt x="1669" y="10"/>
                  </a:cubicBezTo>
                  <a:cubicBezTo>
                    <a:pt x="1669" y="9"/>
                    <a:pt x="1669" y="9"/>
                    <a:pt x="1669" y="9"/>
                  </a:cubicBezTo>
                  <a:cubicBezTo>
                    <a:pt x="1668" y="9"/>
                    <a:pt x="1668" y="9"/>
                    <a:pt x="1668" y="9"/>
                  </a:cubicBezTo>
                  <a:cubicBezTo>
                    <a:pt x="1668" y="9"/>
                    <a:pt x="1668" y="9"/>
                    <a:pt x="1668" y="9"/>
                  </a:cubicBezTo>
                  <a:cubicBezTo>
                    <a:pt x="1668" y="9"/>
                    <a:pt x="1668" y="9"/>
                    <a:pt x="1668" y="9"/>
                  </a:cubicBezTo>
                  <a:cubicBezTo>
                    <a:pt x="1667" y="9"/>
                    <a:pt x="1667" y="9"/>
                    <a:pt x="1667" y="9"/>
                  </a:cubicBezTo>
                  <a:cubicBezTo>
                    <a:pt x="1667" y="9"/>
                    <a:pt x="1667" y="9"/>
                    <a:pt x="1667" y="9"/>
                  </a:cubicBezTo>
                  <a:cubicBezTo>
                    <a:pt x="1667" y="9"/>
                    <a:pt x="1667" y="9"/>
                    <a:pt x="1666" y="9"/>
                  </a:cubicBezTo>
                  <a:cubicBezTo>
                    <a:pt x="1666" y="9"/>
                    <a:pt x="1666" y="9"/>
                    <a:pt x="1666" y="9"/>
                  </a:cubicBezTo>
                  <a:cubicBezTo>
                    <a:pt x="1666" y="8"/>
                    <a:pt x="1665" y="9"/>
                    <a:pt x="1665" y="8"/>
                  </a:cubicBezTo>
                  <a:cubicBezTo>
                    <a:pt x="1665" y="8"/>
                    <a:pt x="1665" y="8"/>
                    <a:pt x="1665" y="8"/>
                  </a:cubicBezTo>
                  <a:cubicBezTo>
                    <a:pt x="1664" y="8"/>
                    <a:pt x="1664" y="8"/>
                    <a:pt x="1663" y="8"/>
                  </a:cubicBezTo>
                  <a:cubicBezTo>
                    <a:pt x="1663" y="8"/>
                    <a:pt x="1663" y="8"/>
                    <a:pt x="1663" y="8"/>
                  </a:cubicBezTo>
                  <a:cubicBezTo>
                    <a:pt x="1662" y="7"/>
                    <a:pt x="1661" y="8"/>
                    <a:pt x="1661" y="8"/>
                  </a:cubicBezTo>
                  <a:cubicBezTo>
                    <a:pt x="1660" y="8"/>
                    <a:pt x="1660" y="8"/>
                    <a:pt x="1660" y="8"/>
                  </a:cubicBezTo>
                  <a:cubicBezTo>
                    <a:pt x="1659" y="7"/>
                    <a:pt x="1659" y="7"/>
                    <a:pt x="1658" y="7"/>
                  </a:cubicBezTo>
                  <a:cubicBezTo>
                    <a:pt x="1649" y="7"/>
                    <a:pt x="1639" y="7"/>
                    <a:pt x="1629" y="7"/>
                  </a:cubicBezTo>
                  <a:cubicBezTo>
                    <a:pt x="1627" y="7"/>
                    <a:pt x="1627" y="7"/>
                    <a:pt x="1627" y="9"/>
                  </a:cubicBezTo>
                  <a:cubicBezTo>
                    <a:pt x="1627" y="27"/>
                    <a:pt x="1627" y="45"/>
                    <a:pt x="1627" y="62"/>
                  </a:cubicBezTo>
                  <a:cubicBezTo>
                    <a:pt x="1627" y="75"/>
                    <a:pt x="1628" y="87"/>
                    <a:pt x="1627" y="100"/>
                  </a:cubicBezTo>
                  <a:cubicBezTo>
                    <a:pt x="1627" y="101"/>
                    <a:pt x="1628" y="102"/>
                    <a:pt x="1629" y="102"/>
                  </a:cubicBezTo>
                  <a:cubicBezTo>
                    <a:pt x="1632" y="102"/>
                    <a:pt x="1634" y="102"/>
                    <a:pt x="1637" y="102"/>
                  </a:cubicBezTo>
                  <a:cubicBezTo>
                    <a:pt x="1638" y="102"/>
                    <a:pt x="1639" y="101"/>
                    <a:pt x="1639" y="100"/>
                  </a:cubicBezTo>
                  <a:cubicBezTo>
                    <a:pt x="1639" y="88"/>
                    <a:pt x="1639" y="76"/>
                    <a:pt x="1639" y="64"/>
                  </a:cubicBezTo>
                  <a:cubicBezTo>
                    <a:pt x="1639" y="64"/>
                    <a:pt x="1639" y="63"/>
                    <a:pt x="1639" y="62"/>
                  </a:cubicBezTo>
                  <a:cubicBezTo>
                    <a:pt x="1639" y="62"/>
                    <a:pt x="1639" y="62"/>
                    <a:pt x="1639" y="62"/>
                  </a:cubicBezTo>
                  <a:cubicBezTo>
                    <a:pt x="1643" y="62"/>
                    <a:pt x="1647" y="61"/>
                    <a:pt x="1650" y="62"/>
                  </a:cubicBezTo>
                  <a:cubicBezTo>
                    <a:pt x="1651" y="62"/>
                    <a:pt x="1651" y="62"/>
                    <a:pt x="1651" y="62"/>
                  </a:cubicBezTo>
                  <a:cubicBezTo>
                    <a:pt x="1651" y="62"/>
                    <a:pt x="1651" y="62"/>
                    <a:pt x="1651" y="62"/>
                  </a:cubicBezTo>
                  <a:cubicBezTo>
                    <a:pt x="1651" y="62"/>
                    <a:pt x="1651" y="62"/>
                    <a:pt x="1652" y="62"/>
                  </a:cubicBezTo>
                  <a:cubicBezTo>
                    <a:pt x="1652" y="62"/>
                    <a:pt x="1652" y="62"/>
                    <a:pt x="1652" y="62"/>
                  </a:cubicBezTo>
                  <a:cubicBezTo>
                    <a:pt x="1652" y="62"/>
                    <a:pt x="1652" y="62"/>
                    <a:pt x="1652" y="62"/>
                  </a:cubicBezTo>
                  <a:cubicBezTo>
                    <a:pt x="1652" y="62"/>
                    <a:pt x="1653" y="62"/>
                    <a:pt x="1653" y="62"/>
                  </a:cubicBezTo>
                  <a:cubicBezTo>
                    <a:pt x="1653" y="62"/>
                    <a:pt x="1653" y="62"/>
                    <a:pt x="1653" y="62"/>
                  </a:cubicBezTo>
                  <a:cubicBezTo>
                    <a:pt x="1653" y="63"/>
                    <a:pt x="1653" y="63"/>
                    <a:pt x="1653" y="63"/>
                  </a:cubicBezTo>
                  <a:cubicBezTo>
                    <a:pt x="1653" y="63"/>
                    <a:pt x="1654" y="63"/>
                    <a:pt x="1654" y="63"/>
                  </a:cubicBezTo>
                  <a:cubicBezTo>
                    <a:pt x="1654" y="63"/>
                    <a:pt x="1654" y="63"/>
                    <a:pt x="1654" y="63"/>
                  </a:cubicBezTo>
                  <a:cubicBezTo>
                    <a:pt x="1654" y="63"/>
                    <a:pt x="1654" y="63"/>
                    <a:pt x="1654" y="63"/>
                  </a:cubicBezTo>
                  <a:cubicBezTo>
                    <a:pt x="1654" y="63"/>
                    <a:pt x="1654" y="63"/>
                    <a:pt x="1654" y="63"/>
                  </a:cubicBezTo>
                  <a:cubicBezTo>
                    <a:pt x="1654" y="63"/>
                    <a:pt x="1654" y="63"/>
                    <a:pt x="1654" y="63"/>
                  </a:cubicBezTo>
                  <a:cubicBezTo>
                    <a:pt x="1655" y="63"/>
                    <a:pt x="1655" y="63"/>
                    <a:pt x="1655" y="64"/>
                  </a:cubicBezTo>
                  <a:cubicBezTo>
                    <a:pt x="1655" y="64"/>
                    <a:pt x="1655" y="64"/>
                    <a:pt x="1655" y="64"/>
                  </a:cubicBezTo>
                  <a:cubicBezTo>
                    <a:pt x="1655" y="64"/>
                    <a:pt x="1655" y="64"/>
                    <a:pt x="1655" y="64"/>
                  </a:cubicBezTo>
                  <a:cubicBezTo>
                    <a:pt x="1655" y="64"/>
                    <a:pt x="1655" y="64"/>
                    <a:pt x="1655" y="64"/>
                  </a:cubicBezTo>
                  <a:cubicBezTo>
                    <a:pt x="1656" y="64"/>
                    <a:pt x="1656" y="64"/>
                    <a:pt x="1656" y="64"/>
                  </a:cubicBezTo>
                  <a:cubicBezTo>
                    <a:pt x="1656" y="64"/>
                    <a:pt x="1656" y="64"/>
                    <a:pt x="1656" y="64"/>
                  </a:cubicBezTo>
                  <a:cubicBezTo>
                    <a:pt x="1656" y="64"/>
                    <a:pt x="1656" y="65"/>
                    <a:pt x="1656" y="65"/>
                  </a:cubicBezTo>
                  <a:cubicBezTo>
                    <a:pt x="1656" y="65"/>
                    <a:pt x="1656" y="65"/>
                    <a:pt x="1656" y="65"/>
                  </a:cubicBezTo>
                  <a:cubicBezTo>
                    <a:pt x="1657" y="65"/>
                    <a:pt x="1658" y="66"/>
                    <a:pt x="1658" y="67"/>
                  </a:cubicBezTo>
                  <a:cubicBezTo>
                    <a:pt x="1658" y="67"/>
                    <a:pt x="1658" y="67"/>
                    <a:pt x="1658" y="67"/>
                  </a:cubicBezTo>
                  <a:cubicBezTo>
                    <a:pt x="1658" y="67"/>
                    <a:pt x="1659" y="67"/>
                    <a:pt x="1659" y="67"/>
                  </a:cubicBezTo>
                  <a:cubicBezTo>
                    <a:pt x="1659" y="67"/>
                    <a:pt x="1659" y="67"/>
                    <a:pt x="1659" y="67"/>
                  </a:cubicBezTo>
                  <a:cubicBezTo>
                    <a:pt x="1659" y="67"/>
                    <a:pt x="1659" y="67"/>
                    <a:pt x="1659" y="67"/>
                  </a:cubicBezTo>
                  <a:cubicBezTo>
                    <a:pt x="1659" y="67"/>
                    <a:pt x="1659" y="67"/>
                    <a:pt x="1659" y="67"/>
                  </a:cubicBezTo>
                  <a:cubicBezTo>
                    <a:pt x="1659" y="68"/>
                    <a:pt x="1659" y="68"/>
                    <a:pt x="1660" y="68"/>
                  </a:cubicBezTo>
                  <a:cubicBezTo>
                    <a:pt x="1660" y="68"/>
                    <a:pt x="1660" y="68"/>
                    <a:pt x="1660" y="68"/>
                  </a:cubicBezTo>
                  <a:cubicBezTo>
                    <a:pt x="1660" y="69"/>
                    <a:pt x="1660" y="69"/>
                    <a:pt x="1660" y="69"/>
                  </a:cubicBezTo>
                  <a:cubicBezTo>
                    <a:pt x="1660" y="69"/>
                    <a:pt x="1660" y="69"/>
                    <a:pt x="1660" y="69"/>
                  </a:cubicBezTo>
                  <a:cubicBezTo>
                    <a:pt x="1660" y="69"/>
                    <a:pt x="1660" y="69"/>
                    <a:pt x="1660" y="69"/>
                  </a:cubicBezTo>
                  <a:cubicBezTo>
                    <a:pt x="1660" y="69"/>
                    <a:pt x="1660" y="69"/>
                    <a:pt x="1660" y="69"/>
                  </a:cubicBezTo>
                  <a:cubicBezTo>
                    <a:pt x="1661" y="70"/>
                    <a:pt x="1660" y="70"/>
                    <a:pt x="1661" y="70"/>
                  </a:cubicBezTo>
                  <a:cubicBezTo>
                    <a:pt x="1661" y="70"/>
                    <a:pt x="1661" y="70"/>
                    <a:pt x="1661" y="70"/>
                  </a:cubicBezTo>
                  <a:cubicBezTo>
                    <a:pt x="1661" y="70"/>
                    <a:pt x="1661" y="70"/>
                    <a:pt x="1661" y="71"/>
                  </a:cubicBezTo>
                  <a:cubicBezTo>
                    <a:pt x="1661" y="71"/>
                    <a:pt x="1661" y="71"/>
                    <a:pt x="1661" y="71"/>
                  </a:cubicBezTo>
                  <a:cubicBezTo>
                    <a:pt x="1661" y="71"/>
                    <a:pt x="1661" y="71"/>
                    <a:pt x="1661" y="71"/>
                  </a:cubicBezTo>
                  <a:cubicBezTo>
                    <a:pt x="1661" y="71"/>
                    <a:pt x="1661" y="71"/>
                    <a:pt x="1661" y="71"/>
                  </a:cubicBezTo>
                  <a:cubicBezTo>
                    <a:pt x="1661" y="71"/>
                    <a:pt x="1661" y="71"/>
                    <a:pt x="1661" y="71"/>
                  </a:cubicBezTo>
                  <a:cubicBezTo>
                    <a:pt x="1662" y="71"/>
                    <a:pt x="1662" y="72"/>
                    <a:pt x="1662" y="72"/>
                  </a:cubicBezTo>
                  <a:cubicBezTo>
                    <a:pt x="1662" y="72"/>
                    <a:pt x="1662" y="72"/>
                    <a:pt x="1662" y="72"/>
                  </a:cubicBezTo>
                  <a:cubicBezTo>
                    <a:pt x="1662" y="72"/>
                    <a:pt x="1662" y="72"/>
                    <a:pt x="1662" y="73"/>
                  </a:cubicBezTo>
                  <a:cubicBezTo>
                    <a:pt x="1662" y="73"/>
                    <a:pt x="1662" y="73"/>
                    <a:pt x="1662" y="73"/>
                  </a:cubicBezTo>
                  <a:cubicBezTo>
                    <a:pt x="1662" y="73"/>
                    <a:pt x="1662" y="73"/>
                    <a:pt x="1662" y="73"/>
                  </a:cubicBezTo>
                  <a:cubicBezTo>
                    <a:pt x="1662" y="73"/>
                    <a:pt x="1662" y="73"/>
                    <a:pt x="1663" y="74"/>
                  </a:cubicBezTo>
                  <a:cubicBezTo>
                    <a:pt x="1662" y="74"/>
                    <a:pt x="1662" y="74"/>
                    <a:pt x="1662" y="74"/>
                  </a:cubicBezTo>
                  <a:cubicBezTo>
                    <a:pt x="1663" y="74"/>
                    <a:pt x="1663" y="74"/>
                    <a:pt x="1663" y="74"/>
                  </a:cubicBezTo>
                  <a:cubicBezTo>
                    <a:pt x="1663" y="74"/>
                    <a:pt x="1663" y="74"/>
                    <a:pt x="1663" y="74"/>
                  </a:cubicBezTo>
                  <a:cubicBezTo>
                    <a:pt x="1663" y="75"/>
                    <a:pt x="1663" y="75"/>
                    <a:pt x="1663" y="75"/>
                  </a:cubicBezTo>
                  <a:cubicBezTo>
                    <a:pt x="1663" y="75"/>
                    <a:pt x="1663" y="75"/>
                    <a:pt x="1663" y="75"/>
                  </a:cubicBezTo>
                  <a:cubicBezTo>
                    <a:pt x="1663" y="75"/>
                    <a:pt x="1663" y="75"/>
                    <a:pt x="1663" y="75"/>
                  </a:cubicBezTo>
                  <a:cubicBezTo>
                    <a:pt x="1663" y="76"/>
                    <a:pt x="1663" y="76"/>
                    <a:pt x="1664" y="76"/>
                  </a:cubicBezTo>
                  <a:cubicBezTo>
                    <a:pt x="1664" y="76"/>
                    <a:pt x="1664" y="76"/>
                    <a:pt x="1664" y="76"/>
                  </a:cubicBezTo>
                  <a:cubicBezTo>
                    <a:pt x="1664" y="76"/>
                    <a:pt x="1664" y="77"/>
                    <a:pt x="1664" y="77"/>
                  </a:cubicBezTo>
                  <a:cubicBezTo>
                    <a:pt x="1664" y="77"/>
                    <a:pt x="1664" y="77"/>
                    <a:pt x="1664" y="77"/>
                  </a:cubicBezTo>
                  <a:cubicBezTo>
                    <a:pt x="1664" y="77"/>
                    <a:pt x="1664" y="77"/>
                    <a:pt x="1664" y="77"/>
                  </a:cubicBezTo>
                  <a:cubicBezTo>
                    <a:pt x="1664" y="77"/>
                    <a:pt x="1664" y="77"/>
                    <a:pt x="1664" y="77"/>
                  </a:cubicBezTo>
                  <a:cubicBezTo>
                    <a:pt x="1664" y="78"/>
                    <a:pt x="1664" y="78"/>
                    <a:pt x="1665" y="78"/>
                  </a:cubicBezTo>
                  <a:cubicBezTo>
                    <a:pt x="1665" y="78"/>
                    <a:pt x="1665" y="78"/>
                    <a:pt x="1665" y="78"/>
                  </a:cubicBezTo>
                  <a:cubicBezTo>
                    <a:pt x="1665" y="79"/>
                    <a:pt x="1665" y="79"/>
                    <a:pt x="1665" y="79"/>
                  </a:cubicBezTo>
                  <a:cubicBezTo>
                    <a:pt x="1665" y="79"/>
                    <a:pt x="1665" y="79"/>
                    <a:pt x="1665" y="79"/>
                  </a:cubicBezTo>
                  <a:cubicBezTo>
                    <a:pt x="1665" y="79"/>
                    <a:pt x="1665" y="80"/>
                    <a:pt x="1665" y="80"/>
                  </a:cubicBezTo>
                  <a:cubicBezTo>
                    <a:pt x="1665" y="80"/>
                    <a:pt x="1665" y="80"/>
                    <a:pt x="1665" y="80"/>
                  </a:cubicBezTo>
                  <a:cubicBezTo>
                    <a:pt x="1665" y="80"/>
                    <a:pt x="1665" y="80"/>
                    <a:pt x="1666" y="81"/>
                  </a:cubicBezTo>
                  <a:cubicBezTo>
                    <a:pt x="1666" y="81"/>
                    <a:pt x="1666" y="81"/>
                    <a:pt x="1666" y="81"/>
                  </a:cubicBezTo>
                  <a:cubicBezTo>
                    <a:pt x="1666" y="81"/>
                    <a:pt x="1666" y="81"/>
                    <a:pt x="1666" y="81"/>
                  </a:cubicBezTo>
                  <a:cubicBezTo>
                    <a:pt x="1666" y="81"/>
                    <a:pt x="1666" y="81"/>
                    <a:pt x="1666" y="82"/>
                  </a:cubicBezTo>
                  <a:cubicBezTo>
                    <a:pt x="1666" y="82"/>
                    <a:pt x="1666" y="82"/>
                    <a:pt x="1666" y="82"/>
                  </a:cubicBezTo>
                  <a:cubicBezTo>
                    <a:pt x="1666" y="82"/>
                    <a:pt x="1666" y="82"/>
                    <a:pt x="1666" y="82"/>
                  </a:cubicBezTo>
                  <a:cubicBezTo>
                    <a:pt x="1666" y="82"/>
                    <a:pt x="1666" y="82"/>
                    <a:pt x="1666" y="82"/>
                  </a:cubicBezTo>
                  <a:cubicBezTo>
                    <a:pt x="1666" y="83"/>
                    <a:pt x="1666" y="83"/>
                    <a:pt x="1667" y="83"/>
                  </a:cubicBezTo>
                  <a:cubicBezTo>
                    <a:pt x="1667" y="83"/>
                    <a:pt x="1667" y="83"/>
                    <a:pt x="1667" y="83"/>
                  </a:cubicBezTo>
                  <a:cubicBezTo>
                    <a:pt x="1667" y="83"/>
                    <a:pt x="1667" y="84"/>
                    <a:pt x="1667" y="84"/>
                  </a:cubicBezTo>
                  <a:cubicBezTo>
                    <a:pt x="1667" y="84"/>
                    <a:pt x="1667" y="84"/>
                    <a:pt x="1667" y="84"/>
                  </a:cubicBezTo>
                  <a:cubicBezTo>
                    <a:pt x="1667" y="84"/>
                    <a:pt x="1667" y="85"/>
                    <a:pt x="1667" y="85"/>
                  </a:cubicBezTo>
                  <a:cubicBezTo>
                    <a:pt x="1667" y="85"/>
                    <a:pt x="1667" y="85"/>
                    <a:pt x="1667" y="85"/>
                  </a:cubicBezTo>
                  <a:cubicBezTo>
                    <a:pt x="1668" y="85"/>
                    <a:pt x="1667" y="85"/>
                    <a:pt x="1668" y="86"/>
                  </a:cubicBezTo>
                  <a:cubicBezTo>
                    <a:pt x="1668" y="85"/>
                    <a:pt x="1668" y="85"/>
                    <a:pt x="1668" y="85"/>
                  </a:cubicBezTo>
                  <a:cubicBezTo>
                    <a:pt x="1668" y="86"/>
                    <a:pt x="1668" y="86"/>
                    <a:pt x="1668" y="86"/>
                  </a:cubicBezTo>
                  <a:cubicBezTo>
                    <a:pt x="1668" y="86"/>
                    <a:pt x="1668" y="86"/>
                    <a:pt x="1668" y="86"/>
                  </a:cubicBezTo>
                  <a:cubicBezTo>
                    <a:pt x="1668" y="86"/>
                    <a:pt x="1668" y="86"/>
                    <a:pt x="1668" y="86"/>
                  </a:cubicBezTo>
                  <a:cubicBezTo>
                    <a:pt x="1668" y="87"/>
                    <a:pt x="1668" y="87"/>
                    <a:pt x="1668" y="87"/>
                  </a:cubicBezTo>
                  <a:cubicBezTo>
                    <a:pt x="1668" y="87"/>
                    <a:pt x="1668" y="87"/>
                    <a:pt x="1668" y="87"/>
                  </a:cubicBezTo>
                  <a:cubicBezTo>
                    <a:pt x="1669" y="87"/>
                    <a:pt x="1669" y="88"/>
                    <a:pt x="1669" y="88"/>
                  </a:cubicBezTo>
                  <a:cubicBezTo>
                    <a:pt x="1669" y="88"/>
                    <a:pt x="1669" y="88"/>
                    <a:pt x="1669" y="88"/>
                  </a:cubicBezTo>
                  <a:cubicBezTo>
                    <a:pt x="1669" y="88"/>
                    <a:pt x="1669" y="88"/>
                    <a:pt x="1669" y="89"/>
                  </a:cubicBezTo>
                  <a:cubicBezTo>
                    <a:pt x="1669" y="89"/>
                    <a:pt x="1669" y="89"/>
                    <a:pt x="1669" y="89"/>
                  </a:cubicBezTo>
                  <a:cubicBezTo>
                    <a:pt x="1669" y="89"/>
                    <a:pt x="1669" y="89"/>
                    <a:pt x="1669" y="89"/>
                  </a:cubicBezTo>
                  <a:cubicBezTo>
                    <a:pt x="1669" y="89"/>
                    <a:pt x="1669" y="89"/>
                    <a:pt x="1669" y="90"/>
                  </a:cubicBezTo>
                  <a:cubicBezTo>
                    <a:pt x="1669" y="90"/>
                    <a:pt x="1669" y="90"/>
                    <a:pt x="1669" y="90"/>
                  </a:cubicBezTo>
                  <a:cubicBezTo>
                    <a:pt x="1670" y="90"/>
                    <a:pt x="1670" y="90"/>
                    <a:pt x="1670" y="90"/>
                  </a:cubicBezTo>
                  <a:cubicBezTo>
                    <a:pt x="1670" y="90"/>
                    <a:pt x="1670" y="90"/>
                    <a:pt x="1670" y="90"/>
                  </a:cubicBezTo>
                  <a:cubicBezTo>
                    <a:pt x="1670" y="91"/>
                    <a:pt x="1670" y="91"/>
                    <a:pt x="1670" y="91"/>
                  </a:cubicBezTo>
                  <a:cubicBezTo>
                    <a:pt x="1670" y="91"/>
                    <a:pt x="1670" y="91"/>
                    <a:pt x="1670" y="91"/>
                  </a:cubicBezTo>
                  <a:cubicBezTo>
                    <a:pt x="1670" y="91"/>
                    <a:pt x="1670" y="92"/>
                    <a:pt x="1670" y="92"/>
                  </a:cubicBezTo>
                  <a:cubicBezTo>
                    <a:pt x="1671" y="92"/>
                    <a:pt x="1671" y="92"/>
                    <a:pt x="1671" y="92"/>
                  </a:cubicBezTo>
                  <a:cubicBezTo>
                    <a:pt x="1671" y="92"/>
                    <a:pt x="1671" y="93"/>
                    <a:pt x="1671" y="93"/>
                  </a:cubicBezTo>
                  <a:cubicBezTo>
                    <a:pt x="1671" y="93"/>
                    <a:pt x="1671" y="93"/>
                    <a:pt x="1671" y="93"/>
                  </a:cubicBezTo>
                  <a:cubicBezTo>
                    <a:pt x="1671" y="93"/>
                    <a:pt x="1671" y="93"/>
                    <a:pt x="1671" y="94"/>
                  </a:cubicBezTo>
                  <a:cubicBezTo>
                    <a:pt x="1671" y="94"/>
                    <a:pt x="1671" y="94"/>
                    <a:pt x="1671" y="94"/>
                  </a:cubicBezTo>
                  <a:cubicBezTo>
                    <a:pt x="1671" y="94"/>
                    <a:pt x="1671" y="94"/>
                    <a:pt x="1671" y="94"/>
                  </a:cubicBezTo>
                  <a:cubicBezTo>
                    <a:pt x="1672" y="94"/>
                    <a:pt x="1672" y="94"/>
                    <a:pt x="1672" y="94"/>
                  </a:cubicBezTo>
                  <a:cubicBezTo>
                    <a:pt x="1672" y="94"/>
                    <a:pt x="1672" y="94"/>
                    <a:pt x="1672" y="94"/>
                  </a:cubicBezTo>
                  <a:cubicBezTo>
                    <a:pt x="1672" y="95"/>
                    <a:pt x="1672" y="95"/>
                    <a:pt x="1672" y="95"/>
                  </a:cubicBezTo>
                  <a:cubicBezTo>
                    <a:pt x="1672" y="95"/>
                    <a:pt x="1672" y="95"/>
                    <a:pt x="1672" y="95"/>
                  </a:cubicBezTo>
                  <a:cubicBezTo>
                    <a:pt x="1672" y="95"/>
                    <a:pt x="1672" y="96"/>
                    <a:pt x="1672" y="96"/>
                  </a:cubicBezTo>
                  <a:cubicBezTo>
                    <a:pt x="1672" y="96"/>
                    <a:pt x="1672" y="96"/>
                    <a:pt x="1672" y="96"/>
                  </a:cubicBezTo>
                  <a:cubicBezTo>
                    <a:pt x="1672" y="96"/>
                    <a:pt x="1672" y="96"/>
                    <a:pt x="1673" y="97"/>
                  </a:cubicBezTo>
                  <a:cubicBezTo>
                    <a:pt x="1673" y="97"/>
                    <a:pt x="1673" y="97"/>
                    <a:pt x="1673" y="97"/>
                  </a:cubicBezTo>
                  <a:cubicBezTo>
                    <a:pt x="1673" y="97"/>
                    <a:pt x="1673" y="97"/>
                    <a:pt x="1673" y="97"/>
                  </a:cubicBezTo>
                  <a:cubicBezTo>
                    <a:pt x="1673" y="97"/>
                    <a:pt x="1673" y="97"/>
                    <a:pt x="1673" y="98"/>
                  </a:cubicBezTo>
                  <a:cubicBezTo>
                    <a:pt x="1673" y="98"/>
                    <a:pt x="1673" y="98"/>
                    <a:pt x="1673" y="98"/>
                  </a:cubicBezTo>
                  <a:cubicBezTo>
                    <a:pt x="1673" y="98"/>
                    <a:pt x="1673" y="98"/>
                    <a:pt x="1673" y="98"/>
                  </a:cubicBezTo>
                  <a:cubicBezTo>
                    <a:pt x="1673" y="98"/>
                    <a:pt x="1673" y="98"/>
                    <a:pt x="1673" y="98"/>
                  </a:cubicBezTo>
                  <a:cubicBezTo>
                    <a:pt x="1673" y="99"/>
                    <a:pt x="1673" y="99"/>
                    <a:pt x="1674" y="99"/>
                  </a:cubicBezTo>
                  <a:cubicBezTo>
                    <a:pt x="1674" y="99"/>
                    <a:pt x="1674" y="99"/>
                    <a:pt x="1674" y="99"/>
                  </a:cubicBezTo>
                  <a:cubicBezTo>
                    <a:pt x="1674" y="99"/>
                    <a:pt x="1674" y="100"/>
                    <a:pt x="1674" y="100"/>
                  </a:cubicBezTo>
                  <a:cubicBezTo>
                    <a:pt x="1674" y="100"/>
                    <a:pt x="1674" y="100"/>
                    <a:pt x="1674" y="100"/>
                  </a:cubicBezTo>
                  <a:cubicBezTo>
                    <a:pt x="1674" y="100"/>
                    <a:pt x="1674" y="101"/>
                    <a:pt x="1674" y="101"/>
                  </a:cubicBezTo>
                  <a:cubicBezTo>
                    <a:pt x="1674" y="101"/>
                    <a:pt x="1674" y="101"/>
                    <a:pt x="1674" y="101"/>
                  </a:cubicBezTo>
                  <a:cubicBezTo>
                    <a:pt x="1674" y="101"/>
                    <a:pt x="1674" y="101"/>
                    <a:pt x="1675" y="101"/>
                  </a:cubicBezTo>
                  <a:cubicBezTo>
                    <a:pt x="1675" y="101"/>
                    <a:pt x="1675" y="101"/>
                    <a:pt x="1675" y="101"/>
                  </a:cubicBezTo>
                  <a:cubicBezTo>
                    <a:pt x="1679" y="102"/>
                    <a:pt x="1683" y="102"/>
                    <a:pt x="1687" y="102"/>
                  </a:cubicBezTo>
                  <a:cubicBezTo>
                    <a:pt x="1688" y="102"/>
                    <a:pt x="1688" y="101"/>
                    <a:pt x="1688" y="101"/>
                  </a:cubicBezTo>
                  <a:cubicBezTo>
                    <a:pt x="1688" y="101"/>
                    <a:pt x="1688" y="101"/>
                    <a:pt x="1688" y="101"/>
                  </a:cubicBezTo>
                  <a:cubicBezTo>
                    <a:pt x="1688" y="101"/>
                    <a:pt x="1688" y="100"/>
                    <a:pt x="1687" y="100"/>
                  </a:cubicBezTo>
                  <a:cubicBezTo>
                    <a:pt x="1687" y="100"/>
                    <a:pt x="1687" y="100"/>
                    <a:pt x="1687" y="100"/>
                  </a:cubicBezTo>
                  <a:cubicBezTo>
                    <a:pt x="1687" y="100"/>
                    <a:pt x="1687" y="100"/>
                    <a:pt x="1687" y="99"/>
                  </a:cubicBezTo>
                  <a:cubicBezTo>
                    <a:pt x="1687" y="99"/>
                    <a:pt x="1687" y="99"/>
                    <a:pt x="1687" y="99"/>
                  </a:cubicBezTo>
                  <a:cubicBezTo>
                    <a:pt x="1687" y="99"/>
                    <a:pt x="1687" y="99"/>
                    <a:pt x="1687" y="99"/>
                  </a:cubicBezTo>
                  <a:cubicBezTo>
                    <a:pt x="1687" y="99"/>
                    <a:pt x="1687" y="99"/>
                    <a:pt x="1687" y="99"/>
                  </a:cubicBezTo>
                  <a:cubicBezTo>
                    <a:pt x="1687" y="99"/>
                    <a:pt x="1687" y="98"/>
                    <a:pt x="1686" y="98"/>
                  </a:cubicBezTo>
                  <a:cubicBezTo>
                    <a:pt x="1686" y="98"/>
                    <a:pt x="1686" y="98"/>
                    <a:pt x="1686" y="98"/>
                  </a:cubicBezTo>
                  <a:cubicBezTo>
                    <a:pt x="1686" y="98"/>
                    <a:pt x="1686" y="98"/>
                    <a:pt x="1686" y="97"/>
                  </a:cubicBezTo>
                  <a:cubicBezTo>
                    <a:pt x="1686" y="97"/>
                    <a:pt x="1686" y="97"/>
                    <a:pt x="1686" y="97"/>
                  </a:cubicBezTo>
                  <a:cubicBezTo>
                    <a:pt x="1686" y="97"/>
                    <a:pt x="1686" y="97"/>
                    <a:pt x="1686" y="97"/>
                  </a:cubicBezTo>
                  <a:cubicBezTo>
                    <a:pt x="1686" y="97"/>
                    <a:pt x="1686" y="97"/>
                    <a:pt x="1686" y="97"/>
                  </a:cubicBezTo>
                  <a:cubicBezTo>
                    <a:pt x="1686" y="96"/>
                    <a:pt x="1686" y="96"/>
                    <a:pt x="1685" y="96"/>
                  </a:cubicBezTo>
                  <a:cubicBezTo>
                    <a:pt x="1685" y="96"/>
                    <a:pt x="1685" y="96"/>
                    <a:pt x="1685" y="96"/>
                  </a:cubicBezTo>
                  <a:cubicBezTo>
                    <a:pt x="1685" y="96"/>
                    <a:pt x="1685" y="96"/>
                    <a:pt x="1685" y="96"/>
                  </a:cubicBezTo>
                  <a:cubicBezTo>
                    <a:pt x="1685" y="96"/>
                    <a:pt x="1685" y="95"/>
                    <a:pt x="1685" y="95"/>
                  </a:cubicBezTo>
                  <a:cubicBezTo>
                    <a:pt x="1685" y="95"/>
                    <a:pt x="1685" y="95"/>
                    <a:pt x="1685" y="95"/>
                  </a:cubicBezTo>
                  <a:cubicBezTo>
                    <a:pt x="1685" y="95"/>
                    <a:pt x="1685" y="94"/>
                    <a:pt x="1685" y="94"/>
                  </a:cubicBezTo>
                  <a:cubicBezTo>
                    <a:pt x="1685" y="94"/>
                    <a:pt x="1685" y="94"/>
                    <a:pt x="1685" y="94"/>
                  </a:cubicBezTo>
                  <a:cubicBezTo>
                    <a:pt x="1685" y="94"/>
                    <a:pt x="1685" y="94"/>
                    <a:pt x="1684" y="94"/>
                  </a:cubicBezTo>
                  <a:cubicBezTo>
                    <a:pt x="1684" y="94"/>
                    <a:pt x="1684" y="94"/>
                    <a:pt x="1684" y="94"/>
                  </a:cubicBezTo>
                  <a:cubicBezTo>
                    <a:pt x="1684" y="93"/>
                    <a:pt x="1684" y="93"/>
                    <a:pt x="1684" y="93"/>
                  </a:cubicBezTo>
                  <a:cubicBezTo>
                    <a:pt x="1684" y="93"/>
                    <a:pt x="1684" y="93"/>
                    <a:pt x="1684" y="93"/>
                  </a:cubicBezTo>
                  <a:cubicBezTo>
                    <a:pt x="1684" y="93"/>
                    <a:pt x="1684" y="92"/>
                    <a:pt x="1684" y="92"/>
                  </a:cubicBezTo>
                  <a:cubicBezTo>
                    <a:pt x="1684" y="92"/>
                    <a:pt x="1684" y="92"/>
                    <a:pt x="1684" y="92"/>
                  </a:cubicBezTo>
                  <a:cubicBezTo>
                    <a:pt x="1683" y="92"/>
                    <a:pt x="1684" y="92"/>
                    <a:pt x="1683" y="91"/>
                  </a:cubicBezTo>
                  <a:cubicBezTo>
                    <a:pt x="1683" y="91"/>
                    <a:pt x="1683" y="91"/>
                    <a:pt x="1683" y="91"/>
                  </a:cubicBezTo>
                  <a:cubicBezTo>
                    <a:pt x="1683" y="91"/>
                    <a:pt x="1683" y="91"/>
                    <a:pt x="1683" y="91"/>
                  </a:cubicBezTo>
                  <a:cubicBezTo>
                    <a:pt x="1683" y="91"/>
                    <a:pt x="1683" y="91"/>
                    <a:pt x="1683" y="91"/>
                  </a:cubicBezTo>
                  <a:cubicBezTo>
                    <a:pt x="1683" y="91"/>
                    <a:pt x="1683" y="90"/>
                    <a:pt x="1683" y="90"/>
                  </a:cubicBezTo>
                  <a:cubicBezTo>
                    <a:pt x="1683" y="90"/>
                    <a:pt x="1683" y="90"/>
                    <a:pt x="1683" y="90"/>
                  </a:cubicBezTo>
                  <a:cubicBezTo>
                    <a:pt x="1682" y="90"/>
                    <a:pt x="1682" y="90"/>
                    <a:pt x="1682" y="89"/>
                  </a:cubicBezTo>
                  <a:cubicBezTo>
                    <a:pt x="1682" y="89"/>
                    <a:pt x="1682" y="89"/>
                    <a:pt x="1682" y="89"/>
                  </a:cubicBezTo>
                  <a:cubicBezTo>
                    <a:pt x="1682" y="89"/>
                    <a:pt x="1682" y="89"/>
                    <a:pt x="1682" y="89"/>
                  </a:cubicBezTo>
                  <a:cubicBezTo>
                    <a:pt x="1682" y="89"/>
                    <a:pt x="1682" y="89"/>
                    <a:pt x="1682" y="89"/>
                  </a:cubicBezTo>
                  <a:cubicBezTo>
                    <a:pt x="1682" y="88"/>
                    <a:pt x="1682" y="88"/>
                    <a:pt x="1682" y="88"/>
                  </a:cubicBezTo>
                  <a:cubicBezTo>
                    <a:pt x="1682" y="88"/>
                    <a:pt x="1682" y="88"/>
                    <a:pt x="1682" y="88"/>
                  </a:cubicBezTo>
                  <a:cubicBezTo>
                    <a:pt x="1682" y="88"/>
                    <a:pt x="1682" y="88"/>
                    <a:pt x="1682" y="88"/>
                  </a:cubicBezTo>
                  <a:cubicBezTo>
                    <a:pt x="1681" y="87"/>
                    <a:pt x="1681" y="87"/>
                    <a:pt x="1681" y="87"/>
                  </a:cubicBezTo>
                  <a:cubicBezTo>
                    <a:pt x="1681" y="87"/>
                    <a:pt x="1681" y="87"/>
                    <a:pt x="1681" y="87"/>
                  </a:cubicBezTo>
                  <a:cubicBezTo>
                    <a:pt x="1681" y="87"/>
                    <a:pt x="1681" y="86"/>
                    <a:pt x="1681" y="86"/>
                  </a:cubicBezTo>
                  <a:cubicBezTo>
                    <a:pt x="1681" y="86"/>
                    <a:pt x="1681" y="86"/>
                    <a:pt x="1681" y="86"/>
                  </a:cubicBezTo>
                  <a:cubicBezTo>
                    <a:pt x="1681" y="86"/>
                    <a:pt x="1681" y="86"/>
                    <a:pt x="1681" y="86"/>
                  </a:cubicBezTo>
                  <a:cubicBezTo>
                    <a:pt x="1681" y="86"/>
                    <a:pt x="1681" y="86"/>
                    <a:pt x="1681" y="86"/>
                  </a:cubicBezTo>
                  <a:cubicBezTo>
                    <a:pt x="1680" y="85"/>
                    <a:pt x="1680" y="85"/>
                    <a:pt x="1680" y="85"/>
                  </a:cubicBezTo>
                  <a:cubicBezTo>
                    <a:pt x="1680" y="85"/>
                    <a:pt x="1680" y="85"/>
                    <a:pt x="1680" y="85"/>
                  </a:cubicBezTo>
                  <a:cubicBezTo>
                    <a:pt x="1680" y="85"/>
                    <a:pt x="1680" y="84"/>
                    <a:pt x="1680" y="84"/>
                  </a:cubicBezTo>
                  <a:cubicBezTo>
                    <a:pt x="1680" y="84"/>
                    <a:pt x="1680" y="84"/>
                    <a:pt x="1680" y="84"/>
                  </a:cubicBezTo>
                  <a:cubicBezTo>
                    <a:pt x="1680" y="84"/>
                    <a:pt x="1680" y="84"/>
                    <a:pt x="1680" y="83"/>
                  </a:cubicBezTo>
                  <a:cubicBezTo>
                    <a:pt x="1680" y="83"/>
                    <a:pt x="1680" y="83"/>
                    <a:pt x="1680" y="83"/>
                  </a:cubicBezTo>
                  <a:cubicBezTo>
                    <a:pt x="1679" y="83"/>
                    <a:pt x="1679" y="83"/>
                    <a:pt x="1679" y="83"/>
                  </a:cubicBezTo>
                  <a:cubicBezTo>
                    <a:pt x="1679" y="83"/>
                    <a:pt x="1679" y="83"/>
                    <a:pt x="1679" y="83"/>
                  </a:cubicBezTo>
                  <a:cubicBezTo>
                    <a:pt x="1679" y="83"/>
                    <a:pt x="1679" y="82"/>
                    <a:pt x="1679" y="82"/>
                  </a:cubicBezTo>
                  <a:cubicBezTo>
                    <a:pt x="1679" y="82"/>
                    <a:pt x="1679" y="82"/>
                    <a:pt x="1679" y="82"/>
                  </a:cubicBezTo>
                  <a:cubicBezTo>
                    <a:pt x="1679" y="82"/>
                    <a:pt x="1679" y="82"/>
                    <a:pt x="1679" y="81"/>
                  </a:cubicBezTo>
                  <a:cubicBezTo>
                    <a:pt x="1678" y="81"/>
                    <a:pt x="1678" y="81"/>
                    <a:pt x="1678" y="81"/>
                  </a:cubicBezTo>
                  <a:cubicBezTo>
                    <a:pt x="1678" y="81"/>
                    <a:pt x="1678" y="81"/>
                    <a:pt x="1678" y="81"/>
                  </a:cubicBezTo>
                  <a:cubicBezTo>
                    <a:pt x="1678" y="81"/>
                    <a:pt x="1678" y="81"/>
                    <a:pt x="1678" y="81"/>
                  </a:cubicBezTo>
                  <a:cubicBezTo>
                    <a:pt x="1678" y="81"/>
                    <a:pt x="1678" y="81"/>
                    <a:pt x="1678" y="80"/>
                  </a:cubicBezTo>
                  <a:cubicBezTo>
                    <a:pt x="1678" y="80"/>
                    <a:pt x="1678" y="80"/>
                    <a:pt x="1678" y="80"/>
                  </a:cubicBezTo>
                  <a:cubicBezTo>
                    <a:pt x="1678" y="80"/>
                    <a:pt x="1678" y="80"/>
                    <a:pt x="1678" y="80"/>
                  </a:cubicBezTo>
                  <a:cubicBezTo>
                    <a:pt x="1678" y="79"/>
                    <a:pt x="1678" y="79"/>
                    <a:pt x="1677" y="79"/>
                  </a:cubicBezTo>
                  <a:cubicBezTo>
                    <a:pt x="1677" y="79"/>
                    <a:pt x="1677" y="79"/>
                    <a:pt x="1677" y="79"/>
                  </a:cubicBezTo>
                  <a:cubicBezTo>
                    <a:pt x="1677" y="79"/>
                    <a:pt x="1677" y="78"/>
                    <a:pt x="1677" y="78"/>
                  </a:cubicBezTo>
                  <a:cubicBezTo>
                    <a:pt x="1677" y="78"/>
                    <a:pt x="1677" y="78"/>
                    <a:pt x="1677" y="78"/>
                  </a:cubicBezTo>
                  <a:cubicBezTo>
                    <a:pt x="1677" y="78"/>
                    <a:pt x="1677" y="78"/>
                    <a:pt x="1677" y="78"/>
                  </a:cubicBezTo>
                  <a:cubicBezTo>
                    <a:pt x="1677" y="78"/>
                    <a:pt x="1677" y="78"/>
                    <a:pt x="1677" y="78"/>
                  </a:cubicBezTo>
                  <a:cubicBezTo>
                    <a:pt x="1677" y="77"/>
                    <a:pt x="1677" y="77"/>
                    <a:pt x="1676" y="77"/>
                  </a:cubicBezTo>
                  <a:cubicBezTo>
                    <a:pt x="1676" y="77"/>
                    <a:pt x="1676" y="77"/>
                    <a:pt x="1676" y="77"/>
                  </a:cubicBezTo>
                  <a:cubicBezTo>
                    <a:pt x="1676" y="77"/>
                    <a:pt x="1676" y="76"/>
                    <a:pt x="1676" y="76"/>
                  </a:cubicBezTo>
                  <a:cubicBezTo>
                    <a:pt x="1676" y="76"/>
                    <a:pt x="1676" y="76"/>
                    <a:pt x="1676" y="76"/>
                  </a:cubicBezTo>
                  <a:cubicBezTo>
                    <a:pt x="1676" y="76"/>
                    <a:pt x="1676" y="76"/>
                    <a:pt x="1676" y="75"/>
                  </a:cubicBezTo>
                  <a:cubicBezTo>
                    <a:pt x="1676" y="75"/>
                    <a:pt x="1676" y="75"/>
                    <a:pt x="1676" y="75"/>
                  </a:cubicBezTo>
                  <a:cubicBezTo>
                    <a:pt x="1675" y="75"/>
                    <a:pt x="1676" y="75"/>
                    <a:pt x="1675" y="75"/>
                  </a:cubicBezTo>
                  <a:cubicBezTo>
                    <a:pt x="1675" y="75"/>
                    <a:pt x="1675" y="75"/>
                    <a:pt x="1675" y="75"/>
                  </a:cubicBezTo>
                  <a:cubicBezTo>
                    <a:pt x="1675" y="75"/>
                    <a:pt x="1675" y="74"/>
                    <a:pt x="1675" y="74"/>
                  </a:cubicBezTo>
                  <a:cubicBezTo>
                    <a:pt x="1675" y="74"/>
                    <a:pt x="1675" y="74"/>
                    <a:pt x="1675" y="74"/>
                  </a:cubicBezTo>
                  <a:cubicBezTo>
                    <a:pt x="1675" y="74"/>
                    <a:pt x="1675" y="74"/>
                    <a:pt x="1675" y="74"/>
                  </a:cubicBezTo>
                  <a:cubicBezTo>
                    <a:pt x="1675" y="74"/>
                    <a:pt x="1675" y="73"/>
                    <a:pt x="1675" y="73"/>
                  </a:cubicBezTo>
                  <a:cubicBezTo>
                    <a:pt x="1675" y="73"/>
                    <a:pt x="1675" y="73"/>
                    <a:pt x="1675" y="73"/>
                  </a:cubicBezTo>
                  <a:cubicBezTo>
                    <a:pt x="1674" y="73"/>
                    <a:pt x="1675" y="72"/>
                    <a:pt x="1674" y="72"/>
                  </a:cubicBezTo>
                  <a:cubicBezTo>
                    <a:pt x="1674" y="72"/>
                    <a:pt x="1674" y="72"/>
                    <a:pt x="1674" y="72"/>
                  </a:cubicBezTo>
                  <a:cubicBezTo>
                    <a:pt x="1674" y="72"/>
                    <a:pt x="1674" y="72"/>
                    <a:pt x="1674" y="72"/>
                  </a:cubicBezTo>
                  <a:cubicBezTo>
                    <a:pt x="1674" y="72"/>
                    <a:pt x="1674" y="72"/>
                    <a:pt x="1674" y="72"/>
                  </a:cubicBezTo>
                  <a:cubicBezTo>
                    <a:pt x="1674" y="71"/>
                    <a:pt x="1674" y="71"/>
                    <a:pt x="1674" y="71"/>
                  </a:cubicBezTo>
                  <a:cubicBezTo>
                    <a:pt x="1674" y="71"/>
                    <a:pt x="1674" y="71"/>
                    <a:pt x="1674" y="71"/>
                  </a:cubicBezTo>
                  <a:cubicBezTo>
                    <a:pt x="1673" y="71"/>
                    <a:pt x="1673" y="70"/>
                    <a:pt x="1673" y="70"/>
                  </a:cubicBezTo>
                  <a:cubicBezTo>
                    <a:pt x="1673" y="70"/>
                    <a:pt x="1673" y="70"/>
                    <a:pt x="1673" y="70"/>
                  </a:cubicBezTo>
                  <a:cubicBezTo>
                    <a:pt x="1673" y="70"/>
                    <a:pt x="1673" y="70"/>
                    <a:pt x="1673" y="69"/>
                  </a:cubicBezTo>
                  <a:cubicBezTo>
                    <a:pt x="1673" y="70"/>
                    <a:pt x="1673" y="70"/>
                    <a:pt x="1673" y="70"/>
                  </a:cubicBezTo>
                  <a:cubicBezTo>
                    <a:pt x="1673" y="69"/>
                    <a:pt x="1673" y="69"/>
                    <a:pt x="1673" y="69"/>
                  </a:cubicBezTo>
                  <a:cubicBezTo>
                    <a:pt x="1673" y="69"/>
                    <a:pt x="1673" y="69"/>
                    <a:pt x="1673" y="69"/>
                  </a:cubicBezTo>
                  <a:cubicBezTo>
                    <a:pt x="1672" y="69"/>
                    <a:pt x="1672" y="68"/>
                    <a:pt x="1672" y="68"/>
                  </a:cubicBezTo>
                  <a:cubicBezTo>
                    <a:pt x="1672" y="68"/>
                    <a:pt x="1672" y="68"/>
                    <a:pt x="1672" y="68"/>
                  </a:cubicBezTo>
                  <a:cubicBezTo>
                    <a:pt x="1672" y="68"/>
                    <a:pt x="1672" y="68"/>
                    <a:pt x="1672" y="67"/>
                  </a:cubicBezTo>
                  <a:cubicBezTo>
                    <a:pt x="1672" y="67"/>
                    <a:pt x="1672" y="67"/>
                    <a:pt x="1672" y="67"/>
                  </a:cubicBezTo>
                  <a:cubicBezTo>
                    <a:pt x="1672" y="67"/>
                    <a:pt x="1672" y="67"/>
                    <a:pt x="1671" y="67"/>
                  </a:cubicBezTo>
                  <a:cubicBezTo>
                    <a:pt x="1671" y="67"/>
                    <a:pt x="1671" y="67"/>
                    <a:pt x="1671" y="67"/>
                  </a:cubicBezTo>
                  <a:cubicBezTo>
                    <a:pt x="1671" y="67"/>
                    <a:pt x="1671" y="66"/>
                    <a:pt x="1671" y="66"/>
                  </a:cubicBezTo>
                  <a:cubicBezTo>
                    <a:pt x="1671" y="66"/>
                    <a:pt x="1671" y="66"/>
                    <a:pt x="1671" y="66"/>
                  </a:cubicBezTo>
                  <a:cubicBezTo>
                    <a:pt x="1671" y="66"/>
                    <a:pt x="1671" y="66"/>
                    <a:pt x="1671" y="66"/>
                  </a:cubicBezTo>
                  <a:cubicBezTo>
                    <a:pt x="1671" y="66"/>
                    <a:pt x="1671" y="66"/>
                    <a:pt x="1671" y="66"/>
                  </a:cubicBezTo>
                  <a:cubicBezTo>
                    <a:pt x="1671" y="65"/>
                    <a:pt x="1671" y="65"/>
                    <a:pt x="1670" y="65"/>
                  </a:cubicBezTo>
                  <a:cubicBezTo>
                    <a:pt x="1670" y="65"/>
                    <a:pt x="1670" y="65"/>
                    <a:pt x="1670" y="65"/>
                  </a:cubicBezTo>
                  <a:cubicBezTo>
                    <a:pt x="1670" y="65"/>
                    <a:pt x="1670" y="65"/>
                    <a:pt x="1670" y="65"/>
                  </a:cubicBezTo>
                  <a:cubicBezTo>
                    <a:pt x="1670" y="65"/>
                    <a:pt x="1670" y="65"/>
                    <a:pt x="1670" y="65"/>
                  </a:cubicBezTo>
                  <a:cubicBezTo>
                    <a:pt x="1670" y="64"/>
                    <a:pt x="1670" y="64"/>
                    <a:pt x="1670" y="64"/>
                  </a:cubicBezTo>
                  <a:cubicBezTo>
                    <a:pt x="1670" y="64"/>
                    <a:pt x="1670" y="64"/>
                    <a:pt x="1670" y="64"/>
                  </a:cubicBezTo>
                  <a:cubicBezTo>
                    <a:pt x="1670" y="64"/>
                    <a:pt x="1670" y="64"/>
                    <a:pt x="1669" y="64"/>
                  </a:cubicBezTo>
                  <a:cubicBezTo>
                    <a:pt x="1669" y="64"/>
                    <a:pt x="1669" y="64"/>
                    <a:pt x="1669" y="64"/>
                  </a:cubicBezTo>
                  <a:cubicBezTo>
                    <a:pt x="1669" y="63"/>
                    <a:pt x="1669" y="63"/>
                    <a:pt x="1669" y="63"/>
                  </a:cubicBezTo>
                  <a:cubicBezTo>
                    <a:pt x="1669" y="63"/>
                    <a:pt x="1669" y="63"/>
                    <a:pt x="1669" y="63"/>
                  </a:cubicBezTo>
                  <a:cubicBezTo>
                    <a:pt x="1669" y="63"/>
                    <a:pt x="1669"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1"/>
                    <a:pt x="1667" y="61"/>
                    <a:pt x="1667" y="61"/>
                  </a:cubicBezTo>
                  <a:cubicBezTo>
                    <a:pt x="1667" y="61"/>
                    <a:pt x="1667" y="61"/>
                    <a:pt x="1667" y="61"/>
                  </a:cubicBezTo>
                  <a:cubicBezTo>
                    <a:pt x="1667" y="61"/>
                    <a:pt x="1667" y="61"/>
                    <a:pt x="1667" y="61"/>
                  </a:cubicBezTo>
                  <a:cubicBezTo>
                    <a:pt x="1667" y="61"/>
                    <a:pt x="1667" y="61"/>
                    <a:pt x="1667" y="61"/>
                  </a:cubicBezTo>
                  <a:cubicBezTo>
                    <a:pt x="1667" y="60"/>
                    <a:pt x="1666" y="60"/>
                    <a:pt x="1666" y="60"/>
                  </a:cubicBezTo>
                  <a:cubicBezTo>
                    <a:pt x="1666" y="60"/>
                    <a:pt x="1666" y="60"/>
                    <a:pt x="1666" y="60"/>
                  </a:cubicBezTo>
                  <a:cubicBezTo>
                    <a:pt x="1666" y="60"/>
                    <a:pt x="1666" y="60"/>
                    <a:pt x="1666" y="60"/>
                  </a:cubicBezTo>
                  <a:cubicBezTo>
                    <a:pt x="1666" y="60"/>
                    <a:pt x="1666" y="60"/>
                    <a:pt x="1666" y="60"/>
                  </a:cubicBezTo>
                  <a:cubicBezTo>
                    <a:pt x="1665" y="60"/>
                    <a:pt x="1665" y="60"/>
                    <a:pt x="1665" y="59"/>
                  </a:cubicBezTo>
                  <a:cubicBezTo>
                    <a:pt x="1665" y="59"/>
                    <a:pt x="1665" y="59"/>
                    <a:pt x="1665" y="59"/>
                  </a:cubicBezTo>
                  <a:cubicBezTo>
                    <a:pt x="1665" y="59"/>
                    <a:pt x="1664" y="59"/>
                    <a:pt x="1664" y="59"/>
                  </a:cubicBezTo>
                  <a:cubicBezTo>
                    <a:pt x="1664" y="59"/>
                    <a:pt x="1664" y="59"/>
                    <a:pt x="1664" y="59"/>
                  </a:cubicBezTo>
                  <a:cubicBezTo>
                    <a:pt x="1664" y="59"/>
                    <a:pt x="1664" y="59"/>
                    <a:pt x="1665" y="58"/>
                  </a:cubicBezTo>
                  <a:cubicBezTo>
                    <a:pt x="1665" y="58"/>
                    <a:pt x="1665" y="58"/>
                    <a:pt x="1665" y="58"/>
                  </a:cubicBezTo>
                  <a:cubicBezTo>
                    <a:pt x="1665" y="58"/>
                    <a:pt x="1665" y="58"/>
                    <a:pt x="1666" y="58"/>
                  </a:cubicBezTo>
                  <a:cubicBezTo>
                    <a:pt x="1666" y="58"/>
                    <a:pt x="1666" y="58"/>
                    <a:pt x="1666" y="58"/>
                  </a:cubicBezTo>
                  <a:cubicBezTo>
                    <a:pt x="1666" y="58"/>
                    <a:pt x="1666" y="58"/>
                    <a:pt x="1666" y="58"/>
                  </a:cubicBezTo>
                  <a:cubicBezTo>
                    <a:pt x="1666" y="58"/>
                    <a:pt x="1666" y="58"/>
                    <a:pt x="1667" y="58"/>
                  </a:cubicBezTo>
                  <a:close/>
                  <a:moveTo>
                    <a:pt x="1433" y="7"/>
                  </a:moveTo>
                  <a:cubicBezTo>
                    <a:pt x="1433" y="7"/>
                    <a:pt x="1433" y="7"/>
                    <a:pt x="1433" y="7"/>
                  </a:cubicBezTo>
                  <a:cubicBezTo>
                    <a:pt x="1433" y="7"/>
                    <a:pt x="1433" y="7"/>
                    <a:pt x="1433" y="7"/>
                  </a:cubicBezTo>
                  <a:cubicBezTo>
                    <a:pt x="1432" y="7"/>
                    <a:pt x="1432" y="7"/>
                    <a:pt x="1432" y="7"/>
                  </a:cubicBezTo>
                  <a:cubicBezTo>
                    <a:pt x="1432" y="7"/>
                    <a:pt x="1432" y="7"/>
                    <a:pt x="1431" y="7"/>
                  </a:cubicBezTo>
                  <a:cubicBezTo>
                    <a:pt x="1431" y="7"/>
                    <a:pt x="1431" y="7"/>
                    <a:pt x="1431" y="8"/>
                  </a:cubicBezTo>
                  <a:cubicBezTo>
                    <a:pt x="1431" y="8"/>
                    <a:pt x="1431" y="8"/>
                    <a:pt x="1431" y="8"/>
                  </a:cubicBezTo>
                  <a:cubicBezTo>
                    <a:pt x="1430" y="8"/>
                    <a:pt x="1430" y="8"/>
                    <a:pt x="1430" y="8"/>
                  </a:cubicBezTo>
                  <a:cubicBezTo>
                    <a:pt x="1430" y="8"/>
                    <a:pt x="1430" y="8"/>
                    <a:pt x="1430" y="8"/>
                  </a:cubicBezTo>
                  <a:cubicBezTo>
                    <a:pt x="1429" y="8"/>
                    <a:pt x="1429" y="8"/>
                    <a:pt x="1429" y="8"/>
                  </a:cubicBezTo>
                  <a:cubicBezTo>
                    <a:pt x="1429" y="8"/>
                    <a:pt x="1429" y="8"/>
                    <a:pt x="1429" y="8"/>
                  </a:cubicBezTo>
                  <a:cubicBezTo>
                    <a:pt x="1429" y="8"/>
                    <a:pt x="1428" y="8"/>
                    <a:pt x="1428" y="9"/>
                  </a:cubicBezTo>
                  <a:cubicBezTo>
                    <a:pt x="1428" y="9"/>
                    <a:pt x="1428" y="9"/>
                    <a:pt x="1428" y="9"/>
                  </a:cubicBezTo>
                  <a:cubicBezTo>
                    <a:pt x="1428" y="9"/>
                    <a:pt x="1428" y="9"/>
                    <a:pt x="1428" y="9"/>
                  </a:cubicBezTo>
                  <a:cubicBezTo>
                    <a:pt x="1428" y="9"/>
                    <a:pt x="1428" y="9"/>
                    <a:pt x="1428" y="9"/>
                  </a:cubicBezTo>
                  <a:cubicBezTo>
                    <a:pt x="1427" y="9"/>
                    <a:pt x="1427" y="9"/>
                    <a:pt x="1427" y="9"/>
                  </a:cubicBezTo>
                  <a:cubicBezTo>
                    <a:pt x="1427" y="9"/>
                    <a:pt x="1427" y="9"/>
                    <a:pt x="1427" y="9"/>
                  </a:cubicBezTo>
                  <a:cubicBezTo>
                    <a:pt x="1427" y="9"/>
                    <a:pt x="1427" y="10"/>
                    <a:pt x="1426" y="10"/>
                  </a:cubicBezTo>
                  <a:cubicBezTo>
                    <a:pt x="1426" y="10"/>
                    <a:pt x="1426" y="10"/>
                    <a:pt x="1426" y="10"/>
                  </a:cubicBezTo>
                  <a:cubicBezTo>
                    <a:pt x="1426" y="10"/>
                    <a:pt x="1426" y="10"/>
                    <a:pt x="1426" y="10"/>
                  </a:cubicBezTo>
                  <a:cubicBezTo>
                    <a:pt x="1426" y="10"/>
                    <a:pt x="1426" y="10"/>
                    <a:pt x="1426" y="10"/>
                  </a:cubicBezTo>
                  <a:cubicBezTo>
                    <a:pt x="1426" y="10"/>
                    <a:pt x="1425" y="10"/>
                    <a:pt x="1425" y="10"/>
                  </a:cubicBezTo>
                  <a:cubicBezTo>
                    <a:pt x="1425" y="10"/>
                    <a:pt x="1425" y="10"/>
                    <a:pt x="1425" y="10"/>
                  </a:cubicBezTo>
                  <a:cubicBezTo>
                    <a:pt x="1425" y="10"/>
                    <a:pt x="1425" y="11"/>
                    <a:pt x="1425" y="11"/>
                  </a:cubicBezTo>
                  <a:cubicBezTo>
                    <a:pt x="1425" y="11"/>
                    <a:pt x="1425" y="11"/>
                    <a:pt x="1425" y="11"/>
                  </a:cubicBezTo>
                  <a:cubicBezTo>
                    <a:pt x="1425" y="11"/>
                    <a:pt x="1424" y="11"/>
                    <a:pt x="1424" y="11"/>
                  </a:cubicBezTo>
                  <a:cubicBezTo>
                    <a:pt x="1424" y="11"/>
                    <a:pt x="1424" y="11"/>
                    <a:pt x="1424" y="11"/>
                  </a:cubicBezTo>
                  <a:cubicBezTo>
                    <a:pt x="1424" y="11"/>
                    <a:pt x="1424" y="11"/>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1" y="14"/>
                    <a:pt x="1421" y="14"/>
                    <a:pt x="1421" y="14"/>
                  </a:cubicBezTo>
                  <a:cubicBezTo>
                    <a:pt x="1421" y="14"/>
                    <a:pt x="1421" y="14"/>
                    <a:pt x="1421" y="14"/>
                  </a:cubicBezTo>
                  <a:cubicBezTo>
                    <a:pt x="1421" y="14"/>
                    <a:pt x="1421" y="14"/>
                    <a:pt x="1421" y="14"/>
                  </a:cubicBezTo>
                  <a:cubicBezTo>
                    <a:pt x="1421" y="14"/>
                    <a:pt x="1421" y="14"/>
                    <a:pt x="1421" y="14"/>
                  </a:cubicBezTo>
                  <a:cubicBezTo>
                    <a:pt x="1421" y="14"/>
                    <a:pt x="1421" y="14"/>
                    <a:pt x="1421" y="15"/>
                  </a:cubicBezTo>
                  <a:cubicBezTo>
                    <a:pt x="1421" y="15"/>
                    <a:pt x="1421" y="15"/>
                    <a:pt x="1421" y="15"/>
                  </a:cubicBezTo>
                  <a:cubicBezTo>
                    <a:pt x="1420" y="15"/>
                    <a:pt x="1420" y="15"/>
                    <a:pt x="1420" y="15"/>
                  </a:cubicBezTo>
                  <a:cubicBezTo>
                    <a:pt x="1420" y="15"/>
                    <a:pt x="1420" y="15"/>
                    <a:pt x="1420" y="15"/>
                  </a:cubicBezTo>
                  <a:cubicBezTo>
                    <a:pt x="1420" y="15"/>
                    <a:pt x="1420" y="16"/>
                    <a:pt x="1419" y="16"/>
                  </a:cubicBezTo>
                  <a:cubicBezTo>
                    <a:pt x="1419" y="16"/>
                    <a:pt x="1419" y="16"/>
                    <a:pt x="1419" y="16"/>
                  </a:cubicBezTo>
                  <a:cubicBezTo>
                    <a:pt x="1419" y="16"/>
                    <a:pt x="1419" y="16"/>
                    <a:pt x="1419" y="16"/>
                  </a:cubicBezTo>
                  <a:cubicBezTo>
                    <a:pt x="1419" y="16"/>
                    <a:pt x="1419" y="16"/>
                    <a:pt x="1419" y="16"/>
                  </a:cubicBezTo>
                  <a:cubicBezTo>
                    <a:pt x="1419" y="16"/>
                    <a:pt x="1419" y="16"/>
                    <a:pt x="1419" y="17"/>
                  </a:cubicBezTo>
                  <a:cubicBezTo>
                    <a:pt x="1419" y="17"/>
                    <a:pt x="1419" y="17"/>
                    <a:pt x="1419" y="17"/>
                  </a:cubicBezTo>
                  <a:cubicBezTo>
                    <a:pt x="1419" y="17"/>
                    <a:pt x="1419" y="17"/>
                    <a:pt x="1418" y="17"/>
                  </a:cubicBezTo>
                  <a:cubicBezTo>
                    <a:pt x="1418" y="17"/>
                    <a:pt x="1418" y="17"/>
                    <a:pt x="1418" y="17"/>
                  </a:cubicBezTo>
                  <a:cubicBezTo>
                    <a:pt x="1418" y="17"/>
                    <a:pt x="1418" y="18"/>
                    <a:pt x="1418" y="18"/>
                  </a:cubicBezTo>
                  <a:cubicBezTo>
                    <a:pt x="1418" y="18"/>
                    <a:pt x="1418" y="18"/>
                    <a:pt x="1418" y="18"/>
                  </a:cubicBezTo>
                  <a:cubicBezTo>
                    <a:pt x="1418" y="18"/>
                    <a:pt x="1418" y="18"/>
                    <a:pt x="1418" y="18"/>
                  </a:cubicBezTo>
                  <a:cubicBezTo>
                    <a:pt x="1418" y="18"/>
                    <a:pt x="1418" y="18"/>
                    <a:pt x="1418" y="18"/>
                  </a:cubicBezTo>
                  <a:cubicBezTo>
                    <a:pt x="1418" y="18"/>
                    <a:pt x="1417" y="19"/>
                    <a:pt x="1417" y="19"/>
                  </a:cubicBezTo>
                  <a:cubicBezTo>
                    <a:pt x="1417" y="19"/>
                    <a:pt x="1417" y="19"/>
                    <a:pt x="1417" y="19"/>
                  </a:cubicBezTo>
                  <a:cubicBezTo>
                    <a:pt x="1417" y="19"/>
                    <a:pt x="1417" y="19"/>
                    <a:pt x="1417" y="19"/>
                  </a:cubicBezTo>
                  <a:cubicBezTo>
                    <a:pt x="1417" y="19"/>
                    <a:pt x="1417" y="19"/>
                    <a:pt x="1417" y="19"/>
                  </a:cubicBezTo>
                  <a:cubicBezTo>
                    <a:pt x="1417" y="20"/>
                    <a:pt x="1417" y="20"/>
                    <a:pt x="1417" y="20"/>
                  </a:cubicBezTo>
                  <a:cubicBezTo>
                    <a:pt x="1417" y="20"/>
                    <a:pt x="1417" y="20"/>
                    <a:pt x="1417" y="20"/>
                  </a:cubicBezTo>
                  <a:cubicBezTo>
                    <a:pt x="1417" y="20"/>
                    <a:pt x="1416" y="20"/>
                    <a:pt x="1416" y="21"/>
                  </a:cubicBezTo>
                  <a:cubicBezTo>
                    <a:pt x="1416" y="21"/>
                    <a:pt x="1416" y="21"/>
                    <a:pt x="1416" y="21"/>
                  </a:cubicBezTo>
                  <a:cubicBezTo>
                    <a:pt x="1416" y="21"/>
                    <a:pt x="1416" y="21"/>
                    <a:pt x="1416" y="21"/>
                  </a:cubicBezTo>
                  <a:cubicBezTo>
                    <a:pt x="1416" y="21"/>
                    <a:pt x="1416" y="21"/>
                    <a:pt x="1416" y="21"/>
                  </a:cubicBezTo>
                  <a:cubicBezTo>
                    <a:pt x="1416" y="21"/>
                    <a:pt x="1416" y="21"/>
                    <a:pt x="1416" y="21"/>
                  </a:cubicBezTo>
                  <a:cubicBezTo>
                    <a:pt x="1416" y="21"/>
                    <a:pt x="1416" y="22"/>
                    <a:pt x="1416" y="22"/>
                  </a:cubicBezTo>
                  <a:cubicBezTo>
                    <a:pt x="1416" y="22"/>
                    <a:pt x="1416" y="22"/>
                    <a:pt x="1416" y="22"/>
                  </a:cubicBezTo>
                  <a:cubicBezTo>
                    <a:pt x="1415" y="22"/>
                    <a:pt x="1415" y="22"/>
                    <a:pt x="1415" y="23"/>
                  </a:cubicBezTo>
                  <a:cubicBezTo>
                    <a:pt x="1415" y="23"/>
                    <a:pt x="1415" y="23"/>
                    <a:pt x="1415" y="23"/>
                  </a:cubicBezTo>
                  <a:cubicBezTo>
                    <a:pt x="1415" y="23"/>
                    <a:pt x="1415" y="23"/>
                    <a:pt x="1415" y="23"/>
                  </a:cubicBezTo>
                  <a:cubicBezTo>
                    <a:pt x="1415" y="23"/>
                    <a:pt x="1415" y="23"/>
                    <a:pt x="1415" y="23"/>
                  </a:cubicBezTo>
                  <a:cubicBezTo>
                    <a:pt x="1415" y="24"/>
                    <a:pt x="1415" y="24"/>
                    <a:pt x="1415" y="24"/>
                  </a:cubicBezTo>
                  <a:cubicBezTo>
                    <a:pt x="1415" y="24"/>
                    <a:pt x="1415" y="24"/>
                    <a:pt x="1415" y="24"/>
                  </a:cubicBezTo>
                  <a:cubicBezTo>
                    <a:pt x="1415" y="24"/>
                    <a:pt x="1415" y="24"/>
                    <a:pt x="1415" y="24"/>
                  </a:cubicBezTo>
                  <a:cubicBezTo>
                    <a:pt x="1414" y="24"/>
                    <a:pt x="1414" y="25"/>
                    <a:pt x="1414" y="25"/>
                  </a:cubicBezTo>
                  <a:cubicBezTo>
                    <a:pt x="1414" y="25"/>
                    <a:pt x="1414" y="25"/>
                    <a:pt x="1414" y="25"/>
                  </a:cubicBezTo>
                  <a:cubicBezTo>
                    <a:pt x="1414" y="25"/>
                    <a:pt x="1414" y="26"/>
                    <a:pt x="1414" y="26"/>
                  </a:cubicBezTo>
                  <a:cubicBezTo>
                    <a:pt x="1414" y="26"/>
                    <a:pt x="1414" y="26"/>
                    <a:pt x="1414" y="26"/>
                  </a:cubicBezTo>
                  <a:cubicBezTo>
                    <a:pt x="1414" y="26"/>
                    <a:pt x="1414" y="27"/>
                    <a:pt x="1414" y="27"/>
                  </a:cubicBezTo>
                  <a:cubicBezTo>
                    <a:pt x="1414" y="27"/>
                    <a:pt x="1414" y="27"/>
                    <a:pt x="1414" y="27"/>
                  </a:cubicBezTo>
                  <a:cubicBezTo>
                    <a:pt x="1413" y="27"/>
                    <a:pt x="1413" y="28"/>
                    <a:pt x="1413" y="28"/>
                  </a:cubicBezTo>
                  <a:cubicBezTo>
                    <a:pt x="1413" y="28"/>
                    <a:pt x="1413" y="28"/>
                    <a:pt x="1413" y="28"/>
                  </a:cubicBezTo>
                  <a:cubicBezTo>
                    <a:pt x="1413" y="28"/>
                    <a:pt x="1413" y="29"/>
                    <a:pt x="1413" y="29"/>
                  </a:cubicBezTo>
                  <a:cubicBezTo>
                    <a:pt x="1413" y="29"/>
                    <a:pt x="1413" y="29"/>
                    <a:pt x="1413" y="29"/>
                  </a:cubicBezTo>
                  <a:cubicBezTo>
                    <a:pt x="1413" y="29"/>
                    <a:pt x="1413" y="30"/>
                    <a:pt x="1413" y="30"/>
                  </a:cubicBezTo>
                  <a:cubicBezTo>
                    <a:pt x="1413" y="30"/>
                    <a:pt x="1413" y="30"/>
                    <a:pt x="1413" y="30"/>
                  </a:cubicBezTo>
                  <a:cubicBezTo>
                    <a:pt x="1413" y="30"/>
                    <a:pt x="1413" y="30"/>
                    <a:pt x="1413" y="30"/>
                  </a:cubicBezTo>
                  <a:cubicBezTo>
                    <a:pt x="1412" y="30"/>
                    <a:pt x="1412" y="31"/>
                    <a:pt x="1412" y="31"/>
                  </a:cubicBezTo>
                  <a:cubicBezTo>
                    <a:pt x="1412" y="31"/>
                    <a:pt x="1412" y="31"/>
                    <a:pt x="1412" y="32"/>
                  </a:cubicBezTo>
                  <a:cubicBezTo>
                    <a:pt x="1412" y="32"/>
                    <a:pt x="1412" y="32"/>
                    <a:pt x="1412" y="33"/>
                  </a:cubicBezTo>
                  <a:cubicBezTo>
                    <a:pt x="1412" y="33"/>
                    <a:pt x="1412" y="33"/>
                    <a:pt x="1412" y="33"/>
                  </a:cubicBezTo>
                  <a:cubicBezTo>
                    <a:pt x="1411" y="33"/>
                    <a:pt x="1412" y="34"/>
                    <a:pt x="1412" y="34"/>
                  </a:cubicBezTo>
                  <a:cubicBezTo>
                    <a:pt x="1412" y="34"/>
                    <a:pt x="1412" y="34"/>
                    <a:pt x="1411" y="34"/>
                  </a:cubicBezTo>
                  <a:cubicBezTo>
                    <a:pt x="1411" y="35"/>
                    <a:pt x="1411" y="35"/>
                    <a:pt x="1411" y="36"/>
                  </a:cubicBezTo>
                  <a:cubicBezTo>
                    <a:pt x="1411" y="36"/>
                    <a:pt x="1411" y="36"/>
                    <a:pt x="1411" y="36"/>
                  </a:cubicBezTo>
                  <a:cubicBezTo>
                    <a:pt x="1411" y="37"/>
                    <a:pt x="1411" y="37"/>
                    <a:pt x="1411" y="38"/>
                  </a:cubicBezTo>
                  <a:cubicBezTo>
                    <a:pt x="1411" y="38"/>
                    <a:pt x="1411" y="38"/>
                    <a:pt x="1411" y="38"/>
                  </a:cubicBezTo>
                  <a:cubicBezTo>
                    <a:pt x="1410" y="38"/>
                    <a:pt x="1411" y="39"/>
                    <a:pt x="1410" y="40"/>
                  </a:cubicBezTo>
                  <a:cubicBezTo>
                    <a:pt x="1410" y="40"/>
                    <a:pt x="1410" y="40"/>
                    <a:pt x="1410" y="40"/>
                  </a:cubicBezTo>
                  <a:cubicBezTo>
                    <a:pt x="1410" y="41"/>
                    <a:pt x="1410" y="42"/>
                    <a:pt x="1410" y="42"/>
                  </a:cubicBezTo>
                  <a:cubicBezTo>
                    <a:pt x="1410" y="42"/>
                    <a:pt x="1410" y="43"/>
                    <a:pt x="1410" y="43"/>
                  </a:cubicBezTo>
                  <a:cubicBezTo>
                    <a:pt x="1410" y="44"/>
                    <a:pt x="1410" y="45"/>
                    <a:pt x="1410" y="46"/>
                  </a:cubicBezTo>
                  <a:cubicBezTo>
                    <a:pt x="1410" y="46"/>
                    <a:pt x="1410" y="46"/>
                    <a:pt x="1410" y="47"/>
                  </a:cubicBezTo>
                  <a:cubicBezTo>
                    <a:pt x="1409" y="48"/>
                    <a:pt x="1410" y="50"/>
                    <a:pt x="1409" y="52"/>
                  </a:cubicBezTo>
                  <a:cubicBezTo>
                    <a:pt x="1409" y="55"/>
                    <a:pt x="1409" y="58"/>
                    <a:pt x="1409" y="61"/>
                  </a:cubicBezTo>
                  <a:cubicBezTo>
                    <a:pt x="1410" y="62"/>
                    <a:pt x="1409" y="64"/>
                    <a:pt x="1410" y="65"/>
                  </a:cubicBezTo>
                  <a:cubicBezTo>
                    <a:pt x="1410" y="66"/>
                    <a:pt x="1410" y="66"/>
                    <a:pt x="1410" y="66"/>
                  </a:cubicBezTo>
                  <a:cubicBezTo>
                    <a:pt x="1410" y="67"/>
                    <a:pt x="1410" y="68"/>
                    <a:pt x="1410" y="69"/>
                  </a:cubicBezTo>
                  <a:cubicBezTo>
                    <a:pt x="1410" y="69"/>
                    <a:pt x="1410" y="69"/>
                    <a:pt x="1410" y="69"/>
                  </a:cubicBezTo>
                  <a:cubicBezTo>
                    <a:pt x="1411" y="70"/>
                    <a:pt x="1410" y="71"/>
                    <a:pt x="1410" y="72"/>
                  </a:cubicBezTo>
                  <a:cubicBezTo>
                    <a:pt x="1411" y="72"/>
                    <a:pt x="1411" y="72"/>
                    <a:pt x="1410" y="72"/>
                  </a:cubicBezTo>
                  <a:cubicBezTo>
                    <a:pt x="1411" y="72"/>
                    <a:pt x="1410" y="73"/>
                    <a:pt x="1411" y="74"/>
                  </a:cubicBezTo>
                  <a:cubicBezTo>
                    <a:pt x="1411" y="74"/>
                    <a:pt x="1411" y="74"/>
                    <a:pt x="1411" y="74"/>
                  </a:cubicBezTo>
                  <a:cubicBezTo>
                    <a:pt x="1411" y="74"/>
                    <a:pt x="1411" y="75"/>
                    <a:pt x="1411" y="75"/>
                  </a:cubicBezTo>
                  <a:cubicBezTo>
                    <a:pt x="1411" y="75"/>
                    <a:pt x="1411" y="76"/>
                    <a:pt x="1411" y="76"/>
                  </a:cubicBezTo>
                  <a:cubicBezTo>
                    <a:pt x="1411" y="76"/>
                    <a:pt x="1411" y="77"/>
                    <a:pt x="1411" y="77"/>
                  </a:cubicBezTo>
                  <a:cubicBezTo>
                    <a:pt x="1411" y="77"/>
                    <a:pt x="1411" y="77"/>
                    <a:pt x="1411" y="77"/>
                  </a:cubicBezTo>
                  <a:cubicBezTo>
                    <a:pt x="1412" y="78"/>
                    <a:pt x="1411" y="78"/>
                    <a:pt x="1412" y="79"/>
                  </a:cubicBezTo>
                  <a:cubicBezTo>
                    <a:pt x="1412" y="79"/>
                    <a:pt x="1412" y="79"/>
                    <a:pt x="1412" y="79"/>
                  </a:cubicBezTo>
                  <a:cubicBezTo>
                    <a:pt x="1412" y="79"/>
                    <a:pt x="1412" y="79"/>
                    <a:pt x="1412" y="80"/>
                  </a:cubicBezTo>
                  <a:cubicBezTo>
                    <a:pt x="1412" y="80"/>
                    <a:pt x="1412" y="80"/>
                    <a:pt x="1412" y="80"/>
                  </a:cubicBezTo>
                  <a:cubicBezTo>
                    <a:pt x="1412" y="80"/>
                    <a:pt x="1412" y="81"/>
                    <a:pt x="1413" y="81"/>
                  </a:cubicBezTo>
                  <a:cubicBezTo>
                    <a:pt x="1413" y="81"/>
                    <a:pt x="1413" y="81"/>
                    <a:pt x="1413" y="81"/>
                  </a:cubicBezTo>
                  <a:cubicBezTo>
                    <a:pt x="1413" y="81"/>
                    <a:pt x="1413" y="82"/>
                    <a:pt x="1413" y="82"/>
                  </a:cubicBezTo>
                  <a:cubicBezTo>
                    <a:pt x="1413" y="82"/>
                    <a:pt x="1413" y="82"/>
                    <a:pt x="1413" y="82"/>
                  </a:cubicBezTo>
                  <a:cubicBezTo>
                    <a:pt x="1413" y="82"/>
                    <a:pt x="1413" y="83"/>
                    <a:pt x="1413" y="83"/>
                  </a:cubicBezTo>
                  <a:cubicBezTo>
                    <a:pt x="1413" y="83"/>
                    <a:pt x="1413" y="83"/>
                    <a:pt x="1413" y="83"/>
                  </a:cubicBezTo>
                  <a:cubicBezTo>
                    <a:pt x="1413" y="83"/>
                    <a:pt x="1413" y="84"/>
                    <a:pt x="1414" y="84"/>
                  </a:cubicBezTo>
                  <a:cubicBezTo>
                    <a:pt x="1414" y="84"/>
                    <a:pt x="1414" y="84"/>
                    <a:pt x="1414" y="84"/>
                  </a:cubicBezTo>
                  <a:cubicBezTo>
                    <a:pt x="1414" y="84"/>
                    <a:pt x="1414" y="85"/>
                    <a:pt x="1414" y="85"/>
                  </a:cubicBezTo>
                  <a:cubicBezTo>
                    <a:pt x="1414" y="85"/>
                    <a:pt x="1414" y="85"/>
                    <a:pt x="1414" y="85"/>
                  </a:cubicBezTo>
                  <a:cubicBezTo>
                    <a:pt x="1414" y="85"/>
                    <a:pt x="1414" y="85"/>
                    <a:pt x="1414" y="85"/>
                  </a:cubicBezTo>
                  <a:cubicBezTo>
                    <a:pt x="1414" y="86"/>
                    <a:pt x="1414" y="86"/>
                    <a:pt x="1414" y="86"/>
                  </a:cubicBezTo>
                  <a:cubicBezTo>
                    <a:pt x="1414" y="86"/>
                    <a:pt x="1414" y="86"/>
                    <a:pt x="1414" y="86"/>
                  </a:cubicBezTo>
                  <a:cubicBezTo>
                    <a:pt x="1414" y="86"/>
                    <a:pt x="1414" y="86"/>
                    <a:pt x="1415" y="87"/>
                  </a:cubicBezTo>
                  <a:cubicBezTo>
                    <a:pt x="1415" y="86"/>
                    <a:pt x="1415" y="86"/>
                    <a:pt x="1415" y="86"/>
                  </a:cubicBezTo>
                  <a:cubicBezTo>
                    <a:pt x="1415" y="87"/>
                    <a:pt x="1415" y="87"/>
                    <a:pt x="1415" y="87"/>
                  </a:cubicBezTo>
                  <a:cubicBezTo>
                    <a:pt x="1415" y="87"/>
                    <a:pt x="1415" y="87"/>
                    <a:pt x="1415" y="87"/>
                  </a:cubicBezTo>
                  <a:cubicBezTo>
                    <a:pt x="1415" y="87"/>
                    <a:pt x="1415" y="88"/>
                    <a:pt x="1415" y="88"/>
                  </a:cubicBezTo>
                  <a:cubicBezTo>
                    <a:pt x="1415" y="88"/>
                    <a:pt x="1415" y="88"/>
                    <a:pt x="1415" y="88"/>
                  </a:cubicBezTo>
                  <a:cubicBezTo>
                    <a:pt x="1416" y="88"/>
                    <a:pt x="1415" y="88"/>
                    <a:pt x="1416" y="89"/>
                  </a:cubicBezTo>
                  <a:cubicBezTo>
                    <a:pt x="1416" y="89"/>
                    <a:pt x="1416" y="89"/>
                    <a:pt x="1416" y="89"/>
                  </a:cubicBezTo>
                  <a:cubicBezTo>
                    <a:pt x="1416" y="89"/>
                    <a:pt x="1416" y="89"/>
                    <a:pt x="1416" y="89"/>
                  </a:cubicBezTo>
                  <a:cubicBezTo>
                    <a:pt x="1416" y="89"/>
                    <a:pt x="1416" y="89"/>
                    <a:pt x="1416" y="89"/>
                  </a:cubicBezTo>
                  <a:cubicBezTo>
                    <a:pt x="1416" y="89"/>
                    <a:pt x="1416" y="90"/>
                    <a:pt x="1416" y="90"/>
                  </a:cubicBezTo>
                  <a:cubicBezTo>
                    <a:pt x="1416" y="90"/>
                    <a:pt x="1416" y="90"/>
                    <a:pt x="1416" y="90"/>
                  </a:cubicBezTo>
                  <a:cubicBezTo>
                    <a:pt x="1417" y="90"/>
                    <a:pt x="1417" y="90"/>
                    <a:pt x="1417" y="90"/>
                  </a:cubicBezTo>
                  <a:cubicBezTo>
                    <a:pt x="1417" y="90"/>
                    <a:pt x="1417" y="90"/>
                    <a:pt x="1417" y="90"/>
                  </a:cubicBezTo>
                  <a:cubicBezTo>
                    <a:pt x="1417" y="91"/>
                    <a:pt x="1417" y="91"/>
                    <a:pt x="1417" y="91"/>
                  </a:cubicBezTo>
                  <a:cubicBezTo>
                    <a:pt x="1417" y="91"/>
                    <a:pt x="1417" y="91"/>
                    <a:pt x="1417" y="91"/>
                  </a:cubicBezTo>
                  <a:cubicBezTo>
                    <a:pt x="1417" y="91"/>
                    <a:pt x="1417" y="91"/>
                    <a:pt x="1417" y="91"/>
                  </a:cubicBezTo>
                  <a:cubicBezTo>
                    <a:pt x="1417" y="91"/>
                    <a:pt x="1417" y="91"/>
                    <a:pt x="1417" y="91"/>
                  </a:cubicBezTo>
                  <a:cubicBezTo>
                    <a:pt x="1418" y="92"/>
                    <a:pt x="1418" y="92"/>
                    <a:pt x="1418" y="92"/>
                  </a:cubicBezTo>
                  <a:cubicBezTo>
                    <a:pt x="1418" y="92"/>
                    <a:pt x="1418" y="92"/>
                    <a:pt x="1418" y="92"/>
                  </a:cubicBezTo>
                  <a:cubicBezTo>
                    <a:pt x="1418" y="92"/>
                    <a:pt x="1418" y="92"/>
                    <a:pt x="1418" y="92"/>
                  </a:cubicBezTo>
                  <a:cubicBezTo>
                    <a:pt x="1418" y="92"/>
                    <a:pt x="1418" y="92"/>
                    <a:pt x="1418" y="92"/>
                  </a:cubicBezTo>
                  <a:cubicBezTo>
                    <a:pt x="1418" y="93"/>
                    <a:pt x="1419" y="93"/>
                    <a:pt x="1419" y="93"/>
                  </a:cubicBezTo>
                  <a:cubicBezTo>
                    <a:pt x="1419" y="93"/>
                    <a:pt x="1419" y="93"/>
                    <a:pt x="1419" y="93"/>
                  </a:cubicBezTo>
                  <a:cubicBezTo>
                    <a:pt x="1419" y="94"/>
                    <a:pt x="1419" y="94"/>
                    <a:pt x="1419" y="94"/>
                  </a:cubicBezTo>
                  <a:cubicBezTo>
                    <a:pt x="1419" y="94"/>
                    <a:pt x="1419" y="94"/>
                    <a:pt x="1419" y="94"/>
                  </a:cubicBezTo>
                  <a:cubicBezTo>
                    <a:pt x="1419" y="94"/>
                    <a:pt x="1419" y="94"/>
                    <a:pt x="1419" y="94"/>
                  </a:cubicBezTo>
                  <a:cubicBezTo>
                    <a:pt x="1419" y="94"/>
                    <a:pt x="1419" y="94"/>
                    <a:pt x="1419" y="94"/>
                  </a:cubicBezTo>
                  <a:cubicBezTo>
                    <a:pt x="1420" y="94"/>
                    <a:pt x="1420" y="95"/>
                    <a:pt x="1420" y="95"/>
                  </a:cubicBezTo>
                  <a:cubicBezTo>
                    <a:pt x="1420" y="95"/>
                    <a:pt x="1420" y="95"/>
                    <a:pt x="1420" y="95"/>
                  </a:cubicBezTo>
                  <a:cubicBezTo>
                    <a:pt x="1420" y="95"/>
                    <a:pt x="1420" y="95"/>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7"/>
                    <a:pt x="1422" y="97"/>
                  </a:cubicBezTo>
                  <a:cubicBezTo>
                    <a:pt x="1422" y="97"/>
                    <a:pt x="1422" y="97"/>
                    <a:pt x="1422" y="97"/>
                  </a:cubicBezTo>
                  <a:cubicBezTo>
                    <a:pt x="1422" y="97"/>
                    <a:pt x="1422" y="97"/>
                    <a:pt x="1422" y="97"/>
                  </a:cubicBezTo>
                  <a:cubicBezTo>
                    <a:pt x="1422" y="97"/>
                    <a:pt x="1422" y="97"/>
                    <a:pt x="1422" y="97"/>
                  </a:cubicBezTo>
                  <a:cubicBezTo>
                    <a:pt x="1422" y="97"/>
                    <a:pt x="1423" y="97"/>
                    <a:pt x="1423" y="98"/>
                  </a:cubicBezTo>
                  <a:cubicBezTo>
                    <a:pt x="1423" y="98"/>
                    <a:pt x="1423" y="98"/>
                    <a:pt x="1423" y="98"/>
                  </a:cubicBezTo>
                  <a:cubicBezTo>
                    <a:pt x="1423" y="98"/>
                    <a:pt x="1423" y="98"/>
                    <a:pt x="1423" y="98"/>
                  </a:cubicBezTo>
                  <a:cubicBezTo>
                    <a:pt x="1423" y="98"/>
                    <a:pt x="1423" y="98"/>
                    <a:pt x="1423" y="98"/>
                  </a:cubicBezTo>
                  <a:cubicBezTo>
                    <a:pt x="1423" y="98"/>
                    <a:pt x="1424" y="98"/>
                    <a:pt x="1424" y="98"/>
                  </a:cubicBezTo>
                  <a:cubicBezTo>
                    <a:pt x="1424" y="98"/>
                    <a:pt x="1424" y="98"/>
                    <a:pt x="1424" y="98"/>
                  </a:cubicBezTo>
                  <a:cubicBezTo>
                    <a:pt x="1424" y="99"/>
                    <a:pt x="1424" y="99"/>
                    <a:pt x="1425" y="99"/>
                  </a:cubicBezTo>
                  <a:cubicBezTo>
                    <a:pt x="1425" y="99"/>
                    <a:pt x="1425" y="99"/>
                    <a:pt x="1425" y="99"/>
                  </a:cubicBezTo>
                  <a:cubicBezTo>
                    <a:pt x="1425" y="99"/>
                    <a:pt x="1425" y="99"/>
                    <a:pt x="1425" y="99"/>
                  </a:cubicBezTo>
                  <a:cubicBezTo>
                    <a:pt x="1425" y="99"/>
                    <a:pt x="1425" y="99"/>
                    <a:pt x="1425" y="99"/>
                  </a:cubicBezTo>
                  <a:cubicBezTo>
                    <a:pt x="1425" y="100"/>
                    <a:pt x="1426" y="100"/>
                    <a:pt x="1426" y="100"/>
                  </a:cubicBezTo>
                  <a:cubicBezTo>
                    <a:pt x="1426" y="100"/>
                    <a:pt x="1426" y="100"/>
                    <a:pt x="1426" y="100"/>
                  </a:cubicBezTo>
                  <a:cubicBezTo>
                    <a:pt x="1426" y="100"/>
                    <a:pt x="1426" y="100"/>
                    <a:pt x="1426" y="100"/>
                  </a:cubicBezTo>
                  <a:cubicBezTo>
                    <a:pt x="1426" y="100"/>
                    <a:pt x="1426" y="100"/>
                    <a:pt x="1426" y="100"/>
                  </a:cubicBezTo>
                  <a:cubicBezTo>
                    <a:pt x="1427" y="100"/>
                    <a:pt x="1427" y="100"/>
                    <a:pt x="1427" y="100"/>
                  </a:cubicBezTo>
                  <a:cubicBezTo>
                    <a:pt x="1427" y="100"/>
                    <a:pt x="1427" y="100"/>
                    <a:pt x="1427" y="100"/>
                  </a:cubicBezTo>
                  <a:cubicBezTo>
                    <a:pt x="1427" y="101"/>
                    <a:pt x="1428" y="101"/>
                    <a:pt x="1428" y="101"/>
                  </a:cubicBezTo>
                  <a:cubicBezTo>
                    <a:pt x="1428" y="101"/>
                    <a:pt x="1428" y="101"/>
                    <a:pt x="1428" y="101"/>
                  </a:cubicBezTo>
                  <a:cubicBezTo>
                    <a:pt x="1428" y="101"/>
                    <a:pt x="1428" y="101"/>
                    <a:pt x="1429" y="101"/>
                  </a:cubicBezTo>
                  <a:cubicBezTo>
                    <a:pt x="1429" y="101"/>
                    <a:pt x="1429" y="101"/>
                    <a:pt x="1429" y="101"/>
                  </a:cubicBezTo>
                  <a:cubicBezTo>
                    <a:pt x="1429" y="101"/>
                    <a:pt x="1429" y="101"/>
                    <a:pt x="1429" y="101"/>
                  </a:cubicBezTo>
                  <a:cubicBezTo>
                    <a:pt x="1429" y="101"/>
                    <a:pt x="1429" y="101"/>
                    <a:pt x="1429" y="101"/>
                  </a:cubicBezTo>
                  <a:cubicBezTo>
                    <a:pt x="1430" y="102"/>
                    <a:pt x="1430" y="102"/>
                    <a:pt x="1430" y="102"/>
                  </a:cubicBezTo>
                  <a:cubicBezTo>
                    <a:pt x="1430" y="102"/>
                    <a:pt x="1430" y="102"/>
                    <a:pt x="1430" y="102"/>
                  </a:cubicBezTo>
                  <a:cubicBezTo>
                    <a:pt x="1431" y="102"/>
                    <a:pt x="1431" y="102"/>
                    <a:pt x="1431" y="102"/>
                  </a:cubicBezTo>
                  <a:cubicBezTo>
                    <a:pt x="1431" y="102"/>
                    <a:pt x="1431" y="102"/>
                    <a:pt x="1431" y="102"/>
                  </a:cubicBezTo>
                  <a:cubicBezTo>
                    <a:pt x="1432" y="103"/>
                    <a:pt x="1432" y="102"/>
                    <a:pt x="1433" y="103"/>
                  </a:cubicBezTo>
                  <a:cubicBezTo>
                    <a:pt x="1433" y="103"/>
                    <a:pt x="1433" y="103"/>
                    <a:pt x="1433" y="103"/>
                  </a:cubicBezTo>
                  <a:cubicBezTo>
                    <a:pt x="1433" y="103"/>
                    <a:pt x="1433" y="103"/>
                    <a:pt x="1433" y="103"/>
                  </a:cubicBezTo>
                  <a:cubicBezTo>
                    <a:pt x="1434" y="103"/>
                    <a:pt x="1434" y="103"/>
                    <a:pt x="1435" y="103"/>
                  </a:cubicBezTo>
                  <a:cubicBezTo>
                    <a:pt x="1435" y="103"/>
                    <a:pt x="1435" y="103"/>
                    <a:pt x="1435" y="103"/>
                  </a:cubicBezTo>
                  <a:cubicBezTo>
                    <a:pt x="1435" y="103"/>
                    <a:pt x="1435" y="103"/>
                    <a:pt x="1435" y="103"/>
                  </a:cubicBezTo>
                  <a:cubicBezTo>
                    <a:pt x="1436" y="103"/>
                    <a:pt x="1437" y="103"/>
                    <a:pt x="1438" y="103"/>
                  </a:cubicBezTo>
                  <a:cubicBezTo>
                    <a:pt x="1439" y="103"/>
                    <a:pt x="1440" y="103"/>
                    <a:pt x="1441" y="103"/>
                  </a:cubicBezTo>
                  <a:cubicBezTo>
                    <a:pt x="1442" y="103"/>
                    <a:pt x="1443" y="103"/>
                    <a:pt x="1444" y="103"/>
                  </a:cubicBezTo>
                  <a:cubicBezTo>
                    <a:pt x="1444" y="103"/>
                    <a:pt x="1444" y="103"/>
                    <a:pt x="1444" y="103"/>
                  </a:cubicBezTo>
                  <a:cubicBezTo>
                    <a:pt x="1444" y="103"/>
                    <a:pt x="1444" y="103"/>
                    <a:pt x="1444" y="103"/>
                  </a:cubicBezTo>
                  <a:cubicBezTo>
                    <a:pt x="1445" y="103"/>
                    <a:pt x="1445" y="103"/>
                    <a:pt x="1446" y="103"/>
                  </a:cubicBezTo>
                  <a:cubicBezTo>
                    <a:pt x="1446" y="103"/>
                    <a:pt x="1446" y="103"/>
                    <a:pt x="1446" y="103"/>
                  </a:cubicBezTo>
                  <a:cubicBezTo>
                    <a:pt x="1446" y="103"/>
                    <a:pt x="1446" y="103"/>
                    <a:pt x="1446" y="103"/>
                  </a:cubicBezTo>
                  <a:cubicBezTo>
                    <a:pt x="1446" y="102"/>
                    <a:pt x="1447" y="103"/>
                    <a:pt x="1447" y="102"/>
                  </a:cubicBezTo>
                  <a:cubicBezTo>
                    <a:pt x="1447" y="102"/>
                    <a:pt x="1447" y="102"/>
                    <a:pt x="1447" y="102"/>
                  </a:cubicBezTo>
                  <a:cubicBezTo>
                    <a:pt x="1448" y="102"/>
                    <a:pt x="1448" y="102"/>
                    <a:pt x="1448" y="102"/>
                  </a:cubicBezTo>
                  <a:cubicBezTo>
                    <a:pt x="1448" y="102"/>
                    <a:pt x="1448" y="102"/>
                    <a:pt x="1448" y="102"/>
                  </a:cubicBezTo>
                  <a:cubicBezTo>
                    <a:pt x="1449" y="102"/>
                    <a:pt x="1449" y="102"/>
                    <a:pt x="1449" y="102"/>
                  </a:cubicBezTo>
                  <a:cubicBezTo>
                    <a:pt x="1449" y="102"/>
                    <a:pt x="1449" y="102"/>
                    <a:pt x="1449" y="101"/>
                  </a:cubicBezTo>
                  <a:cubicBezTo>
                    <a:pt x="1449" y="102"/>
                    <a:pt x="1449" y="102"/>
                    <a:pt x="1449" y="102"/>
                  </a:cubicBezTo>
                  <a:cubicBezTo>
                    <a:pt x="1450" y="101"/>
                    <a:pt x="1450" y="101"/>
                    <a:pt x="1450" y="101"/>
                  </a:cubicBezTo>
                  <a:cubicBezTo>
                    <a:pt x="1450" y="101"/>
                    <a:pt x="1450" y="101"/>
                    <a:pt x="1450" y="101"/>
                  </a:cubicBezTo>
                  <a:cubicBezTo>
                    <a:pt x="1450" y="101"/>
                    <a:pt x="1450" y="101"/>
                    <a:pt x="1450" y="101"/>
                  </a:cubicBezTo>
                  <a:cubicBezTo>
                    <a:pt x="1451" y="101"/>
                    <a:pt x="1451" y="101"/>
                    <a:pt x="1451" y="101"/>
                  </a:cubicBezTo>
                  <a:cubicBezTo>
                    <a:pt x="1451" y="101"/>
                    <a:pt x="1451" y="101"/>
                    <a:pt x="1451" y="101"/>
                  </a:cubicBezTo>
                  <a:cubicBezTo>
                    <a:pt x="1451" y="101"/>
                    <a:pt x="1452" y="101"/>
                    <a:pt x="1452" y="100"/>
                  </a:cubicBezTo>
                  <a:cubicBezTo>
                    <a:pt x="1452" y="100"/>
                    <a:pt x="1452" y="100"/>
                    <a:pt x="1452" y="100"/>
                  </a:cubicBezTo>
                  <a:cubicBezTo>
                    <a:pt x="1452" y="100"/>
                    <a:pt x="1452" y="100"/>
                    <a:pt x="1453" y="100"/>
                  </a:cubicBezTo>
                  <a:cubicBezTo>
                    <a:pt x="1453" y="100"/>
                    <a:pt x="1453" y="100"/>
                    <a:pt x="1453" y="100"/>
                  </a:cubicBezTo>
                  <a:cubicBezTo>
                    <a:pt x="1453" y="100"/>
                    <a:pt x="1453" y="100"/>
                    <a:pt x="1453" y="100"/>
                  </a:cubicBezTo>
                  <a:cubicBezTo>
                    <a:pt x="1453" y="100"/>
                    <a:pt x="1453" y="100"/>
                    <a:pt x="1453" y="100"/>
                  </a:cubicBezTo>
                  <a:cubicBezTo>
                    <a:pt x="1453" y="100"/>
                    <a:pt x="1453" y="100"/>
                    <a:pt x="1454" y="99"/>
                  </a:cubicBezTo>
                  <a:cubicBezTo>
                    <a:pt x="1454" y="99"/>
                    <a:pt x="1454" y="99"/>
                    <a:pt x="1454" y="99"/>
                  </a:cubicBezTo>
                  <a:cubicBezTo>
                    <a:pt x="1454" y="99"/>
                    <a:pt x="1454" y="99"/>
                    <a:pt x="1454" y="99"/>
                  </a:cubicBezTo>
                  <a:cubicBezTo>
                    <a:pt x="1454" y="99"/>
                    <a:pt x="1454" y="99"/>
                    <a:pt x="1454" y="99"/>
                  </a:cubicBezTo>
                  <a:cubicBezTo>
                    <a:pt x="1454" y="99"/>
                    <a:pt x="1455" y="99"/>
                    <a:pt x="1455" y="99"/>
                  </a:cubicBezTo>
                  <a:cubicBezTo>
                    <a:pt x="1455" y="99"/>
                    <a:pt x="1455" y="99"/>
                    <a:pt x="1455" y="99"/>
                  </a:cubicBezTo>
                  <a:cubicBezTo>
                    <a:pt x="1455" y="98"/>
                    <a:pt x="1455" y="99"/>
                    <a:pt x="1455" y="98"/>
                  </a:cubicBezTo>
                  <a:cubicBezTo>
                    <a:pt x="1455" y="98"/>
                    <a:pt x="1455" y="98"/>
                    <a:pt x="1455" y="98"/>
                  </a:cubicBezTo>
                  <a:cubicBezTo>
                    <a:pt x="1455" y="98"/>
                    <a:pt x="1456" y="98"/>
                    <a:pt x="1456" y="98"/>
                  </a:cubicBezTo>
                  <a:cubicBezTo>
                    <a:pt x="1456" y="98"/>
                    <a:pt x="1456" y="98"/>
                    <a:pt x="1456" y="98"/>
                  </a:cubicBezTo>
                  <a:cubicBezTo>
                    <a:pt x="1456" y="98"/>
                    <a:pt x="1456" y="98"/>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8" y="97"/>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9" y="95"/>
                    <a:pt x="1459" y="95"/>
                    <a:pt x="1459" y="95"/>
                  </a:cubicBezTo>
                  <a:cubicBezTo>
                    <a:pt x="1459" y="95"/>
                    <a:pt x="1459" y="95"/>
                    <a:pt x="1459" y="95"/>
                  </a:cubicBezTo>
                  <a:cubicBezTo>
                    <a:pt x="1459" y="95"/>
                    <a:pt x="1459" y="95"/>
                    <a:pt x="1459" y="95"/>
                  </a:cubicBezTo>
                  <a:cubicBezTo>
                    <a:pt x="1459" y="95"/>
                    <a:pt x="1459" y="95"/>
                    <a:pt x="1459" y="95"/>
                  </a:cubicBezTo>
                  <a:cubicBezTo>
                    <a:pt x="1459" y="95"/>
                    <a:pt x="1459" y="95"/>
                    <a:pt x="1459" y="94"/>
                  </a:cubicBezTo>
                  <a:cubicBezTo>
                    <a:pt x="1459" y="95"/>
                    <a:pt x="1459" y="95"/>
                    <a:pt x="1459" y="95"/>
                  </a:cubicBezTo>
                  <a:cubicBezTo>
                    <a:pt x="1460" y="94"/>
                    <a:pt x="1460" y="94"/>
                    <a:pt x="1460" y="94"/>
                  </a:cubicBezTo>
                  <a:cubicBezTo>
                    <a:pt x="1460" y="94"/>
                    <a:pt x="1460" y="94"/>
                    <a:pt x="1460" y="94"/>
                  </a:cubicBezTo>
                  <a:cubicBezTo>
                    <a:pt x="1460" y="94"/>
                    <a:pt x="1460" y="94"/>
                    <a:pt x="1460" y="94"/>
                  </a:cubicBezTo>
                  <a:cubicBezTo>
                    <a:pt x="1460" y="94"/>
                    <a:pt x="1460" y="94"/>
                    <a:pt x="1460" y="94"/>
                  </a:cubicBezTo>
                  <a:cubicBezTo>
                    <a:pt x="1460" y="94"/>
                    <a:pt x="1460" y="93"/>
                    <a:pt x="1461" y="93"/>
                  </a:cubicBezTo>
                  <a:cubicBezTo>
                    <a:pt x="1461" y="93"/>
                    <a:pt x="1461" y="93"/>
                    <a:pt x="1461" y="93"/>
                  </a:cubicBezTo>
                  <a:cubicBezTo>
                    <a:pt x="1461" y="93"/>
                    <a:pt x="1461" y="93"/>
                    <a:pt x="1461" y="93"/>
                  </a:cubicBezTo>
                  <a:cubicBezTo>
                    <a:pt x="1461" y="93"/>
                    <a:pt x="1461" y="93"/>
                    <a:pt x="1461" y="93"/>
                  </a:cubicBezTo>
                  <a:cubicBezTo>
                    <a:pt x="1461" y="93"/>
                    <a:pt x="1461" y="93"/>
                    <a:pt x="1461" y="92"/>
                  </a:cubicBezTo>
                  <a:cubicBezTo>
                    <a:pt x="1461" y="92"/>
                    <a:pt x="1461" y="92"/>
                    <a:pt x="1461" y="92"/>
                  </a:cubicBezTo>
                  <a:cubicBezTo>
                    <a:pt x="1461" y="92"/>
                    <a:pt x="1461" y="92"/>
                    <a:pt x="1462" y="92"/>
                  </a:cubicBezTo>
                  <a:cubicBezTo>
                    <a:pt x="1462" y="92"/>
                    <a:pt x="1462" y="92"/>
                    <a:pt x="1462" y="92"/>
                  </a:cubicBezTo>
                  <a:cubicBezTo>
                    <a:pt x="1462" y="92"/>
                    <a:pt x="1462" y="92"/>
                    <a:pt x="1462" y="91"/>
                  </a:cubicBezTo>
                  <a:cubicBezTo>
                    <a:pt x="1462" y="91"/>
                    <a:pt x="1462" y="91"/>
                    <a:pt x="1462" y="91"/>
                  </a:cubicBezTo>
                  <a:cubicBezTo>
                    <a:pt x="1462" y="91"/>
                    <a:pt x="1462" y="91"/>
                    <a:pt x="1463" y="90"/>
                  </a:cubicBezTo>
                  <a:cubicBezTo>
                    <a:pt x="1463" y="90"/>
                    <a:pt x="1463" y="90"/>
                    <a:pt x="1463" y="90"/>
                  </a:cubicBezTo>
                  <a:cubicBezTo>
                    <a:pt x="1463" y="90"/>
                    <a:pt x="1463" y="90"/>
                    <a:pt x="1463" y="90"/>
                  </a:cubicBezTo>
                  <a:cubicBezTo>
                    <a:pt x="1463" y="90"/>
                    <a:pt x="1463" y="90"/>
                    <a:pt x="1463" y="90"/>
                  </a:cubicBezTo>
                  <a:cubicBezTo>
                    <a:pt x="1463" y="90"/>
                    <a:pt x="1463" y="89"/>
                    <a:pt x="1463" y="89"/>
                  </a:cubicBezTo>
                  <a:cubicBezTo>
                    <a:pt x="1463" y="89"/>
                    <a:pt x="1463" y="89"/>
                    <a:pt x="1463" y="89"/>
                  </a:cubicBezTo>
                  <a:cubicBezTo>
                    <a:pt x="1464" y="89"/>
                    <a:pt x="1463" y="89"/>
                    <a:pt x="1464" y="89"/>
                  </a:cubicBezTo>
                  <a:cubicBezTo>
                    <a:pt x="1464" y="89"/>
                    <a:pt x="1464" y="89"/>
                    <a:pt x="1464" y="89"/>
                  </a:cubicBezTo>
                  <a:cubicBezTo>
                    <a:pt x="1464" y="88"/>
                    <a:pt x="1464" y="88"/>
                    <a:pt x="1464" y="88"/>
                  </a:cubicBezTo>
                  <a:cubicBezTo>
                    <a:pt x="1464" y="88"/>
                    <a:pt x="1464" y="88"/>
                    <a:pt x="1464" y="88"/>
                  </a:cubicBezTo>
                  <a:cubicBezTo>
                    <a:pt x="1464" y="88"/>
                    <a:pt x="1464" y="87"/>
                    <a:pt x="1464" y="87"/>
                  </a:cubicBezTo>
                  <a:cubicBezTo>
                    <a:pt x="1464" y="87"/>
                    <a:pt x="1464" y="87"/>
                    <a:pt x="1464" y="87"/>
                  </a:cubicBezTo>
                  <a:cubicBezTo>
                    <a:pt x="1465" y="87"/>
                    <a:pt x="1465" y="87"/>
                    <a:pt x="1465" y="87"/>
                  </a:cubicBezTo>
                  <a:cubicBezTo>
                    <a:pt x="1465" y="87"/>
                    <a:pt x="1465" y="87"/>
                    <a:pt x="1465" y="87"/>
                  </a:cubicBezTo>
                  <a:cubicBezTo>
                    <a:pt x="1465" y="86"/>
                    <a:pt x="1465" y="86"/>
                    <a:pt x="1465" y="86"/>
                  </a:cubicBezTo>
                  <a:cubicBezTo>
                    <a:pt x="1465" y="86"/>
                    <a:pt x="1465" y="86"/>
                    <a:pt x="1465" y="86"/>
                  </a:cubicBezTo>
                  <a:cubicBezTo>
                    <a:pt x="1465" y="86"/>
                    <a:pt x="1465" y="85"/>
                    <a:pt x="1465" y="85"/>
                  </a:cubicBezTo>
                  <a:cubicBezTo>
                    <a:pt x="1465" y="85"/>
                    <a:pt x="1465" y="85"/>
                    <a:pt x="1465" y="85"/>
                  </a:cubicBezTo>
                  <a:cubicBezTo>
                    <a:pt x="1466" y="85"/>
                    <a:pt x="1466" y="85"/>
                    <a:pt x="1466" y="84"/>
                  </a:cubicBezTo>
                  <a:cubicBezTo>
                    <a:pt x="1466" y="84"/>
                    <a:pt x="1466" y="84"/>
                    <a:pt x="1466" y="84"/>
                  </a:cubicBezTo>
                  <a:cubicBezTo>
                    <a:pt x="1466" y="84"/>
                    <a:pt x="1466" y="84"/>
                    <a:pt x="1466" y="84"/>
                  </a:cubicBezTo>
                  <a:cubicBezTo>
                    <a:pt x="1466" y="83"/>
                    <a:pt x="1466" y="83"/>
                    <a:pt x="1466" y="83"/>
                  </a:cubicBezTo>
                  <a:cubicBezTo>
                    <a:pt x="1466" y="83"/>
                    <a:pt x="1466" y="83"/>
                    <a:pt x="1466" y="83"/>
                  </a:cubicBezTo>
                  <a:cubicBezTo>
                    <a:pt x="1466" y="83"/>
                    <a:pt x="1466" y="83"/>
                    <a:pt x="1466" y="83"/>
                  </a:cubicBezTo>
                  <a:cubicBezTo>
                    <a:pt x="1466" y="83"/>
                    <a:pt x="1466" y="83"/>
                    <a:pt x="1466" y="83"/>
                  </a:cubicBezTo>
                  <a:cubicBezTo>
                    <a:pt x="1467" y="82"/>
                    <a:pt x="1467" y="82"/>
                    <a:pt x="1467" y="82"/>
                  </a:cubicBezTo>
                  <a:cubicBezTo>
                    <a:pt x="1467" y="82"/>
                    <a:pt x="1467" y="82"/>
                    <a:pt x="1467" y="82"/>
                  </a:cubicBezTo>
                  <a:cubicBezTo>
                    <a:pt x="1467" y="81"/>
                    <a:pt x="1467" y="81"/>
                    <a:pt x="1467" y="81"/>
                  </a:cubicBezTo>
                  <a:cubicBezTo>
                    <a:pt x="1467" y="81"/>
                    <a:pt x="1467" y="81"/>
                    <a:pt x="1467" y="81"/>
                  </a:cubicBezTo>
                  <a:cubicBezTo>
                    <a:pt x="1467" y="81"/>
                    <a:pt x="1467" y="81"/>
                    <a:pt x="1467" y="81"/>
                  </a:cubicBezTo>
                  <a:cubicBezTo>
                    <a:pt x="1467" y="80"/>
                    <a:pt x="1467" y="80"/>
                    <a:pt x="1467" y="80"/>
                  </a:cubicBezTo>
                  <a:cubicBezTo>
                    <a:pt x="1467" y="80"/>
                    <a:pt x="1467" y="80"/>
                    <a:pt x="1467" y="80"/>
                  </a:cubicBezTo>
                  <a:cubicBezTo>
                    <a:pt x="1468" y="80"/>
                    <a:pt x="1468" y="80"/>
                    <a:pt x="1468" y="80"/>
                  </a:cubicBezTo>
                  <a:cubicBezTo>
                    <a:pt x="1468" y="79"/>
                    <a:pt x="1468" y="79"/>
                    <a:pt x="1468" y="79"/>
                  </a:cubicBezTo>
                  <a:cubicBezTo>
                    <a:pt x="1468" y="79"/>
                    <a:pt x="1468" y="79"/>
                    <a:pt x="1468" y="79"/>
                  </a:cubicBezTo>
                  <a:cubicBezTo>
                    <a:pt x="1468" y="78"/>
                    <a:pt x="1468" y="78"/>
                    <a:pt x="1468" y="77"/>
                  </a:cubicBezTo>
                  <a:cubicBezTo>
                    <a:pt x="1468" y="77"/>
                    <a:pt x="1468" y="77"/>
                    <a:pt x="1468" y="77"/>
                  </a:cubicBezTo>
                  <a:cubicBezTo>
                    <a:pt x="1468" y="77"/>
                    <a:pt x="1468" y="77"/>
                    <a:pt x="1468" y="77"/>
                  </a:cubicBezTo>
                  <a:cubicBezTo>
                    <a:pt x="1469" y="77"/>
                    <a:pt x="1468" y="76"/>
                    <a:pt x="1469" y="76"/>
                  </a:cubicBezTo>
                  <a:cubicBezTo>
                    <a:pt x="1468" y="76"/>
                    <a:pt x="1468" y="76"/>
                    <a:pt x="1469" y="76"/>
                  </a:cubicBezTo>
                  <a:cubicBezTo>
                    <a:pt x="1469" y="75"/>
                    <a:pt x="1469" y="75"/>
                    <a:pt x="1469" y="75"/>
                  </a:cubicBezTo>
                  <a:cubicBezTo>
                    <a:pt x="1469" y="74"/>
                    <a:pt x="1469" y="74"/>
                    <a:pt x="1469" y="74"/>
                  </a:cubicBezTo>
                  <a:cubicBezTo>
                    <a:pt x="1469" y="74"/>
                    <a:pt x="1469" y="74"/>
                    <a:pt x="1469" y="74"/>
                  </a:cubicBezTo>
                  <a:cubicBezTo>
                    <a:pt x="1469" y="74"/>
                    <a:pt x="1469" y="73"/>
                    <a:pt x="1469" y="73"/>
                  </a:cubicBezTo>
                  <a:cubicBezTo>
                    <a:pt x="1469" y="73"/>
                    <a:pt x="1469" y="73"/>
                    <a:pt x="1469" y="73"/>
                  </a:cubicBezTo>
                  <a:cubicBezTo>
                    <a:pt x="1470" y="72"/>
                    <a:pt x="1469" y="71"/>
                    <a:pt x="1470" y="71"/>
                  </a:cubicBezTo>
                  <a:cubicBezTo>
                    <a:pt x="1470" y="71"/>
                    <a:pt x="1470" y="71"/>
                    <a:pt x="1470" y="71"/>
                  </a:cubicBezTo>
                  <a:cubicBezTo>
                    <a:pt x="1470" y="70"/>
                    <a:pt x="1470" y="69"/>
                    <a:pt x="1470" y="69"/>
                  </a:cubicBezTo>
                  <a:cubicBezTo>
                    <a:pt x="1470" y="68"/>
                    <a:pt x="1470" y="68"/>
                    <a:pt x="1470" y="68"/>
                  </a:cubicBezTo>
                  <a:cubicBezTo>
                    <a:pt x="1470" y="67"/>
                    <a:pt x="1470" y="67"/>
                    <a:pt x="1470" y="66"/>
                  </a:cubicBezTo>
                  <a:cubicBezTo>
                    <a:pt x="1470" y="66"/>
                    <a:pt x="1470" y="66"/>
                    <a:pt x="1470" y="65"/>
                  </a:cubicBezTo>
                  <a:cubicBezTo>
                    <a:pt x="1471" y="64"/>
                    <a:pt x="1470" y="63"/>
                    <a:pt x="1471" y="62"/>
                  </a:cubicBezTo>
                  <a:cubicBezTo>
                    <a:pt x="1470" y="61"/>
                    <a:pt x="1471" y="61"/>
                    <a:pt x="1471" y="60"/>
                  </a:cubicBezTo>
                  <a:cubicBezTo>
                    <a:pt x="1471" y="56"/>
                    <a:pt x="1471" y="51"/>
                    <a:pt x="1471" y="47"/>
                  </a:cubicBezTo>
                  <a:cubicBezTo>
                    <a:pt x="1471" y="46"/>
                    <a:pt x="1471" y="46"/>
                    <a:pt x="1471" y="46"/>
                  </a:cubicBezTo>
                  <a:cubicBezTo>
                    <a:pt x="1470" y="44"/>
                    <a:pt x="1471" y="43"/>
                    <a:pt x="1470" y="42"/>
                  </a:cubicBezTo>
                  <a:cubicBezTo>
                    <a:pt x="1470" y="42"/>
                    <a:pt x="1470" y="41"/>
                    <a:pt x="1470" y="41"/>
                  </a:cubicBezTo>
                  <a:cubicBezTo>
                    <a:pt x="1470" y="40"/>
                    <a:pt x="1470" y="40"/>
                    <a:pt x="1470" y="39"/>
                  </a:cubicBezTo>
                  <a:cubicBezTo>
                    <a:pt x="1470" y="39"/>
                    <a:pt x="1470" y="38"/>
                    <a:pt x="1470" y="38"/>
                  </a:cubicBezTo>
                  <a:cubicBezTo>
                    <a:pt x="1470" y="38"/>
                    <a:pt x="1470" y="37"/>
                    <a:pt x="1470" y="36"/>
                  </a:cubicBezTo>
                  <a:cubicBezTo>
                    <a:pt x="1470" y="36"/>
                    <a:pt x="1469" y="36"/>
                    <a:pt x="1470" y="36"/>
                  </a:cubicBezTo>
                  <a:cubicBezTo>
                    <a:pt x="1469" y="35"/>
                    <a:pt x="1470" y="35"/>
                    <a:pt x="1469" y="34"/>
                  </a:cubicBezTo>
                  <a:cubicBezTo>
                    <a:pt x="1469" y="34"/>
                    <a:pt x="1469" y="34"/>
                    <a:pt x="1469" y="34"/>
                  </a:cubicBezTo>
                  <a:cubicBezTo>
                    <a:pt x="1469" y="34"/>
                    <a:pt x="1469" y="33"/>
                    <a:pt x="1469" y="33"/>
                  </a:cubicBezTo>
                  <a:cubicBezTo>
                    <a:pt x="1469" y="33"/>
                    <a:pt x="1469" y="32"/>
                    <a:pt x="1469" y="32"/>
                  </a:cubicBezTo>
                  <a:cubicBezTo>
                    <a:pt x="1469" y="32"/>
                    <a:pt x="1469" y="31"/>
                    <a:pt x="1469" y="31"/>
                  </a:cubicBezTo>
                  <a:cubicBezTo>
                    <a:pt x="1468" y="31"/>
                    <a:pt x="1468" y="31"/>
                    <a:pt x="1468" y="31"/>
                  </a:cubicBezTo>
                  <a:cubicBezTo>
                    <a:pt x="1469" y="31"/>
                    <a:pt x="1469" y="31"/>
                    <a:pt x="1469" y="31"/>
                  </a:cubicBezTo>
                  <a:cubicBezTo>
                    <a:pt x="1468" y="30"/>
                    <a:pt x="1469" y="30"/>
                    <a:pt x="1468" y="29"/>
                  </a:cubicBezTo>
                  <a:cubicBezTo>
                    <a:pt x="1468" y="29"/>
                    <a:pt x="1468" y="29"/>
                    <a:pt x="1468" y="29"/>
                  </a:cubicBezTo>
                  <a:cubicBezTo>
                    <a:pt x="1468" y="29"/>
                    <a:pt x="1468" y="29"/>
                    <a:pt x="1468" y="28"/>
                  </a:cubicBezTo>
                  <a:cubicBezTo>
                    <a:pt x="1468" y="28"/>
                    <a:pt x="1468" y="28"/>
                    <a:pt x="1468" y="28"/>
                  </a:cubicBezTo>
                  <a:cubicBezTo>
                    <a:pt x="1468" y="28"/>
                    <a:pt x="1468" y="27"/>
                    <a:pt x="1468" y="27"/>
                  </a:cubicBezTo>
                  <a:cubicBezTo>
                    <a:pt x="1468" y="27"/>
                    <a:pt x="1468" y="27"/>
                    <a:pt x="1468" y="27"/>
                  </a:cubicBezTo>
                  <a:cubicBezTo>
                    <a:pt x="1467" y="27"/>
                    <a:pt x="1467" y="26"/>
                    <a:pt x="1467" y="26"/>
                  </a:cubicBezTo>
                  <a:cubicBezTo>
                    <a:pt x="1467" y="26"/>
                    <a:pt x="1467" y="26"/>
                    <a:pt x="1467" y="26"/>
                  </a:cubicBezTo>
                  <a:cubicBezTo>
                    <a:pt x="1467" y="26"/>
                    <a:pt x="1467" y="25"/>
                    <a:pt x="1467" y="25"/>
                  </a:cubicBezTo>
                  <a:cubicBezTo>
                    <a:pt x="1467" y="25"/>
                    <a:pt x="1467" y="25"/>
                    <a:pt x="1467" y="25"/>
                  </a:cubicBezTo>
                  <a:cubicBezTo>
                    <a:pt x="1467" y="25"/>
                    <a:pt x="1467" y="24"/>
                    <a:pt x="1466" y="24"/>
                  </a:cubicBezTo>
                  <a:cubicBezTo>
                    <a:pt x="1466" y="24"/>
                    <a:pt x="1466" y="24"/>
                    <a:pt x="1466" y="24"/>
                  </a:cubicBezTo>
                  <a:cubicBezTo>
                    <a:pt x="1466" y="24"/>
                    <a:pt x="1466" y="23"/>
                    <a:pt x="1466" y="23"/>
                  </a:cubicBezTo>
                  <a:cubicBezTo>
                    <a:pt x="1466" y="23"/>
                    <a:pt x="1466" y="23"/>
                    <a:pt x="1466" y="23"/>
                  </a:cubicBezTo>
                  <a:cubicBezTo>
                    <a:pt x="1466" y="23"/>
                    <a:pt x="1466" y="22"/>
                    <a:pt x="1466" y="22"/>
                  </a:cubicBezTo>
                  <a:cubicBezTo>
                    <a:pt x="1466" y="22"/>
                    <a:pt x="1466" y="22"/>
                    <a:pt x="1466" y="22"/>
                  </a:cubicBezTo>
                  <a:cubicBezTo>
                    <a:pt x="1466" y="22"/>
                    <a:pt x="1466" y="22"/>
                    <a:pt x="1465" y="21"/>
                  </a:cubicBezTo>
                  <a:cubicBezTo>
                    <a:pt x="1465" y="21"/>
                    <a:pt x="1465" y="21"/>
                    <a:pt x="1465" y="21"/>
                  </a:cubicBezTo>
                  <a:cubicBezTo>
                    <a:pt x="1465" y="21"/>
                    <a:pt x="1465" y="21"/>
                    <a:pt x="1465" y="21"/>
                  </a:cubicBezTo>
                  <a:cubicBezTo>
                    <a:pt x="1465" y="21"/>
                    <a:pt x="1465" y="21"/>
                    <a:pt x="1465" y="21"/>
                  </a:cubicBezTo>
                  <a:cubicBezTo>
                    <a:pt x="1465" y="21"/>
                    <a:pt x="1465" y="20"/>
                    <a:pt x="1465" y="20"/>
                  </a:cubicBezTo>
                  <a:cubicBezTo>
                    <a:pt x="1465" y="20"/>
                    <a:pt x="1465" y="20"/>
                    <a:pt x="1465" y="20"/>
                  </a:cubicBezTo>
                  <a:cubicBezTo>
                    <a:pt x="1465" y="20"/>
                    <a:pt x="1465" y="20"/>
                    <a:pt x="1464" y="19"/>
                  </a:cubicBezTo>
                  <a:cubicBezTo>
                    <a:pt x="1464" y="19"/>
                    <a:pt x="1464" y="19"/>
                    <a:pt x="1464" y="19"/>
                  </a:cubicBezTo>
                  <a:cubicBezTo>
                    <a:pt x="1464" y="19"/>
                    <a:pt x="1464" y="19"/>
                    <a:pt x="1464" y="19"/>
                  </a:cubicBezTo>
                  <a:cubicBezTo>
                    <a:pt x="1464" y="19"/>
                    <a:pt x="1464" y="19"/>
                    <a:pt x="1464" y="19"/>
                  </a:cubicBezTo>
                  <a:cubicBezTo>
                    <a:pt x="1464" y="19"/>
                    <a:pt x="1464" y="18"/>
                    <a:pt x="1464" y="18"/>
                  </a:cubicBezTo>
                  <a:cubicBezTo>
                    <a:pt x="1464" y="18"/>
                    <a:pt x="1464" y="18"/>
                    <a:pt x="1464" y="18"/>
                  </a:cubicBezTo>
                  <a:cubicBezTo>
                    <a:pt x="1463" y="18"/>
                    <a:pt x="1464" y="18"/>
                    <a:pt x="1463" y="18"/>
                  </a:cubicBezTo>
                  <a:cubicBezTo>
                    <a:pt x="1463" y="18"/>
                    <a:pt x="1463" y="18"/>
                    <a:pt x="1463" y="18"/>
                  </a:cubicBezTo>
                  <a:cubicBezTo>
                    <a:pt x="1463" y="17"/>
                    <a:pt x="1463" y="17"/>
                    <a:pt x="1463" y="17"/>
                  </a:cubicBezTo>
                  <a:cubicBezTo>
                    <a:pt x="1463" y="17"/>
                    <a:pt x="1463" y="17"/>
                    <a:pt x="1463" y="17"/>
                  </a:cubicBezTo>
                  <a:cubicBezTo>
                    <a:pt x="1463" y="17"/>
                    <a:pt x="1463" y="17"/>
                    <a:pt x="1463" y="17"/>
                  </a:cubicBezTo>
                  <a:cubicBezTo>
                    <a:pt x="1463" y="17"/>
                    <a:pt x="1463" y="17"/>
                    <a:pt x="1463" y="17"/>
                  </a:cubicBezTo>
                  <a:cubicBezTo>
                    <a:pt x="1462" y="16"/>
                    <a:pt x="1463" y="16"/>
                    <a:pt x="1462" y="16"/>
                  </a:cubicBezTo>
                  <a:cubicBezTo>
                    <a:pt x="1462" y="16"/>
                    <a:pt x="1462" y="16"/>
                    <a:pt x="1462" y="16"/>
                  </a:cubicBezTo>
                  <a:cubicBezTo>
                    <a:pt x="1462" y="16"/>
                    <a:pt x="1462" y="16"/>
                    <a:pt x="1462" y="16"/>
                  </a:cubicBezTo>
                  <a:cubicBezTo>
                    <a:pt x="1462" y="16"/>
                    <a:pt x="1462" y="16"/>
                    <a:pt x="1462" y="16"/>
                  </a:cubicBezTo>
                  <a:cubicBezTo>
                    <a:pt x="1462" y="15"/>
                    <a:pt x="1462" y="15"/>
                    <a:pt x="1462" y="15"/>
                  </a:cubicBezTo>
                  <a:cubicBezTo>
                    <a:pt x="1462" y="15"/>
                    <a:pt x="1462" y="15"/>
                    <a:pt x="1462" y="15"/>
                  </a:cubicBezTo>
                  <a:cubicBezTo>
                    <a:pt x="1461" y="15"/>
                    <a:pt x="1461" y="14"/>
                    <a:pt x="1461" y="14"/>
                  </a:cubicBezTo>
                  <a:cubicBezTo>
                    <a:pt x="1461" y="14"/>
                    <a:pt x="1461" y="14"/>
                    <a:pt x="1461" y="14"/>
                  </a:cubicBezTo>
                  <a:cubicBezTo>
                    <a:pt x="1461" y="14"/>
                    <a:pt x="1461" y="14"/>
                    <a:pt x="1461" y="14"/>
                  </a:cubicBezTo>
                  <a:cubicBezTo>
                    <a:pt x="1461" y="14"/>
                    <a:pt x="1461" y="14"/>
                    <a:pt x="1461" y="14"/>
                  </a:cubicBezTo>
                  <a:cubicBezTo>
                    <a:pt x="1460" y="14"/>
                    <a:pt x="1460" y="14"/>
                    <a:pt x="1460" y="13"/>
                  </a:cubicBezTo>
                  <a:cubicBezTo>
                    <a:pt x="1460" y="13"/>
                    <a:pt x="1460" y="13"/>
                    <a:pt x="1460" y="13"/>
                  </a:cubicBezTo>
                  <a:cubicBezTo>
                    <a:pt x="1460" y="13"/>
                    <a:pt x="1460" y="13"/>
                    <a:pt x="1460" y="13"/>
                  </a:cubicBezTo>
                  <a:cubicBezTo>
                    <a:pt x="1460" y="13"/>
                    <a:pt x="1460" y="13"/>
                    <a:pt x="1460" y="13"/>
                  </a:cubicBezTo>
                  <a:cubicBezTo>
                    <a:pt x="1460" y="13"/>
                    <a:pt x="1460" y="13"/>
                    <a:pt x="1459" y="13"/>
                  </a:cubicBezTo>
                  <a:cubicBezTo>
                    <a:pt x="1460" y="13"/>
                    <a:pt x="1460" y="13"/>
                    <a:pt x="1460" y="13"/>
                  </a:cubicBezTo>
                  <a:cubicBezTo>
                    <a:pt x="1459" y="13"/>
                    <a:pt x="1459" y="13"/>
                    <a:pt x="1459" y="12"/>
                  </a:cubicBezTo>
                  <a:cubicBezTo>
                    <a:pt x="1459" y="12"/>
                    <a:pt x="1459" y="12"/>
                    <a:pt x="1459" y="12"/>
                  </a:cubicBezTo>
                  <a:cubicBezTo>
                    <a:pt x="1459" y="12"/>
                    <a:pt x="1459" y="12"/>
                    <a:pt x="1459" y="12"/>
                  </a:cubicBezTo>
                  <a:cubicBezTo>
                    <a:pt x="1459" y="12"/>
                    <a:pt x="1459" y="12"/>
                    <a:pt x="1459" y="12"/>
                  </a:cubicBezTo>
                  <a:cubicBezTo>
                    <a:pt x="1459" y="12"/>
                    <a:pt x="1459" y="12"/>
                    <a:pt x="1458" y="12"/>
                  </a:cubicBezTo>
                  <a:cubicBezTo>
                    <a:pt x="1458" y="12"/>
                    <a:pt x="1458" y="12"/>
                    <a:pt x="1458" y="12"/>
                  </a:cubicBezTo>
                  <a:cubicBezTo>
                    <a:pt x="1458" y="12"/>
                    <a:pt x="1458" y="11"/>
                    <a:pt x="1458" y="11"/>
                  </a:cubicBezTo>
                  <a:cubicBezTo>
                    <a:pt x="1458" y="11"/>
                    <a:pt x="1458" y="11"/>
                    <a:pt x="1458" y="11"/>
                  </a:cubicBezTo>
                  <a:cubicBezTo>
                    <a:pt x="1458" y="11"/>
                    <a:pt x="1457" y="11"/>
                    <a:pt x="1457" y="11"/>
                  </a:cubicBezTo>
                  <a:cubicBezTo>
                    <a:pt x="1457" y="11"/>
                    <a:pt x="1457" y="11"/>
                    <a:pt x="1457" y="11"/>
                  </a:cubicBezTo>
                  <a:cubicBezTo>
                    <a:pt x="1457" y="11"/>
                    <a:pt x="1457" y="10"/>
                    <a:pt x="1457" y="10"/>
                  </a:cubicBezTo>
                  <a:cubicBezTo>
                    <a:pt x="1457" y="10"/>
                    <a:pt x="1457" y="10"/>
                    <a:pt x="1457" y="10"/>
                  </a:cubicBezTo>
                  <a:cubicBezTo>
                    <a:pt x="1456" y="10"/>
                    <a:pt x="1456" y="10"/>
                    <a:pt x="1456" y="10"/>
                  </a:cubicBezTo>
                  <a:cubicBezTo>
                    <a:pt x="1456" y="10"/>
                    <a:pt x="1456" y="10"/>
                    <a:pt x="1456" y="10"/>
                  </a:cubicBezTo>
                  <a:cubicBezTo>
                    <a:pt x="1456" y="9"/>
                    <a:pt x="1455" y="9"/>
                    <a:pt x="1455" y="9"/>
                  </a:cubicBezTo>
                  <a:cubicBezTo>
                    <a:pt x="1455" y="9"/>
                    <a:pt x="1455" y="9"/>
                    <a:pt x="1455" y="9"/>
                  </a:cubicBezTo>
                  <a:cubicBezTo>
                    <a:pt x="1455" y="9"/>
                    <a:pt x="1455" y="9"/>
                    <a:pt x="1455" y="9"/>
                  </a:cubicBezTo>
                  <a:cubicBezTo>
                    <a:pt x="1455" y="9"/>
                    <a:pt x="1455" y="9"/>
                    <a:pt x="1455" y="9"/>
                  </a:cubicBezTo>
                  <a:cubicBezTo>
                    <a:pt x="1454" y="9"/>
                    <a:pt x="1454" y="9"/>
                    <a:pt x="1454" y="9"/>
                  </a:cubicBezTo>
                  <a:cubicBezTo>
                    <a:pt x="1454" y="9"/>
                    <a:pt x="1454" y="9"/>
                    <a:pt x="1454" y="9"/>
                  </a:cubicBezTo>
                  <a:cubicBezTo>
                    <a:pt x="1454" y="8"/>
                    <a:pt x="1453" y="8"/>
                    <a:pt x="1453" y="8"/>
                  </a:cubicBezTo>
                  <a:cubicBezTo>
                    <a:pt x="1453" y="8"/>
                    <a:pt x="1453" y="8"/>
                    <a:pt x="1453" y="8"/>
                  </a:cubicBezTo>
                  <a:cubicBezTo>
                    <a:pt x="1453" y="8"/>
                    <a:pt x="1453" y="8"/>
                    <a:pt x="1452" y="8"/>
                  </a:cubicBezTo>
                  <a:cubicBezTo>
                    <a:pt x="1453" y="8"/>
                    <a:pt x="1453" y="8"/>
                    <a:pt x="1453" y="8"/>
                  </a:cubicBezTo>
                  <a:cubicBezTo>
                    <a:pt x="1452" y="8"/>
                    <a:pt x="1452" y="8"/>
                    <a:pt x="1452" y="8"/>
                  </a:cubicBezTo>
                  <a:cubicBezTo>
                    <a:pt x="1452" y="8"/>
                    <a:pt x="1452" y="8"/>
                    <a:pt x="1452" y="8"/>
                  </a:cubicBezTo>
                  <a:cubicBezTo>
                    <a:pt x="1451" y="7"/>
                    <a:pt x="1451" y="7"/>
                    <a:pt x="1451" y="7"/>
                  </a:cubicBezTo>
                  <a:cubicBezTo>
                    <a:pt x="1451" y="7"/>
                    <a:pt x="1451" y="7"/>
                    <a:pt x="1450" y="7"/>
                  </a:cubicBezTo>
                  <a:cubicBezTo>
                    <a:pt x="1450" y="7"/>
                    <a:pt x="1450" y="7"/>
                    <a:pt x="1450" y="7"/>
                  </a:cubicBezTo>
                  <a:cubicBezTo>
                    <a:pt x="1450" y="7"/>
                    <a:pt x="1450" y="7"/>
                    <a:pt x="1450" y="7"/>
                  </a:cubicBezTo>
                  <a:cubicBezTo>
                    <a:pt x="1449" y="7"/>
                    <a:pt x="1449" y="7"/>
                    <a:pt x="1449" y="7"/>
                  </a:cubicBezTo>
                  <a:cubicBezTo>
                    <a:pt x="1449" y="7"/>
                    <a:pt x="1449" y="7"/>
                    <a:pt x="1448" y="7"/>
                  </a:cubicBezTo>
                  <a:cubicBezTo>
                    <a:pt x="1448" y="7"/>
                    <a:pt x="1448" y="7"/>
                    <a:pt x="1448" y="6"/>
                  </a:cubicBezTo>
                  <a:cubicBezTo>
                    <a:pt x="1448" y="6"/>
                    <a:pt x="1447" y="6"/>
                    <a:pt x="1447" y="6"/>
                  </a:cubicBezTo>
                  <a:cubicBezTo>
                    <a:pt x="1446" y="6"/>
                    <a:pt x="1446" y="6"/>
                    <a:pt x="1446" y="6"/>
                  </a:cubicBezTo>
                  <a:cubicBezTo>
                    <a:pt x="1445" y="6"/>
                    <a:pt x="1445" y="6"/>
                    <a:pt x="1444" y="6"/>
                  </a:cubicBezTo>
                  <a:cubicBezTo>
                    <a:pt x="1443" y="6"/>
                    <a:pt x="1443" y="6"/>
                    <a:pt x="1442" y="6"/>
                  </a:cubicBezTo>
                  <a:cubicBezTo>
                    <a:pt x="1441" y="6"/>
                    <a:pt x="1441" y="6"/>
                    <a:pt x="1440" y="6"/>
                  </a:cubicBezTo>
                  <a:cubicBezTo>
                    <a:pt x="1440" y="6"/>
                    <a:pt x="1439" y="6"/>
                    <a:pt x="1438" y="6"/>
                  </a:cubicBezTo>
                  <a:cubicBezTo>
                    <a:pt x="1438" y="6"/>
                    <a:pt x="1437" y="6"/>
                    <a:pt x="1436" y="6"/>
                  </a:cubicBezTo>
                  <a:cubicBezTo>
                    <a:pt x="1436" y="6"/>
                    <a:pt x="1436" y="6"/>
                    <a:pt x="1436" y="6"/>
                  </a:cubicBezTo>
                  <a:cubicBezTo>
                    <a:pt x="1435" y="6"/>
                    <a:pt x="1435" y="6"/>
                    <a:pt x="1434" y="6"/>
                  </a:cubicBezTo>
                  <a:cubicBezTo>
                    <a:pt x="1434" y="7"/>
                    <a:pt x="1434" y="7"/>
                    <a:pt x="1434" y="7"/>
                  </a:cubicBezTo>
                  <a:cubicBezTo>
                    <a:pt x="1434" y="7"/>
                    <a:pt x="1434" y="7"/>
                    <a:pt x="1434" y="7"/>
                  </a:cubicBezTo>
                  <a:cubicBezTo>
                    <a:pt x="1434" y="7"/>
                    <a:pt x="1433" y="7"/>
                    <a:pt x="1433" y="7"/>
                  </a:cubicBezTo>
                  <a:close/>
                  <a:moveTo>
                    <a:pt x="1010" y="17"/>
                  </a:moveTo>
                  <a:cubicBezTo>
                    <a:pt x="1010" y="17"/>
                    <a:pt x="1010" y="17"/>
                    <a:pt x="1010" y="17"/>
                  </a:cubicBezTo>
                  <a:cubicBezTo>
                    <a:pt x="1010" y="17"/>
                    <a:pt x="1010" y="17"/>
                    <a:pt x="1010" y="17"/>
                  </a:cubicBezTo>
                  <a:cubicBezTo>
                    <a:pt x="1010" y="18"/>
                    <a:pt x="1011" y="17"/>
                    <a:pt x="1011" y="18"/>
                  </a:cubicBezTo>
                  <a:cubicBezTo>
                    <a:pt x="1011" y="18"/>
                    <a:pt x="1011" y="18"/>
                    <a:pt x="1011" y="18"/>
                  </a:cubicBezTo>
                  <a:cubicBezTo>
                    <a:pt x="1012" y="18"/>
                    <a:pt x="1012" y="18"/>
                    <a:pt x="1012" y="18"/>
                  </a:cubicBezTo>
                  <a:cubicBezTo>
                    <a:pt x="1012" y="18"/>
                    <a:pt x="1012" y="18"/>
                    <a:pt x="1013" y="18"/>
                  </a:cubicBezTo>
                  <a:cubicBezTo>
                    <a:pt x="1013" y="18"/>
                    <a:pt x="1013" y="18"/>
                    <a:pt x="1013" y="18"/>
                  </a:cubicBezTo>
                  <a:cubicBezTo>
                    <a:pt x="1013" y="18"/>
                    <a:pt x="1013" y="18"/>
                    <a:pt x="1014" y="18"/>
                  </a:cubicBezTo>
                  <a:cubicBezTo>
                    <a:pt x="1014" y="18"/>
                    <a:pt x="1014" y="18"/>
                    <a:pt x="1014" y="18"/>
                  </a:cubicBezTo>
                  <a:cubicBezTo>
                    <a:pt x="1014" y="19"/>
                    <a:pt x="1014" y="19"/>
                    <a:pt x="1014" y="19"/>
                  </a:cubicBezTo>
                  <a:cubicBezTo>
                    <a:pt x="1015" y="19"/>
                    <a:pt x="1015" y="19"/>
                    <a:pt x="1015" y="19"/>
                  </a:cubicBezTo>
                  <a:cubicBezTo>
                    <a:pt x="1015" y="19"/>
                    <a:pt x="1015" y="19"/>
                    <a:pt x="1015" y="19"/>
                  </a:cubicBezTo>
                  <a:cubicBezTo>
                    <a:pt x="1015" y="19"/>
                    <a:pt x="1015" y="19"/>
                    <a:pt x="1015" y="19"/>
                  </a:cubicBezTo>
                  <a:cubicBezTo>
                    <a:pt x="1015" y="19"/>
                    <a:pt x="1015" y="19"/>
                    <a:pt x="1015" y="19"/>
                  </a:cubicBezTo>
                  <a:cubicBezTo>
                    <a:pt x="1016" y="19"/>
                    <a:pt x="1016" y="19"/>
                    <a:pt x="1016" y="19"/>
                  </a:cubicBezTo>
                  <a:cubicBezTo>
                    <a:pt x="1016" y="19"/>
                    <a:pt x="1016" y="19"/>
                    <a:pt x="1016" y="19"/>
                  </a:cubicBezTo>
                  <a:cubicBezTo>
                    <a:pt x="1017" y="20"/>
                    <a:pt x="1017" y="20"/>
                    <a:pt x="1017" y="20"/>
                  </a:cubicBezTo>
                  <a:cubicBezTo>
                    <a:pt x="1017" y="20"/>
                    <a:pt x="1017" y="20"/>
                    <a:pt x="1017" y="20"/>
                  </a:cubicBezTo>
                  <a:cubicBezTo>
                    <a:pt x="1017" y="20"/>
                    <a:pt x="1018" y="20"/>
                    <a:pt x="1018" y="20"/>
                  </a:cubicBezTo>
                  <a:cubicBezTo>
                    <a:pt x="1018" y="20"/>
                    <a:pt x="1018" y="20"/>
                    <a:pt x="1018" y="20"/>
                  </a:cubicBezTo>
                  <a:cubicBezTo>
                    <a:pt x="1018" y="20"/>
                    <a:pt x="1018" y="20"/>
                    <a:pt x="1019" y="20"/>
                  </a:cubicBezTo>
                  <a:cubicBezTo>
                    <a:pt x="1019" y="20"/>
                    <a:pt x="1019" y="20"/>
                    <a:pt x="1019" y="20"/>
                  </a:cubicBezTo>
                  <a:cubicBezTo>
                    <a:pt x="1019" y="21"/>
                    <a:pt x="1019" y="21"/>
                    <a:pt x="1019" y="21"/>
                  </a:cubicBezTo>
                  <a:cubicBezTo>
                    <a:pt x="1019" y="21"/>
                    <a:pt x="1019" y="21"/>
                    <a:pt x="1019" y="21"/>
                  </a:cubicBezTo>
                  <a:cubicBezTo>
                    <a:pt x="1019" y="21"/>
                    <a:pt x="1020" y="21"/>
                    <a:pt x="1020" y="21"/>
                  </a:cubicBezTo>
                  <a:cubicBezTo>
                    <a:pt x="1020" y="21"/>
                    <a:pt x="1020" y="21"/>
                    <a:pt x="1020" y="21"/>
                  </a:cubicBezTo>
                  <a:cubicBezTo>
                    <a:pt x="1020" y="21"/>
                    <a:pt x="1020" y="21"/>
                    <a:pt x="1021" y="21"/>
                  </a:cubicBezTo>
                  <a:cubicBezTo>
                    <a:pt x="1021" y="21"/>
                    <a:pt x="1021" y="21"/>
                    <a:pt x="1021" y="21"/>
                  </a:cubicBezTo>
                  <a:cubicBezTo>
                    <a:pt x="1021" y="22"/>
                    <a:pt x="1021" y="22"/>
                    <a:pt x="1021" y="21"/>
                  </a:cubicBezTo>
                  <a:cubicBezTo>
                    <a:pt x="1021" y="21"/>
                    <a:pt x="1021" y="21"/>
                    <a:pt x="1021" y="21"/>
                  </a:cubicBezTo>
                  <a:cubicBezTo>
                    <a:pt x="1021" y="20"/>
                    <a:pt x="1021" y="19"/>
                    <a:pt x="1021" y="17"/>
                  </a:cubicBezTo>
                  <a:cubicBezTo>
                    <a:pt x="1021" y="15"/>
                    <a:pt x="1021" y="12"/>
                    <a:pt x="1021" y="10"/>
                  </a:cubicBezTo>
                  <a:cubicBezTo>
                    <a:pt x="1021" y="10"/>
                    <a:pt x="1021" y="10"/>
                    <a:pt x="1021" y="10"/>
                  </a:cubicBezTo>
                  <a:cubicBezTo>
                    <a:pt x="1021" y="9"/>
                    <a:pt x="1020" y="9"/>
                    <a:pt x="1020" y="9"/>
                  </a:cubicBezTo>
                  <a:cubicBezTo>
                    <a:pt x="1020" y="9"/>
                    <a:pt x="1020" y="9"/>
                    <a:pt x="1020" y="9"/>
                  </a:cubicBezTo>
                  <a:cubicBezTo>
                    <a:pt x="1020" y="9"/>
                    <a:pt x="1020" y="9"/>
                    <a:pt x="1019" y="9"/>
                  </a:cubicBezTo>
                  <a:cubicBezTo>
                    <a:pt x="1019" y="9"/>
                    <a:pt x="1019" y="9"/>
                    <a:pt x="1019" y="9"/>
                  </a:cubicBezTo>
                  <a:cubicBezTo>
                    <a:pt x="1019" y="9"/>
                    <a:pt x="1019" y="9"/>
                    <a:pt x="1019" y="9"/>
                  </a:cubicBezTo>
                  <a:cubicBezTo>
                    <a:pt x="1019" y="9"/>
                    <a:pt x="1019" y="9"/>
                    <a:pt x="1018" y="9"/>
                  </a:cubicBezTo>
                  <a:cubicBezTo>
                    <a:pt x="1018" y="9"/>
                    <a:pt x="1018" y="9"/>
                    <a:pt x="1018" y="9"/>
                  </a:cubicBezTo>
                  <a:cubicBezTo>
                    <a:pt x="1018" y="8"/>
                    <a:pt x="1018" y="9"/>
                    <a:pt x="1017" y="8"/>
                  </a:cubicBezTo>
                  <a:cubicBezTo>
                    <a:pt x="1017" y="8"/>
                    <a:pt x="1017" y="8"/>
                    <a:pt x="1017" y="8"/>
                  </a:cubicBezTo>
                  <a:cubicBezTo>
                    <a:pt x="1017" y="8"/>
                    <a:pt x="1017" y="8"/>
                    <a:pt x="1016" y="8"/>
                  </a:cubicBezTo>
                  <a:cubicBezTo>
                    <a:pt x="1016" y="8"/>
                    <a:pt x="1016" y="8"/>
                    <a:pt x="1016" y="8"/>
                  </a:cubicBezTo>
                  <a:cubicBezTo>
                    <a:pt x="1016" y="8"/>
                    <a:pt x="1015" y="8"/>
                    <a:pt x="1015" y="8"/>
                  </a:cubicBezTo>
                  <a:cubicBezTo>
                    <a:pt x="1015" y="8"/>
                    <a:pt x="1015" y="8"/>
                    <a:pt x="1015" y="7"/>
                  </a:cubicBezTo>
                  <a:cubicBezTo>
                    <a:pt x="1014" y="7"/>
                    <a:pt x="1014" y="7"/>
                    <a:pt x="1014" y="7"/>
                  </a:cubicBezTo>
                  <a:cubicBezTo>
                    <a:pt x="1013" y="7"/>
                    <a:pt x="1013" y="7"/>
                    <a:pt x="1013" y="7"/>
                  </a:cubicBezTo>
                  <a:cubicBezTo>
                    <a:pt x="1013" y="7"/>
                    <a:pt x="1012" y="7"/>
                    <a:pt x="1012" y="7"/>
                  </a:cubicBezTo>
                  <a:cubicBezTo>
                    <a:pt x="1012" y="7"/>
                    <a:pt x="1012" y="7"/>
                    <a:pt x="1012" y="7"/>
                  </a:cubicBezTo>
                  <a:cubicBezTo>
                    <a:pt x="1011" y="7"/>
                    <a:pt x="1010" y="7"/>
                    <a:pt x="1010" y="7"/>
                  </a:cubicBezTo>
                  <a:cubicBezTo>
                    <a:pt x="1010" y="7"/>
                    <a:pt x="1010" y="7"/>
                    <a:pt x="1009" y="6"/>
                  </a:cubicBezTo>
                  <a:cubicBezTo>
                    <a:pt x="1009" y="6"/>
                    <a:pt x="1008" y="7"/>
                    <a:pt x="1007" y="6"/>
                  </a:cubicBezTo>
                  <a:cubicBezTo>
                    <a:pt x="1007" y="6"/>
                    <a:pt x="1007" y="6"/>
                    <a:pt x="1007" y="6"/>
                  </a:cubicBezTo>
                  <a:cubicBezTo>
                    <a:pt x="1005" y="6"/>
                    <a:pt x="1004" y="6"/>
                    <a:pt x="1003" y="6"/>
                  </a:cubicBezTo>
                  <a:cubicBezTo>
                    <a:pt x="1002" y="6"/>
                    <a:pt x="1001" y="6"/>
                    <a:pt x="1000" y="6"/>
                  </a:cubicBezTo>
                  <a:cubicBezTo>
                    <a:pt x="999" y="6"/>
                    <a:pt x="999" y="6"/>
                    <a:pt x="998" y="6"/>
                  </a:cubicBezTo>
                  <a:cubicBezTo>
                    <a:pt x="997" y="6"/>
                    <a:pt x="996" y="6"/>
                    <a:pt x="995" y="6"/>
                  </a:cubicBezTo>
                  <a:cubicBezTo>
                    <a:pt x="994" y="6"/>
                    <a:pt x="993" y="6"/>
                    <a:pt x="992" y="6"/>
                  </a:cubicBezTo>
                  <a:cubicBezTo>
                    <a:pt x="992" y="6"/>
                    <a:pt x="992" y="6"/>
                    <a:pt x="992" y="6"/>
                  </a:cubicBezTo>
                  <a:cubicBezTo>
                    <a:pt x="991" y="7"/>
                    <a:pt x="990" y="6"/>
                    <a:pt x="990" y="6"/>
                  </a:cubicBezTo>
                  <a:cubicBezTo>
                    <a:pt x="990" y="7"/>
                    <a:pt x="990" y="7"/>
                    <a:pt x="990" y="7"/>
                  </a:cubicBezTo>
                  <a:cubicBezTo>
                    <a:pt x="989" y="7"/>
                    <a:pt x="989" y="7"/>
                    <a:pt x="989" y="7"/>
                  </a:cubicBezTo>
                  <a:cubicBezTo>
                    <a:pt x="989" y="7"/>
                    <a:pt x="988" y="6"/>
                    <a:pt x="988" y="7"/>
                  </a:cubicBezTo>
                  <a:cubicBezTo>
                    <a:pt x="988" y="7"/>
                    <a:pt x="988" y="7"/>
                    <a:pt x="988" y="7"/>
                  </a:cubicBezTo>
                  <a:cubicBezTo>
                    <a:pt x="987" y="7"/>
                    <a:pt x="987" y="7"/>
                    <a:pt x="986" y="7"/>
                  </a:cubicBezTo>
                  <a:cubicBezTo>
                    <a:pt x="986" y="7"/>
                    <a:pt x="986" y="7"/>
                    <a:pt x="986" y="7"/>
                  </a:cubicBezTo>
                  <a:cubicBezTo>
                    <a:pt x="986" y="7"/>
                    <a:pt x="985" y="7"/>
                    <a:pt x="985" y="8"/>
                  </a:cubicBezTo>
                  <a:cubicBezTo>
                    <a:pt x="985" y="8"/>
                    <a:pt x="985" y="8"/>
                    <a:pt x="985" y="8"/>
                  </a:cubicBezTo>
                  <a:cubicBezTo>
                    <a:pt x="984" y="8"/>
                    <a:pt x="984" y="8"/>
                    <a:pt x="984" y="8"/>
                  </a:cubicBezTo>
                  <a:cubicBezTo>
                    <a:pt x="984" y="8"/>
                    <a:pt x="984" y="8"/>
                    <a:pt x="984" y="8"/>
                  </a:cubicBezTo>
                  <a:cubicBezTo>
                    <a:pt x="983" y="8"/>
                    <a:pt x="983" y="8"/>
                    <a:pt x="983" y="8"/>
                  </a:cubicBezTo>
                  <a:cubicBezTo>
                    <a:pt x="983" y="8"/>
                    <a:pt x="983" y="8"/>
                    <a:pt x="983" y="8"/>
                  </a:cubicBezTo>
                  <a:cubicBezTo>
                    <a:pt x="982" y="9"/>
                    <a:pt x="982" y="8"/>
                    <a:pt x="982" y="9"/>
                  </a:cubicBezTo>
                  <a:cubicBezTo>
                    <a:pt x="982" y="9"/>
                    <a:pt x="982" y="9"/>
                    <a:pt x="982" y="9"/>
                  </a:cubicBezTo>
                  <a:cubicBezTo>
                    <a:pt x="981" y="9"/>
                    <a:pt x="981" y="9"/>
                    <a:pt x="981" y="9"/>
                  </a:cubicBezTo>
                  <a:cubicBezTo>
                    <a:pt x="981" y="9"/>
                    <a:pt x="981" y="9"/>
                    <a:pt x="981" y="9"/>
                  </a:cubicBezTo>
                  <a:cubicBezTo>
                    <a:pt x="980" y="9"/>
                    <a:pt x="980" y="9"/>
                    <a:pt x="980" y="9"/>
                  </a:cubicBezTo>
                  <a:cubicBezTo>
                    <a:pt x="980" y="9"/>
                    <a:pt x="980" y="9"/>
                    <a:pt x="980" y="9"/>
                  </a:cubicBezTo>
                  <a:cubicBezTo>
                    <a:pt x="980" y="9"/>
                    <a:pt x="979" y="9"/>
                    <a:pt x="979" y="10"/>
                  </a:cubicBezTo>
                  <a:cubicBezTo>
                    <a:pt x="979" y="10"/>
                    <a:pt x="979" y="10"/>
                    <a:pt x="979" y="10"/>
                  </a:cubicBezTo>
                  <a:cubicBezTo>
                    <a:pt x="979" y="10"/>
                    <a:pt x="978" y="10"/>
                    <a:pt x="978" y="10"/>
                  </a:cubicBezTo>
                  <a:cubicBezTo>
                    <a:pt x="978" y="10"/>
                    <a:pt x="978" y="10"/>
                    <a:pt x="978" y="10"/>
                  </a:cubicBezTo>
                  <a:cubicBezTo>
                    <a:pt x="978" y="10"/>
                    <a:pt x="978" y="10"/>
                    <a:pt x="977" y="10"/>
                  </a:cubicBezTo>
                  <a:cubicBezTo>
                    <a:pt x="977" y="10"/>
                    <a:pt x="977" y="10"/>
                    <a:pt x="977" y="10"/>
                  </a:cubicBezTo>
                  <a:cubicBezTo>
                    <a:pt x="977" y="11"/>
                    <a:pt x="977" y="10"/>
                    <a:pt x="977" y="11"/>
                  </a:cubicBezTo>
                  <a:cubicBezTo>
                    <a:pt x="977" y="11"/>
                    <a:pt x="977" y="11"/>
                    <a:pt x="977" y="11"/>
                  </a:cubicBezTo>
                  <a:cubicBezTo>
                    <a:pt x="977" y="11"/>
                    <a:pt x="976" y="11"/>
                    <a:pt x="976" y="11"/>
                  </a:cubicBezTo>
                  <a:cubicBezTo>
                    <a:pt x="976" y="11"/>
                    <a:pt x="976" y="11"/>
                    <a:pt x="976" y="11"/>
                  </a:cubicBezTo>
                  <a:cubicBezTo>
                    <a:pt x="976" y="11"/>
                    <a:pt x="976" y="11"/>
                    <a:pt x="975" y="11"/>
                  </a:cubicBezTo>
                  <a:cubicBezTo>
                    <a:pt x="975" y="11"/>
                    <a:pt x="975" y="11"/>
                    <a:pt x="975" y="11"/>
                  </a:cubicBezTo>
                  <a:cubicBezTo>
                    <a:pt x="975" y="12"/>
                    <a:pt x="975" y="11"/>
                    <a:pt x="975" y="12"/>
                  </a:cubicBezTo>
                  <a:cubicBezTo>
                    <a:pt x="975" y="12"/>
                    <a:pt x="975" y="12"/>
                    <a:pt x="975" y="12"/>
                  </a:cubicBezTo>
                  <a:cubicBezTo>
                    <a:pt x="974" y="12"/>
                    <a:pt x="974" y="12"/>
                    <a:pt x="974" y="12"/>
                  </a:cubicBezTo>
                  <a:cubicBezTo>
                    <a:pt x="974" y="12"/>
                    <a:pt x="974" y="12"/>
                    <a:pt x="974" y="12"/>
                  </a:cubicBezTo>
                  <a:cubicBezTo>
                    <a:pt x="974" y="12"/>
                    <a:pt x="974" y="12"/>
                    <a:pt x="974" y="12"/>
                  </a:cubicBezTo>
                  <a:cubicBezTo>
                    <a:pt x="974" y="12"/>
                    <a:pt x="974" y="12"/>
                    <a:pt x="974" y="12"/>
                  </a:cubicBezTo>
                  <a:cubicBezTo>
                    <a:pt x="973" y="13"/>
                    <a:pt x="973" y="13"/>
                    <a:pt x="973" y="13"/>
                  </a:cubicBezTo>
                  <a:cubicBezTo>
                    <a:pt x="973" y="13"/>
                    <a:pt x="973" y="13"/>
                    <a:pt x="973" y="13"/>
                  </a:cubicBezTo>
                  <a:cubicBezTo>
                    <a:pt x="973" y="13"/>
                    <a:pt x="972" y="13"/>
                    <a:pt x="972" y="13"/>
                  </a:cubicBezTo>
                  <a:cubicBezTo>
                    <a:pt x="972" y="13"/>
                    <a:pt x="972" y="13"/>
                    <a:pt x="972" y="13"/>
                  </a:cubicBezTo>
                  <a:cubicBezTo>
                    <a:pt x="972" y="13"/>
                    <a:pt x="972" y="13"/>
                    <a:pt x="972" y="13"/>
                  </a:cubicBezTo>
                  <a:cubicBezTo>
                    <a:pt x="972" y="13"/>
                    <a:pt x="972" y="13"/>
                    <a:pt x="972" y="13"/>
                  </a:cubicBezTo>
                  <a:cubicBezTo>
                    <a:pt x="972" y="14"/>
                    <a:pt x="971" y="14"/>
                    <a:pt x="971" y="14"/>
                  </a:cubicBezTo>
                  <a:cubicBezTo>
                    <a:pt x="971" y="14"/>
                    <a:pt x="971" y="14"/>
                    <a:pt x="971" y="14"/>
                  </a:cubicBezTo>
                  <a:cubicBezTo>
                    <a:pt x="971" y="14"/>
                    <a:pt x="971" y="14"/>
                    <a:pt x="971" y="14"/>
                  </a:cubicBezTo>
                  <a:cubicBezTo>
                    <a:pt x="971" y="14"/>
                    <a:pt x="971" y="14"/>
                    <a:pt x="971" y="14"/>
                  </a:cubicBezTo>
                  <a:cubicBezTo>
                    <a:pt x="971" y="14"/>
                    <a:pt x="971" y="14"/>
                    <a:pt x="970" y="14"/>
                  </a:cubicBezTo>
                  <a:cubicBezTo>
                    <a:pt x="970" y="14"/>
                    <a:pt x="970" y="14"/>
                    <a:pt x="970" y="14"/>
                  </a:cubicBezTo>
                  <a:cubicBezTo>
                    <a:pt x="970" y="15"/>
                    <a:pt x="970" y="15"/>
                    <a:pt x="970" y="15"/>
                  </a:cubicBezTo>
                  <a:cubicBezTo>
                    <a:pt x="970" y="15"/>
                    <a:pt x="970" y="15"/>
                    <a:pt x="970" y="15"/>
                  </a:cubicBezTo>
                  <a:cubicBezTo>
                    <a:pt x="970" y="15"/>
                    <a:pt x="970" y="15"/>
                    <a:pt x="969" y="15"/>
                  </a:cubicBezTo>
                  <a:cubicBezTo>
                    <a:pt x="969" y="15"/>
                    <a:pt x="969" y="15"/>
                    <a:pt x="969" y="15"/>
                  </a:cubicBezTo>
                  <a:cubicBezTo>
                    <a:pt x="969" y="15"/>
                    <a:pt x="969" y="16"/>
                    <a:pt x="968" y="16"/>
                  </a:cubicBezTo>
                  <a:cubicBezTo>
                    <a:pt x="968" y="16"/>
                    <a:pt x="968" y="16"/>
                    <a:pt x="968" y="16"/>
                  </a:cubicBezTo>
                  <a:cubicBezTo>
                    <a:pt x="968" y="16"/>
                    <a:pt x="968" y="16"/>
                    <a:pt x="968" y="16"/>
                  </a:cubicBezTo>
                  <a:cubicBezTo>
                    <a:pt x="968" y="16"/>
                    <a:pt x="968" y="16"/>
                    <a:pt x="968" y="16"/>
                  </a:cubicBezTo>
                  <a:cubicBezTo>
                    <a:pt x="968" y="16"/>
                    <a:pt x="968" y="16"/>
                    <a:pt x="968" y="17"/>
                  </a:cubicBezTo>
                  <a:cubicBezTo>
                    <a:pt x="968" y="17"/>
                    <a:pt x="968" y="17"/>
                    <a:pt x="968" y="17"/>
                  </a:cubicBezTo>
                  <a:cubicBezTo>
                    <a:pt x="968" y="17"/>
                    <a:pt x="967" y="17"/>
                    <a:pt x="967" y="17"/>
                  </a:cubicBezTo>
                  <a:cubicBezTo>
                    <a:pt x="967" y="17"/>
                    <a:pt x="967" y="17"/>
                    <a:pt x="967" y="17"/>
                  </a:cubicBezTo>
                  <a:cubicBezTo>
                    <a:pt x="967" y="17"/>
                    <a:pt x="967" y="17"/>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5" y="18"/>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4" y="19"/>
                    <a:pt x="964" y="20"/>
                    <a:pt x="964" y="20"/>
                  </a:cubicBezTo>
                  <a:cubicBezTo>
                    <a:pt x="964" y="20"/>
                    <a:pt x="964" y="20"/>
                    <a:pt x="964" y="20"/>
                  </a:cubicBezTo>
                  <a:cubicBezTo>
                    <a:pt x="964" y="20"/>
                    <a:pt x="964" y="20"/>
                    <a:pt x="964" y="20"/>
                  </a:cubicBezTo>
                  <a:cubicBezTo>
                    <a:pt x="964" y="20"/>
                    <a:pt x="964" y="20"/>
                    <a:pt x="964" y="20"/>
                  </a:cubicBezTo>
                  <a:cubicBezTo>
                    <a:pt x="964" y="20"/>
                    <a:pt x="964" y="20"/>
                    <a:pt x="964" y="21"/>
                  </a:cubicBezTo>
                  <a:cubicBezTo>
                    <a:pt x="964" y="20"/>
                    <a:pt x="964" y="20"/>
                    <a:pt x="964" y="20"/>
                  </a:cubicBezTo>
                  <a:cubicBezTo>
                    <a:pt x="963" y="21"/>
                    <a:pt x="963" y="21"/>
                    <a:pt x="963" y="21"/>
                  </a:cubicBezTo>
                  <a:cubicBezTo>
                    <a:pt x="963" y="21"/>
                    <a:pt x="963" y="21"/>
                    <a:pt x="963" y="21"/>
                  </a:cubicBezTo>
                  <a:cubicBezTo>
                    <a:pt x="963" y="22"/>
                    <a:pt x="963" y="22"/>
                    <a:pt x="962" y="22"/>
                  </a:cubicBezTo>
                  <a:cubicBezTo>
                    <a:pt x="962" y="22"/>
                    <a:pt x="962" y="22"/>
                    <a:pt x="962" y="22"/>
                  </a:cubicBezTo>
                  <a:cubicBezTo>
                    <a:pt x="962" y="22"/>
                    <a:pt x="962" y="22"/>
                    <a:pt x="962" y="22"/>
                  </a:cubicBezTo>
                  <a:cubicBezTo>
                    <a:pt x="962" y="22"/>
                    <a:pt x="962" y="22"/>
                    <a:pt x="962" y="22"/>
                  </a:cubicBezTo>
                  <a:cubicBezTo>
                    <a:pt x="962" y="22"/>
                    <a:pt x="962" y="22"/>
                    <a:pt x="962" y="23"/>
                  </a:cubicBezTo>
                  <a:cubicBezTo>
                    <a:pt x="962" y="23"/>
                    <a:pt x="962" y="23"/>
                    <a:pt x="962" y="23"/>
                  </a:cubicBezTo>
                  <a:cubicBezTo>
                    <a:pt x="961" y="23"/>
                    <a:pt x="961" y="23"/>
                    <a:pt x="961" y="24"/>
                  </a:cubicBezTo>
                  <a:cubicBezTo>
                    <a:pt x="961" y="24"/>
                    <a:pt x="961" y="24"/>
                    <a:pt x="961" y="24"/>
                  </a:cubicBezTo>
                  <a:cubicBezTo>
                    <a:pt x="961" y="24"/>
                    <a:pt x="961" y="24"/>
                    <a:pt x="961" y="24"/>
                  </a:cubicBezTo>
                  <a:cubicBezTo>
                    <a:pt x="961" y="24"/>
                    <a:pt x="961" y="24"/>
                    <a:pt x="961" y="24"/>
                  </a:cubicBezTo>
                  <a:cubicBezTo>
                    <a:pt x="961" y="24"/>
                    <a:pt x="960" y="24"/>
                    <a:pt x="960" y="24"/>
                  </a:cubicBezTo>
                  <a:cubicBezTo>
                    <a:pt x="960" y="24"/>
                    <a:pt x="960" y="24"/>
                    <a:pt x="960" y="24"/>
                  </a:cubicBezTo>
                  <a:cubicBezTo>
                    <a:pt x="960" y="24"/>
                    <a:pt x="960" y="25"/>
                    <a:pt x="960" y="25"/>
                  </a:cubicBezTo>
                  <a:cubicBezTo>
                    <a:pt x="960" y="25"/>
                    <a:pt x="960" y="25"/>
                    <a:pt x="960" y="25"/>
                  </a:cubicBezTo>
                  <a:cubicBezTo>
                    <a:pt x="960" y="25"/>
                    <a:pt x="960" y="25"/>
                    <a:pt x="960" y="25"/>
                  </a:cubicBezTo>
                  <a:cubicBezTo>
                    <a:pt x="960" y="25"/>
                    <a:pt x="960" y="25"/>
                    <a:pt x="960" y="25"/>
                  </a:cubicBezTo>
                  <a:cubicBezTo>
                    <a:pt x="959" y="25"/>
                    <a:pt x="960" y="26"/>
                    <a:pt x="959" y="26"/>
                  </a:cubicBezTo>
                  <a:cubicBezTo>
                    <a:pt x="959" y="26"/>
                    <a:pt x="959" y="26"/>
                    <a:pt x="959" y="26"/>
                  </a:cubicBezTo>
                  <a:cubicBezTo>
                    <a:pt x="959" y="26"/>
                    <a:pt x="959" y="26"/>
                    <a:pt x="959" y="26"/>
                  </a:cubicBezTo>
                  <a:cubicBezTo>
                    <a:pt x="959" y="26"/>
                    <a:pt x="959" y="26"/>
                    <a:pt x="959" y="26"/>
                  </a:cubicBezTo>
                  <a:cubicBezTo>
                    <a:pt x="959" y="26"/>
                    <a:pt x="959" y="27"/>
                    <a:pt x="959" y="27"/>
                  </a:cubicBezTo>
                  <a:cubicBezTo>
                    <a:pt x="959" y="27"/>
                    <a:pt x="959" y="27"/>
                    <a:pt x="959" y="27"/>
                  </a:cubicBezTo>
                  <a:cubicBezTo>
                    <a:pt x="958" y="27"/>
                    <a:pt x="958" y="27"/>
                    <a:pt x="958" y="27"/>
                  </a:cubicBezTo>
                  <a:cubicBezTo>
                    <a:pt x="958" y="27"/>
                    <a:pt x="958" y="27"/>
                    <a:pt x="958" y="27"/>
                  </a:cubicBezTo>
                  <a:cubicBezTo>
                    <a:pt x="958" y="28"/>
                    <a:pt x="958" y="28"/>
                    <a:pt x="958" y="28"/>
                  </a:cubicBezTo>
                  <a:cubicBezTo>
                    <a:pt x="958" y="28"/>
                    <a:pt x="958" y="28"/>
                    <a:pt x="958" y="28"/>
                  </a:cubicBezTo>
                  <a:cubicBezTo>
                    <a:pt x="958" y="28"/>
                    <a:pt x="958" y="29"/>
                    <a:pt x="958" y="29"/>
                  </a:cubicBezTo>
                  <a:cubicBezTo>
                    <a:pt x="958" y="29"/>
                    <a:pt x="958" y="29"/>
                    <a:pt x="958" y="29"/>
                  </a:cubicBezTo>
                  <a:cubicBezTo>
                    <a:pt x="957" y="29"/>
                    <a:pt x="957" y="29"/>
                    <a:pt x="957" y="29"/>
                  </a:cubicBezTo>
                  <a:cubicBezTo>
                    <a:pt x="957" y="29"/>
                    <a:pt x="957" y="29"/>
                    <a:pt x="957" y="29"/>
                  </a:cubicBezTo>
                  <a:cubicBezTo>
                    <a:pt x="957" y="30"/>
                    <a:pt x="957" y="30"/>
                    <a:pt x="957" y="30"/>
                  </a:cubicBezTo>
                  <a:cubicBezTo>
                    <a:pt x="957" y="30"/>
                    <a:pt x="957" y="30"/>
                    <a:pt x="957" y="30"/>
                  </a:cubicBezTo>
                  <a:cubicBezTo>
                    <a:pt x="957" y="30"/>
                    <a:pt x="957" y="30"/>
                    <a:pt x="957" y="30"/>
                  </a:cubicBezTo>
                  <a:cubicBezTo>
                    <a:pt x="957" y="30"/>
                    <a:pt x="957" y="30"/>
                    <a:pt x="957" y="31"/>
                  </a:cubicBezTo>
                  <a:cubicBezTo>
                    <a:pt x="957" y="31"/>
                    <a:pt x="957" y="31"/>
                    <a:pt x="957" y="31"/>
                  </a:cubicBezTo>
                  <a:cubicBezTo>
                    <a:pt x="956" y="31"/>
                    <a:pt x="956" y="31"/>
                    <a:pt x="956" y="31"/>
                  </a:cubicBezTo>
                  <a:cubicBezTo>
                    <a:pt x="956" y="31"/>
                    <a:pt x="956" y="31"/>
                    <a:pt x="956" y="31"/>
                  </a:cubicBezTo>
                  <a:cubicBezTo>
                    <a:pt x="956" y="31"/>
                    <a:pt x="956" y="32"/>
                    <a:pt x="956" y="32"/>
                  </a:cubicBezTo>
                  <a:cubicBezTo>
                    <a:pt x="956" y="32"/>
                    <a:pt x="956" y="32"/>
                    <a:pt x="956" y="32"/>
                  </a:cubicBezTo>
                  <a:cubicBezTo>
                    <a:pt x="956" y="32"/>
                    <a:pt x="956" y="32"/>
                    <a:pt x="956" y="32"/>
                  </a:cubicBezTo>
                  <a:cubicBezTo>
                    <a:pt x="956" y="32"/>
                    <a:pt x="956" y="33"/>
                    <a:pt x="956" y="33"/>
                  </a:cubicBezTo>
                  <a:cubicBezTo>
                    <a:pt x="956" y="33"/>
                    <a:pt x="956" y="33"/>
                    <a:pt x="956" y="33"/>
                  </a:cubicBezTo>
                  <a:cubicBezTo>
                    <a:pt x="955" y="33"/>
                    <a:pt x="955" y="33"/>
                    <a:pt x="955" y="33"/>
                  </a:cubicBezTo>
                  <a:cubicBezTo>
                    <a:pt x="955" y="33"/>
                    <a:pt x="955" y="33"/>
                    <a:pt x="955" y="34"/>
                  </a:cubicBezTo>
                  <a:cubicBezTo>
                    <a:pt x="955" y="34"/>
                    <a:pt x="955" y="34"/>
                    <a:pt x="955" y="34"/>
                  </a:cubicBezTo>
                  <a:cubicBezTo>
                    <a:pt x="955" y="34"/>
                    <a:pt x="955" y="34"/>
                    <a:pt x="955" y="34"/>
                  </a:cubicBezTo>
                  <a:cubicBezTo>
                    <a:pt x="955" y="34"/>
                    <a:pt x="955" y="34"/>
                    <a:pt x="955" y="34"/>
                  </a:cubicBezTo>
                  <a:cubicBezTo>
                    <a:pt x="955" y="35"/>
                    <a:pt x="955" y="35"/>
                    <a:pt x="954" y="35"/>
                  </a:cubicBezTo>
                  <a:cubicBezTo>
                    <a:pt x="955" y="35"/>
                    <a:pt x="955" y="35"/>
                    <a:pt x="955" y="35"/>
                  </a:cubicBezTo>
                  <a:cubicBezTo>
                    <a:pt x="954" y="35"/>
                    <a:pt x="954" y="35"/>
                    <a:pt x="954" y="35"/>
                  </a:cubicBezTo>
                  <a:cubicBezTo>
                    <a:pt x="954" y="36"/>
                    <a:pt x="954" y="36"/>
                    <a:pt x="954" y="36"/>
                  </a:cubicBezTo>
                  <a:cubicBezTo>
                    <a:pt x="954" y="36"/>
                    <a:pt x="954" y="36"/>
                    <a:pt x="954" y="36"/>
                  </a:cubicBezTo>
                  <a:cubicBezTo>
                    <a:pt x="954" y="36"/>
                    <a:pt x="954" y="37"/>
                    <a:pt x="954" y="37"/>
                  </a:cubicBezTo>
                  <a:cubicBezTo>
                    <a:pt x="954" y="37"/>
                    <a:pt x="954" y="37"/>
                    <a:pt x="954" y="37"/>
                  </a:cubicBezTo>
                  <a:cubicBezTo>
                    <a:pt x="953" y="37"/>
                    <a:pt x="954" y="38"/>
                    <a:pt x="953" y="38"/>
                  </a:cubicBezTo>
                  <a:cubicBezTo>
                    <a:pt x="953" y="38"/>
                    <a:pt x="953" y="38"/>
                    <a:pt x="953" y="38"/>
                  </a:cubicBezTo>
                  <a:cubicBezTo>
                    <a:pt x="953" y="38"/>
                    <a:pt x="953" y="39"/>
                    <a:pt x="953" y="39"/>
                  </a:cubicBezTo>
                  <a:cubicBezTo>
                    <a:pt x="953" y="39"/>
                    <a:pt x="953" y="39"/>
                    <a:pt x="953" y="39"/>
                  </a:cubicBezTo>
                  <a:cubicBezTo>
                    <a:pt x="953" y="40"/>
                    <a:pt x="953" y="40"/>
                    <a:pt x="953" y="40"/>
                  </a:cubicBezTo>
                  <a:cubicBezTo>
                    <a:pt x="953" y="41"/>
                    <a:pt x="953" y="41"/>
                    <a:pt x="953" y="41"/>
                  </a:cubicBezTo>
                  <a:cubicBezTo>
                    <a:pt x="953" y="41"/>
                    <a:pt x="953" y="41"/>
                    <a:pt x="953" y="41"/>
                  </a:cubicBezTo>
                  <a:cubicBezTo>
                    <a:pt x="952" y="41"/>
                    <a:pt x="953" y="41"/>
                    <a:pt x="952" y="42"/>
                  </a:cubicBezTo>
                  <a:cubicBezTo>
                    <a:pt x="952" y="42"/>
                    <a:pt x="952" y="42"/>
                    <a:pt x="952" y="42"/>
                  </a:cubicBezTo>
                  <a:cubicBezTo>
                    <a:pt x="952" y="42"/>
                    <a:pt x="952" y="43"/>
                    <a:pt x="952" y="43"/>
                  </a:cubicBezTo>
                  <a:cubicBezTo>
                    <a:pt x="952" y="43"/>
                    <a:pt x="952" y="43"/>
                    <a:pt x="952" y="43"/>
                  </a:cubicBezTo>
                  <a:cubicBezTo>
                    <a:pt x="952" y="43"/>
                    <a:pt x="952" y="43"/>
                    <a:pt x="952" y="43"/>
                  </a:cubicBezTo>
                  <a:cubicBezTo>
                    <a:pt x="952" y="44"/>
                    <a:pt x="952" y="44"/>
                    <a:pt x="952" y="45"/>
                  </a:cubicBezTo>
                  <a:cubicBezTo>
                    <a:pt x="952" y="45"/>
                    <a:pt x="952" y="45"/>
                    <a:pt x="952" y="45"/>
                  </a:cubicBezTo>
                  <a:cubicBezTo>
                    <a:pt x="951" y="46"/>
                    <a:pt x="952" y="46"/>
                    <a:pt x="951" y="47"/>
                  </a:cubicBezTo>
                  <a:cubicBezTo>
                    <a:pt x="951" y="47"/>
                    <a:pt x="951" y="47"/>
                    <a:pt x="951" y="48"/>
                  </a:cubicBezTo>
                  <a:cubicBezTo>
                    <a:pt x="951" y="48"/>
                    <a:pt x="951" y="49"/>
                    <a:pt x="951" y="50"/>
                  </a:cubicBezTo>
                  <a:cubicBezTo>
                    <a:pt x="951" y="50"/>
                    <a:pt x="951" y="50"/>
                    <a:pt x="951" y="50"/>
                  </a:cubicBezTo>
                  <a:cubicBezTo>
                    <a:pt x="951" y="54"/>
                    <a:pt x="951" y="58"/>
                    <a:pt x="951" y="62"/>
                  </a:cubicBezTo>
                  <a:cubicBezTo>
                    <a:pt x="951" y="62"/>
                    <a:pt x="951" y="63"/>
                    <a:pt x="951" y="63"/>
                  </a:cubicBezTo>
                  <a:cubicBezTo>
                    <a:pt x="951" y="63"/>
                    <a:pt x="951" y="64"/>
                    <a:pt x="951" y="65"/>
                  </a:cubicBezTo>
                  <a:cubicBezTo>
                    <a:pt x="951" y="65"/>
                    <a:pt x="951" y="65"/>
                    <a:pt x="951" y="66"/>
                  </a:cubicBezTo>
                  <a:cubicBezTo>
                    <a:pt x="952" y="66"/>
                    <a:pt x="951" y="67"/>
                    <a:pt x="952" y="67"/>
                  </a:cubicBezTo>
                  <a:cubicBezTo>
                    <a:pt x="952" y="67"/>
                    <a:pt x="952" y="67"/>
                    <a:pt x="952" y="67"/>
                  </a:cubicBezTo>
                  <a:cubicBezTo>
                    <a:pt x="952" y="68"/>
                    <a:pt x="952" y="68"/>
                    <a:pt x="952" y="68"/>
                  </a:cubicBezTo>
                  <a:cubicBezTo>
                    <a:pt x="952" y="68"/>
                    <a:pt x="952" y="69"/>
                    <a:pt x="952" y="69"/>
                  </a:cubicBezTo>
                  <a:cubicBezTo>
                    <a:pt x="952" y="69"/>
                    <a:pt x="952" y="69"/>
                    <a:pt x="952" y="69"/>
                  </a:cubicBezTo>
                  <a:cubicBezTo>
                    <a:pt x="952" y="69"/>
                    <a:pt x="952" y="69"/>
                    <a:pt x="952" y="69"/>
                  </a:cubicBezTo>
                  <a:cubicBezTo>
                    <a:pt x="952" y="70"/>
                    <a:pt x="952" y="70"/>
                    <a:pt x="952" y="71"/>
                  </a:cubicBezTo>
                  <a:cubicBezTo>
                    <a:pt x="952" y="71"/>
                    <a:pt x="952" y="71"/>
                    <a:pt x="952" y="71"/>
                  </a:cubicBezTo>
                  <a:cubicBezTo>
                    <a:pt x="952" y="71"/>
                    <a:pt x="952" y="71"/>
                    <a:pt x="952" y="71"/>
                  </a:cubicBezTo>
                  <a:cubicBezTo>
                    <a:pt x="953" y="71"/>
                    <a:pt x="952" y="72"/>
                    <a:pt x="953" y="72"/>
                  </a:cubicBezTo>
                  <a:cubicBezTo>
                    <a:pt x="953" y="72"/>
                    <a:pt x="953" y="72"/>
                    <a:pt x="953" y="72"/>
                  </a:cubicBezTo>
                  <a:cubicBezTo>
                    <a:pt x="953" y="72"/>
                    <a:pt x="953" y="73"/>
                    <a:pt x="953" y="73"/>
                  </a:cubicBezTo>
                  <a:cubicBezTo>
                    <a:pt x="953" y="73"/>
                    <a:pt x="953" y="73"/>
                    <a:pt x="953" y="73"/>
                  </a:cubicBezTo>
                  <a:cubicBezTo>
                    <a:pt x="953" y="73"/>
                    <a:pt x="953" y="74"/>
                    <a:pt x="953" y="74"/>
                  </a:cubicBezTo>
                  <a:cubicBezTo>
                    <a:pt x="953" y="74"/>
                    <a:pt x="953" y="74"/>
                    <a:pt x="953" y="74"/>
                  </a:cubicBezTo>
                  <a:cubicBezTo>
                    <a:pt x="954" y="75"/>
                    <a:pt x="954" y="75"/>
                    <a:pt x="954" y="75"/>
                  </a:cubicBezTo>
                  <a:cubicBezTo>
                    <a:pt x="954" y="75"/>
                    <a:pt x="954" y="75"/>
                    <a:pt x="954" y="75"/>
                  </a:cubicBezTo>
                  <a:cubicBezTo>
                    <a:pt x="954" y="76"/>
                    <a:pt x="954" y="76"/>
                    <a:pt x="954" y="76"/>
                  </a:cubicBezTo>
                  <a:cubicBezTo>
                    <a:pt x="954" y="76"/>
                    <a:pt x="954" y="76"/>
                    <a:pt x="954" y="76"/>
                  </a:cubicBezTo>
                  <a:cubicBezTo>
                    <a:pt x="954" y="76"/>
                    <a:pt x="954" y="77"/>
                    <a:pt x="954" y="77"/>
                  </a:cubicBezTo>
                  <a:cubicBezTo>
                    <a:pt x="954" y="77"/>
                    <a:pt x="954" y="77"/>
                    <a:pt x="954" y="77"/>
                  </a:cubicBezTo>
                  <a:cubicBezTo>
                    <a:pt x="955" y="77"/>
                    <a:pt x="955" y="78"/>
                    <a:pt x="955" y="78"/>
                  </a:cubicBezTo>
                  <a:cubicBezTo>
                    <a:pt x="955" y="78"/>
                    <a:pt x="955" y="78"/>
                    <a:pt x="955" y="78"/>
                  </a:cubicBezTo>
                  <a:cubicBezTo>
                    <a:pt x="955" y="78"/>
                    <a:pt x="955" y="78"/>
                    <a:pt x="955" y="79"/>
                  </a:cubicBezTo>
                  <a:cubicBezTo>
                    <a:pt x="955" y="79"/>
                    <a:pt x="955" y="79"/>
                    <a:pt x="955" y="79"/>
                  </a:cubicBezTo>
                  <a:cubicBezTo>
                    <a:pt x="955" y="79"/>
                    <a:pt x="955" y="79"/>
                    <a:pt x="955" y="79"/>
                  </a:cubicBezTo>
                  <a:cubicBezTo>
                    <a:pt x="955" y="79"/>
                    <a:pt x="955" y="79"/>
                    <a:pt x="956" y="80"/>
                  </a:cubicBezTo>
                  <a:cubicBezTo>
                    <a:pt x="956" y="80"/>
                    <a:pt x="956" y="80"/>
                    <a:pt x="956" y="80"/>
                  </a:cubicBezTo>
                  <a:cubicBezTo>
                    <a:pt x="956" y="80"/>
                    <a:pt x="956" y="80"/>
                    <a:pt x="956" y="80"/>
                  </a:cubicBezTo>
                  <a:cubicBezTo>
                    <a:pt x="956" y="80"/>
                    <a:pt x="956" y="80"/>
                    <a:pt x="956" y="80"/>
                  </a:cubicBezTo>
                  <a:cubicBezTo>
                    <a:pt x="956" y="80"/>
                    <a:pt x="956" y="81"/>
                    <a:pt x="956" y="81"/>
                  </a:cubicBezTo>
                  <a:cubicBezTo>
                    <a:pt x="956" y="81"/>
                    <a:pt x="956" y="81"/>
                    <a:pt x="956" y="81"/>
                  </a:cubicBezTo>
                  <a:cubicBezTo>
                    <a:pt x="956" y="81"/>
                    <a:pt x="956" y="81"/>
                    <a:pt x="957" y="82"/>
                  </a:cubicBezTo>
                  <a:cubicBezTo>
                    <a:pt x="957" y="82"/>
                    <a:pt x="957" y="82"/>
                    <a:pt x="957" y="82"/>
                  </a:cubicBezTo>
                  <a:cubicBezTo>
                    <a:pt x="957" y="82"/>
                    <a:pt x="957" y="82"/>
                    <a:pt x="957" y="82"/>
                  </a:cubicBezTo>
                  <a:cubicBezTo>
                    <a:pt x="957" y="82"/>
                    <a:pt x="957" y="82"/>
                    <a:pt x="957" y="82"/>
                  </a:cubicBezTo>
                  <a:cubicBezTo>
                    <a:pt x="957" y="82"/>
                    <a:pt x="957" y="82"/>
                    <a:pt x="957" y="82"/>
                  </a:cubicBezTo>
                  <a:cubicBezTo>
                    <a:pt x="957" y="82"/>
                    <a:pt x="957" y="83"/>
                    <a:pt x="957" y="83"/>
                  </a:cubicBezTo>
                  <a:cubicBezTo>
                    <a:pt x="957" y="83"/>
                    <a:pt x="957" y="83"/>
                    <a:pt x="957" y="83"/>
                  </a:cubicBezTo>
                  <a:cubicBezTo>
                    <a:pt x="957" y="83"/>
                    <a:pt x="957" y="83"/>
                    <a:pt x="958" y="83"/>
                  </a:cubicBezTo>
                  <a:cubicBezTo>
                    <a:pt x="958" y="83"/>
                    <a:pt x="958" y="83"/>
                    <a:pt x="958" y="83"/>
                  </a:cubicBezTo>
                  <a:cubicBezTo>
                    <a:pt x="958" y="84"/>
                    <a:pt x="958" y="84"/>
                    <a:pt x="958" y="84"/>
                  </a:cubicBezTo>
                  <a:cubicBezTo>
                    <a:pt x="958" y="84"/>
                    <a:pt x="958" y="84"/>
                    <a:pt x="958" y="84"/>
                  </a:cubicBezTo>
                  <a:cubicBezTo>
                    <a:pt x="958" y="84"/>
                    <a:pt x="958" y="84"/>
                    <a:pt x="958" y="84"/>
                  </a:cubicBezTo>
                  <a:cubicBezTo>
                    <a:pt x="958" y="84"/>
                    <a:pt x="958" y="84"/>
                    <a:pt x="958" y="84"/>
                  </a:cubicBezTo>
                  <a:cubicBezTo>
                    <a:pt x="958" y="85"/>
                    <a:pt x="958" y="85"/>
                    <a:pt x="959" y="85"/>
                  </a:cubicBezTo>
                  <a:cubicBezTo>
                    <a:pt x="959" y="85"/>
                    <a:pt x="959" y="85"/>
                    <a:pt x="959" y="85"/>
                  </a:cubicBezTo>
                  <a:cubicBezTo>
                    <a:pt x="959" y="85"/>
                    <a:pt x="959" y="85"/>
                    <a:pt x="959" y="86"/>
                  </a:cubicBezTo>
                  <a:cubicBezTo>
                    <a:pt x="959" y="86"/>
                    <a:pt x="959" y="86"/>
                    <a:pt x="959" y="86"/>
                  </a:cubicBezTo>
                  <a:cubicBezTo>
                    <a:pt x="959" y="86"/>
                    <a:pt x="959" y="86"/>
                    <a:pt x="959" y="86"/>
                  </a:cubicBezTo>
                  <a:cubicBezTo>
                    <a:pt x="959" y="86"/>
                    <a:pt x="959" y="86"/>
                    <a:pt x="959" y="86"/>
                  </a:cubicBezTo>
                  <a:cubicBezTo>
                    <a:pt x="959" y="86"/>
                    <a:pt x="960" y="86"/>
                    <a:pt x="960" y="87"/>
                  </a:cubicBezTo>
                  <a:cubicBezTo>
                    <a:pt x="960" y="87"/>
                    <a:pt x="960" y="87"/>
                    <a:pt x="960" y="87"/>
                  </a:cubicBezTo>
                  <a:cubicBezTo>
                    <a:pt x="960" y="87"/>
                    <a:pt x="960" y="87"/>
                    <a:pt x="960" y="87"/>
                  </a:cubicBezTo>
                  <a:cubicBezTo>
                    <a:pt x="960" y="87"/>
                    <a:pt x="960" y="87"/>
                    <a:pt x="960" y="87"/>
                  </a:cubicBezTo>
                  <a:cubicBezTo>
                    <a:pt x="960" y="87"/>
                    <a:pt x="960" y="87"/>
                    <a:pt x="960" y="88"/>
                  </a:cubicBezTo>
                  <a:cubicBezTo>
                    <a:pt x="960" y="87"/>
                    <a:pt x="960" y="87"/>
                    <a:pt x="960" y="87"/>
                  </a:cubicBezTo>
                  <a:cubicBezTo>
                    <a:pt x="960" y="88"/>
                    <a:pt x="961" y="88"/>
                    <a:pt x="961" y="88"/>
                  </a:cubicBezTo>
                  <a:cubicBezTo>
                    <a:pt x="961" y="88"/>
                    <a:pt x="961" y="88"/>
                    <a:pt x="961" y="88"/>
                  </a:cubicBezTo>
                  <a:cubicBezTo>
                    <a:pt x="961" y="88"/>
                    <a:pt x="961" y="88"/>
                    <a:pt x="961" y="88"/>
                  </a:cubicBezTo>
                  <a:cubicBezTo>
                    <a:pt x="961" y="88"/>
                    <a:pt x="961" y="88"/>
                    <a:pt x="961" y="88"/>
                  </a:cubicBezTo>
                  <a:cubicBezTo>
                    <a:pt x="961" y="89"/>
                    <a:pt x="961" y="89"/>
                    <a:pt x="962" y="89"/>
                  </a:cubicBezTo>
                  <a:cubicBezTo>
                    <a:pt x="962" y="89"/>
                    <a:pt x="962" y="89"/>
                    <a:pt x="962" y="89"/>
                  </a:cubicBezTo>
                  <a:cubicBezTo>
                    <a:pt x="962" y="89"/>
                    <a:pt x="962" y="90"/>
                    <a:pt x="962" y="90"/>
                  </a:cubicBezTo>
                  <a:cubicBezTo>
                    <a:pt x="962" y="90"/>
                    <a:pt x="962" y="90"/>
                    <a:pt x="962" y="90"/>
                  </a:cubicBezTo>
                  <a:cubicBezTo>
                    <a:pt x="962" y="90"/>
                    <a:pt x="962" y="90"/>
                    <a:pt x="963" y="90"/>
                  </a:cubicBezTo>
                  <a:cubicBezTo>
                    <a:pt x="962" y="90"/>
                    <a:pt x="962" y="90"/>
                    <a:pt x="962" y="90"/>
                  </a:cubicBezTo>
                  <a:cubicBezTo>
                    <a:pt x="963" y="90"/>
                    <a:pt x="963" y="90"/>
                    <a:pt x="963" y="90"/>
                  </a:cubicBezTo>
                  <a:cubicBezTo>
                    <a:pt x="963" y="90"/>
                    <a:pt x="963" y="90"/>
                    <a:pt x="963" y="90"/>
                  </a:cubicBezTo>
                  <a:cubicBezTo>
                    <a:pt x="963" y="90"/>
                    <a:pt x="963" y="91"/>
                    <a:pt x="963" y="91"/>
                  </a:cubicBezTo>
                  <a:cubicBezTo>
                    <a:pt x="963" y="91"/>
                    <a:pt x="963" y="91"/>
                    <a:pt x="963" y="91"/>
                  </a:cubicBezTo>
                  <a:cubicBezTo>
                    <a:pt x="963" y="91"/>
                    <a:pt x="963" y="91"/>
                    <a:pt x="964" y="91"/>
                  </a:cubicBezTo>
                  <a:cubicBezTo>
                    <a:pt x="964" y="91"/>
                    <a:pt x="964" y="91"/>
                    <a:pt x="964" y="91"/>
                  </a:cubicBezTo>
                  <a:cubicBezTo>
                    <a:pt x="964" y="91"/>
                    <a:pt x="964" y="91"/>
                    <a:pt x="964" y="91"/>
                  </a:cubicBezTo>
                  <a:cubicBezTo>
                    <a:pt x="964" y="91"/>
                    <a:pt x="964" y="91"/>
                    <a:pt x="964" y="91"/>
                  </a:cubicBezTo>
                  <a:cubicBezTo>
                    <a:pt x="964" y="92"/>
                    <a:pt x="964" y="92"/>
                    <a:pt x="964" y="92"/>
                  </a:cubicBezTo>
                  <a:cubicBezTo>
                    <a:pt x="964" y="92"/>
                    <a:pt x="964" y="92"/>
                    <a:pt x="964" y="92"/>
                  </a:cubicBezTo>
                  <a:cubicBezTo>
                    <a:pt x="964" y="92"/>
                    <a:pt x="964" y="92"/>
                    <a:pt x="965" y="92"/>
                  </a:cubicBezTo>
                  <a:cubicBezTo>
                    <a:pt x="965" y="92"/>
                    <a:pt x="965" y="92"/>
                    <a:pt x="965" y="92"/>
                  </a:cubicBezTo>
                  <a:cubicBezTo>
                    <a:pt x="965" y="92"/>
                    <a:pt x="965" y="92"/>
                    <a:pt x="965" y="92"/>
                  </a:cubicBezTo>
                  <a:cubicBezTo>
                    <a:pt x="965" y="92"/>
                    <a:pt x="965" y="92"/>
                    <a:pt x="965" y="92"/>
                  </a:cubicBezTo>
                  <a:cubicBezTo>
                    <a:pt x="965" y="93"/>
                    <a:pt x="965" y="93"/>
                    <a:pt x="965" y="93"/>
                  </a:cubicBezTo>
                  <a:cubicBezTo>
                    <a:pt x="965" y="93"/>
                    <a:pt x="965" y="93"/>
                    <a:pt x="965" y="93"/>
                  </a:cubicBezTo>
                  <a:cubicBezTo>
                    <a:pt x="965" y="93"/>
                    <a:pt x="966" y="93"/>
                    <a:pt x="966" y="94"/>
                  </a:cubicBezTo>
                  <a:cubicBezTo>
                    <a:pt x="966" y="94"/>
                    <a:pt x="966" y="94"/>
                    <a:pt x="966" y="94"/>
                  </a:cubicBezTo>
                  <a:cubicBezTo>
                    <a:pt x="966"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5"/>
                    <a:pt x="968" y="95"/>
                    <a:pt x="968" y="95"/>
                  </a:cubicBezTo>
                  <a:cubicBezTo>
                    <a:pt x="968" y="95"/>
                    <a:pt x="968" y="95"/>
                    <a:pt x="968" y="95"/>
                  </a:cubicBezTo>
                  <a:cubicBezTo>
                    <a:pt x="968" y="95"/>
                    <a:pt x="968" y="95"/>
                    <a:pt x="968" y="95"/>
                  </a:cubicBezTo>
                  <a:cubicBezTo>
                    <a:pt x="968" y="95"/>
                    <a:pt x="968" y="95"/>
                    <a:pt x="968" y="95"/>
                  </a:cubicBezTo>
                  <a:cubicBezTo>
                    <a:pt x="969" y="96"/>
                    <a:pt x="969" y="96"/>
                    <a:pt x="969" y="96"/>
                  </a:cubicBezTo>
                  <a:cubicBezTo>
                    <a:pt x="969" y="96"/>
                    <a:pt x="969" y="96"/>
                    <a:pt x="969" y="96"/>
                  </a:cubicBezTo>
                  <a:cubicBezTo>
                    <a:pt x="970" y="96"/>
                    <a:pt x="970" y="96"/>
                    <a:pt x="971" y="97"/>
                  </a:cubicBezTo>
                  <a:cubicBezTo>
                    <a:pt x="970" y="97"/>
                    <a:pt x="970" y="97"/>
                    <a:pt x="970" y="97"/>
                  </a:cubicBezTo>
                  <a:cubicBezTo>
                    <a:pt x="971" y="97"/>
                    <a:pt x="971" y="97"/>
                    <a:pt x="971" y="97"/>
                  </a:cubicBezTo>
                  <a:cubicBezTo>
                    <a:pt x="971" y="97"/>
                    <a:pt x="971" y="97"/>
                    <a:pt x="971" y="97"/>
                  </a:cubicBezTo>
                  <a:cubicBezTo>
                    <a:pt x="971" y="97"/>
                    <a:pt x="971" y="97"/>
                    <a:pt x="972" y="97"/>
                  </a:cubicBezTo>
                  <a:cubicBezTo>
                    <a:pt x="972" y="97"/>
                    <a:pt x="972" y="97"/>
                    <a:pt x="972" y="97"/>
                  </a:cubicBezTo>
                  <a:cubicBezTo>
                    <a:pt x="972" y="98"/>
                    <a:pt x="972" y="97"/>
                    <a:pt x="972" y="98"/>
                  </a:cubicBezTo>
                  <a:cubicBezTo>
                    <a:pt x="972" y="98"/>
                    <a:pt x="972" y="98"/>
                    <a:pt x="972" y="98"/>
                  </a:cubicBezTo>
                  <a:cubicBezTo>
                    <a:pt x="972" y="98"/>
                    <a:pt x="973" y="98"/>
                    <a:pt x="973" y="98"/>
                  </a:cubicBezTo>
                  <a:cubicBezTo>
                    <a:pt x="973" y="98"/>
                    <a:pt x="973" y="98"/>
                    <a:pt x="973" y="98"/>
                  </a:cubicBezTo>
                  <a:cubicBezTo>
                    <a:pt x="973" y="98"/>
                    <a:pt x="973" y="98"/>
                    <a:pt x="974" y="98"/>
                  </a:cubicBezTo>
                  <a:cubicBezTo>
                    <a:pt x="974" y="98"/>
                    <a:pt x="974" y="98"/>
                    <a:pt x="974" y="98"/>
                  </a:cubicBezTo>
                  <a:cubicBezTo>
                    <a:pt x="974" y="99"/>
                    <a:pt x="974" y="99"/>
                    <a:pt x="974" y="99"/>
                  </a:cubicBezTo>
                  <a:cubicBezTo>
                    <a:pt x="974" y="99"/>
                    <a:pt x="974" y="99"/>
                    <a:pt x="974" y="99"/>
                  </a:cubicBezTo>
                  <a:cubicBezTo>
                    <a:pt x="974" y="99"/>
                    <a:pt x="975" y="99"/>
                    <a:pt x="975" y="99"/>
                  </a:cubicBezTo>
                  <a:cubicBezTo>
                    <a:pt x="975" y="99"/>
                    <a:pt x="975" y="99"/>
                    <a:pt x="975" y="99"/>
                  </a:cubicBezTo>
                  <a:cubicBezTo>
                    <a:pt x="975" y="99"/>
                    <a:pt x="975" y="99"/>
                    <a:pt x="976" y="99"/>
                  </a:cubicBezTo>
                  <a:cubicBezTo>
                    <a:pt x="976" y="99"/>
                    <a:pt x="976" y="99"/>
                    <a:pt x="976" y="99"/>
                  </a:cubicBezTo>
                  <a:cubicBezTo>
                    <a:pt x="976" y="100"/>
                    <a:pt x="976" y="100"/>
                    <a:pt x="977" y="100"/>
                  </a:cubicBezTo>
                  <a:cubicBezTo>
                    <a:pt x="977" y="100"/>
                    <a:pt x="977" y="100"/>
                    <a:pt x="977" y="100"/>
                  </a:cubicBezTo>
                  <a:cubicBezTo>
                    <a:pt x="977" y="100"/>
                    <a:pt x="977" y="100"/>
                    <a:pt x="977" y="100"/>
                  </a:cubicBezTo>
                  <a:cubicBezTo>
                    <a:pt x="977" y="100"/>
                    <a:pt x="977" y="100"/>
                    <a:pt x="977" y="100"/>
                  </a:cubicBezTo>
                  <a:cubicBezTo>
                    <a:pt x="977" y="100"/>
                    <a:pt x="977" y="100"/>
                    <a:pt x="977" y="100"/>
                  </a:cubicBezTo>
                  <a:cubicBezTo>
                    <a:pt x="978" y="100"/>
                    <a:pt x="978" y="100"/>
                    <a:pt x="978" y="100"/>
                  </a:cubicBezTo>
                  <a:cubicBezTo>
                    <a:pt x="978" y="100"/>
                    <a:pt x="978" y="100"/>
                    <a:pt x="978" y="100"/>
                  </a:cubicBezTo>
                  <a:cubicBezTo>
                    <a:pt x="978" y="100"/>
                    <a:pt x="978" y="100"/>
                    <a:pt x="978" y="100"/>
                  </a:cubicBezTo>
                  <a:cubicBezTo>
                    <a:pt x="979" y="101"/>
                    <a:pt x="979" y="101"/>
                    <a:pt x="979" y="101"/>
                  </a:cubicBezTo>
                  <a:cubicBezTo>
                    <a:pt x="979" y="101"/>
                    <a:pt x="979" y="101"/>
                    <a:pt x="979" y="101"/>
                  </a:cubicBezTo>
                  <a:cubicBezTo>
                    <a:pt x="980" y="101"/>
                    <a:pt x="980" y="101"/>
                    <a:pt x="980" y="101"/>
                  </a:cubicBezTo>
                  <a:cubicBezTo>
                    <a:pt x="980" y="101"/>
                    <a:pt x="980" y="101"/>
                    <a:pt x="980" y="101"/>
                  </a:cubicBezTo>
                  <a:cubicBezTo>
                    <a:pt x="980" y="101"/>
                    <a:pt x="980" y="101"/>
                    <a:pt x="980" y="101"/>
                  </a:cubicBezTo>
                  <a:cubicBezTo>
                    <a:pt x="981" y="101"/>
                    <a:pt x="981" y="101"/>
                    <a:pt x="981" y="101"/>
                  </a:cubicBezTo>
                  <a:cubicBezTo>
                    <a:pt x="981" y="101"/>
                    <a:pt x="981" y="101"/>
                    <a:pt x="982" y="102"/>
                  </a:cubicBezTo>
                  <a:cubicBezTo>
                    <a:pt x="982" y="101"/>
                    <a:pt x="982" y="101"/>
                    <a:pt x="982" y="101"/>
                  </a:cubicBezTo>
                  <a:cubicBezTo>
                    <a:pt x="982" y="102"/>
                    <a:pt x="982" y="102"/>
                    <a:pt x="983" y="102"/>
                  </a:cubicBezTo>
                  <a:cubicBezTo>
                    <a:pt x="983" y="102"/>
                    <a:pt x="983" y="102"/>
                    <a:pt x="983" y="102"/>
                  </a:cubicBezTo>
                  <a:cubicBezTo>
                    <a:pt x="983" y="102"/>
                    <a:pt x="983" y="102"/>
                    <a:pt x="983" y="102"/>
                  </a:cubicBezTo>
                  <a:cubicBezTo>
                    <a:pt x="983" y="102"/>
                    <a:pt x="984" y="102"/>
                    <a:pt x="984" y="102"/>
                  </a:cubicBezTo>
                  <a:cubicBezTo>
                    <a:pt x="985" y="102"/>
                    <a:pt x="985" y="102"/>
                    <a:pt x="985" y="102"/>
                  </a:cubicBezTo>
                  <a:cubicBezTo>
                    <a:pt x="985" y="102"/>
                    <a:pt x="985" y="102"/>
                    <a:pt x="985" y="102"/>
                  </a:cubicBezTo>
                  <a:cubicBezTo>
                    <a:pt x="985" y="103"/>
                    <a:pt x="986" y="102"/>
                    <a:pt x="986" y="103"/>
                  </a:cubicBezTo>
                  <a:cubicBezTo>
                    <a:pt x="986" y="102"/>
                    <a:pt x="986" y="102"/>
                    <a:pt x="986" y="102"/>
                  </a:cubicBezTo>
                  <a:cubicBezTo>
                    <a:pt x="986" y="103"/>
                    <a:pt x="986" y="103"/>
                    <a:pt x="986" y="103"/>
                  </a:cubicBezTo>
                  <a:cubicBezTo>
                    <a:pt x="987" y="103"/>
                    <a:pt x="988" y="103"/>
                    <a:pt x="989" y="103"/>
                  </a:cubicBezTo>
                  <a:cubicBezTo>
                    <a:pt x="989" y="103"/>
                    <a:pt x="989" y="103"/>
                    <a:pt x="989" y="103"/>
                  </a:cubicBezTo>
                  <a:cubicBezTo>
                    <a:pt x="991" y="103"/>
                    <a:pt x="992" y="103"/>
                    <a:pt x="993" y="103"/>
                  </a:cubicBezTo>
                  <a:cubicBezTo>
                    <a:pt x="995" y="103"/>
                    <a:pt x="996" y="103"/>
                    <a:pt x="997" y="103"/>
                  </a:cubicBezTo>
                  <a:cubicBezTo>
                    <a:pt x="999" y="103"/>
                    <a:pt x="1000" y="103"/>
                    <a:pt x="1002" y="103"/>
                  </a:cubicBezTo>
                  <a:cubicBezTo>
                    <a:pt x="1002" y="103"/>
                    <a:pt x="1002" y="103"/>
                    <a:pt x="1003" y="103"/>
                  </a:cubicBezTo>
                  <a:cubicBezTo>
                    <a:pt x="1004" y="102"/>
                    <a:pt x="1004" y="103"/>
                    <a:pt x="1005" y="103"/>
                  </a:cubicBezTo>
                  <a:cubicBezTo>
                    <a:pt x="1005" y="102"/>
                    <a:pt x="1005" y="102"/>
                    <a:pt x="1005" y="102"/>
                  </a:cubicBezTo>
                  <a:cubicBezTo>
                    <a:pt x="1006" y="103"/>
                    <a:pt x="1006" y="103"/>
                    <a:pt x="1006" y="103"/>
                  </a:cubicBezTo>
                  <a:cubicBezTo>
                    <a:pt x="1006" y="102"/>
                    <a:pt x="1007" y="103"/>
                    <a:pt x="1007" y="102"/>
                  </a:cubicBezTo>
                  <a:cubicBezTo>
                    <a:pt x="1007" y="102"/>
                    <a:pt x="1007" y="102"/>
                    <a:pt x="1007" y="102"/>
                  </a:cubicBezTo>
                  <a:cubicBezTo>
                    <a:pt x="1008" y="102"/>
                    <a:pt x="1008" y="102"/>
                    <a:pt x="1008" y="102"/>
                  </a:cubicBezTo>
                  <a:cubicBezTo>
                    <a:pt x="1008" y="102"/>
                    <a:pt x="1009" y="102"/>
                    <a:pt x="1009" y="102"/>
                  </a:cubicBezTo>
                  <a:cubicBezTo>
                    <a:pt x="1009" y="102"/>
                    <a:pt x="1009" y="102"/>
                    <a:pt x="1009" y="102"/>
                  </a:cubicBezTo>
                  <a:cubicBezTo>
                    <a:pt x="1009" y="102"/>
                    <a:pt x="1009" y="102"/>
                    <a:pt x="1009" y="102"/>
                  </a:cubicBezTo>
                  <a:cubicBezTo>
                    <a:pt x="1010" y="102"/>
                    <a:pt x="1010" y="102"/>
                    <a:pt x="1011" y="102"/>
                  </a:cubicBezTo>
                  <a:cubicBezTo>
                    <a:pt x="1011" y="101"/>
                    <a:pt x="1011" y="101"/>
                    <a:pt x="1011" y="101"/>
                  </a:cubicBezTo>
                  <a:cubicBezTo>
                    <a:pt x="1011" y="101"/>
                    <a:pt x="1011" y="101"/>
                    <a:pt x="1011" y="101"/>
                  </a:cubicBezTo>
                  <a:cubicBezTo>
                    <a:pt x="1011" y="101"/>
                    <a:pt x="1012" y="101"/>
                    <a:pt x="1012" y="101"/>
                  </a:cubicBezTo>
                  <a:cubicBezTo>
                    <a:pt x="1012" y="101"/>
                    <a:pt x="1012" y="101"/>
                    <a:pt x="1012" y="101"/>
                  </a:cubicBezTo>
                  <a:cubicBezTo>
                    <a:pt x="1013" y="101"/>
                    <a:pt x="1013" y="101"/>
                    <a:pt x="1013" y="101"/>
                  </a:cubicBezTo>
                  <a:cubicBezTo>
                    <a:pt x="1013" y="101"/>
                    <a:pt x="1013" y="101"/>
                    <a:pt x="1013" y="101"/>
                  </a:cubicBezTo>
                  <a:cubicBezTo>
                    <a:pt x="1013" y="101"/>
                    <a:pt x="1013" y="101"/>
                    <a:pt x="1013" y="101"/>
                  </a:cubicBezTo>
                  <a:cubicBezTo>
                    <a:pt x="1014" y="101"/>
                    <a:pt x="1014" y="101"/>
                    <a:pt x="1014" y="101"/>
                  </a:cubicBezTo>
                  <a:cubicBezTo>
                    <a:pt x="1014" y="100"/>
                    <a:pt x="1014" y="100"/>
                    <a:pt x="1014" y="100"/>
                  </a:cubicBezTo>
                  <a:cubicBezTo>
                    <a:pt x="1015" y="100"/>
                    <a:pt x="1015" y="100"/>
                    <a:pt x="1015" y="100"/>
                  </a:cubicBezTo>
                  <a:cubicBezTo>
                    <a:pt x="1015" y="100"/>
                    <a:pt x="1015" y="100"/>
                    <a:pt x="1015" y="100"/>
                  </a:cubicBezTo>
                  <a:cubicBezTo>
                    <a:pt x="1015" y="100"/>
                    <a:pt x="1015" y="100"/>
                    <a:pt x="1015" y="100"/>
                  </a:cubicBezTo>
                  <a:cubicBezTo>
                    <a:pt x="1016" y="100"/>
                    <a:pt x="1016" y="100"/>
                    <a:pt x="1016" y="100"/>
                  </a:cubicBezTo>
                  <a:cubicBezTo>
                    <a:pt x="1016" y="100"/>
                    <a:pt x="1016" y="100"/>
                    <a:pt x="1016" y="100"/>
                  </a:cubicBezTo>
                  <a:cubicBezTo>
                    <a:pt x="1016" y="100"/>
                    <a:pt x="1016" y="100"/>
                    <a:pt x="1016" y="100"/>
                  </a:cubicBezTo>
                  <a:cubicBezTo>
                    <a:pt x="1017" y="99"/>
                    <a:pt x="1017" y="100"/>
                    <a:pt x="1017" y="99"/>
                  </a:cubicBezTo>
                  <a:cubicBezTo>
                    <a:pt x="1017" y="99"/>
                    <a:pt x="1017" y="99"/>
                    <a:pt x="1017" y="99"/>
                  </a:cubicBezTo>
                  <a:cubicBezTo>
                    <a:pt x="1018" y="99"/>
                    <a:pt x="1018" y="99"/>
                    <a:pt x="1018" y="99"/>
                  </a:cubicBezTo>
                  <a:cubicBezTo>
                    <a:pt x="1018" y="99"/>
                    <a:pt x="1018" y="99"/>
                    <a:pt x="1018" y="99"/>
                  </a:cubicBezTo>
                  <a:cubicBezTo>
                    <a:pt x="1018" y="99"/>
                    <a:pt x="1019" y="99"/>
                    <a:pt x="1019" y="99"/>
                  </a:cubicBezTo>
                  <a:cubicBezTo>
                    <a:pt x="1019" y="99"/>
                    <a:pt x="1019" y="99"/>
                    <a:pt x="1019" y="99"/>
                  </a:cubicBezTo>
                  <a:cubicBezTo>
                    <a:pt x="1019" y="99"/>
                    <a:pt x="1019" y="99"/>
                    <a:pt x="1019" y="99"/>
                  </a:cubicBezTo>
                  <a:cubicBezTo>
                    <a:pt x="1019" y="99"/>
                    <a:pt x="1019" y="99"/>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1" y="98"/>
                    <a:pt x="1021" y="98"/>
                    <a:pt x="1021" y="98"/>
                  </a:cubicBezTo>
                  <a:cubicBezTo>
                    <a:pt x="1021" y="98"/>
                    <a:pt x="1021" y="98"/>
                    <a:pt x="1021" y="98"/>
                  </a:cubicBezTo>
                  <a:cubicBezTo>
                    <a:pt x="1021" y="94"/>
                    <a:pt x="1021" y="91"/>
                    <a:pt x="1021" y="87"/>
                  </a:cubicBezTo>
                  <a:cubicBezTo>
                    <a:pt x="1021" y="87"/>
                    <a:pt x="1021" y="87"/>
                    <a:pt x="1021" y="87"/>
                  </a:cubicBezTo>
                  <a:cubicBezTo>
                    <a:pt x="1021" y="87"/>
                    <a:pt x="1021" y="87"/>
                    <a:pt x="1021" y="87"/>
                  </a:cubicBezTo>
                  <a:cubicBezTo>
                    <a:pt x="1020" y="87"/>
                    <a:pt x="1020" y="87"/>
                    <a:pt x="1020" y="87"/>
                  </a:cubicBezTo>
                  <a:cubicBezTo>
                    <a:pt x="1020" y="87"/>
                    <a:pt x="1020" y="87"/>
                    <a:pt x="1020" y="87"/>
                  </a:cubicBezTo>
                  <a:cubicBezTo>
                    <a:pt x="1020" y="87"/>
                    <a:pt x="1019" y="87"/>
                    <a:pt x="1019" y="88"/>
                  </a:cubicBezTo>
                  <a:cubicBezTo>
                    <a:pt x="1019" y="88"/>
                    <a:pt x="1019" y="88"/>
                    <a:pt x="1019" y="88"/>
                  </a:cubicBezTo>
                  <a:cubicBezTo>
                    <a:pt x="1019" y="88"/>
                    <a:pt x="1019" y="88"/>
                    <a:pt x="1019" y="88"/>
                  </a:cubicBezTo>
                  <a:cubicBezTo>
                    <a:pt x="1019" y="88"/>
                    <a:pt x="1019" y="88"/>
                    <a:pt x="1019" y="88"/>
                  </a:cubicBezTo>
                  <a:cubicBezTo>
                    <a:pt x="1018" y="88"/>
                    <a:pt x="1018" y="88"/>
                    <a:pt x="1018" y="88"/>
                  </a:cubicBezTo>
                  <a:cubicBezTo>
                    <a:pt x="1018" y="88"/>
                    <a:pt x="1018" y="88"/>
                    <a:pt x="1018" y="88"/>
                  </a:cubicBezTo>
                  <a:cubicBezTo>
                    <a:pt x="1018" y="88"/>
                    <a:pt x="1018" y="88"/>
                    <a:pt x="1018" y="88"/>
                  </a:cubicBezTo>
                  <a:cubicBezTo>
                    <a:pt x="1018" y="88"/>
                    <a:pt x="1018" y="88"/>
                    <a:pt x="1017" y="89"/>
                  </a:cubicBezTo>
                  <a:cubicBezTo>
                    <a:pt x="1017" y="89"/>
                    <a:pt x="1017" y="89"/>
                    <a:pt x="1017" y="89"/>
                  </a:cubicBezTo>
                  <a:cubicBezTo>
                    <a:pt x="1017" y="89"/>
                    <a:pt x="1017" y="89"/>
                    <a:pt x="1017" y="89"/>
                  </a:cubicBezTo>
                  <a:cubicBezTo>
                    <a:pt x="1017" y="89"/>
                    <a:pt x="1017" y="89"/>
                    <a:pt x="1016" y="89"/>
                  </a:cubicBezTo>
                  <a:cubicBezTo>
                    <a:pt x="1016" y="89"/>
                    <a:pt x="1016" y="89"/>
                    <a:pt x="1016" y="89"/>
                  </a:cubicBezTo>
                  <a:cubicBezTo>
                    <a:pt x="1016" y="89"/>
                    <a:pt x="1016" y="89"/>
                    <a:pt x="1016" y="89"/>
                  </a:cubicBezTo>
                  <a:cubicBezTo>
                    <a:pt x="1016" y="89"/>
                    <a:pt x="1016" y="89"/>
                    <a:pt x="1016" y="89"/>
                  </a:cubicBezTo>
                  <a:cubicBezTo>
                    <a:pt x="1016" y="90"/>
                    <a:pt x="1015" y="89"/>
                    <a:pt x="1015" y="90"/>
                  </a:cubicBezTo>
                  <a:cubicBezTo>
                    <a:pt x="1015" y="90"/>
                    <a:pt x="1015" y="90"/>
                    <a:pt x="1015" y="90"/>
                  </a:cubicBezTo>
                  <a:cubicBezTo>
                    <a:pt x="1015" y="90"/>
                    <a:pt x="1014" y="90"/>
                    <a:pt x="1014" y="90"/>
                  </a:cubicBezTo>
                  <a:cubicBezTo>
                    <a:pt x="1014" y="90"/>
                    <a:pt x="1014" y="90"/>
                    <a:pt x="1014" y="90"/>
                  </a:cubicBezTo>
                  <a:cubicBezTo>
                    <a:pt x="1014" y="90"/>
                    <a:pt x="1013" y="90"/>
                    <a:pt x="1013" y="90"/>
                  </a:cubicBezTo>
                  <a:cubicBezTo>
                    <a:pt x="1013" y="90"/>
                    <a:pt x="1013" y="90"/>
                    <a:pt x="1013" y="90"/>
                  </a:cubicBezTo>
                  <a:cubicBezTo>
                    <a:pt x="1013" y="91"/>
                    <a:pt x="1012" y="91"/>
                    <a:pt x="1012" y="91"/>
                  </a:cubicBezTo>
                  <a:cubicBezTo>
                    <a:pt x="1012" y="91"/>
                    <a:pt x="1012" y="91"/>
                    <a:pt x="1012" y="91"/>
                  </a:cubicBezTo>
                  <a:cubicBezTo>
                    <a:pt x="1012" y="91"/>
                    <a:pt x="1011" y="91"/>
                    <a:pt x="1011" y="91"/>
                  </a:cubicBezTo>
                  <a:cubicBezTo>
                    <a:pt x="1011" y="91"/>
                    <a:pt x="1011" y="91"/>
                    <a:pt x="1011" y="91"/>
                  </a:cubicBezTo>
                  <a:cubicBezTo>
                    <a:pt x="1011" y="91"/>
                    <a:pt x="1010" y="91"/>
                    <a:pt x="1010" y="91"/>
                  </a:cubicBezTo>
                  <a:cubicBezTo>
                    <a:pt x="1010" y="92"/>
                    <a:pt x="1010" y="92"/>
                    <a:pt x="1010" y="91"/>
                  </a:cubicBezTo>
                  <a:cubicBezTo>
                    <a:pt x="1009" y="92"/>
                    <a:pt x="1009" y="91"/>
                    <a:pt x="1008" y="92"/>
                  </a:cubicBezTo>
                  <a:cubicBezTo>
                    <a:pt x="1008" y="92"/>
                    <a:pt x="1008" y="92"/>
                    <a:pt x="1008" y="92"/>
                  </a:cubicBezTo>
                  <a:cubicBezTo>
                    <a:pt x="1008" y="92"/>
                    <a:pt x="1007" y="92"/>
                    <a:pt x="1007" y="92"/>
                  </a:cubicBezTo>
                  <a:cubicBezTo>
                    <a:pt x="1007" y="92"/>
                    <a:pt x="1006" y="92"/>
                    <a:pt x="1006" y="92"/>
                  </a:cubicBezTo>
                  <a:cubicBezTo>
                    <a:pt x="1006" y="92"/>
                    <a:pt x="1005" y="92"/>
                    <a:pt x="1005" y="92"/>
                  </a:cubicBezTo>
                  <a:cubicBezTo>
                    <a:pt x="1004" y="93"/>
                    <a:pt x="1004" y="93"/>
                    <a:pt x="1004" y="92"/>
                  </a:cubicBezTo>
                  <a:cubicBezTo>
                    <a:pt x="1003" y="93"/>
                    <a:pt x="1003" y="92"/>
                    <a:pt x="1002" y="93"/>
                  </a:cubicBezTo>
                  <a:cubicBezTo>
                    <a:pt x="1001" y="93"/>
                    <a:pt x="1001" y="93"/>
                    <a:pt x="1001" y="93"/>
                  </a:cubicBezTo>
                  <a:cubicBezTo>
                    <a:pt x="998" y="93"/>
                    <a:pt x="996" y="93"/>
                    <a:pt x="993" y="93"/>
                  </a:cubicBezTo>
                  <a:cubicBezTo>
                    <a:pt x="993" y="93"/>
                    <a:pt x="993" y="93"/>
                    <a:pt x="992" y="93"/>
                  </a:cubicBezTo>
                  <a:cubicBezTo>
                    <a:pt x="992" y="92"/>
                    <a:pt x="991" y="93"/>
                    <a:pt x="990" y="92"/>
                  </a:cubicBezTo>
                  <a:cubicBezTo>
                    <a:pt x="990" y="93"/>
                    <a:pt x="990" y="93"/>
                    <a:pt x="990" y="93"/>
                  </a:cubicBezTo>
                  <a:cubicBezTo>
                    <a:pt x="990" y="92"/>
                    <a:pt x="990" y="92"/>
                    <a:pt x="990" y="92"/>
                  </a:cubicBezTo>
                  <a:cubicBezTo>
                    <a:pt x="989" y="92"/>
                    <a:pt x="989" y="92"/>
                    <a:pt x="988" y="92"/>
                  </a:cubicBezTo>
                  <a:cubicBezTo>
                    <a:pt x="988" y="92"/>
                    <a:pt x="988" y="92"/>
                    <a:pt x="988" y="92"/>
                  </a:cubicBezTo>
                  <a:cubicBezTo>
                    <a:pt x="988" y="92"/>
                    <a:pt x="988" y="92"/>
                    <a:pt x="988" y="92"/>
                  </a:cubicBezTo>
                  <a:cubicBezTo>
                    <a:pt x="988" y="92"/>
                    <a:pt x="987" y="92"/>
                    <a:pt x="987" y="92"/>
                  </a:cubicBezTo>
                  <a:cubicBezTo>
                    <a:pt x="987" y="92"/>
                    <a:pt x="987" y="92"/>
                    <a:pt x="987" y="92"/>
                  </a:cubicBezTo>
                  <a:cubicBezTo>
                    <a:pt x="986" y="91"/>
                    <a:pt x="986" y="92"/>
                    <a:pt x="986" y="91"/>
                  </a:cubicBezTo>
                  <a:cubicBezTo>
                    <a:pt x="986" y="92"/>
                    <a:pt x="985" y="91"/>
                    <a:pt x="985" y="91"/>
                  </a:cubicBezTo>
                  <a:cubicBezTo>
                    <a:pt x="985" y="91"/>
                    <a:pt x="985" y="91"/>
                    <a:pt x="985" y="91"/>
                  </a:cubicBezTo>
                  <a:cubicBezTo>
                    <a:pt x="985" y="91"/>
                    <a:pt x="984" y="91"/>
                    <a:pt x="984" y="91"/>
                  </a:cubicBezTo>
                  <a:cubicBezTo>
                    <a:pt x="984" y="91"/>
                    <a:pt x="984" y="91"/>
                    <a:pt x="984" y="91"/>
                  </a:cubicBezTo>
                  <a:cubicBezTo>
                    <a:pt x="984" y="91"/>
                    <a:pt x="984" y="91"/>
                    <a:pt x="984" y="91"/>
                  </a:cubicBezTo>
                  <a:cubicBezTo>
                    <a:pt x="983" y="91"/>
                    <a:pt x="983" y="91"/>
                    <a:pt x="983" y="90"/>
                  </a:cubicBezTo>
                  <a:cubicBezTo>
                    <a:pt x="983" y="90"/>
                    <a:pt x="983" y="90"/>
                    <a:pt x="983" y="90"/>
                  </a:cubicBezTo>
                  <a:cubicBezTo>
                    <a:pt x="983" y="90"/>
                    <a:pt x="983" y="90"/>
                    <a:pt x="983" y="90"/>
                  </a:cubicBezTo>
                  <a:cubicBezTo>
                    <a:pt x="982" y="90"/>
                    <a:pt x="982" y="90"/>
                    <a:pt x="982" y="90"/>
                  </a:cubicBezTo>
                  <a:cubicBezTo>
                    <a:pt x="982" y="90"/>
                    <a:pt x="982" y="90"/>
                    <a:pt x="982" y="90"/>
                  </a:cubicBezTo>
                  <a:cubicBezTo>
                    <a:pt x="982" y="90"/>
                    <a:pt x="981" y="90"/>
                    <a:pt x="981" y="90"/>
                  </a:cubicBezTo>
                  <a:cubicBezTo>
                    <a:pt x="981" y="90"/>
                    <a:pt x="981" y="90"/>
                    <a:pt x="981" y="90"/>
                  </a:cubicBezTo>
                  <a:cubicBezTo>
                    <a:pt x="981" y="89"/>
                    <a:pt x="981" y="90"/>
                    <a:pt x="981" y="89"/>
                  </a:cubicBezTo>
                  <a:cubicBezTo>
                    <a:pt x="981" y="89"/>
                    <a:pt x="981" y="89"/>
                    <a:pt x="981" y="89"/>
                  </a:cubicBezTo>
                  <a:cubicBezTo>
                    <a:pt x="980" y="89"/>
                    <a:pt x="980" y="89"/>
                    <a:pt x="980" y="89"/>
                  </a:cubicBezTo>
                  <a:cubicBezTo>
                    <a:pt x="980" y="89"/>
                    <a:pt x="980" y="89"/>
                    <a:pt x="980" y="89"/>
                  </a:cubicBezTo>
                  <a:cubicBezTo>
                    <a:pt x="980" y="89"/>
                    <a:pt x="979" y="89"/>
                    <a:pt x="979" y="89"/>
                  </a:cubicBezTo>
                  <a:cubicBezTo>
                    <a:pt x="979" y="89"/>
                    <a:pt x="979" y="89"/>
                    <a:pt x="979" y="89"/>
                  </a:cubicBezTo>
                  <a:cubicBezTo>
                    <a:pt x="979" y="88"/>
                    <a:pt x="979" y="88"/>
                    <a:pt x="979" y="88"/>
                  </a:cubicBezTo>
                  <a:cubicBezTo>
                    <a:pt x="979" y="88"/>
                    <a:pt x="979" y="88"/>
                    <a:pt x="979" y="88"/>
                  </a:cubicBezTo>
                  <a:cubicBezTo>
                    <a:pt x="978" y="88"/>
                    <a:pt x="978" y="88"/>
                    <a:pt x="978" y="88"/>
                  </a:cubicBezTo>
                  <a:cubicBezTo>
                    <a:pt x="978" y="88"/>
                    <a:pt x="978" y="88"/>
                    <a:pt x="978" y="88"/>
                  </a:cubicBezTo>
                  <a:cubicBezTo>
                    <a:pt x="978" y="88"/>
                    <a:pt x="978" y="88"/>
                    <a:pt x="978" y="88"/>
                  </a:cubicBezTo>
                  <a:cubicBezTo>
                    <a:pt x="978" y="88"/>
                    <a:pt x="978" y="88"/>
                    <a:pt x="977" y="88"/>
                  </a:cubicBezTo>
                  <a:cubicBezTo>
                    <a:pt x="977" y="88"/>
                    <a:pt x="977" y="88"/>
                    <a:pt x="977" y="88"/>
                  </a:cubicBezTo>
                  <a:cubicBezTo>
                    <a:pt x="977" y="87"/>
                    <a:pt x="977" y="87"/>
                    <a:pt x="977" y="87"/>
                  </a:cubicBezTo>
                  <a:cubicBezTo>
                    <a:pt x="977" y="87"/>
                    <a:pt x="977" y="87"/>
                    <a:pt x="977" y="87"/>
                  </a:cubicBezTo>
                  <a:cubicBezTo>
                    <a:pt x="977" y="87"/>
                    <a:pt x="977" y="87"/>
                    <a:pt x="976" y="87"/>
                  </a:cubicBezTo>
                  <a:cubicBezTo>
                    <a:pt x="976" y="87"/>
                    <a:pt x="976" y="87"/>
                    <a:pt x="976" y="87"/>
                  </a:cubicBezTo>
                  <a:cubicBezTo>
                    <a:pt x="976" y="87"/>
                    <a:pt x="976" y="87"/>
                    <a:pt x="976" y="87"/>
                  </a:cubicBezTo>
                  <a:cubicBezTo>
                    <a:pt x="976" y="87"/>
                    <a:pt x="976" y="87"/>
                    <a:pt x="976" y="87"/>
                  </a:cubicBezTo>
                  <a:cubicBezTo>
                    <a:pt x="976" y="86"/>
                    <a:pt x="976" y="86"/>
                    <a:pt x="976" y="86"/>
                  </a:cubicBezTo>
                  <a:cubicBezTo>
                    <a:pt x="976" y="86"/>
                    <a:pt x="976" y="86"/>
                    <a:pt x="976" y="86"/>
                  </a:cubicBezTo>
                  <a:cubicBezTo>
                    <a:pt x="975" y="86"/>
                    <a:pt x="975" y="86"/>
                    <a:pt x="975" y="85"/>
                  </a:cubicBezTo>
                  <a:cubicBezTo>
                    <a:pt x="975" y="85"/>
                    <a:pt x="975" y="85"/>
                    <a:pt x="975" y="85"/>
                  </a:cubicBezTo>
                  <a:cubicBezTo>
                    <a:pt x="975" y="85"/>
                    <a:pt x="974" y="85"/>
                    <a:pt x="974" y="85"/>
                  </a:cubicBezTo>
                  <a:cubicBezTo>
                    <a:pt x="974" y="85"/>
                    <a:pt x="974" y="85"/>
                    <a:pt x="974" y="85"/>
                  </a:cubicBezTo>
                  <a:cubicBezTo>
                    <a:pt x="974" y="85"/>
                    <a:pt x="974" y="85"/>
                    <a:pt x="974" y="85"/>
                  </a:cubicBezTo>
                  <a:cubicBezTo>
                    <a:pt x="974" y="85"/>
                    <a:pt x="974" y="85"/>
                    <a:pt x="974" y="85"/>
                  </a:cubicBezTo>
                  <a:cubicBezTo>
                    <a:pt x="974" y="85"/>
                    <a:pt x="974" y="85"/>
                    <a:pt x="974" y="84"/>
                  </a:cubicBezTo>
                  <a:cubicBezTo>
                    <a:pt x="974" y="85"/>
                    <a:pt x="974" y="85"/>
                    <a:pt x="974" y="85"/>
                  </a:cubicBezTo>
                  <a:cubicBezTo>
                    <a:pt x="973" y="84"/>
                    <a:pt x="973" y="84"/>
                    <a:pt x="973" y="84"/>
                  </a:cubicBezTo>
                  <a:cubicBezTo>
                    <a:pt x="973" y="84"/>
                    <a:pt x="973" y="84"/>
                    <a:pt x="973" y="84"/>
                  </a:cubicBezTo>
                  <a:cubicBezTo>
                    <a:pt x="973" y="84"/>
                    <a:pt x="973" y="84"/>
                    <a:pt x="973" y="84"/>
                  </a:cubicBezTo>
                  <a:cubicBezTo>
                    <a:pt x="973" y="84"/>
                    <a:pt x="973" y="84"/>
                    <a:pt x="973" y="84"/>
                  </a:cubicBezTo>
                  <a:cubicBezTo>
                    <a:pt x="973" y="84"/>
                    <a:pt x="973" y="84"/>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2"/>
                    <a:pt x="971" y="82"/>
                  </a:cubicBezTo>
                  <a:cubicBezTo>
                    <a:pt x="971" y="82"/>
                    <a:pt x="971" y="82"/>
                    <a:pt x="971" y="82"/>
                  </a:cubicBezTo>
                  <a:cubicBezTo>
                    <a:pt x="971" y="82"/>
                    <a:pt x="971" y="82"/>
                    <a:pt x="971" y="82"/>
                  </a:cubicBezTo>
                  <a:cubicBezTo>
                    <a:pt x="971" y="82"/>
                    <a:pt x="971" y="82"/>
                    <a:pt x="971" y="82"/>
                  </a:cubicBezTo>
                  <a:cubicBezTo>
                    <a:pt x="971" y="82"/>
                    <a:pt x="971" y="81"/>
                    <a:pt x="970" y="81"/>
                  </a:cubicBezTo>
                  <a:cubicBezTo>
                    <a:pt x="970" y="81"/>
                    <a:pt x="970" y="81"/>
                    <a:pt x="970" y="81"/>
                  </a:cubicBezTo>
                  <a:cubicBezTo>
                    <a:pt x="970" y="81"/>
                    <a:pt x="970" y="81"/>
                    <a:pt x="970" y="81"/>
                  </a:cubicBezTo>
                  <a:cubicBezTo>
                    <a:pt x="970" y="81"/>
                    <a:pt x="970" y="81"/>
                    <a:pt x="970" y="81"/>
                  </a:cubicBezTo>
                  <a:cubicBezTo>
                    <a:pt x="970" y="81"/>
                    <a:pt x="970" y="80"/>
                    <a:pt x="970" y="80"/>
                  </a:cubicBezTo>
                  <a:cubicBezTo>
                    <a:pt x="970" y="80"/>
                    <a:pt x="970" y="80"/>
                    <a:pt x="970" y="80"/>
                  </a:cubicBezTo>
                  <a:cubicBezTo>
                    <a:pt x="970" y="80"/>
                    <a:pt x="970" y="80"/>
                    <a:pt x="969" y="80"/>
                  </a:cubicBezTo>
                  <a:cubicBezTo>
                    <a:pt x="969" y="80"/>
                    <a:pt x="969" y="80"/>
                    <a:pt x="969" y="80"/>
                  </a:cubicBezTo>
                  <a:cubicBezTo>
                    <a:pt x="969" y="79"/>
                    <a:pt x="969" y="79"/>
                    <a:pt x="969" y="79"/>
                  </a:cubicBezTo>
                  <a:cubicBezTo>
                    <a:pt x="969" y="79"/>
                    <a:pt x="969" y="79"/>
                    <a:pt x="969" y="79"/>
                  </a:cubicBezTo>
                  <a:cubicBezTo>
                    <a:pt x="969" y="79"/>
                    <a:pt x="969" y="79"/>
                    <a:pt x="969" y="79"/>
                  </a:cubicBezTo>
                  <a:cubicBezTo>
                    <a:pt x="969" y="79"/>
                    <a:pt x="969" y="79"/>
                    <a:pt x="969" y="79"/>
                  </a:cubicBezTo>
                  <a:cubicBezTo>
                    <a:pt x="969" y="78"/>
                    <a:pt x="968" y="78"/>
                    <a:pt x="968" y="78"/>
                  </a:cubicBezTo>
                  <a:cubicBezTo>
                    <a:pt x="968" y="78"/>
                    <a:pt x="968" y="78"/>
                    <a:pt x="968" y="78"/>
                  </a:cubicBezTo>
                  <a:cubicBezTo>
                    <a:pt x="968" y="78"/>
                    <a:pt x="968" y="78"/>
                    <a:pt x="968" y="78"/>
                  </a:cubicBezTo>
                  <a:cubicBezTo>
                    <a:pt x="968" y="78"/>
                    <a:pt x="968" y="78"/>
                    <a:pt x="968" y="78"/>
                  </a:cubicBezTo>
                  <a:cubicBezTo>
                    <a:pt x="968" y="77"/>
                    <a:pt x="968" y="77"/>
                    <a:pt x="968" y="77"/>
                  </a:cubicBezTo>
                  <a:cubicBezTo>
                    <a:pt x="968" y="77"/>
                    <a:pt x="968" y="77"/>
                    <a:pt x="968" y="77"/>
                  </a:cubicBezTo>
                  <a:cubicBezTo>
                    <a:pt x="968" y="77"/>
                    <a:pt x="967" y="77"/>
                    <a:pt x="967" y="76"/>
                  </a:cubicBezTo>
                  <a:cubicBezTo>
                    <a:pt x="967" y="76"/>
                    <a:pt x="967" y="76"/>
                    <a:pt x="967" y="76"/>
                  </a:cubicBezTo>
                  <a:cubicBezTo>
                    <a:pt x="967" y="76"/>
                    <a:pt x="967" y="76"/>
                    <a:pt x="967" y="76"/>
                  </a:cubicBezTo>
                  <a:cubicBezTo>
                    <a:pt x="967" y="76"/>
                    <a:pt x="967" y="76"/>
                    <a:pt x="967" y="76"/>
                  </a:cubicBezTo>
                  <a:cubicBezTo>
                    <a:pt x="967" y="76"/>
                    <a:pt x="967" y="75"/>
                    <a:pt x="967" y="75"/>
                  </a:cubicBezTo>
                  <a:cubicBezTo>
                    <a:pt x="967" y="75"/>
                    <a:pt x="967" y="75"/>
                    <a:pt x="967" y="75"/>
                  </a:cubicBezTo>
                  <a:cubicBezTo>
                    <a:pt x="966" y="75"/>
                    <a:pt x="966" y="75"/>
                    <a:pt x="966" y="74"/>
                  </a:cubicBezTo>
                  <a:cubicBezTo>
                    <a:pt x="966" y="74"/>
                    <a:pt x="966" y="74"/>
                    <a:pt x="966" y="74"/>
                  </a:cubicBezTo>
                  <a:cubicBezTo>
                    <a:pt x="966" y="74"/>
                    <a:pt x="966" y="74"/>
                    <a:pt x="966" y="74"/>
                  </a:cubicBezTo>
                  <a:cubicBezTo>
                    <a:pt x="966" y="74"/>
                    <a:pt x="966" y="74"/>
                    <a:pt x="966" y="73"/>
                  </a:cubicBezTo>
                  <a:cubicBezTo>
                    <a:pt x="966" y="73"/>
                    <a:pt x="966" y="73"/>
                    <a:pt x="966" y="73"/>
                  </a:cubicBezTo>
                  <a:cubicBezTo>
                    <a:pt x="966" y="73"/>
                    <a:pt x="966" y="73"/>
                    <a:pt x="966" y="73"/>
                  </a:cubicBezTo>
                  <a:cubicBezTo>
                    <a:pt x="966" y="73"/>
                    <a:pt x="966" y="73"/>
                    <a:pt x="966" y="73"/>
                  </a:cubicBezTo>
                  <a:cubicBezTo>
                    <a:pt x="965" y="72"/>
                    <a:pt x="965" y="72"/>
                    <a:pt x="965" y="72"/>
                  </a:cubicBezTo>
                  <a:cubicBezTo>
                    <a:pt x="965" y="72"/>
                    <a:pt x="965" y="72"/>
                    <a:pt x="965" y="72"/>
                  </a:cubicBezTo>
                  <a:cubicBezTo>
                    <a:pt x="965" y="71"/>
                    <a:pt x="965" y="71"/>
                    <a:pt x="965" y="71"/>
                  </a:cubicBezTo>
                  <a:cubicBezTo>
                    <a:pt x="965" y="71"/>
                    <a:pt x="965" y="71"/>
                    <a:pt x="965" y="71"/>
                  </a:cubicBezTo>
                  <a:cubicBezTo>
                    <a:pt x="965" y="71"/>
                    <a:pt x="965" y="71"/>
                    <a:pt x="965" y="71"/>
                  </a:cubicBezTo>
                  <a:cubicBezTo>
                    <a:pt x="965" y="70"/>
                    <a:pt x="965" y="70"/>
                    <a:pt x="965" y="70"/>
                  </a:cubicBezTo>
                  <a:cubicBezTo>
                    <a:pt x="964" y="70"/>
                    <a:pt x="964" y="70"/>
                    <a:pt x="964" y="70"/>
                  </a:cubicBezTo>
                  <a:cubicBezTo>
                    <a:pt x="964" y="70"/>
                    <a:pt x="964" y="70"/>
                    <a:pt x="964" y="70"/>
                  </a:cubicBezTo>
                  <a:cubicBezTo>
                    <a:pt x="964" y="69"/>
                    <a:pt x="964" y="69"/>
                    <a:pt x="964" y="69"/>
                  </a:cubicBezTo>
                  <a:cubicBezTo>
                    <a:pt x="964" y="69"/>
                    <a:pt x="964" y="69"/>
                    <a:pt x="964" y="69"/>
                  </a:cubicBezTo>
                  <a:cubicBezTo>
                    <a:pt x="964" y="68"/>
                    <a:pt x="964" y="68"/>
                    <a:pt x="964" y="67"/>
                  </a:cubicBezTo>
                  <a:cubicBezTo>
                    <a:pt x="964" y="67"/>
                    <a:pt x="964" y="67"/>
                    <a:pt x="964" y="67"/>
                  </a:cubicBezTo>
                  <a:cubicBezTo>
                    <a:pt x="964" y="67"/>
                    <a:pt x="964" y="66"/>
                    <a:pt x="964" y="66"/>
                  </a:cubicBezTo>
                  <a:cubicBezTo>
                    <a:pt x="963" y="66"/>
                    <a:pt x="963" y="66"/>
                    <a:pt x="963" y="66"/>
                  </a:cubicBezTo>
                  <a:cubicBezTo>
                    <a:pt x="963" y="65"/>
                    <a:pt x="964" y="64"/>
                    <a:pt x="963" y="64"/>
                  </a:cubicBezTo>
                  <a:cubicBezTo>
                    <a:pt x="963" y="64"/>
                    <a:pt x="963" y="64"/>
                    <a:pt x="963" y="64"/>
                  </a:cubicBezTo>
                  <a:cubicBezTo>
                    <a:pt x="963" y="64"/>
                    <a:pt x="963" y="64"/>
                    <a:pt x="963" y="64"/>
                  </a:cubicBezTo>
                  <a:cubicBezTo>
                    <a:pt x="963" y="63"/>
                    <a:pt x="963" y="62"/>
                    <a:pt x="963" y="62"/>
                  </a:cubicBezTo>
                  <a:cubicBezTo>
                    <a:pt x="963" y="62"/>
                    <a:pt x="963" y="61"/>
                    <a:pt x="963" y="61"/>
                  </a:cubicBezTo>
                  <a:cubicBezTo>
                    <a:pt x="962" y="60"/>
                    <a:pt x="963" y="58"/>
                    <a:pt x="962" y="57"/>
                  </a:cubicBezTo>
                  <a:cubicBezTo>
                    <a:pt x="962" y="56"/>
                    <a:pt x="962" y="55"/>
                    <a:pt x="962" y="55"/>
                  </a:cubicBezTo>
                  <a:cubicBezTo>
                    <a:pt x="963" y="53"/>
                    <a:pt x="962" y="52"/>
                    <a:pt x="963" y="50"/>
                  </a:cubicBezTo>
                  <a:cubicBezTo>
                    <a:pt x="963" y="50"/>
                    <a:pt x="963" y="50"/>
                    <a:pt x="963" y="49"/>
                  </a:cubicBezTo>
                  <a:cubicBezTo>
                    <a:pt x="963" y="49"/>
                    <a:pt x="963" y="48"/>
                    <a:pt x="963" y="47"/>
                  </a:cubicBezTo>
                  <a:cubicBezTo>
                    <a:pt x="963" y="47"/>
                    <a:pt x="963" y="47"/>
                    <a:pt x="963" y="47"/>
                  </a:cubicBezTo>
                  <a:cubicBezTo>
                    <a:pt x="963" y="46"/>
                    <a:pt x="963" y="46"/>
                    <a:pt x="963" y="45"/>
                  </a:cubicBezTo>
                  <a:cubicBezTo>
                    <a:pt x="963" y="45"/>
                    <a:pt x="963" y="45"/>
                    <a:pt x="963" y="45"/>
                  </a:cubicBezTo>
                  <a:cubicBezTo>
                    <a:pt x="963" y="45"/>
                    <a:pt x="963" y="45"/>
                    <a:pt x="963" y="45"/>
                  </a:cubicBezTo>
                  <a:cubicBezTo>
                    <a:pt x="964" y="45"/>
                    <a:pt x="963" y="44"/>
                    <a:pt x="964" y="44"/>
                  </a:cubicBezTo>
                  <a:cubicBezTo>
                    <a:pt x="964" y="44"/>
                    <a:pt x="964" y="43"/>
                    <a:pt x="964" y="43"/>
                  </a:cubicBezTo>
                  <a:cubicBezTo>
                    <a:pt x="964" y="43"/>
                    <a:pt x="964" y="43"/>
                    <a:pt x="964" y="42"/>
                  </a:cubicBezTo>
                  <a:cubicBezTo>
                    <a:pt x="964" y="42"/>
                    <a:pt x="964" y="42"/>
                    <a:pt x="964" y="42"/>
                  </a:cubicBezTo>
                  <a:cubicBezTo>
                    <a:pt x="964" y="42"/>
                    <a:pt x="964" y="42"/>
                    <a:pt x="964" y="41"/>
                  </a:cubicBezTo>
                  <a:cubicBezTo>
                    <a:pt x="964" y="41"/>
                    <a:pt x="964" y="41"/>
                    <a:pt x="964" y="41"/>
                  </a:cubicBezTo>
                  <a:cubicBezTo>
                    <a:pt x="965" y="41"/>
                    <a:pt x="965" y="41"/>
                    <a:pt x="965" y="41"/>
                  </a:cubicBezTo>
                  <a:cubicBezTo>
                    <a:pt x="965" y="41"/>
                    <a:pt x="965" y="40"/>
                    <a:pt x="965" y="40"/>
                  </a:cubicBezTo>
                  <a:cubicBezTo>
                    <a:pt x="965" y="40"/>
                    <a:pt x="965" y="40"/>
                    <a:pt x="965" y="40"/>
                  </a:cubicBezTo>
                  <a:cubicBezTo>
                    <a:pt x="965" y="40"/>
                    <a:pt x="965" y="40"/>
                    <a:pt x="965" y="40"/>
                  </a:cubicBezTo>
                  <a:cubicBezTo>
                    <a:pt x="965" y="40"/>
                    <a:pt x="965" y="39"/>
                    <a:pt x="965" y="39"/>
                  </a:cubicBezTo>
                  <a:cubicBezTo>
                    <a:pt x="965" y="39"/>
                    <a:pt x="965" y="39"/>
                    <a:pt x="965" y="39"/>
                  </a:cubicBezTo>
                  <a:cubicBezTo>
                    <a:pt x="965" y="39"/>
                    <a:pt x="965" y="39"/>
                    <a:pt x="965" y="39"/>
                  </a:cubicBezTo>
                  <a:cubicBezTo>
                    <a:pt x="965" y="39"/>
                    <a:pt x="965" y="38"/>
                    <a:pt x="966" y="38"/>
                  </a:cubicBezTo>
                  <a:cubicBezTo>
                    <a:pt x="966" y="38"/>
                    <a:pt x="966" y="38"/>
                    <a:pt x="966" y="38"/>
                  </a:cubicBezTo>
                  <a:cubicBezTo>
                    <a:pt x="966" y="38"/>
                    <a:pt x="966" y="38"/>
                    <a:pt x="966" y="37"/>
                  </a:cubicBezTo>
                  <a:cubicBezTo>
                    <a:pt x="966" y="37"/>
                    <a:pt x="966" y="37"/>
                    <a:pt x="966" y="37"/>
                  </a:cubicBezTo>
                  <a:cubicBezTo>
                    <a:pt x="966" y="37"/>
                    <a:pt x="966" y="37"/>
                    <a:pt x="966" y="37"/>
                  </a:cubicBezTo>
                  <a:cubicBezTo>
                    <a:pt x="966" y="37"/>
                    <a:pt x="966" y="37"/>
                    <a:pt x="966" y="36"/>
                  </a:cubicBezTo>
                  <a:cubicBezTo>
                    <a:pt x="966" y="36"/>
                    <a:pt x="966" y="36"/>
                    <a:pt x="966" y="36"/>
                  </a:cubicBezTo>
                  <a:cubicBezTo>
                    <a:pt x="966" y="36"/>
                    <a:pt x="966" y="36"/>
                    <a:pt x="967" y="36"/>
                  </a:cubicBezTo>
                  <a:cubicBezTo>
                    <a:pt x="967" y="36"/>
                    <a:pt x="967" y="36"/>
                    <a:pt x="967" y="36"/>
                  </a:cubicBezTo>
                  <a:cubicBezTo>
                    <a:pt x="967" y="36"/>
                    <a:pt x="967" y="35"/>
                    <a:pt x="967" y="35"/>
                  </a:cubicBezTo>
                  <a:cubicBezTo>
                    <a:pt x="967" y="35"/>
                    <a:pt x="967" y="35"/>
                    <a:pt x="967" y="35"/>
                  </a:cubicBezTo>
                  <a:cubicBezTo>
                    <a:pt x="967" y="35"/>
                    <a:pt x="967" y="35"/>
                    <a:pt x="967" y="34"/>
                  </a:cubicBezTo>
                  <a:cubicBezTo>
                    <a:pt x="967" y="34"/>
                    <a:pt x="967" y="34"/>
                    <a:pt x="967" y="34"/>
                  </a:cubicBezTo>
                  <a:cubicBezTo>
                    <a:pt x="968" y="34"/>
                    <a:pt x="967" y="34"/>
                    <a:pt x="968" y="34"/>
                  </a:cubicBezTo>
                  <a:cubicBezTo>
                    <a:pt x="968" y="34"/>
                    <a:pt x="968" y="34"/>
                    <a:pt x="968" y="34"/>
                  </a:cubicBezTo>
                  <a:cubicBezTo>
                    <a:pt x="968" y="33"/>
                    <a:pt x="968" y="33"/>
                    <a:pt x="968" y="33"/>
                  </a:cubicBezTo>
                  <a:cubicBezTo>
                    <a:pt x="968" y="33"/>
                    <a:pt x="968" y="33"/>
                    <a:pt x="968" y="33"/>
                  </a:cubicBezTo>
                  <a:cubicBezTo>
                    <a:pt x="968" y="33"/>
                    <a:pt x="968" y="32"/>
                    <a:pt x="968" y="32"/>
                  </a:cubicBezTo>
                  <a:cubicBezTo>
                    <a:pt x="968" y="32"/>
                    <a:pt x="968" y="32"/>
                    <a:pt x="968" y="32"/>
                  </a:cubicBezTo>
                  <a:cubicBezTo>
                    <a:pt x="968" y="32"/>
                    <a:pt x="969" y="32"/>
                    <a:pt x="969" y="32"/>
                  </a:cubicBezTo>
                  <a:cubicBezTo>
                    <a:pt x="969" y="32"/>
                    <a:pt x="969" y="32"/>
                    <a:pt x="969" y="32"/>
                  </a:cubicBezTo>
                  <a:cubicBezTo>
                    <a:pt x="969" y="32"/>
                    <a:pt x="969" y="31"/>
                    <a:pt x="969" y="31"/>
                  </a:cubicBezTo>
                  <a:cubicBezTo>
                    <a:pt x="969" y="31"/>
                    <a:pt x="969" y="31"/>
                    <a:pt x="969" y="31"/>
                  </a:cubicBezTo>
                  <a:cubicBezTo>
                    <a:pt x="969" y="31"/>
                    <a:pt x="969" y="31"/>
                    <a:pt x="969" y="31"/>
                  </a:cubicBezTo>
                  <a:cubicBezTo>
                    <a:pt x="969" y="31"/>
                    <a:pt x="969" y="31"/>
                    <a:pt x="969" y="31"/>
                  </a:cubicBezTo>
                  <a:cubicBezTo>
                    <a:pt x="970" y="31"/>
                    <a:pt x="970" y="30"/>
                    <a:pt x="970" y="30"/>
                  </a:cubicBezTo>
                  <a:cubicBezTo>
                    <a:pt x="970" y="30"/>
                    <a:pt x="970" y="30"/>
                    <a:pt x="970" y="30"/>
                  </a:cubicBezTo>
                  <a:cubicBezTo>
                    <a:pt x="970" y="30"/>
                    <a:pt x="970" y="30"/>
                    <a:pt x="970" y="30"/>
                  </a:cubicBezTo>
                  <a:cubicBezTo>
                    <a:pt x="970" y="30"/>
                    <a:pt x="970" y="30"/>
                    <a:pt x="970" y="30"/>
                  </a:cubicBezTo>
                  <a:cubicBezTo>
                    <a:pt x="970" y="30"/>
                    <a:pt x="971" y="29"/>
                    <a:pt x="971" y="29"/>
                  </a:cubicBezTo>
                  <a:cubicBezTo>
                    <a:pt x="971" y="29"/>
                    <a:pt x="971" y="29"/>
                    <a:pt x="971" y="29"/>
                  </a:cubicBezTo>
                  <a:cubicBezTo>
                    <a:pt x="971" y="29"/>
                    <a:pt x="971" y="29"/>
                    <a:pt x="971" y="28"/>
                  </a:cubicBezTo>
                  <a:cubicBezTo>
                    <a:pt x="971" y="28"/>
                    <a:pt x="971" y="28"/>
                    <a:pt x="971" y="28"/>
                  </a:cubicBezTo>
                  <a:cubicBezTo>
                    <a:pt x="971" y="28"/>
                    <a:pt x="971" y="28"/>
                    <a:pt x="971" y="28"/>
                  </a:cubicBezTo>
                  <a:cubicBezTo>
                    <a:pt x="971" y="28"/>
                    <a:pt x="971" y="28"/>
                    <a:pt x="971" y="28"/>
                  </a:cubicBezTo>
                  <a:cubicBezTo>
                    <a:pt x="972" y="28"/>
                    <a:pt x="972" y="27"/>
                    <a:pt x="972" y="27"/>
                  </a:cubicBezTo>
                  <a:cubicBezTo>
                    <a:pt x="972" y="27"/>
                    <a:pt x="972" y="27"/>
                    <a:pt x="972" y="27"/>
                  </a:cubicBezTo>
                  <a:cubicBezTo>
                    <a:pt x="972" y="27"/>
                    <a:pt x="972" y="27"/>
                    <a:pt x="973" y="27"/>
                  </a:cubicBezTo>
                  <a:cubicBezTo>
                    <a:pt x="973" y="27"/>
                    <a:pt x="973" y="27"/>
                    <a:pt x="973" y="27"/>
                  </a:cubicBezTo>
                  <a:cubicBezTo>
                    <a:pt x="973" y="27"/>
                    <a:pt x="973" y="26"/>
                    <a:pt x="973" y="26"/>
                  </a:cubicBezTo>
                  <a:cubicBezTo>
                    <a:pt x="973" y="26"/>
                    <a:pt x="973" y="26"/>
                    <a:pt x="973" y="26"/>
                  </a:cubicBezTo>
                  <a:cubicBezTo>
                    <a:pt x="973" y="26"/>
                    <a:pt x="973" y="26"/>
                    <a:pt x="973" y="26"/>
                  </a:cubicBezTo>
                  <a:cubicBezTo>
                    <a:pt x="973" y="26"/>
                    <a:pt x="973" y="26"/>
                    <a:pt x="973" y="26"/>
                  </a:cubicBezTo>
                  <a:cubicBezTo>
                    <a:pt x="973" y="26"/>
                    <a:pt x="973" y="26"/>
                    <a:pt x="974" y="26"/>
                  </a:cubicBezTo>
                  <a:cubicBezTo>
                    <a:pt x="974" y="26"/>
                    <a:pt x="974" y="26"/>
                    <a:pt x="974" y="26"/>
                  </a:cubicBezTo>
                  <a:cubicBezTo>
                    <a:pt x="974" y="26"/>
                    <a:pt x="974" y="25"/>
                    <a:pt x="974" y="25"/>
                  </a:cubicBezTo>
                  <a:cubicBezTo>
                    <a:pt x="974" y="25"/>
                    <a:pt x="974" y="25"/>
                    <a:pt x="974" y="25"/>
                  </a:cubicBezTo>
                  <a:cubicBezTo>
                    <a:pt x="974" y="25"/>
                    <a:pt x="974" y="25"/>
                    <a:pt x="974" y="25"/>
                  </a:cubicBezTo>
                  <a:cubicBezTo>
                    <a:pt x="974" y="25"/>
                    <a:pt x="974" y="25"/>
                    <a:pt x="974" y="25"/>
                  </a:cubicBezTo>
                  <a:cubicBezTo>
                    <a:pt x="974" y="25"/>
                    <a:pt x="975" y="25"/>
                    <a:pt x="975" y="25"/>
                  </a:cubicBezTo>
                  <a:cubicBezTo>
                    <a:pt x="975" y="25"/>
                    <a:pt x="975" y="25"/>
                    <a:pt x="975" y="25"/>
                  </a:cubicBezTo>
                  <a:cubicBezTo>
                    <a:pt x="975" y="24"/>
                    <a:pt x="975" y="24"/>
                    <a:pt x="975" y="24"/>
                  </a:cubicBezTo>
                  <a:cubicBezTo>
                    <a:pt x="975" y="24"/>
                    <a:pt x="975" y="24"/>
                    <a:pt x="975" y="24"/>
                  </a:cubicBezTo>
                  <a:cubicBezTo>
                    <a:pt x="975" y="24"/>
                    <a:pt x="976" y="24"/>
                    <a:pt x="976" y="23"/>
                  </a:cubicBezTo>
                  <a:cubicBezTo>
                    <a:pt x="976" y="23"/>
                    <a:pt x="976" y="23"/>
                    <a:pt x="976" y="23"/>
                  </a:cubicBezTo>
                  <a:cubicBezTo>
                    <a:pt x="976" y="23"/>
                    <a:pt x="976" y="23"/>
                    <a:pt x="976" y="23"/>
                  </a:cubicBezTo>
                  <a:cubicBezTo>
                    <a:pt x="976" y="23"/>
                    <a:pt x="976" y="23"/>
                    <a:pt x="976" y="23"/>
                  </a:cubicBezTo>
                  <a:cubicBezTo>
                    <a:pt x="976" y="23"/>
                    <a:pt x="977" y="23"/>
                    <a:pt x="977" y="23"/>
                  </a:cubicBezTo>
                  <a:cubicBezTo>
                    <a:pt x="977" y="23"/>
                    <a:pt x="977" y="23"/>
                    <a:pt x="977" y="23"/>
                  </a:cubicBezTo>
                  <a:cubicBezTo>
                    <a:pt x="977" y="23"/>
                    <a:pt x="977" y="23"/>
                    <a:pt x="977" y="22"/>
                  </a:cubicBezTo>
                  <a:cubicBezTo>
                    <a:pt x="977" y="22"/>
                    <a:pt x="977" y="22"/>
                    <a:pt x="977" y="22"/>
                  </a:cubicBezTo>
                  <a:cubicBezTo>
                    <a:pt x="978" y="22"/>
                    <a:pt x="978" y="22"/>
                    <a:pt x="978" y="22"/>
                  </a:cubicBezTo>
                  <a:cubicBezTo>
                    <a:pt x="978" y="22"/>
                    <a:pt x="978" y="22"/>
                    <a:pt x="978" y="22"/>
                  </a:cubicBezTo>
                  <a:cubicBezTo>
                    <a:pt x="978" y="22"/>
                    <a:pt x="978" y="22"/>
                    <a:pt x="979" y="21"/>
                  </a:cubicBezTo>
                  <a:cubicBezTo>
                    <a:pt x="979" y="21"/>
                    <a:pt x="979" y="21"/>
                    <a:pt x="979" y="21"/>
                  </a:cubicBezTo>
                  <a:cubicBezTo>
                    <a:pt x="979" y="21"/>
                    <a:pt x="979" y="21"/>
                    <a:pt x="979" y="21"/>
                  </a:cubicBezTo>
                  <a:cubicBezTo>
                    <a:pt x="979" y="21"/>
                    <a:pt x="979" y="21"/>
                    <a:pt x="979" y="21"/>
                  </a:cubicBezTo>
                  <a:cubicBezTo>
                    <a:pt x="980" y="21"/>
                    <a:pt x="980" y="21"/>
                    <a:pt x="980" y="21"/>
                  </a:cubicBezTo>
                  <a:cubicBezTo>
                    <a:pt x="980" y="21"/>
                    <a:pt x="980" y="21"/>
                    <a:pt x="980" y="21"/>
                  </a:cubicBezTo>
                  <a:cubicBezTo>
                    <a:pt x="980" y="21"/>
                    <a:pt x="980" y="21"/>
                    <a:pt x="981" y="20"/>
                  </a:cubicBezTo>
                  <a:cubicBezTo>
                    <a:pt x="981" y="20"/>
                    <a:pt x="981" y="20"/>
                    <a:pt x="981" y="20"/>
                  </a:cubicBezTo>
                  <a:cubicBezTo>
                    <a:pt x="981" y="20"/>
                    <a:pt x="981" y="20"/>
                    <a:pt x="981" y="20"/>
                  </a:cubicBezTo>
                  <a:cubicBezTo>
                    <a:pt x="981" y="20"/>
                    <a:pt x="981" y="20"/>
                    <a:pt x="981" y="20"/>
                  </a:cubicBezTo>
                  <a:cubicBezTo>
                    <a:pt x="981" y="20"/>
                    <a:pt x="982" y="20"/>
                    <a:pt x="982" y="20"/>
                  </a:cubicBezTo>
                  <a:cubicBezTo>
                    <a:pt x="982" y="20"/>
                    <a:pt x="982" y="20"/>
                    <a:pt x="982" y="20"/>
                  </a:cubicBezTo>
                  <a:cubicBezTo>
                    <a:pt x="982" y="20"/>
                    <a:pt x="982" y="20"/>
                    <a:pt x="983" y="19"/>
                  </a:cubicBezTo>
                  <a:cubicBezTo>
                    <a:pt x="983" y="19"/>
                    <a:pt x="983" y="19"/>
                    <a:pt x="983" y="19"/>
                  </a:cubicBezTo>
                  <a:cubicBezTo>
                    <a:pt x="983" y="19"/>
                    <a:pt x="983" y="19"/>
                    <a:pt x="983" y="19"/>
                  </a:cubicBezTo>
                  <a:cubicBezTo>
                    <a:pt x="983" y="19"/>
                    <a:pt x="983" y="19"/>
                    <a:pt x="983" y="19"/>
                  </a:cubicBezTo>
                  <a:cubicBezTo>
                    <a:pt x="984" y="19"/>
                    <a:pt x="984" y="19"/>
                    <a:pt x="984" y="19"/>
                  </a:cubicBezTo>
                  <a:cubicBezTo>
                    <a:pt x="984" y="19"/>
                    <a:pt x="984" y="19"/>
                    <a:pt x="984" y="19"/>
                  </a:cubicBezTo>
                  <a:cubicBezTo>
                    <a:pt x="984" y="18"/>
                    <a:pt x="985" y="19"/>
                    <a:pt x="985" y="18"/>
                  </a:cubicBezTo>
                  <a:cubicBezTo>
                    <a:pt x="985" y="18"/>
                    <a:pt x="985" y="18"/>
                    <a:pt x="985" y="18"/>
                  </a:cubicBezTo>
                  <a:cubicBezTo>
                    <a:pt x="985" y="18"/>
                    <a:pt x="986" y="18"/>
                    <a:pt x="986" y="18"/>
                  </a:cubicBezTo>
                  <a:cubicBezTo>
                    <a:pt x="986" y="18"/>
                    <a:pt x="986" y="18"/>
                    <a:pt x="986" y="18"/>
                  </a:cubicBezTo>
                  <a:cubicBezTo>
                    <a:pt x="986" y="18"/>
                    <a:pt x="986" y="18"/>
                    <a:pt x="986" y="18"/>
                  </a:cubicBezTo>
                  <a:cubicBezTo>
                    <a:pt x="986" y="18"/>
                    <a:pt x="987" y="18"/>
                    <a:pt x="987" y="18"/>
                  </a:cubicBezTo>
                  <a:cubicBezTo>
                    <a:pt x="987" y="18"/>
                    <a:pt x="987" y="18"/>
                    <a:pt x="987" y="18"/>
                  </a:cubicBezTo>
                  <a:cubicBezTo>
                    <a:pt x="987" y="18"/>
                    <a:pt x="987" y="18"/>
                    <a:pt x="987" y="18"/>
                  </a:cubicBezTo>
                  <a:cubicBezTo>
                    <a:pt x="987" y="17"/>
                    <a:pt x="988" y="18"/>
                    <a:pt x="988" y="17"/>
                  </a:cubicBezTo>
                  <a:cubicBezTo>
                    <a:pt x="988" y="17"/>
                    <a:pt x="988" y="17"/>
                    <a:pt x="988" y="17"/>
                  </a:cubicBezTo>
                  <a:cubicBezTo>
                    <a:pt x="988" y="17"/>
                    <a:pt x="989" y="17"/>
                    <a:pt x="989" y="17"/>
                  </a:cubicBezTo>
                  <a:cubicBezTo>
                    <a:pt x="989" y="17"/>
                    <a:pt x="989" y="17"/>
                    <a:pt x="989" y="17"/>
                  </a:cubicBezTo>
                  <a:cubicBezTo>
                    <a:pt x="990" y="17"/>
                    <a:pt x="990" y="17"/>
                    <a:pt x="990" y="17"/>
                  </a:cubicBezTo>
                  <a:cubicBezTo>
                    <a:pt x="990" y="17"/>
                    <a:pt x="991" y="17"/>
                    <a:pt x="991" y="17"/>
                  </a:cubicBezTo>
                  <a:cubicBezTo>
                    <a:pt x="991" y="17"/>
                    <a:pt x="991" y="17"/>
                    <a:pt x="991" y="17"/>
                  </a:cubicBezTo>
                  <a:cubicBezTo>
                    <a:pt x="991" y="17"/>
                    <a:pt x="991" y="17"/>
                    <a:pt x="991" y="17"/>
                  </a:cubicBezTo>
                  <a:cubicBezTo>
                    <a:pt x="992" y="16"/>
                    <a:pt x="993" y="17"/>
                    <a:pt x="993" y="16"/>
                  </a:cubicBezTo>
                  <a:cubicBezTo>
                    <a:pt x="993" y="16"/>
                    <a:pt x="993" y="16"/>
                    <a:pt x="994" y="16"/>
                  </a:cubicBezTo>
                  <a:cubicBezTo>
                    <a:pt x="995" y="16"/>
                    <a:pt x="996" y="16"/>
                    <a:pt x="997" y="16"/>
                  </a:cubicBezTo>
                  <a:cubicBezTo>
                    <a:pt x="998" y="16"/>
                    <a:pt x="999" y="16"/>
                    <a:pt x="1000" y="16"/>
                  </a:cubicBezTo>
                  <a:cubicBezTo>
                    <a:pt x="1002" y="16"/>
                    <a:pt x="1003" y="16"/>
                    <a:pt x="1004" y="16"/>
                  </a:cubicBezTo>
                  <a:cubicBezTo>
                    <a:pt x="1004" y="16"/>
                    <a:pt x="1004" y="16"/>
                    <a:pt x="1005" y="16"/>
                  </a:cubicBezTo>
                  <a:cubicBezTo>
                    <a:pt x="1005" y="17"/>
                    <a:pt x="1006" y="16"/>
                    <a:pt x="1006" y="17"/>
                  </a:cubicBezTo>
                  <a:cubicBezTo>
                    <a:pt x="1007" y="16"/>
                    <a:pt x="1007" y="16"/>
                    <a:pt x="1007" y="17"/>
                  </a:cubicBezTo>
                  <a:cubicBezTo>
                    <a:pt x="1007" y="17"/>
                    <a:pt x="1008" y="17"/>
                    <a:pt x="1008" y="17"/>
                  </a:cubicBezTo>
                  <a:cubicBezTo>
                    <a:pt x="1009" y="17"/>
                    <a:pt x="1009" y="17"/>
                    <a:pt x="1009" y="17"/>
                  </a:cubicBezTo>
                  <a:cubicBezTo>
                    <a:pt x="1009" y="17"/>
                    <a:pt x="1009" y="17"/>
                    <a:pt x="1009" y="17"/>
                  </a:cubicBezTo>
                  <a:cubicBezTo>
                    <a:pt x="1009" y="17"/>
                    <a:pt x="1010" y="17"/>
                    <a:pt x="1010" y="17"/>
                  </a:cubicBezTo>
                  <a:close/>
                  <a:moveTo>
                    <a:pt x="1066" y="103"/>
                  </a:moveTo>
                  <a:cubicBezTo>
                    <a:pt x="1066" y="103"/>
                    <a:pt x="1066" y="103"/>
                    <a:pt x="1066" y="103"/>
                  </a:cubicBezTo>
                  <a:cubicBezTo>
                    <a:pt x="1067" y="103"/>
                    <a:pt x="1068" y="103"/>
                    <a:pt x="1069" y="103"/>
                  </a:cubicBezTo>
                  <a:cubicBezTo>
                    <a:pt x="1069" y="102"/>
                    <a:pt x="1069" y="102"/>
                    <a:pt x="1069" y="102"/>
                  </a:cubicBezTo>
                  <a:cubicBezTo>
                    <a:pt x="1069" y="103"/>
                    <a:pt x="1069" y="103"/>
                    <a:pt x="1069" y="103"/>
                  </a:cubicBezTo>
                  <a:cubicBezTo>
                    <a:pt x="1069" y="102"/>
                    <a:pt x="1070" y="103"/>
                    <a:pt x="1070" y="102"/>
                  </a:cubicBezTo>
                  <a:cubicBezTo>
                    <a:pt x="1070" y="102"/>
                    <a:pt x="1070" y="102"/>
                    <a:pt x="1070" y="102"/>
                  </a:cubicBezTo>
                  <a:cubicBezTo>
                    <a:pt x="1071" y="102"/>
                    <a:pt x="1071" y="102"/>
                    <a:pt x="1071" y="102"/>
                  </a:cubicBezTo>
                  <a:cubicBezTo>
                    <a:pt x="1071" y="102"/>
                    <a:pt x="1071" y="102"/>
                    <a:pt x="1072" y="102"/>
                  </a:cubicBezTo>
                  <a:cubicBezTo>
                    <a:pt x="1072" y="102"/>
                    <a:pt x="1072" y="102"/>
                    <a:pt x="1072" y="102"/>
                  </a:cubicBezTo>
                  <a:cubicBezTo>
                    <a:pt x="1072" y="102"/>
                    <a:pt x="1072" y="102"/>
                    <a:pt x="1072" y="102"/>
                  </a:cubicBezTo>
                  <a:cubicBezTo>
                    <a:pt x="1072" y="102"/>
                    <a:pt x="1073" y="102"/>
                    <a:pt x="1073" y="102"/>
                  </a:cubicBezTo>
                  <a:cubicBezTo>
                    <a:pt x="1073" y="101"/>
                    <a:pt x="1073" y="101"/>
                    <a:pt x="1073" y="101"/>
                  </a:cubicBezTo>
                  <a:cubicBezTo>
                    <a:pt x="1073" y="101"/>
                    <a:pt x="1073" y="101"/>
                    <a:pt x="1073" y="101"/>
                  </a:cubicBezTo>
                  <a:cubicBezTo>
                    <a:pt x="1074" y="101"/>
                    <a:pt x="1074" y="101"/>
                    <a:pt x="1075" y="101"/>
                  </a:cubicBezTo>
                  <a:cubicBezTo>
                    <a:pt x="1074" y="101"/>
                    <a:pt x="1074" y="101"/>
                    <a:pt x="1074" y="101"/>
                  </a:cubicBezTo>
                  <a:cubicBezTo>
                    <a:pt x="1075" y="101"/>
                    <a:pt x="1075" y="101"/>
                    <a:pt x="1076" y="101"/>
                  </a:cubicBezTo>
                  <a:cubicBezTo>
                    <a:pt x="1076" y="101"/>
                    <a:pt x="1076" y="101"/>
                    <a:pt x="1076" y="101"/>
                  </a:cubicBezTo>
                  <a:cubicBezTo>
                    <a:pt x="1076" y="101"/>
                    <a:pt x="1076" y="101"/>
                    <a:pt x="1076" y="100"/>
                  </a:cubicBezTo>
                  <a:cubicBezTo>
                    <a:pt x="1076" y="100"/>
                    <a:pt x="1076" y="100"/>
                    <a:pt x="1076" y="100"/>
                  </a:cubicBezTo>
                  <a:cubicBezTo>
                    <a:pt x="1076" y="100"/>
                    <a:pt x="1076" y="100"/>
                    <a:pt x="1076" y="100"/>
                  </a:cubicBezTo>
                  <a:cubicBezTo>
                    <a:pt x="1077" y="100"/>
                    <a:pt x="1077" y="100"/>
                    <a:pt x="1077" y="100"/>
                  </a:cubicBezTo>
                  <a:cubicBezTo>
                    <a:pt x="1077" y="100"/>
                    <a:pt x="1077" y="100"/>
                    <a:pt x="1077" y="100"/>
                  </a:cubicBezTo>
                  <a:cubicBezTo>
                    <a:pt x="1077" y="100"/>
                    <a:pt x="1078" y="100"/>
                    <a:pt x="1078" y="100"/>
                  </a:cubicBezTo>
                  <a:cubicBezTo>
                    <a:pt x="1078" y="100"/>
                    <a:pt x="1078" y="100"/>
                    <a:pt x="1078" y="100"/>
                  </a:cubicBezTo>
                  <a:cubicBezTo>
                    <a:pt x="1078" y="100"/>
                    <a:pt x="1079" y="100"/>
                    <a:pt x="1079" y="99"/>
                  </a:cubicBezTo>
                  <a:cubicBezTo>
                    <a:pt x="1079" y="99"/>
                    <a:pt x="1079" y="99"/>
                    <a:pt x="1079" y="99"/>
                  </a:cubicBezTo>
                  <a:cubicBezTo>
                    <a:pt x="1079" y="99"/>
                    <a:pt x="1079" y="99"/>
                    <a:pt x="1079" y="99"/>
                  </a:cubicBezTo>
                  <a:cubicBezTo>
                    <a:pt x="1079" y="99"/>
                    <a:pt x="1079" y="99"/>
                    <a:pt x="1079" y="99"/>
                  </a:cubicBezTo>
                  <a:cubicBezTo>
                    <a:pt x="1080" y="99"/>
                    <a:pt x="1080" y="99"/>
                    <a:pt x="1080" y="99"/>
                  </a:cubicBezTo>
                  <a:cubicBezTo>
                    <a:pt x="1080" y="99"/>
                    <a:pt x="1080" y="99"/>
                    <a:pt x="1080" y="99"/>
                  </a:cubicBezTo>
                  <a:cubicBezTo>
                    <a:pt x="1080" y="99"/>
                    <a:pt x="1081" y="99"/>
                    <a:pt x="1081" y="98"/>
                  </a:cubicBezTo>
                  <a:cubicBezTo>
                    <a:pt x="1081" y="98"/>
                    <a:pt x="1081" y="98"/>
                    <a:pt x="1081" y="98"/>
                  </a:cubicBezTo>
                  <a:cubicBezTo>
                    <a:pt x="1081" y="98"/>
                    <a:pt x="1081" y="98"/>
                    <a:pt x="1081" y="98"/>
                  </a:cubicBezTo>
                  <a:cubicBezTo>
                    <a:pt x="1081" y="98"/>
                    <a:pt x="1081" y="98"/>
                    <a:pt x="1081" y="98"/>
                  </a:cubicBezTo>
                  <a:cubicBezTo>
                    <a:pt x="1081" y="98"/>
                    <a:pt x="1082" y="98"/>
                    <a:pt x="1082" y="98"/>
                  </a:cubicBezTo>
                  <a:cubicBezTo>
                    <a:pt x="1082" y="98"/>
                    <a:pt x="1082" y="98"/>
                    <a:pt x="1082" y="98"/>
                  </a:cubicBezTo>
                  <a:cubicBezTo>
                    <a:pt x="1082" y="97"/>
                    <a:pt x="1082" y="98"/>
                    <a:pt x="1082" y="97"/>
                  </a:cubicBezTo>
                  <a:cubicBezTo>
                    <a:pt x="1082" y="97"/>
                    <a:pt x="1082" y="97"/>
                    <a:pt x="1082" y="97"/>
                  </a:cubicBezTo>
                  <a:cubicBezTo>
                    <a:pt x="1083" y="97"/>
                    <a:pt x="1083" y="97"/>
                    <a:pt x="1083" y="97"/>
                  </a:cubicBezTo>
                  <a:cubicBezTo>
                    <a:pt x="1083" y="97"/>
                    <a:pt x="1083" y="97"/>
                    <a:pt x="1083" y="97"/>
                  </a:cubicBezTo>
                  <a:cubicBezTo>
                    <a:pt x="1083" y="97"/>
                    <a:pt x="1083" y="97"/>
                    <a:pt x="1083" y="97"/>
                  </a:cubicBezTo>
                  <a:cubicBezTo>
                    <a:pt x="1083" y="93"/>
                    <a:pt x="1083" y="90"/>
                    <a:pt x="1083" y="87"/>
                  </a:cubicBezTo>
                  <a:cubicBezTo>
                    <a:pt x="1083" y="86"/>
                    <a:pt x="1083" y="86"/>
                    <a:pt x="1083" y="87"/>
                  </a:cubicBezTo>
                  <a:cubicBezTo>
                    <a:pt x="1083" y="87"/>
                    <a:pt x="1083" y="87"/>
                    <a:pt x="1083" y="87"/>
                  </a:cubicBezTo>
                  <a:cubicBezTo>
                    <a:pt x="1083" y="87"/>
                    <a:pt x="1083" y="87"/>
                    <a:pt x="1083" y="87"/>
                  </a:cubicBezTo>
                  <a:cubicBezTo>
                    <a:pt x="1083" y="87"/>
                    <a:pt x="1083" y="87"/>
                    <a:pt x="1083" y="87"/>
                  </a:cubicBezTo>
                  <a:cubicBezTo>
                    <a:pt x="1082" y="87"/>
                    <a:pt x="1082" y="87"/>
                    <a:pt x="1082" y="87"/>
                  </a:cubicBezTo>
                  <a:cubicBezTo>
                    <a:pt x="1082" y="87"/>
                    <a:pt x="1082" y="87"/>
                    <a:pt x="1082" y="87"/>
                  </a:cubicBezTo>
                  <a:cubicBezTo>
                    <a:pt x="1082" y="87"/>
                    <a:pt x="1082" y="87"/>
                    <a:pt x="1082" y="88"/>
                  </a:cubicBezTo>
                  <a:cubicBezTo>
                    <a:pt x="1082" y="88"/>
                    <a:pt x="1082" y="88"/>
                    <a:pt x="1082" y="88"/>
                  </a:cubicBezTo>
                  <a:cubicBezTo>
                    <a:pt x="1081" y="88"/>
                    <a:pt x="1081" y="88"/>
                    <a:pt x="1081" y="88"/>
                  </a:cubicBezTo>
                  <a:cubicBezTo>
                    <a:pt x="1081" y="88"/>
                    <a:pt x="1081" y="88"/>
                    <a:pt x="1081" y="88"/>
                  </a:cubicBezTo>
                  <a:cubicBezTo>
                    <a:pt x="1081" y="88"/>
                    <a:pt x="1081" y="88"/>
                    <a:pt x="1080" y="88"/>
                  </a:cubicBezTo>
                  <a:cubicBezTo>
                    <a:pt x="1080" y="88"/>
                    <a:pt x="1080" y="88"/>
                    <a:pt x="1080" y="88"/>
                  </a:cubicBezTo>
                  <a:cubicBezTo>
                    <a:pt x="1080" y="88"/>
                    <a:pt x="1080" y="88"/>
                    <a:pt x="1080" y="89"/>
                  </a:cubicBezTo>
                  <a:cubicBezTo>
                    <a:pt x="1080" y="89"/>
                    <a:pt x="1080" y="89"/>
                    <a:pt x="1080" y="89"/>
                  </a:cubicBezTo>
                  <a:cubicBezTo>
                    <a:pt x="1080" y="89"/>
                    <a:pt x="1080" y="89"/>
                    <a:pt x="1079" y="89"/>
                  </a:cubicBezTo>
                  <a:cubicBezTo>
                    <a:pt x="1079" y="89"/>
                    <a:pt x="1079" y="89"/>
                    <a:pt x="1079" y="89"/>
                  </a:cubicBezTo>
                  <a:cubicBezTo>
                    <a:pt x="1079" y="89"/>
                    <a:pt x="1079" y="89"/>
                    <a:pt x="1079" y="89"/>
                  </a:cubicBezTo>
                  <a:cubicBezTo>
                    <a:pt x="1079" y="89"/>
                    <a:pt x="1079" y="89"/>
                    <a:pt x="1079" y="89"/>
                  </a:cubicBezTo>
                  <a:cubicBezTo>
                    <a:pt x="1079" y="90"/>
                    <a:pt x="1078" y="89"/>
                    <a:pt x="1078" y="90"/>
                  </a:cubicBezTo>
                  <a:cubicBezTo>
                    <a:pt x="1078" y="90"/>
                    <a:pt x="1078" y="90"/>
                    <a:pt x="1078" y="90"/>
                  </a:cubicBezTo>
                  <a:cubicBezTo>
                    <a:pt x="1078" y="90"/>
                    <a:pt x="1078" y="90"/>
                    <a:pt x="1078" y="90"/>
                  </a:cubicBezTo>
                  <a:cubicBezTo>
                    <a:pt x="1078" y="90"/>
                    <a:pt x="1078" y="90"/>
                    <a:pt x="1078" y="90"/>
                  </a:cubicBezTo>
                  <a:cubicBezTo>
                    <a:pt x="1077" y="90"/>
                    <a:pt x="1077" y="90"/>
                    <a:pt x="1077" y="90"/>
                  </a:cubicBezTo>
                  <a:cubicBezTo>
                    <a:pt x="1077" y="90"/>
                    <a:pt x="1077" y="90"/>
                    <a:pt x="1077" y="90"/>
                  </a:cubicBezTo>
                  <a:cubicBezTo>
                    <a:pt x="1077" y="90"/>
                    <a:pt x="1077" y="90"/>
                    <a:pt x="1077" y="90"/>
                  </a:cubicBezTo>
                  <a:cubicBezTo>
                    <a:pt x="1077" y="91"/>
                    <a:pt x="1076" y="91"/>
                    <a:pt x="1076" y="91"/>
                  </a:cubicBezTo>
                  <a:cubicBezTo>
                    <a:pt x="1076" y="91"/>
                    <a:pt x="1076" y="91"/>
                    <a:pt x="1076" y="91"/>
                  </a:cubicBezTo>
                  <a:cubicBezTo>
                    <a:pt x="1076" y="91"/>
                    <a:pt x="1076" y="91"/>
                    <a:pt x="1076" y="91"/>
                  </a:cubicBezTo>
                  <a:cubicBezTo>
                    <a:pt x="1076" y="91"/>
                    <a:pt x="1075" y="91"/>
                    <a:pt x="1075" y="91"/>
                  </a:cubicBezTo>
                  <a:cubicBezTo>
                    <a:pt x="1075" y="91"/>
                    <a:pt x="1075" y="91"/>
                    <a:pt x="1075" y="91"/>
                  </a:cubicBezTo>
                  <a:cubicBezTo>
                    <a:pt x="1075" y="91"/>
                    <a:pt x="1075" y="91"/>
                    <a:pt x="1075" y="91"/>
                  </a:cubicBezTo>
                  <a:cubicBezTo>
                    <a:pt x="1075" y="91"/>
                    <a:pt x="1075" y="91"/>
                    <a:pt x="1075" y="91"/>
                  </a:cubicBezTo>
                  <a:cubicBezTo>
                    <a:pt x="1074" y="92"/>
                    <a:pt x="1074" y="92"/>
                    <a:pt x="1074" y="92"/>
                  </a:cubicBezTo>
                  <a:cubicBezTo>
                    <a:pt x="1074" y="92"/>
                    <a:pt x="1074" y="92"/>
                    <a:pt x="1074" y="92"/>
                  </a:cubicBezTo>
                  <a:cubicBezTo>
                    <a:pt x="1073" y="92"/>
                    <a:pt x="1073" y="92"/>
                    <a:pt x="1073" y="92"/>
                  </a:cubicBezTo>
                  <a:cubicBezTo>
                    <a:pt x="1073" y="92"/>
                    <a:pt x="1073" y="92"/>
                    <a:pt x="1073" y="92"/>
                  </a:cubicBezTo>
                  <a:cubicBezTo>
                    <a:pt x="1073" y="92"/>
                    <a:pt x="1073" y="92"/>
                    <a:pt x="1073" y="92"/>
                  </a:cubicBezTo>
                  <a:cubicBezTo>
                    <a:pt x="1072" y="92"/>
                    <a:pt x="1072" y="92"/>
                    <a:pt x="1072" y="92"/>
                  </a:cubicBezTo>
                  <a:cubicBezTo>
                    <a:pt x="1072" y="93"/>
                    <a:pt x="1072" y="93"/>
                    <a:pt x="1071" y="92"/>
                  </a:cubicBezTo>
                  <a:cubicBezTo>
                    <a:pt x="1071" y="93"/>
                    <a:pt x="1071" y="93"/>
                    <a:pt x="1070" y="93"/>
                  </a:cubicBezTo>
                  <a:cubicBezTo>
                    <a:pt x="1070" y="93"/>
                    <a:pt x="1070" y="93"/>
                    <a:pt x="1070" y="93"/>
                  </a:cubicBezTo>
                  <a:cubicBezTo>
                    <a:pt x="1070" y="93"/>
                    <a:pt x="1070" y="93"/>
                    <a:pt x="1070" y="93"/>
                  </a:cubicBezTo>
                  <a:cubicBezTo>
                    <a:pt x="1070" y="93"/>
                    <a:pt x="1069" y="93"/>
                    <a:pt x="1069" y="93"/>
                  </a:cubicBezTo>
                  <a:cubicBezTo>
                    <a:pt x="1069" y="93"/>
                    <a:pt x="1069" y="93"/>
                    <a:pt x="1069" y="93"/>
                  </a:cubicBezTo>
                  <a:cubicBezTo>
                    <a:pt x="1068" y="94"/>
                    <a:pt x="1067" y="93"/>
                    <a:pt x="1067" y="93"/>
                  </a:cubicBezTo>
                  <a:cubicBezTo>
                    <a:pt x="1067" y="94"/>
                    <a:pt x="1067" y="94"/>
                    <a:pt x="1066" y="94"/>
                  </a:cubicBezTo>
                  <a:cubicBezTo>
                    <a:pt x="1064" y="94"/>
                    <a:pt x="1061" y="94"/>
                    <a:pt x="1058" y="94"/>
                  </a:cubicBezTo>
                  <a:cubicBezTo>
                    <a:pt x="1058" y="94"/>
                    <a:pt x="1058" y="93"/>
                    <a:pt x="1058" y="93"/>
                  </a:cubicBezTo>
                  <a:cubicBezTo>
                    <a:pt x="1057" y="93"/>
                    <a:pt x="1057" y="93"/>
                    <a:pt x="1056" y="93"/>
                  </a:cubicBezTo>
                  <a:cubicBezTo>
                    <a:pt x="1056" y="93"/>
                    <a:pt x="1056" y="93"/>
                    <a:pt x="1056" y="93"/>
                  </a:cubicBezTo>
                  <a:cubicBezTo>
                    <a:pt x="1056" y="93"/>
                    <a:pt x="1055" y="93"/>
                    <a:pt x="1055" y="93"/>
                  </a:cubicBezTo>
                  <a:cubicBezTo>
                    <a:pt x="1055" y="93"/>
                    <a:pt x="1055" y="93"/>
                    <a:pt x="1055" y="93"/>
                  </a:cubicBezTo>
                  <a:cubicBezTo>
                    <a:pt x="1054" y="93"/>
                    <a:pt x="1054" y="93"/>
                    <a:pt x="1054" y="93"/>
                  </a:cubicBezTo>
                  <a:cubicBezTo>
                    <a:pt x="1054" y="93"/>
                    <a:pt x="1054" y="93"/>
                    <a:pt x="1054" y="92"/>
                  </a:cubicBezTo>
                  <a:cubicBezTo>
                    <a:pt x="1053" y="92"/>
                    <a:pt x="1053" y="92"/>
                    <a:pt x="1053" y="92"/>
                  </a:cubicBezTo>
                  <a:cubicBezTo>
                    <a:pt x="1053" y="92"/>
                    <a:pt x="1053" y="92"/>
                    <a:pt x="1053" y="92"/>
                  </a:cubicBezTo>
                  <a:cubicBezTo>
                    <a:pt x="1053" y="92"/>
                    <a:pt x="1052" y="92"/>
                    <a:pt x="1052" y="92"/>
                  </a:cubicBezTo>
                  <a:cubicBezTo>
                    <a:pt x="1052" y="92"/>
                    <a:pt x="1052" y="92"/>
                    <a:pt x="1052" y="92"/>
                  </a:cubicBezTo>
                  <a:cubicBezTo>
                    <a:pt x="1052" y="92"/>
                    <a:pt x="1052" y="92"/>
                    <a:pt x="1051" y="91"/>
                  </a:cubicBezTo>
                  <a:cubicBezTo>
                    <a:pt x="1051" y="91"/>
                    <a:pt x="1051" y="91"/>
                    <a:pt x="1051" y="91"/>
                  </a:cubicBezTo>
                  <a:cubicBezTo>
                    <a:pt x="1051" y="91"/>
                    <a:pt x="1051" y="91"/>
                    <a:pt x="1051" y="91"/>
                  </a:cubicBezTo>
                  <a:cubicBezTo>
                    <a:pt x="1051" y="91"/>
                    <a:pt x="1051" y="91"/>
                    <a:pt x="1051" y="91"/>
                  </a:cubicBezTo>
                  <a:cubicBezTo>
                    <a:pt x="1051" y="91"/>
                    <a:pt x="1051" y="91"/>
                    <a:pt x="1051" y="91"/>
                  </a:cubicBezTo>
                  <a:cubicBezTo>
                    <a:pt x="1051" y="91"/>
                    <a:pt x="1050" y="91"/>
                    <a:pt x="1050" y="91"/>
                  </a:cubicBezTo>
                  <a:cubicBezTo>
                    <a:pt x="1050" y="91"/>
                    <a:pt x="1050" y="91"/>
                    <a:pt x="1050" y="91"/>
                  </a:cubicBezTo>
                  <a:cubicBezTo>
                    <a:pt x="1050" y="91"/>
                    <a:pt x="1050" y="91"/>
                    <a:pt x="1050"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89"/>
                    <a:pt x="1048" y="90"/>
                    <a:pt x="1048" y="89"/>
                  </a:cubicBezTo>
                  <a:cubicBezTo>
                    <a:pt x="1048" y="89"/>
                    <a:pt x="1048" y="89"/>
                    <a:pt x="1048" y="89"/>
                  </a:cubicBezTo>
                  <a:cubicBezTo>
                    <a:pt x="1048" y="89"/>
                    <a:pt x="1048" y="89"/>
                    <a:pt x="1048" y="89"/>
                  </a:cubicBezTo>
                  <a:cubicBezTo>
                    <a:pt x="1048" y="89"/>
                    <a:pt x="1048" y="89"/>
                    <a:pt x="1048" y="89"/>
                  </a:cubicBezTo>
                  <a:cubicBezTo>
                    <a:pt x="1048" y="89"/>
                    <a:pt x="1047" y="89"/>
                    <a:pt x="1047" y="89"/>
                  </a:cubicBezTo>
                  <a:cubicBezTo>
                    <a:pt x="1047" y="89"/>
                    <a:pt x="1047" y="89"/>
                    <a:pt x="1047" y="89"/>
                  </a:cubicBezTo>
                  <a:cubicBezTo>
                    <a:pt x="1047" y="89"/>
                    <a:pt x="1047" y="88"/>
                    <a:pt x="1047" y="88"/>
                  </a:cubicBezTo>
                  <a:cubicBezTo>
                    <a:pt x="1047" y="88"/>
                    <a:pt x="1047" y="88"/>
                    <a:pt x="1047" y="88"/>
                  </a:cubicBezTo>
                  <a:cubicBezTo>
                    <a:pt x="1047" y="88"/>
                    <a:pt x="1047" y="88"/>
                    <a:pt x="1047" y="88"/>
                  </a:cubicBezTo>
                  <a:cubicBezTo>
                    <a:pt x="1047" y="88"/>
                    <a:pt x="1047" y="88"/>
                    <a:pt x="1047" y="88"/>
                  </a:cubicBezTo>
                  <a:cubicBezTo>
                    <a:pt x="1047" y="88"/>
                    <a:pt x="1046" y="88"/>
                    <a:pt x="1046" y="88"/>
                  </a:cubicBezTo>
                  <a:cubicBezTo>
                    <a:pt x="1046" y="88"/>
                    <a:pt x="1046" y="88"/>
                    <a:pt x="1046" y="88"/>
                  </a:cubicBezTo>
                  <a:cubicBezTo>
                    <a:pt x="1046" y="87"/>
                    <a:pt x="1046" y="87"/>
                    <a:pt x="1046" y="87"/>
                  </a:cubicBezTo>
                  <a:cubicBezTo>
                    <a:pt x="1046" y="87"/>
                    <a:pt x="1046" y="87"/>
                    <a:pt x="1046" y="87"/>
                  </a:cubicBezTo>
                  <a:cubicBezTo>
                    <a:pt x="1046" y="87"/>
                    <a:pt x="1046" y="87"/>
                    <a:pt x="1046" y="87"/>
                  </a:cubicBezTo>
                  <a:cubicBezTo>
                    <a:pt x="1046" y="87"/>
                    <a:pt x="1046" y="87"/>
                    <a:pt x="1046" y="87"/>
                  </a:cubicBezTo>
                  <a:cubicBezTo>
                    <a:pt x="1045" y="87"/>
                    <a:pt x="1046" y="86"/>
                    <a:pt x="1045" y="86"/>
                  </a:cubicBezTo>
                  <a:cubicBezTo>
                    <a:pt x="1045" y="86"/>
                    <a:pt x="1045" y="86"/>
                    <a:pt x="1045" y="86"/>
                  </a:cubicBezTo>
                  <a:cubicBezTo>
                    <a:pt x="1045" y="86"/>
                    <a:pt x="1045" y="86"/>
                    <a:pt x="1045" y="86"/>
                  </a:cubicBezTo>
                  <a:cubicBezTo>
                    <a:pt x="1045" y="86"/>
                    <a:pt x="1045" y="86"/>
                    <a:pt x="1045" y="86"/>
                  </a:cubicBezTo>
                  <a:cubicBezTo>
                    <a:pt x="1045" y="86"/>
                    <a:pt x="1045" y="86"/>
                    <a:pt x="1045" y="85"/>
                  </a:cubicBezTo>
                  <a:cubicBezTo>
                    <a:pt x="1045" y="85"/>
                    <a:pt x="1045" y="85"/>
                    <a:pt x="1045" y="85"/>
                  </a:cubicBezTo>
                  <a:cubicBezTo>
                    <a:pt x="1044" y="85"/>
                    <a:pt x="1044" y="85"/>
                    <a:pt x="1044" y="85"/>
                  </a:cubicBezTo>
                  <a:cubicBezTo>
                    <a:pt x="1044" y="85"/>
                    <a:pt x="1044" y="85"/>
                    <a:pt x="1044" y="85"/>
                  </a:cubicBezTo>
                  <a:cubicBezTo>
                    <a:pt x="1044" y="85"/>
                    <a:pt x="1044" y="84"/>
                    <a:pt x="1044" y="84"/>
                  </a:cubicBezTo>
                  <a:cubicBezTo>
                    <a:pt x="1044" y="84"/>
                    <a:pt x="1044" y="84"/>
                    <a:pt x="1044" y="84"/>
                  </a:cubicBezTo>
                  <a:cubicBezTo>
                    <a:pt x="1044" y="84"/>
                    <a:pt x="1044" y="84"/>
                    <a:pt x="1044" y="84"/>
                  </a:cubicBezTo>
                  <a:cubicBezTo>
                    <a:pt x="1044" y="84"/>
                    <a:pt x="1044" y="84"/>
                    <a:pt x="1044" y="84"/>
                  </a:cubicBezTo>
                  <a:cubicBezTo>
                    <a:pt x="1043" y="84"/>
                    <a:pt x="1043" y="83"/>
                    <a:pt x="1043" y="83"/>
                  </a:cubicBezTo>
                  <a:cubicBezTo>
                    <a:pt x="1043" y="83"/>
                    <a:pt x="1043" y="83"/>
                    <a:pt x="1043" y="83"/>
                  </a:cubicBezTo>
                  <a:cubicBezTo>
                    <a:pt x="1043" y="83"/>
                    <a:pt x="1043" y="83"/>
                    <a:pt x="1043" y="82"/>
                  </a:cubicBezTo>
                  <a:cubicBezTo>
                    <a:pt x="1043" y="82"/>
                    <a:pt x="1043" y="82"/>
                    <a:pt x="1043" y="82"/>
                  </a:cubicBezTo>
                  <a:cubicBezTo>
                    <a:pt x="1043" y="82"/>
                    <a:pt x="1043" y="82"/>
                    <a:pt x="1043" y="82"/>
                  </a:cubicBezTo>
                  <a:cubicBezTo>
                    <a:pt x="1043" y="82"/>
                    <a:pt x="1043" y="82"/>
                    <a:pt x="1042" y="81"/>
                  </a:cubicBezTo>
                  <a:cubicBezTo>
                    <a:pt x="1042" y="81"/>
                    <a:pt x="1042" y="81"/>
                    <a:pt x="1042" y="81"/>
                  </a:cubicBezTo>
                  <a:cubicBezTo>
                    <a:pt x="1042" y="81"/>
                    <a:pt x="1042" y="81"/>
                    <a:pt x="1042" y="81"/>
                  </a:cubicBezTo>
                  <a:cubicBezTo>
                    <a:pt x="1042" y="81"/>
                    <a:pt x="1042" y="80"/>
                    <a:pt x="1042" y="80"/>
                  </a:cubicBezTo>
                  <a:cubicBezTo>
                    <a:pt x="1042" y="80"/>
                    <a:pt x="1042" y="80"/>
                    <a:pt x="1042" y="79"/>
                  </a:cubicBezTo>
                  <a:cubicBezTo>
                    <a:pt x="1042" y="79"/>
                    <a:pt x="1042" y="79"/>
                    <a:pt x="1042" y="79"/>
                  </a:cubicBezTo>
                  <a:cubicBezTo>
                    <a:pt x="1042" y="79"/>
                    <a:pt x="1042" y="79"/>
                    <a:pt x="1041" y="78"/>
                  </a:cubicBezTo>
                  <a:cubicBezTo>
                    <a:pt x="1041" y="78"/>
                    <a:pt x="1041" y="78"/>
                    <a:pt x="1041" y="78"/>
                  </a:cubicBezTo>
                  <a:cubicBezTo>
                    <a:pt x="1041" y="77"/>
                    <a:pt x="1041" y="77"/>
                    <a:pt x="1041" y="76"/>
                  </a:cubicBezTo>
                  <a:cubicBezTo>
                    <a:pt x="1041" y="76"/>
                    <a:pt x="1041" y="76"/>
                    <a:pt x="1041" y="76"/>
                  </a:cubicBezTo>
                  <a:cubicBezTo>
                    <a:pt x="1041" y="76"/>
                    <a:pt x="1041" y="75"/>
                    <a:pt x="1041" y="74"/>
                  </a:cubicBezTo>
                  <a:cubicBezTo>
                    <a:pt x="1041" y="74"/>
                    <a:pt x="1041" y="74"/>
                    <a:pt x="1041" y="73"/>
                  </a:cubicBezTo>
                  <a:cubicBezTo>
                    <a:pt x="1040" y="71"/>
                    <a:pt x="1040" y="71"/>
                    <a:pt x="1043" y="71"/>
                  </a:cubicBezTo>
                  <a:cubicBezTo>
                    <a:pt x="1057" y="71"/>
                    <a:pt x="1072" y="71"/>
                    <a:pt x="1086" y="71"/>
                  </a:cubicBezTo>
                  <a:cubicBezTo>
                    <a:pt x="1086" y="71"/>
                    <a:pt x="1087" y="71"/>
                    <a:pt x="1087" y="71"/>
                  </a:cubicBezTo>
                  <a:cubicBezTo>
                    <a:pt x="1088" y="71"/>
                    <a:pt x="1088" y="70"/>
                    <a:pt x="1088" y="70"/>
                  </a:cubicBezTo>
                  <a:cubicBezTo>
                    <a:pt x="1088" y="67"/>
                    <a:pt x="1088" y="64"/>
                    <a:pt x="1088" y="60"/>
                  </a:cubicBezTo>
                  <a:cubicBezTo>
                    <a:pt x="1088" y="60"/>
                    <a:pt x="1088" y="60"/>
                    <a:pt x="1088" y="60"/>
                  </a:cubicBezTo>
                  <a:cubicBezTo>
                    <a:pt x="1087" y="59"/>
                    <a:pt x="1088" y="58"/>
                    <a:pt x="1087" y="57"/>
                  </a:cubicBezTo>
                  <a:cubicBezTo>
                    <a:pt x="1087" y="57"/>
                    <a:pt x="1087" y="57"/>
                    <a:pt x="1087" y="57"/>
                  </a:cubicBezTo>
                  <a:cubicBezTo>
                    <a:pt x="1087" y="56"/>
                    <a:pt x="1087" y="56"/>
                    <a:pt x="1087" y="55"/>
                  </a:cubicBezTo>
                  <a:cubicBezTo>
                    <a:pt x="1087" y="55"/>
                    <a:pt x="1087" y="55"/>
                    <a:pt x="1087" y="55"/>
                  </a:cubicBezTo>
                  <a:cubicBezTo>
                    <a:pt x="1087" y="54"/>
                    <a:pt x="1087" y="54"/>
                    <a:pt x="1087" y="53"/>
                  </a:cubicBezTo>
                  <a:cubicBezTo>
                    <a:pt x="1087" y="53"/>
                    <a:pt x="1087" y="53"/>
                    <a:pt x="1087" y="53"/>
                  </a:cubicBezTo>
                  <a:cubicBezTo>
                    <a:pt x="1087" y="53"/>
                    <a:pt x="1087" y="53"/>
                    <a:pt x="1087" y="53"/>
                  </a:cubicBezTo>
                  <a:cubicBezTo>
                    <a:pt x="1086" y="53"/>
                    <a:pt x="1087" y="52"/>
                    <a:pt x="1086" y="52"/>
                  </a:cubicBezTo>
                  <a:cubicBezTo>
                    <a:pt x="1086" y="52"/>
                    <a:pt x="1086" y="52"/>
                    <a:pt x="1086" y="52"/>
                  </a:cubicBezTo>
                  <a:cubicBezTo>
                    <a:pt x="1086" y="52"/>
                    <a:pt x="1086" y="51"/>
                    <a:pt x="1086" y="51"/>
                  </a:cubicBezTo>
                  <a:cubicBezTo>
                    <a:pt x="1086" y="51"/>
                    <a:pt x="1086" y="51"/>
                    <a:pt x="1086" y="51"/>
                  </a:cubicBezTo>
                  <a:cubicBezTo>
                    <a:pt x="1086" y="51"/>
                    <a:pt x="1086" y="51"/>
                    <a:pt x="1086" y="51"/>
                  </a:cubicBezTo>
                  <a:cubicBezTo>
                    <a:pt x="1086" y="51"/>
                    <a:pt x="1086" y="50"/>
                    <a:pt x="1086" y="50"/>
                  </a:cubicBezTo>
                  <a:cubicBezTo>
                    <a:pt x="1086" y="50"/>
                    <a:pt x="1086" y="50"/>
                    <a:pt x="1086" y="50"/>
                  </a:cubicBezTo>
                  <a:cubicBezTo>
                    <a:pt x="1086" y="50"/>
                    <a:pt x="1086" y="50"/>
                    <a:pt x="1086" y="50"/>
                  </a:cubicBezTo>
                  <a:cubicBezTo>
                    <a:pt x="1086" y="50"/>
                    <a:pt x="1086" y="49"/>
                    <a:pt x="1085" y="49"/>
                  </a:cubicBezTo>
                  <a:cubicBezTo>
                    <a:pt x="1085" y="49"/>
                    <a:pt x="1085" y="49"/>
                    <a:pt x="1085" y="49"/>
                  </a:cubicBezTo>
                  <a:cubicBezTo>
                    <a:pt x="1085" y="49"/>
                    <a:pt x="1085" y="48"/>
                    <a:pt x="1085" y="48"/>
                  </a:cubicBezTo>
                  <a:cubicBezTo>
                    <a:pt x="1085" y="48"/>
                    <a:pt x="1085" y="48"/>
                    <a:pt x="1085" y="48"/>
                  </a:cubicBezTo>
                  <a:cubicBezTo>
                    <a:pt x="1085" y="48"/>
                    <a:pt x="1085" y="48"/>
                    <a:pt x="1085" y="48"/>
                  </a:cubicBezTo>
                  <a:cubicBezTo>
                    <a:pt x="1085" y="48"/>
                    <a:pt x="1085" y="47"/>
                    <a:pt x="1085" y="47"/>
                  </a:cubicBezTo>
                  <a:cubicBezTo>
                    <a:pt x="1085" y="47"/>
                    <a:pt x="1085" y="47"/>
                    <a:pt x="1085" y="47"/>
                  </a:cubicBezTo>
                  <a:cubicBezTo>
                    <a:pt x="1084" y="47"/>
                    <a:pt x="1084" y="47"/>
                    <a:pt x="1084" y="47"/>
                  </a:cubicBezTo>
                  <a:cubicBezTo>
                    <a:pt x="1084" y="47"/>
                    <a:pt x="1084" y="47"/>
                    <a:pt x="1084" y="47"/>
                  </a:cubicBezTo>
                  <a:cubicBezTo>
                    <a:pt x="1084" y="46"/>
                    <a:pt x="1084" y="46"/>
                    <a:pt x="1084" y="46"/>
                  </a:cubicBezTo>
                  <a:cubicBezTo>
                    <a:pt x="1084" y="46"/>
                    <a:pt x="1084" y="46"/>
                    <a:pt x="1084" y="46"/>
                  </a:cubicBezTo>
                  <a:cubicBezTo>
                    <a:pt x="1084" y="46"/>
                    <a:pt x="1084" y="45"/>
                    <a:pt x="1083" y="45"/>
                  </a:cubicBezTo>
                  <a:cubicBezTo>
                    <a:pt x="1084" y="45"/>
                    <a:pt x="1084" y="45"/>
                    <a:pt x="1084" y="45"/>
                  </a:cubicBezTo>
                  <a:cubicBezTo>
                    <a:pt x="1084" y="45"/>
                    <a:pt x="1083" y="45"/>
                    <a:pt x="1083" y="45"/>
                  </a:cubicBezTo>
                  <a:cubicBezTo>
                    <a:pt x="1083" y="45"/>
                    <a:pt x="1083" y="45"/>
                    <a:pt x="1083" y="45"/>
                  </a:cubicBezTo>
                  <a:cubicBezTo>
                    <a:pt x="1083" y="45"/>
                    <a:pt x="1083" y="44"/>
                    <a:pt x="1083" y="44"/>
                  </a:cubicBezTo>
                  <a:cubicBezTo>
                    <a:pt x="1083" y="44"/>
                    <a:pt x="1083" y="44"/>
                    <a:pt x="1083" y="44"/>
                  </a:cubicBezTo>
                  <a:cubicBezTo>
                    <a:pt x="1083" y="44"/>
                    <a:pt x="1082" y="43"/>
                    <a:pt x="1082" y="43"/>
                  </a:cubicBezTo>
                  <a:cubicBezTo>
                    <a:pt x="1082" y="43"/>
                    <a:pt x="1082" y="43"/>
                    <a:pt x="1082" y="43"/>
                  </a:cubicBezTo>
                  <a:cubicBezTo>
                    <a:pt x="1082" y="43"/>
                    <a:pt x="1082" y="43"/>
                    <a:pt x="1082" y="43"/>
                  </a:cubicBezTo>
                  <a:cubicBezTo>
                    <a:pt x="1082" y="43"/>
                    <a:pt x="1082" y="43"/>
                    <a:pt x="1082" y="43"/>
                  </a:cubicBezTo>
                  <a:cubicBezTo>
                    <a:pt x="1082" y="43"/>
                    <a:pt x="1082" y="42"/>
                    <a:pt x="1081" y="42"/>
                  </a:cubicBezTo>
                  <a:cubicBezTo>
                    <a:pt x="1081" y="42"/>
                    <a:pt x="1081" y="42"/>
                    <a:pt x="1081" y="42"/>
                  </a:cubicBezTo>
                  <a:cubicBezTo>
                    <a:pt x="1081" y="42"/>
                    <a:pt x="1081" y="42"/>
                    <a:pt x="1081" y="42"/>
                  </a:cubicBezTo>
                  <a:cubicBezTo>
                    <a:pt x="1081" y="42"/>
                    <a:pt x="1081" y="42"/>
                    <a:pt x="1081" y="42"/>
                  </a:cubicBezTo>
                  <a:cubicBezTo>
                    <a:pt x="1081" y="42"/>
                    <a:pt x="1081" y="41"/>
                    <a:pt x="1081" y="41"/>
                  </a:cubicBezTo>
                  <a:cubicBezTo>
                    <a:pt x="1081" y="41"/>
                    <a:pt x="1081" y="41"/>
                    <a:pt x="1081" y="41"/>
                  </a:cubicBezTo>
                  <a:cubicBezTo>
                    <a:pt x="1081" y="41"/>
                    <a:pt x="1081" y="41"/>
                    <a:pt x="1080" y="41"/>
                  </a:cubicBezTo>
                  <a:cubicBezTo>
                    <a:pt x="1080" y="41"/>
                    <a:pt x="1080" y="41"/>
                    <a:pt x="1080" y="41"/>
                  </a:cubicBezTo>
                  <a:cubicBezTo>
                    <a:pt x="1080" y="40"/>
                    <a:pt x="1079" y="39"/>
                    <a:pt x="1078" y="39"/>
                  </a:cubicBezTo>
                  <a:cubicBezTo>
                    <a:pt x="1078" y="38"/>
                    <a:pt x="1078" y="38"/>
                    <a:pt x="1078" y="38"/>
                  </a:cubicBezTo>
                  <a:cubicBezTo>
                    <a:pt x="1078" y="38"/>
                    <a:pt x="1078" y="38"/>
                    <a:pt x="1078" y="38"/>
                  </a:cubicBezTo>
                  <a:cubicBezTo>
                    <a:pt x="1078" y="38"/>
                    <a:pt x="1078" y="38"/>
                    <a:pt x="1078" y="38"/>
                  </a:cubicBezTo>
                  <a:cubicBezTo>
                    <a:pt x="1078" y="38"/>
                    <a:pt x="1077" y="38"/>
                    <a:pt x="1077" y="38"/>
                  </a:cubicBezTo>
                  <a:cubicBezTo>
                    <a:pt x="1077" y="38"/>
                    <a:pt x="1077" y="38"/>
                    <a:pt x="1077" y="38"/>
                  </a:cubicBezTo>
                  <a:cubicBezTo>
                    <a:pt x="1077" y="38"/>
                    <a:pt x="1077" y="37"/>
                    <a:pt x="1076" y="37"/>
                  </a:cubicBezTo>
                  <a:cubicBezTo>
                    <a:pt x="1076" y="37"/>
                    <a:pt x="1076" y="37"/>
                    <a:pt x="1076" y="37"/>
                  </a:cubicBezTo>
                  <a:cubicBezTo>
                    <a:pt x="1076" y="37"/>
                    <a:pt x="1076" y="37"/>
                    <a:pt x="1076" y="37"/>
                  </a:cubicBezTo>
                  <a:cubicBezTo>
                    <a:pt x="1076" y="37"/>
                    <a:pt x="1076" y="37"/>
                    <a:pt x="1076" y="37"/>
                  </a:cubicBezTo>
                  <a:cubicBezTo>
                    <a:pt x="1076" y="37"/>
                    <a:pt x="1075" y="37"/>
                    <a:pt x="1075" y="36"/>
                  </a:cubicBezTo>
                  <a:cubicBezTo>
                    <a:pt x="1075" y="36"/>
                    <a:pt x="1075" y="36"/>
                    <a:pt x="1075" y="36"/>
                  </a:cubicBezTo>
                  <a:cubicBezTo>
                    <a:pt x="1075" y="36"/>
                    <a:pt x="1075" y="36"/>
                    <a:pt x="1075" y="36"/>
                  </a:cubicBezTo>
                  <a:cubicBezTo>
                    <a:pt x="1075" y="36"/>
                    <a:pt x="1075" y="36"/>
                    <a:pt x="1075" y="36"/>
                  </a:cubicBezTo>
                  <a:cubicBezTo>
                    <a:pt x="1075" y="36"/>
                    <a:pt x="1075" y="36"/>
                    <a:pt x="1075" y="36"/>
                  </a:cubicBezTo>
                  <a:cubicBezTo>
                    <a:pt x="1074" y="36"/>
                    <a:pt x="1074" y="36"/>
                    <a:pt x="1074" y="36"/>
                  </a:cubicBezTo>
                  <a:cubicBezTo>
                    <a:pt x="1074" y="36"/>
                    <a:pt x="1074" y="36"/>
                    <a:pt x="1074" y="36"/>
                  </a:cubicBezTo>
                  <a:cubicBezTo>
                    <a:pt x="1074" y="35"/>
                    <a:pt x="1074" y="36"/>
                    <a:pt x="1073" y="35"/>
                  </a:cubicBezTo>
                  <a:cubicBezTo>
                    <a:pt x="1073" y="35"/>
                    <a:pt x="1073" y="35"/>
                    <a:pt x="1073" y="35"/>
                  </a:cubicBezTo>
                  <a:cubicBezTo>
                    <a:pt x="1073" y="35"/>
                    <a:pt x="1073" y="35"/>
                    <a:pt x="1073" y="35"/>
                  </a:cubicBezTo>
                  <a:cubicBezTo>
                    <a:pt x="1073" y="35"/>
                    <a:pt x="1073" y="35"/>
                    <a:pt x="1073" y="35"/>
                  </a:cubicBezTo>
                  <a:cubicBezTo>
                    <a:pt x="1073" y="35"/>
                    <a:pt x="1072" y="35"/>
                    <a:pt x="1072" y="35"/>
                  </a:cubicBezTo>
                  <a:cubicBezTo>
                    <a:pt x="1072" y="35"/>
                    <a:pt x="1072" y="35"/>
                    <a:pt x="1072" y="35"/>
                  </a:cubicBezTo>
                  <a:cubicBezTo>
                    <a:pt x="1072" y="35"/>
                    <a:pt x="1072" y="35"/>
                    <a:pt x="1072" y="35"/>
                  </a:cubicBezTo>
                  <a:cubicBezTo>
                    <a:pt x="1072" y="34"/>
                    <a:pt x="1071" y="35"/>
                    <a:pt x="1071" y="34"/>
                  </a:cubicBezTo>
                  <a:cubicBezTo>
                    <a:pt x="1071" y="34"/>
                    <a:pt x="1071" y="34"/>
                    <a:pt x="1071" y="34"/>
                  </a:cubicBezTo>
                  <a:cubicBezTo>
                    <a:pt x="1071" y="34"/>
                    <a:pt x="1070" y="34"/>
                    <a:pt x="1070" y="34"/>
                  </a:cubicBezTo>
                  <a:cubicBezTo>
                    <a:pt x="1070" y="34"/>
                    <a:pt x="1070" y="34"/>
                    <a:pt x="1070" y="34"/>
                  </a:cubicBezTo>
                  <a:cubicBezTo>
                    <a:pt x="1070" y="34"/>
                    <a:pt x="1069" y="34"/>
                    <a:pt x="1069" y="34"/>
                  </a:cubicBezTo>
                  <a:cubicBezTo>
                    <a:pt x="1069" y="34"/>
                    <a:pt x="1069" y="34"/>
                    <a:pt x="1069" y="34"/>
                  </a:cubicBezTo>
                  <a:cubicBezTo>
                    <a:pt x="1068" y="33"/>
                    <a:pt x="1068" y="34"/>
                    <a:pt x="1068" y="33"/>
                  </a:cubicBezTo>
                  <a:cubicBezTo>
                    <a:pt x="1067" y="33"/>
                    <a:pt x="1067" y="33"/>
                    <a:pt x="1067" y="33"/>
                  </a:cubicBezTo>
                  <a:cubicBezTo>
                    <a:pt x="1067" y="33"/>
                    <a:pt x="1066" y="33"/>
                    <a:pt x="1066" y="33"/>
                  </a:cubicBezTo>
                  <a:cubicBezTo>
                    <a:pt x="1066" y="33"/>
                    <a:pt x="1066" y="33"/>
                    <a:pt x="1065" y="33"/>
                  </a:cubicBezTo>
                  <a:cubicBezTo>
                    <a:pt x="1065" y="33"/>
                    <a:pt x="1064" y="33"/>
                    <a:pt x="1063" y="33"/>
                  </a:cubicBezTo>
                  <a:cubicBezTo>
                    <a:pt x="1061" y="33"/>
                    <a:pt x="1059" y="33"/>
                    <a:pt x="1058" y="33"/>
                  </a:cubicBezTo>
                  <a:cubicBezTo>
                    <a:pt x="1057" y="33"/>
                    <a:pt x="1056" y="33"/>
                    <a:pt x="1055" y="33"/>
                  </a:cubicBezTo>
                  <a:cubicBezTo>
                    <a:pt x="1055" y="33"/>
                    <a:pt x="1055" y="33"/>
                    <a:pt x="1055" y="33"/>
                  </a:cubicBezTo>
                  <a:cubicBezTo>
                    <a:pt x="1054" y="33"/>
                    <a:pt x="1054" y="33"/>
                    <a:pt x="1053" y="33"/>
                  </a:cubicBezTo>
                  <a:cubicBezTo>
                    <a:pt x="1053" y="33"/>
                    <a:pt x="1053" y="33"/>
                    <a:pt x="1053" y="33"/>
                  </a:cubicBezTo>
                  <a:cubicBezTo>
                    <a:pt x="1053" y="34"/>
                    <a:pt x="1052" y="33"/>
                    <a:pt x="1052" y="34"/>
                  </a:cubicBezTo>
                  <a:cubicBezTo>
                    <a:pt x="1052" y="34"/>
                    <a:pt x="1052" y="34"/>
                    <a:pt x="1052" y="34"/>
                  </a:cubicBezTo>
                  <a:cubicBezTo>
                    <a:pt x="1052" y="34"/>
                    <a:pt x="1051" y="34"/>
                    <a:pt x="1051" y="34"/>
                  </a:cubicBezTo>
                  <a:cubicBezTo>
                    <a:pt x="1051" y="34"/>
                    <a:pt x="1051" y="34"/>
                    <a:pt x="1051" y="34"/>
                  </a:cubicBezTo>
                  <a:cubicBezTo>
                    <a:pt x="1051" y="34"/>
                    <a:pt x="1050" y="34"/>
                    <a:pt x="1050" y="34"/>
                  </a:cubicBezTo>
                  <a:cubicBezTo>
                    <a:pt x="1050" y="34"/>
                    <a:pt x="1050" y="34"/>
                    <a:pt x="1050" y="34"/>
                  </a:cubicBezTo>
                  <a:cubicBezTo>
                    <a:pt x="1050" y="35"/>
                    <a:pt x="1049" y="34"/>
                    <a:pt x="1049" y="35"/>
                  </a:cubicBezTo>
                  <a:cubicBezTo>
                    <a:pt x="1049" y="35"/>
                    <a:pt x="1049" y="35"/>
                    <a:pt x="1049" y="35"/>
                  </a:cubicBezTo>
                  <a:cubicBezTo>
                    <a:pt x="1049" y="35"/>
                    <a:pt x="1048" y="35"/>
                    <a:pt x="1048" y="35"/>
                  </a:cubicBezTo>
                  <a:cubicBezTo>
                    <a:pt x="1048" y="35"/>
                    <a:pt x="1048" y="35"/>
                    <a:pt x="1048" y="35"/>
                  </a:cubicBezTo>
                  <a:cubicBezTo>
                    <a:pt x="1048" y="35"/>
                    <a:pt x="1048" y="35"/>
                    <a:pt x="1047" y="35"/>
                  </a:cubicBezTo>
                  <a:cubicBezTo>
                    <a:pt x="1047" y="35"/>
                    <a:pt x="1047" y="35"/>
                    <a:pt x="1047" y="35"/>
                  </a:cubicBezTo>
                  <a:cubicBezTo>
                    <a:pt x="1047" y="36"/>
                    <a:pt x="1047" y="36"/>
                    <a:pt x="1047" y="36"/>
                  </a:cubicBezTo>
                  <a:cubicBezTo>
                    <a:pt x="1047" y="36"/>
                    <a:pt x="1047" y="36"/>
                    <a:pt x="1047" y="36"/>
                  </a:cubicBezTo>
                  <a:cubicBezTo>
                    <a:pt x="1047" y="36"/>
                    <a:pt x="1046" y="36"/>
                    <a:pt x="1046" y="36"/>
                  </a:cubicBezTo>
                  <a:cubicBezTo>
                    <a:pt x="1046" y="36"/>
                    <a:pt x="1046" y="36"/>
                    <a:pt x="1046" y="36"/>
                  </a:cubicBezTo>
                  <a:cubicBezTo>
                    <a:pt x="1046" y="36"/>
                    <a:pt x="1045" y="36"/>
                    <a:pt x="1045" y="36"/>
                  </a:cubicBezTo>
                  <a:cubicBezTo>
                    <a:pt x="1045" y="36"/>
                    <a:pt x="1045" y="36"/>
                    <a:pt x="1045" y="36"/>
                  </a:cubicBezTo>
                  <a:cubicBezTo>
                    <a:pt x="1045" y="36"/>
                    <a:pt x="1045" y="37"/>
                    <a:pt x="1045" y="37"/>
                  </a:cubicBezTo>
                  <a:cubicBezTo>
                    <a:pt x="1045" y="37"/>
                    <a:pt x="1045" y="37"/>
                    <a:pt x="1045" y="37"/>
                  </a:cubicBezTo>
                  <a:cubicBezTo>
                    <a:pt x="1045" y="37"/>
                    <a:pt x="1044" y="37"/>
                    <a:pt x="1044" y="37"/>
                  </a:cubicBezTo>
                  <a:cubicBezTo>
                    <a:pt x="1044" y="37"/>
                    <a:pt x="1044" y="37"/>
                    <a:pt x="1044" y="37"/>
                  </a:cubicBezTo>
                  <a:cubicBezTo>
                    <a:pt x="1044" y="37"/>
                    <a:pt x="1044" y="37"/>
                    <a:pt x="1044" y="38"/>
                  </a:cubicBezTo>
                  <a:cubicBezTo>
                    <a:pt x="1044" y="38"/>
                    <a:pt x="1044" y="38"/>
                    <a:pt x="1044" y="38"/>
                  </a:cubicBezTo>
                  <a:cubicBezTo>
                    <a:pt x="1043" y="38"/>
                    <a:pt x="1043" y="38"/>
                    <a:pt x="1043" y="38"/>
                  </a:cubicBezTo>
                  <a:cubicBezTo>
                    <a:pt x="1043" y="38"/>
                    <a:pt x="1043" y="38"/>
                    <a:pt x="1043" y="38"/>
                  </a:cubicBezTo>
                  <a:cubicBezTo>
                    <a:pt x="1043" y="38"/>
                    <a:pt x="1043" y="38"/>
                    <a:pt x="1043" y="38"/>
                  </a:cubicBezTo>
                  <a:cubicBezTo>
                    <a:pt x="1043" y="38"/>
                    <a:pt x="1043" y="38"/>
                    <a:pt x="1043" y="38"/>
                  </a:cubicBezTo>
                  <a:cubicBezTo>
                    <a:pt x="1043" y="38"/>
                    <a:pt x="1042" y="38"/>
                    <a:pt x="1042" y="39"/>
                  </a:cubicBezTo>
                  <a:cubicBezTo>
                    <a:pt x="1042" y="39"/>
                    <a:pt x="1042" y="39"/>
                    <a:pt x="1042" y="39"/>
                  </a:cubicBezTo>
                  <a:cubicBezTo>
                    <a:pt x="1042" y="39"/>
                    <a:pt x="1042" y="39"/>
                    <a:pt x="1042" y="39"/>
                  </a:cubicBezTo>
                  <a:cubicBezTo>
                    <a:pt x="1042" y="39"/>
                    <a:pt x="1042" y="39"/>
                    <a:pt x="1042" y="39"/>
                  </a:cubicBezTo>
                  <a:cubicBezTo>
                    <a:pt x="1042" y="39"/>
                    <a:pt x="1042" y="39"/>
                    <a:pt x="1041" y="39"/>
                  </a:cubicBezTo>
                  <a:cubicBezTo>
                    <a:pt x="1041" y="39"/>
                    <a:pt x="1041" y="39"/>
                    <a:pt x="1041" y="39"/>
                  </a:cubicBezTo>
                  <a:cubicBezTo>
                    <a:pt x="1041" y="40"/>
                    <a:pt x="1040" y="40"/>
                    <a:pt x="1040" y="40"/>
                  </a:cubicBezTo>
                  <a:cubicBezTo>
                    <a:pt x="1040" y="40"/>
                    <a:pt x="1040" y="40"/>
                    <a:pt x="1040" y="40"/>
                  </a:cubicBezTo>
                  <a:cubicBezTo>
                    <a:pt x="1040" y="40"/>
                    <a:pt x="1040" y="40"/>
                    <a:pt x="1040" y="41"/>
                  </a:cubicBezTo>
                  <a:cubicBezTo>
                    <a:pt x="1040" y="41"/>
                    <a:pt x="1040" y="41"/>
                    <a:pt x="1040" y="41"/>
                  </a:cubicBezTo>
                  <a:cubicBezTo>
                    <a:pt x="1040" y="41"/>
                    <a:pt x="1039" y="41"/>
                    <a:pt x="1039" y="41"/>
                  </a:cubicBezTo>
                  <a:cubicBezTo>
                    <a:pt x="1039" y="41"/>
                    <a:pt x="1039" y="41"/>
                    <a:pt x="1039" y="41"/>
                  </a:cubicBezTo>
                  <a:cubicBezTo>
                    <a:pt x="1039" y="41"/>
                    <a:pt x="1039" y="41"/>
                    <a:pt x="1039" y="41"/>
                  </a:cubicBezTo>
                  <a:cubicBezTo>
                    <a:pt x="1039" y="41"/>
                    <a:pt x="1039" y="41"/>
                    <a:pt x="1039" y="41"/>
                  </a:cubicBezTo>
                  <a:cubicBezTo>
                    <a:pt x="1039" y="41"/>
                    <a:pt x="1039" y="42"/>
                    <a:pt x="1039" y="42"/>
                  </a:cubicBezTo>
                  <a:cubicBezTo>
                    <a:pt x="1039" y="42"/>
                    <a:pt x="1039" y="42"/>
                    <a:pt x="1039" y="42"/>
                  </a:cubicBezTo>
                  <a:cubicBezTo>
                    <a:pt x="1039" y="42"/>
                    <a:pt x="1038" y="42"/>
                    <a:pt x="1038" y="42"/>
                  </a:cubicBezTo>
                  <a:cubicBezTo>
                    <a:pt x="1038" y="42"/>
                    <a:pt x="1038" y="42"/>
                    <a:pt x="1038" y="42"/>
                  </a:cubicBezTo>
                  <a:cubicBezTo>
                    <a:pt x="1038" y="42"/>
                    <a:pt x="1038" y="43"/>
                    <a:pt x="1038" y="43"/>
                  </a:cubicBezTo>
                  <a:cubicBezTo>
                    <a:pt x="1038" y="43"/>
                    <a:pt x="1038" y="43"/>
                    <a:pt x="1038" y="43"/>
                  </a:cubicBezTo>
                  <a:cubicBezTo>
                    <a:pt x="1038" y="43"/>
                    <a:pt x="1037" y="43"/>
                    <a:pt x="1037" y="43"/>
                  </a:cubicBezTo>
                  <a:cubicBezTo>
                    <a:pt x="1037" y="43"/>
                    <a:pt x="1037" y="43"/>
                    <a:pt x="1037" y="43"/>
                  </a:cubicBezTo>
                  <a:cubicBezTo>
                    <a:pt x="1037" y="44"/>
                    <a:pt x="1037" y="44"/>
                    <a:pt x="1037" y="44"/>
                  </a:cubicBezTo>
                  <a:cubicBezTo>
                    <a:pt x="1037" y="44"/>
                    <a:pt x="1037" y="44"/>
                    <a:pt x="1037" y="44"/>
                  </a:cubicBezTo>
                  <a:cubicBezTo>
                    <a:pt x="1037" y="44"/>
                    <a:pt x="1037" y="44"/>
                    <a:pt x="1036" y="45"/>
                  </a:cubicBezTo>
                  <a:cubicBezTo>
                    <a:pt x="1036" y="45"/>
                    <a:pt x="1036" y="45"/>
                    <a:pt x="1036" y="45"/>
                  </a:cubicBezTo>
                  <a:cubicBezTo>
                    <a:pt x="1036" y="45"/>
                    <a:pt x="1036" y="45"/>
                    <a:pt x="1036" y="45"/>
                  </a:cubicBezTo>
                  <a:cubicBezTo>
                    <a:pt x="1036" y="45"/>
                    <a:pt x="1036" y="45"/>
                    <a:pt x="1036" y="45"/>
                  </a:cubicBezTo>
                  <a:cubicBezTo>
                    <a:pt x="1036" y="45"/>
                    <a:pt x="1036" y="46"/>
                    <a:pt x="1036" y="46"/>
                  </a:cubicBezTo>
                  <a:cubicBezTo>
                    <a:pt x="1036" y="46"/>
                    <a:pt x="1036" y="46"/>
                    <a:pt x="1036" y="46"/>
                  </a:cubicBezTo>
                  <a:cubicBezTo>
                    <a:pt x="1035" y="46"/>
                    <a:pt x="1035" y="46"/>
                    <a:pt x="1035" y="46"/>
                  </a:cubicBezTo>
                  <a:cubicBezTo>
                    <a:pt x="1035" y="46"/>
                    <a:pt x="1035" y="46"/>
                    <a:pt x="1035" y="46"/>
                  </a:cubicBezTo>
                  <a:cubicBezTo>
                    <a:pt x="1035" y="46"/>
                    <a:pt x="1035" y="47"/>
                    <a:pt x="1035" y="47"/>
                  </a:cubicBezTo>
                  <a:cubicBezTo>
                    <a:pt x="1035" y="47"/>
                    <a:pt x="1035" y="47"/>
                    <a:pt x="1035" y="47"/>
                  </a:cubicBezTo>
                  <a:cubicBezTo>
                    <a:pt x="1035" y="47"/>
                    <a:pt x="1035" y="47"/>
                    <a:pt x="1035" y="47"/>
                  </a:cubicBezTo>
                  <a:cubicBezTo>
                    <a:pt x="1035" y="47"/>
                    <a:pt x="1035" y="47"/>
                    <a:pt x="1035" y="47"/>
                  </a:cubicBezTo>
                  <a:cubicBezTo>
                    <a:pt x="1034" y="47"/>
                    <a:pt x="1034" y="48"/>
                    <a:pt x="1034" y="48"/>
                  </a:cubicBezTo>
                  <a:cubicBezTo>
                    <a:pt x="1034" y="48"/>
                    <a:pt x="1034" y="48"/>
                    <a:pt x="1034" y="48"/>
                  </a:cubicBezTo>
                  <a:cubicBezTo>
                    <a:pt x="1034" y="48"/>
                    <a:pt x="1034" y="48"/>
                    <a:pt x="1034" y="49"/>
                  </a:cubicBezTo>
                  <a:cubicBezTo>
                    <a:pt x="1034" y="49"/>
                    <a:pt x="1034" y="49"/>
                    <a:pt x="1034" y="49"/>
                  </a:cubicBezTo>
                  <a:cubicBezTo>
                    <a:pt x="1034" y="49"/>
                    <a:pt x="1034" y="49"/>
                    <a:pt x="1033" y="49"/>
                  </a:cubicBezTo>
                  <a:cubicBezTo>
                    <a:pt x="1033" y="49"/>
                    <a:pt x="1033" y="49"/>
                    <a:pt x="1033" y="49"/>
                  </a:cubicBezTo>
                  <a:cubicBezTo>
                    <a:pt x="1033" y="49"/>
                    <a:pt x="1033" y="50"/>
                    <a:pt x="1033" y="50"/>
                  </a:cubicBezTo>
                  <a:cubicBezTo>
                    <a:pt x="1033" y="50"/>
                    <a:pt x="1033" y="50"/>
                    <a:pt x="1033" y="50"/>
                  </a:cubicBezTo>
                  <a:cubicBezTo>
                    <a:pt x="1033" y="50"/>
                    <a:pt x="1033" y="51"/>
                    <a:pt x="1033" y="51"/>
                  </a:cubicBezTo>
                  <a:cubicBezTo>
                    <a:pt x="1033" y="51"/>
                    <a:pt x="1033" y="51"/>
                    <a:pt x="1033" y="51"/>
                  </a:cubicBezTo>
                  <a:cubicBezTo>
                    <a:pt x="1033" y="51"/>
                    <a:pt x="1033" y="51"/>
                    <a:pt x="1032" y="51"/>
                  </a:cubicBezTo>
                  <a:cubicBezTo>
                    <a:pt x="1032" y="51"/>
                    <a:pt x="1032" y="51"/>
                    <a:pt x="1032" y="51"/>
                  </a:cubicBezTo>
                  <a:cubicBezTo>
                    <a:pt x="1032" y="52"/>
                    <a:pt x="1032" y="52"/>
                    <a:pt x="1032" y="52"/>
                  </a:cubicBezTo>
                  <a:cubicBezTo>
                    <a:pt x="1032" y="52"/>
                    <a:pt x="1032" y="52"/>
                    <a:pt x="1032" y="52"/>
                  </a:cubicBezTo>
                  <a:cubicBezTo>
                    <a:pt x="1032" y="53"/>
                    <a:pt x="1032" y="53"/>
                    <a:pt x="1032" y="53"/>
                  </a:cubicBezTo>
                  <a:cubicBezTo>
                    <a:pt x="1032" y="53"/>
                    <a:pt x="1032" y="53"/>
                    <a:pt x="1032" y="53"/>
                  </a:cubicBezTo>
                  <a:cubicBezTo>
                    <a:pt x="1031" y="53"/>
                    <a:pt x="1032" y="54"/>
                    <a:pt x="1031" y="54"/>
                  </a:cubicBezTo>
                  <a:cubicBezTo>
                    <a:pt x="1031" y="54"/>
                    <a:pt x="1031" y="54"/>
                    <a:pt x="1031" y="54"/>
                  </a:cubicBezTo>
                  <a:cubicBezTo>
                    <a:pt x="1031" y="54"/>
                    <a:pt x="1031" y="55"/>
                    <a:pt x="1031" y="55"/>
                  </a:cubicBezTo>
                  <a:cubicBezTo>
                    <a:pt x="1031" y="55"/>
                    <a:pt x="1031" y="55"/>
                    <a:pt x="1031" y="55"/>
                  </a:cubicBezTo>
                  <a:cubicBezTo>
                    <a:pt x="1031" y="56"/>
                    <a:pt x="1031" y="56"/>
                    <a:pt x="1031" y="56"/>
                  </a:cubicBezTo>
                  <a:cubicBezTo>
                    <a:pt x="1031" y="56"/>
                    <a:pt x="1031" y="57"/>
                    <a:pt x="1031" y="57"/>
                  </a:cubicBezTo>
                  <a:cubicBezTo>
                    <a:pt x="1030" y="57"/>
                    <a:pt x="1031" y="57"/>
                    <a:pt x="1030" y="58"/>
                  </a:cubicBezTo>
                  <a:cubicBezTo>
                    <a:pt x="1030" y="58"/>
                    <a:pt x="1030" y="58"/>
                    <a:pt x="1030" y="58"/>
                  </a:cubicBezTo>
                  <a:cubicBezTo>
                    <a:pt x="1030" y="58"/>
                    <a:pt x="1030" y="59"/>
                    <a:pt x="1030" y="59"/>
                  </a:cubicBezTo>
                  <a:cubicBezTo>
                    <a:pt x="1030" y="59"/>
                    <a:pt x="1030" y="59"/>
                    <a:pt x="1030" y="59"/>
                  </a:cubicBezTo>
                  <a:cubicBezTo>
                    <a:pt x="1030" y="59"/>
                    <a:pt x="1030" y="59"/>
                    <a:pt x="1030" y="59"/>
                  </a:cubicBezTo>
                  <a:cubicBezTo>
                    <a:pt x="1030" y="60"/>
                    <a:pt x="1030" y="61"/>
                    <a:pt x="1030" y="61"/>
                  </a:cubicBezTo>
                  <a:cubicBezTo>
                    <a:pt x="1030" y="61"/>
                    <a:pt x="1030" y="61"/>
                    <a:pt x="1030" y="61"/>
                  </a:cubicBezTo>
                  <a:cubicBezTo>
                    <a:pt x="1029" y="62"/>
                    <a:pt x="1030" y="63"/>
                    <a:pt x="1029" y="64"/>
                  </a:cubicBezTo>
                  <a:cubicBezTo>
                    <a:pt x="1029" y="64"/>
                    <a:pt x="1029" y="65"/>
                    <a:pt x="1029" y="65"/>
                  </a:cubicBezTo>
                  <a:cubicBezTo>
                    <a:pt x="1029" y="67"/>
                    <a:pt x="1029" y="70"/>
                    <a:pt x="1029" y="72"/>
                  </a:cubicBezTo>
                  <a:cubicBezTo>
                    <a:pt x="1029" y="72"/>
                    <a:pt x="1029" y="73"/>
                    <a:pt x="1029" y="73"/>
                  </a:cubicBezTo>
                  <a:cubicBezTo>
                    <a:pt x="1030" y="74"/>
                    <a:pt x="1029" y="75"/>
                    <a:pt x="1030" y="76"/>
                  </a:cubicBezTo>
                  <a:cubicBezTo>
                    <a:pt x="1030" y="76"/>
                    <a:pt x="1030" y="76"/>
                    <a:pt x="1030" y="76"/>
                  </a:cubicBezTo>
                  <a:cubicBezTo>
                    <a:pt x="1030" y="77"/>
                    <a:pt x="1030" y="77"/>
                    <a:pt x="1030" y="78"/>
                  </a:cubicBezTo>
                  <a:cubicBezTo>
                    <a:pt x="1030" y="78"/>
                    <a:pt x="1030" y="78"/>
                    <a:pt x="1030" y="78"/>
                  </a:cubicBezTo>
                  <a:cubicBezTo>
                    <a:pt x="1030" y="79"/>
                    <a:pt x="1030" y="79"/>
                    <a:pt x="1030" y="80"/>
                  </a:cubicBezTo>
                  <a:cubicBezTo>
                    <a:pt x="1030" y="80"/>
                    <a:pt x="1030" y="80"/>
                    <a:pt x="1030" y="80"/>
                  </a:cubicBezTo>
                  <a:cubicBezTo>
                    <a:pt x="1031" y="80"/>
                    <a:pt x="1030" y="81"/>
                    <a:pt x="1031" y="81"/>
                  </a:cubicBezTo>
                  <a:cubicBezTo>
                    <a:pt x="1031" y="81"/>
                    <a:pt x="1031" y="81"/>
                    <a:pt x="1031" y="81"/>
                  </a:cubicBezTo>
                  <a:cubicBezTo>
                    <a:pt x="1031" y="82"/>
                    <a:pt x="1031" y="82"/>
                    <a:pt x="1031" y="82"/>
                  </a:cubicBezTo>
                  <a:cubicBezTo>
                    <a:pt x="1031" y="82"/>
                    <a:pt x="1031" y="82"/>
                    <a:pt x="1031" y="82"/>
                  </a:cubicBezTo>
                  <a:cubicBezTo>
                    <a:pt x="1031" y="83"/>
                    <a:pt x="1031" y="83"/>
                    <a:pt x="1031" y="83"/>
                  </a:cubicBezTo>
                  <a:cubicBezTo>
                    <a:pt x="1031" y="83"/>
                    <a:pt x="1031" y="83"/>
                    <a:pt x="1031" y="83"/>
                  </a:cubicBezTo>
                  <a:cubicBezTo>
                    <a:pt x="1031" y="83"/>
                    <a:pt x="1031" y="83"/>
                    <a:pt x="1031" y="83"/>
                  </a:cubicBezTo>
                  <a:cubicBezTo>
                    <a:pt x="1031" y="84"/>
                    <a:pt x="1031" y="84"/>
                    <a:pt x="1031" y="84"/>
                  </a:cubicBezTo>
                  <a:cubicBezTo>
                    <a:pt x="1032" y="84"/>
                    <a:pt x="1032" y="84"/>
                    <a:pt x="1032" y="84"/>
                  </a:cubicBezTo>
                  <a:cubicBezTo>
                    <a:pt x="1032" y="84"/>
                    <a:pt x="1032" y="84"/>
                    <a:pt x="1032" y="84"/>
                  </a:cubicBezTo>
                  <a:cubicBezTo>
                    <a:pt x="1032" y="85"/>
                    <a:pt x="1032" y="85"/>
                    <a:pt x="1032" y="85"/>
                  </a:cubicBezTo>
                  <a:cubicBezTo>
                    <a:pt x="1032" y="85"/>
                    <a:pt x="1032" y="85"/>
                    <a:pt x="1032" y="85"/>
                  </a:cubicBezTo>
                  <a:cubicBezTo>
                    <a:pt x="1032" y="86"/>
                    <a:pt x="1032" y="86"/>
                    <a:pt x="1032" y="86"/>
                  </a:cubicBezTo>
                  <a:cubicBezTo>
                    <a:pt x="1032" y="86"/>
                    <a:pt x="1032" y="86"/>
                    <a:pt x="1032" y="86"/>
                  </a:cubicBezTo>
                  <a:cubicBezTo>
                    <a:pt x="1033" y="86"/>
                    <a:pt x="1033" y="87"/>
                    <a:pt x="1033" y="87"/>
                  </a:cubicBezTo>
                  <a:cubicBezTo>
                    <a:pt x="1033" y="87"/>
                    <a:pt x="1033" y="87"/>
                    <a:pt x="1033" y="87"/>
                  </a:cubicBezTo>
                  <a:cubicBezTo>
                    <a:pt x="1033" y="87"/>
                    <a:pt x="1033" y="87"/>
                    <a:pt x="1033" y="87"/>
                  </a:cubicBezTo>
                  <a:cubicBezTo>
                    <a:pt x="1033" y="87"/>
                    <a:pt x="1033" y="87"/>
                    <a:pt x="1033" y="88"/>
                  </a:cubicBezTo>
                  <a:cubicBezTo>
                    <a:pt x="1033" y="88"/>
                    <a:pt x="1033" y="88"/>
                    <a:pt x="1033" y="88"/>
                  </a:cubicBezTo>
                  <a:cubicBezTo>
                    <a:pt x="1033" y="88"/>
                    <a:pt x="1033" y="88"/>
                    <a:pt x="1033" y="88"/>
                  </a:cubicBezTo>
                  <a:cubicBezTo>
                    <a:pt x="1033" y="88"/>
                    <a:pt x="1033" y="88"/>
                    <a:pt x="1033" y="88"/>
                  </a:cubicBezTo>
                  <a:cubicBezTo>
                    <a:pt x="1034" y="88"/>
                    <a:pt x="1034" y="88"/>
                    <a:pt x="1034" y="88"/>
                  </a:cubicBezTo>
                  <a:cubicBezTo>
                    <a:pt x="1034" y="88"/>
                    <a:pt x="1034" y="88"/>
                    <a:pt x="1034" y="88"/>
                  </a:cubicBezTo>
                  <a:cubicBezTo>
                    <a:pt x="1034" y="89"/>
                    <a:pt x="1034" y="89"/>
                    <a:pt x="1034" y="89"/>
                  </a:cubicBezTo>
                  <a:cubicBezTo>
                    <a:pt x="1034" y="89"/>
                    <a:pt x="1034" y="89"/>
                    <a:pt x="1034" y="89"/>
                  </a:cubicBezTo>
                  <a:cubicBezTo>
                    <a:pt x="1034" y="89"/>
                    <a:pt x="1034" y="90"/>
                    <a:pt x="1034" y="90"/>
                  </a:cubicBezTo>
                  <a:cubicBezTo>
                    <a:pt x="1034" y="90"/>
                    <a:pt x="1034" y="90"/>
                    <a:pt x="1034" y="90"/>
                  </a:cubicBezTo>
                  <a:cubicBezTo>
                    <a:pt x="1034" y="90"/>
                    <a:pt x="1034" y="90"/>
                    <a:pt x="1035" y="90"/>
                  </a:cubicBezTo>
                  <a:cubicBezTo>
                    <a:pt x="1035" y="90"/>
                    <a:pt x="1035" y="90"/>
                    <a:pt x="1035" y="90"/>
                  </a:cubicBezTo>
                  <a:cubicBezTo>
                    <a:pt x="1035" y="90"/>
                    <a:pt x="1035" y="91"/>
                    <a:pt x="1035" y="91"/>
                  </a:cubicBezTo>
                  <a:cubicBezTo>
                    <a:pt x="1035" y="91"/>
                    <a:pt x="1035" y="91"/>
                    <a:pt x="1035" y="91"/>
                  </a:cubicBezTo>
                  <a:cubicBezTo>
                    <a:pt x="1035" y="91"/>
                    <a:pt x="1035" y="91"/>
                    <a:pt x="1035" y="91"/>
                  </a:cubicBezTo>
                  <a:cubicBezTo>
                    <a:pt x="1035" y="91"/>
                    <a:pt x="1035" y="91"/>
                    <a:pt x="1035" y="91"/>
                  </a:cubicBezTo>
                  <a:cubicBezTo>
                    <a:pt x="1035" y="92"/>
                    <a:pt x="1035" y="92"/>
                    <a:pt x="1036" y="92"/>
                  </a:cubicBezTo>
                  <a:cubicBezTo>
                    <a:pt x="1036" y="92"/>
                    <a:pt x="1036" y="92"/>
                    <a:pt x="1036" y="92"/>
                  </a:cubicBezTo>
                  <a:cubicBezTo>
                    <a:pt x="1036" y="92"/>
                    <a:pt x="1036" y="92"/>
                    <a:pt x="1036" y="92"/>
                  </a:cubicBezTo>
                  <a:cubicBezTo>
                    <a:pt x="1036" y="92"/>
                    <a:pt x="1036" y="92"/>
                    <a:pt x="1036" y="92"/>
                  </a:cubicBezTo>
                  <a:cubicBezTo>
                    <a:pt x="1036" y="93"/>
                    <a:pt x="1036" y="93"/>
                    <a:pt x="1036" y="93"/>
                  </a:cubicBezTo>
                  <a:cubicBezTo>
                    <a:pt x="1036" y="93"/>
                    <a:pt x="1036" y="93"/>
                    <a:pt x="1036" y="93"/>
                  </a:cubicBezTo>
                  <a:cubicBezTo>
                    <a:pt x="1036" y="93"/>
                    <a:pt x="1036" y="93"/>
                    <a:pt x="1037" y="93"/>
                  </a:cubicBezTo>
                  <a:cubicBezTo>
                    <a:pt x="1037" y="93"/>
                    <a:pt x="1037" y="93"/>
                    <a:pt x="1037" y="93"/>
                  </a:cubicBezTo>
                  <a:cubicBezTo>
                    <a:pt x="1037" y="93"/>
                    <a:pt x="1037" y="93"/>
                    <a:pt x="1037" y="94"/>
                  </a:cubicBezTo>
                  <a:cubicBezTo>
                    <a:pt x="1037" y="94"/>
                    <a:pt x="1037" y="94"/>
                    <a:pt x="1037" y="94"/>
                  </a:cubicBezTo>
                  <a:cubicBezTo>
                    <a:pt x="1037" y="94"/>
                    <a:pt x="1037" y="94"/>
                    <a:pt x="1038" y="94"/>
                  </a:cubicBezTo>
                  <a:cubicBezTo>
                    <a:pt x="1038" y="94"/>
                    <a:pt x="1038" y="94"/>
                    <a:pt x="1038" y="94"/>
                  </a:cubicBezTo>
                  <a:cubicBezTo>
                    <a:pt x="1038" y="95"/>
                    <a:pt x="1038" y="95"/>
                    <a:pt x="1038" y="95"/>
                  </a:cubicBezTo>
                  <a:cubicBezTo>
                    <a:pt x="1038" y="95"/>
                    <a:pt x="1038" y="95"/>
                    <a:pt x="1038" y="95"/>
                  </a:cubicBezTo>
                  <a:cubicBezTo>
                    <a:pt x="1038" y="95"/>
                    <a:pt x="1038" y="95"/>
                    <a:pt x="1038" y="95"/>
                  </a:cubicBezTo>
                  <a:cubicBezTo>
                    <a:pt x="1038" y="95"/>
                    <a:pt x="1038" y="95"/>
                    <a:pt x="1038" y="95"/>
                  </a:cubicBezTo>
                  <a:cubicBezTo>
                    <a:pt x="1038" y="95"/>
                    <a:pt x="1039" y="95"/>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40" y="97"/>
                    <a:pt x="1040" y="97"/>
                    <a:pt x="1040" y="97"/>
                  </a:cubicBezTo>
                  <a:cubicBezTo>
                    <a:pt x="1040" y="97"/>
                    <a:pt x="1040" y="97"/>
                    <a:pt x="1040" y="97"/>
                  </a:cubicBezTo>
                  <a:cubicBezTo>
                    <a:pt x="1041" y="97"/>
                    <a:pt x="1041" y="97"/>
                    <a:pt x="1041" y="97"/>
                  </a:cubicBezTo>
                  <a:cubicBezTo>
                    <a:pt x="1041" y="97"/>
                    <a:pt x="1041" y="97"/>
                    <a:pt x="1041" y="97"/>
                  </a:cubicBezTo>
                  <a:cubicBezTo>
                    <a:pt x="1041" y="97"/>
                    <a:pt x="1041" y="98"/>
                    <a:pt x="1041" y="98"/>
                  </a:cubicBezTo>
                  <a:cubicBezTo>
                    <a:pt x="1041" y="98"/>
                    <a:pt x="1041" y="98"/>
                    <a:pt x="1041" y="98"/>
                  </a:cubicBezTo>
                  <a:cubicBezTo>
                    <a:pt x="1041" y="98"/>
                    <a:pt x="1042" y="98"/>
                    <a:pt x="1042" y="98"/>
                  </a:cubicBezTo>
                  <a:cubicBezTo>
                    <a:pt x="1042" y="98"/>
                    <a:pt x="1042" y="98"/>
                    <a:pt x="1042" y="98"/>
                  </a:cubicBezTo>
                  <a:cubicBezTo>
                    <a:pt x="1042" y="98"/>
                    <a:pt x="1042" y="98"/>
                    <a:pt x="1042" y="98"/>
                  </a:cubicBezTo>
                  <a:cubicBezTo>
                    <a:pt x="1042" y="98"/>
                    <a:pt x="1042" y="98"/>
                    <a:pt x="1042" y="98"/>
                  </a:cubicBezTo>
                  <a:cubicBezTo>
                    <a:pt x="1042" y="99"/>
                    <a:pt x="1043" y="98"/>
                    <a:pt x="1043" y="99"/>
                  </a:cubicBezTo>
                  <a:cubicBezTo>
                    <a:pt x="1043" y="99"/>
                    <a:pt x="1043" y="99"/>
                    <a:pt x="1043" y="99"/>
                  </a:cubicBezTo>
                  <a:cubicBezTo>
                    <a:pt x="1043" y="99"/>
                    <a:pt x="1043" y="99"/>
                    <a:pt x="1043" y="99"/>
                  </a:cubicBezTo>
                  <a:cubicBezTo>
                    <a:pt x="1043" y="99"/>
                    <a:pt x="1043" y="99"/>
                    <a:pt x="1043" y="99"/>
                  </a:cubicBezTo>
                  <a:cubicBezTo>
                    <a:pt x="1043" y="99"/>
                    <a:pt x="1044" y="99"/>
                    <a:pt x="1044" y="99"/>
                  </a:cubicBezTo>
                  <a:cubicBezTo>
                    <a:pt x="1044" y="99"/>
                    <a:pt x="1044" y="99"/>
                    <a:pt x="1044" y="99"/>
                  </a:cubicBezTo>
                  <a:cubicBezTo>
                    <a:pt x="1044" y="100"/>
                    <a:pt x="1044" y="100"/>
                    <a:pt x="1045" y="100"/>
                  </a:cubicBezTo>
                  <a:cubicBezTo>
                    <a:pt x="1045" y="100"/>
                    <a:pt x="1045" y="100"/>
                    <a:pt x="1045" y="100"/>
                  </a:cubicBezTo>
                  <a:cubicBezTo>
                    <a:pt x="1045" y="100"/>
                    <a:pt x="1045" y="100"/>
                    <a:pt x="1045" y="100"/>
                  </a:cubicBezTo>
                  <a:cubicBezTo>
                    <a:pt x="1045" y="100"/>
                    <a:pt x="1045" y="100"/>
                    <a:pt x="1045" y="100"/>
                  </a:cubicBezTo>
                  <a:cubicBezTo>
                    <a:pt x="1045" y="100"/>
                    <a:pt x="1045" y="100"/>
                    <a:pt x="1045" y="100"/>
                  </a:cubicBezTo>
                  <a:cubicBezTo>
                    <a:pt x="1045" y="100"/>
                    <a:pt x="1046" y="100"/>
                    <a:pt x="1046" y="100"/>
                  </a:cubicBezTo>
                  <a:cubicBezTo>
                    <a:pt x="1046" y="100"/>
                    <a:pt x="1046" y="100"/>
                    <a:pt x="1046" y="100"/>
                  </a:cubicBezTo>
                  <a:cubicBezTo>
                    <a:pt x="1046" y="100"/>
                    <a:pt x="1046" y="100"/>
                    <a:pt x="1046" y="100"/>
                  </a:cubicBezTo>
                  <a:cubicBezTo>
                    <a:pt x="1046" y="101"/>
                    <a:pt x="1047" y="101"/>
                    <a:pt x="1047" y="101"/>
                  </a:cubicBezTo>
                  <a:cubicBezTo>
                    <a:pt x="1047" y="101"/>
                    <a:pt x="1047" y="101"/>
                    <a:pt x="1047" y="101"/>
                  </a:cubicBezTo>
                  <a:cubicBezTo>
                    <a:pt x="1047" y="101"/>
                    <a:pt x="1047" y="101"/>
                    <a:pt x="1047" y="101"/>
                  </a:cubicBezTo>
                  <a:cubicBezTo>
                    <a:pt x="1047" y="101"/>
                    <a:pt x="1047" y="101"/>
                    <a:pt x="1047" y="101"/>
                  </a:cubicBezTo>
                  <a:cubicBezTo>
                    <a:pt x="1048" y="102"/>
                    <a:pt x="1048" y="101"/>
                    <a:pt x="1048" y="101"/>
                  </a:cubicBezTo>
                  <a:cubicBezTo>
                    <a:pt x="1048" y="101"/>
                    <a:pt x="1048" y="101"/>
                    <a:pt x="1048" y="101"/>
                  </a:cubicBezTo>
                  <a:cubicBezTo>
                    <a:pt x="1049" y="102"/>
                    <a:pt x="1049" y="102"/>
                    <a:pt x="1050" y="102"/>
                  </a:cubicBezTo>
                  <a:cubicBezTo>
                    <a:pt x="1049" y="102"/>
                    <a:pt x="1049" y="102"/>
                    <a:pt x="1049" y="102"/>
                  </a:cubicBezTo>
                  <a:cubicBezTo>
                    <a:pt x="1050" y="102"/>
                    <a:pt x="1050" y="102"/>
                    <a:pt x="1051" y="102"/>
                  </a:cubicBezTo>
                  <a:cubicBezTo>
                    <a:pt x="1051" y="102"/>
                    <a:pt x="1051" y="102"/>
                    <a:pt x="1051" y="102"/>
                  </a:cubicBezTo>
                  <a:cubicBezTo>
                    <a:pt x="1051" y="102"/>
                    <a:pt x="1051" y="102"/>
                    <a:pt x="1051" y="102"/>
                  </a:cubicBezTo>
                  <a:cubicBezTo>
                    <a:pt x="1051" y="103"/>
                    <a:pt x="1052" y="102"/>
                    <a:pt x="1052" y="103"/>
                  </a:cubicBezTo>
                  <a:cubicBezTo>
                    <a:pt x="1052" y="102"/>
                    <a:pt x="1052" y="102"/>
                    <a:pt x="1052" y="102"/>
                  </a:cubicBezTo>
                  <a:cubicBezTo>
                    <a:pt x="1053" y="103"/>
                    <a:pt x="1053" y="103"/>
                    <a:pt x="1053" y="103"/>
                  </a:cubicBezTo>
                  <a:cubicBezTo>
                    <a:pt x="1053" y="103"/>
                    <a:pt x="1054" y="103"/>
                    <a:pt x="1054" y="103"/>
                  </a:cubicBezTo>
                  <a:cubicBezTo>
                    <a:pt x="1054" y="103"/>
                    <a:pt x="1055" y="103"/>
                    <a:pt x="1055" y="103"/>
                  </a:cubicBezTo>
                  <a:cubicBezTo>
                    <a:pt x="1056" y="103"/>
                    <a:pt x="1057" y="103"/>
                    <a:pt x="1058" y="103"/>
                  </a:cubicBezTo>
                  <a:cubicBezTo>
                    <a:pt x="1059" y="103"/>
                    <a:pt x="1060" y="103"/>
                    <a:pt x="1062" y="103"/>
                  </a:cubicBezTo>
                  <a:cubicBezTo>
                    <a:pt x="1063" y="103"/>
                    <a:pt x="1064" y="103"/>
                    <a:pt x="1066" y="103"/>
                  </a:cubicBezTo>
                  <a:close/>
                  <a:moveTo>
                    <a:pt x="749" y="83"/>
                  </a:moveTo>
                  <a:cubicBezTo>
                    <a:pt x="749" y="83"/>
                    <a:pt x="749" y="83"/>
                    <a:pt x="749" y="83"/>
                  </a:cubicBezTo>
                  <a:cubicBezTo>
                    <a:pt x="749" y="83"/>
                    <a:pt x="749" y="84"/>
                    <a:pt x="749" y="84"/>
                  </a:cubicBezTo>
                  <a:cubicBezTo>
                    <a:pt x="749" y="84"/>
                    <a:pt x="749" y="84"/>
                    <a:pt x="749" y="84"/>
                  </a:cubicBezTo>
                  <a:cubicBezTo>
                    <a:pt x="750" y="84"/>
                    <a:pt x="750" y="85"/>
                    <a:pt x="750" y="85"/>
                  </a:cubicBezTo>
                  <a:cubicBezTo>
                    <a:pt x="750" y="85"/>
                    <a:pt x="750" y="85"/>
                    <a:pt x="750" y="85"/>
                  </a:cubicBezTo>
                  <a:cubicBezTo>
                    <a:pt x="750" y="85"/>
                    <a:pt x="750" y="85"/>
                    <a:pt x="750" y="85"/>
                  </a:cubicBezTo>
                  <a:cubicBezTo>
                    <a:pt x="750" y="85"/>
                    <a:pt x="750" y="86"/>
                    <a:pt x="750" y="86"/>
                  </a:cubicBezTo>
                  <a:cubicBezTo>
                    <a:pt x="750" y="86"/>
                    <a:pt x="750" y="86"/>
                    <a:pt x="750" y="86"/>
                  </a:cubicBezTo>
                  <a:cubicBezTo>
                    <a:pt x="750" y="86"/>
                    <a:pt x="750" y="86"/>
                    <a:pt x="750" y="87"/>
                  </a:cubicBezTo>
                  <a:cubicBezTo>
                    <a:pt x="750" y="87"/>
                    <a:pt x="750" y="87"/>
                    <a:pt x="750" y="87"/>
                  </a:cubicBezTo>
                  <a:cubicBezTo>
                    <a:pt x="751" y="87"/>
                    <a:pt x="751" y="87"/>
                    <a:pt x="751" y="87"/>
                  </a:cubicBezTo>
                  <a:cubicBezTo>
                    <a:pt x="751" y="87"/>
                    <a:pt x="751" y="87"/>
                    <a:pt x="751" y="87"/>
                  </a:cubicBezTo>
                  <a:cubicBezTo>
                    <a:pt x="751" y="87"/>
                    <a:pt x="751" y="87"/>
                    <a:pt x="751" y="87"/>
                  </a:cubicBezTo>
                  <a:cubicBezTo>
                    <a:pt x="751" y="88"/>
                    <a:pt x="751" y="88"/>
                    <a:pt x="751" y="88"/>
                  </a:cubicBezTo>
                  <a:cubicBezTo>
                    <a:pt x="751" y="88"/>
                    <a:pt x="751" y="88"/>
                    <a:pt x="751" y="88"/>
                  </a:cubicBezTo>
                  <a:cubicBezTo>
                    <a:pt x="751" y="88"/>
                    <a:pt x="751" y="88"/>
                    <a:pt x="751" y="88"/>
                  </a:cubicBezTo>
                  <a:cubicBezTo>
                    <a:pt x="751" y="88"/>
                    <a:pt x="751" y="88"/>
                    <a:pt x="751" y="89"/>
                  </a:cubicBezTo>
                  <a:cubicBezTo>
                    <a:pt x="751" y="89"/>
                    <a:pt x="751" y="89"/>
                    <a:pt x="751" y="89"/>
                  </a:cubicBezTo>
                  <a:cubicBezTo>
                    <a:pt x="752" y="89"/>
                    <a:pt x="752" y="89"/>
                    <a:pt x="752" y="89"/>
                  </a:cubicBezTo>
                  <a:cubicBezTo>
                    <a:pt x="752" y="89"/>
                    <a:pt x="752" y="89"/>
                    <a:pt x="752" y="89"/>
                  </a:cubicBezTo>
                  <a:cubicBezTo>
                    <a:pt x="752" y="90"/>
                    <a:pt x="752" y="90"/>
                    <a:pt x="752" y="90"/>
                  </a:cubicBezTo>
                  <a:cubicBezTo>
                    <a:pt x="752" y="90"/>
                    <a:pt x="752" y="90"/>
                    <a:pt x="752" y="90"/>
                  </a:cubicBezTo>
                  <a:cubicBezTo>
                    <a:pt x="752" y="90"/>
                    <a:pt x="753" y="91"/>
                    <a:pt x="753" y="91"/>
                  </a:cubicBezTo>
                  <a:cubicBezTo>
                    <a:pt x="753" y="91"/>
                    <a:pt x="753" y="91"/>
                    <a:pt x="753" y="91"/>
                  </a:cubicBezTo>
                  <a:cubicBezTo>
                    <a:pt x="753" y="91"/>
                    <a:pt x="753" y="92"/>
                    <a:pt x="754" y="92"/>
                  </a:cubicBezTo>
                  <a:cubicBezTo>
                    <a:pt x="754" y="92"/>
                    <a:pt x="754" y="92"/>
                    <a:pt x="754" y="92"/>
                  </a:cubicBezTo>
                  <a:cubicBezTo>
                    <a:pt x="754" y="92"/>
                    <a:pt x="754" y="92"/>
                    <a:pt x="754" y="92"/>
                  </a:cubicBezTo>
                  <a:cubicBezTo>
                    <a:pt x="754" y="92"/>
                    <a:pt x="754" y="92"/>
                    <a:pt x="754" y="92"/>
                  </a:cubicBezTo>
                  <a:cubicBezTo>
                    <a:pt x="754" y="93"/>
                    <a:pt x="754" y="93"/>
                    <a:pt x="755" y="93"/>
                  </a:cubicBezTo>
                  <a:cubicBezTo>
                    <a:pt x="755" y="93"/>
                    <a:pt x="755" y="93"/>
                    <a:pt x="755" y="93"/>
                  </a:cubicBezTo>
                  <a:cubicBezTo>
                    <a:pt x="755" y="94"/>
                    <a:pt x="755" y="94"/>
                    <a:pt x="755" y="94"/>
                  </a:cubicBezTo>
                  <a:cubicBezTo>
                    <a:pt x="755" y="94"/>
                    <a:pt x="755" y="94"/>
                    <a:pt x="755" y="94"/>
                  </a:cubicBezTo>
                  <a:cubicBezTo>
                    <a:pt x="755" y="94"/>
                    <a:pt x="755" y="94"/>
                    <a:pt x="755" y="94"/>
                  </a:cubicBezTo>
                  <a:cubicBezTo>
                    <a:pt x="755" y="94"/>
                    <a:pt x="755" y="94"/>
                    <a:pt x="755" y="94"/>
                  </a:cubicBezTo>
                  <a:cubicBezTo>
                    <a:pt x="755" y="94"/>
                    <a:pt x="756" y="94"/>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7" y="95"/>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8" y="96"/>
                    <a:pt x="758" y="97"/>
                    <a:pt x="758" y="97"/>
                  </a:cubicBezTo>
                  <a:cubicBezTo>
                    <a:pt x="758" y="97"/>
                    <a:pt x="758" y="97"/>
                    <a:pt x="758" y="97"/>
                  </a:cubicBezTo>
                  <a:cubicBezTo>
                    <a:pt x="758" y="97"/>
                    <a:pt x="758" y="97"/>
                    <a:pt x="758" y="97"/>
                  </a:cubicBezTo>
                  <a:cubicBezTo>
                    <a:pt x="758" y="97"/>
                    <a:pt x="758" y="97"/>
                    <a:pt x="758" y="97"/>
                  </a:cubicBezTo>
                  <a:cubicBezTo>
                    <a:pt x="758" y="97"/>
                    <a:pt x="759" y="97"/>
                    <a:pt x="759" y="98"/>
                  </a:cubicBezTo>
                  <a:cubicBezTo>
                    <a:pt x="759" y="98"/>
                    <a:pt x="759" y="98"/>
                    <a:pt x="759" y="98"/>
                  </a:cubicBezTo>
                  <a:cubicBezTo>
                    <a:pt x="759" y="98"/>
                    <a:pt x="759" y="98"/>
                    <a:pt x="760" y="98"/>
                  </a:cubicBezTo>
                  <a:cubicBezTo>
                    <a:pt x="760" y="98"/>
                    <a:pt x="760" y="98"/>
                    <a:pt x="760" y="98"/>
                  </a:cubicBezTo>
                  <a:cubicBezTo>
                    <a:pt x="760" y="98"/>
                    <a:pt x="760" y="98"/>
                    <a:pt x="761" y="99"/>
                  </a:cubicBezTo>
                  <a:cubicBezTo>
                    <a:pt x="761" y="99"/>
                    <a:pt x="761" y="99"/>
                    <a:pt x="761" y="99"/>
                  </a:cubicBezTo>
                  <a:cubicBezTo>
                    <a:pt x="761" y="99"/>
                    <a:pt x="761" y="99"/>
                    <a:pt x="761" y="99"/>
                  </a:cubicBezTo>
                  <a:cubicBezTo>
                    <a:pt x="761" y="99"/>
                    <a:pt x="761" y="99"/>
                    <a:pt x="761" y="99"/>
                  </a:cubicBezTo>
                  <a:cubicBezTo>
                    <a:pt x="761" y="99"/>
                    <a:pt x="761" y="99"/>
                    <a:pt x="762" y="99"/>
                  </a:cubicBezTo>
                  <a:cubicBezTo>
                    <a:pt x="762" y="99"/>
                    <a:pt x="762" y="99"/>
                    <a:pt x="762" y="99"/>
                  </a:cubicBezTo>
                  <a:cubicBezTo>
                    <a:pt x="762" y="100"/>
                    <a:pt x="762" y="100"/>
                    <a:pt x="762" y="100"/>
                  </a:cubicBezTo>
                  <a:cubicBezTo>
                    <a:pt x="762" y="100"/>
                    <a:pt x="762" y="100"/>
                    <a:pt x="762" y="100"/>
                  </a:cubicBezTo>
                  <a:cubicBezTo>
                    <a:pt x="762" y="100"/>
                    <a:pt x="763" y="100"/>
                    <a:pt x="763" y="100"/>
                  </a:cubicBezTo>
                  <a:cubicBezTo>
                    <a:pt x="763" y="100"/>
                    <a:pt x="763" y="100"/>
                    <a:pt x="763" y="100"/>
                  </a:cubicBezTo>
                  <a:cubicBezTo>
                    <a:pt x="763" y="100"/>
                    <a:pt x="764" y="100"/>
                    <a:pt x="764" y="100"/>
                  </a:cubicBezTo>
                  <a:cubicBezTo>
                    <a:pt x="764" y="100"/>
                    <a:pt x="764" y="100"/>
                    <a:pt x="764" y="100"/>
                  </a:cubicBezTo>
                  <a:cubicBezTo>
                    <a:pt x="764" y="101"/>
                    <a:pt x="764" y="101"/>
                    <a:pt x="764" y="101"/>
                  </a:cubicBezTo>
                  <a:cubicBezTo>
                    <a:pt x="764" y="101"/>
                    <a:pt x="764" y="101"/>
                    <a:pt x="764" y="101"/>
                  </a:cubicBezTo>
                  <a:cubicBezTo>
                    <a:pt x="765" y="101"/>
                    <a:pt x="765" y="101"/>
                    <a:pt x="765" y="101"/>
                  </a:cubicBezTo>
                  <a:cubicBezTo>
                    <a:pt x="765" y="101"/>
                    <a:pt x="765" y="101"/>
                    <a:pt x="765" y="101"/>
                  </a:cubicBezTo>
                  <a:cubicBezTo>
                    <a:pt x="766" y="101"/>
                    <a:pt x="766" y="101"/>
                    <a:pt x="766" y="101"/>
                  </a:cubicBezTo>
                  <a:cubicBezTo>
                    <a:pt x="766" y="101"/>
                    <a:pt x="766" y="101"/>
                    <a:pt x="766" y="101"/>
                  </a:cubicBezTo>
                  <a:cubicBezTo>
                    <a:pt x="766" y="102"/>
                    <a:pt x="766" y="102"/>
                    <a:pt x="766" y="102"/>
                  </a:cubicBezTo>
                  <a:cubicBezTo>
                    <a:pt x="767" y="102"/>
                    <a:pt x="767" y="102"/>
                    <a:pt x="767" y="102"/>
                  </a:cubicBezTo>
                  <a:cubicBezTo>
                    <a:pt x="767" y="102"/>
                    <a:pt x="767" y="102"/>
                    <a:pt x="767" y="102"/>
                  </a:cubicBezTo>
                  <a:cubicBezTo>
                    <a:pt x="768" y="102"/>
                    <a:pt x="768" y="102"/>
                    <a:pt x="768" y="102"/>
                  </a:cubicBezTo>
                  <a:cubicBezTo>
                    <a:pt x="768" y="102"/>
                    <a:pt x="768" y="102"/>
                    <a:pt x="769" y="102"/>
                  </a:cubicBezTo>
                  <a:cubicBezTo>
                    <a:pt x="769" y="102"/>
                    <a:pt x="769" y="102"/>
                    <a:pt x="769" y="102"/>
                  </a:cubicBezTo>
                  <a:cubicBezTo>
                    <a:pt x="769" y="102"/>
                    <a:pt x="769" y="102"/>
                    <a:pt x="769" y="102"/>
                  </a:cubicBezTo>
                  <a:cubicBezTo>
                    <a:pt x="769" y="102"/>
                    <a:pt x="770" y="102"/>
                    <a:pt x="770" y="103"/>
                  </a:cubicBezTo>
                  <a:cubicBezTo>
                    <a:pt x="770" y="102"/>
                    <a:pt x="770" y="102"/>
                    <a:pt x="770" y="102"/>
                  </a:cubicBezTo>
                  <a:cubicBezTo>
                    <a:pt x="770" y="103"/>
                    <a:pt x="770" y="103"/>
                    <a:pt x="770" y="103"/>
                  </a:cubicBezTo>
                  <a:cubicBezTo>
                    <a:pt x="771" y="103"/>
                    <a:pt x="772" y="103"/>
                    <a:pt x="772" y="103"/>
                  </a:cubicBezTo>
                  <a:cubicBezTo>
                    <a:pt x="772" y="103"/>
                    <a:pt x="773" y="103"/>
                    <a:pt x="773" y="103"/>
                  </a:cubicBezTo>
                  <a:cubicBezTo>
                    <a:pt x="774" y="103"/>
                    <a:pt x="775" y="103"/>
                    <a:pt x="776" y="103"/>
                  </a:cubicBezTo>
                  <a:cubicBezTo>
                    <a:pt x="777" y="103"/>
                    <a:pt x="778" y="103"/>
                    <a:pt x="779" y="103"/>
                  </a:cubicBezTo>
                  <a:cubicBezTo>
                    <a:pt x="781" y="103"/>
                    <a:pt x="782" y="103"/>
                    <a:pt x="784" y="103"/>
                  </a:cubicBezTo>
                  <a:cubicBezTo>
                    <a:pt x="784" y="103"/>
                    <a:pt x="784" y="103"/>
                    <a:pt x="784" y="103"/>
                  </a:cubicBezTo>
                  <a:cubicBezTo>
                    <a:pt x="785" y="103"/>
                    <a:pt x="786" y="103"/>
                    <a:pt x="786" y="103"/>
                  </a:cubicBezTo>
                  <a:cubicBezTo>
                    <a:pt x="786" y="102"/>
                    <a:pt x="786" y="102"/>
                    <a:pt x="786" y="102"/>
                  </a:cubicBezTo>
                  <a:cubicBezTo>
                    <a:pt x="787" y="103"/>
                    <a:pt x="787" y="103"/>
                    <a:pt x="787" y="103"/>
                  </a:cubicBezTo>
                  <a:cubicBezTo>
                    <a:pt x="787" y="102"/>
                    <a:pt x="788" y="103"/>
                    <a:pt x="788" y="102"/>
                  </a:cubicBezTo>
                  <a:cubicBezTo>
                    <a:pt x="788" y="102"/>
                    <a:pt x="788" y="102"/>
                    <a:pt x="788" y="102"/>
                  </a:cubicBezTo>
                  <a:cubicBezTo>
                    <a:pt x="789" y="102"/>
                    <a:pt x="789" y="102"/>
                    <a:pt x="789" y="102"/>
                  </a:cubicBezTo>
                  <a:cubicBezTo>
                    <a:pt x="789" y="102"/>
                    <a:pt x="789" y="102"/>
                    <a:pt x="790" y="102"/>
                  </a:cubicBezTo>
                  <a:cubicBezTo>
                    <a:pt x="790" y="102"/>
                    <a:pt x="790" y="102"/>
                    <a:pt x="790" y="102"/>
                  </a:cubicBezTo>
                  <a:cubicBezTo>
                    <a:pt x="790" y="102"/>
                    <a:pt x="790" y="102"/>
                    <a:pt x="790" y="102"/>
                  </a:cubicBezTo>
                  <a:cubicBezTo>
                    <a:pt x="790" y="102"/>
                    <a:pt x="791" y="102"/>
                    <a:pt x="791" y="101"/>
                  </a:cubicBezTo>
                  <a:cubicBezTo>
                    <a:pt x="791" y="102"/>
                    <a:pt x="791" y="102"/>
                    <a:pt x="791" y="102"/>
                  </a:cubicBezTo>
                  <a:cubicBezTo>
                    <a:pt x="791" y="101"/>
                    <a:pt x="792" y="101"/>
                    <a:pt x="792" y="101"/>
                  </a:cubicBezTo>
                  <a:cubicBezTo>
                    <a:pt x="792" y="101"/>
                    <a:pt x="792" y="101"/>
                    <a:pt x="792" y="101"/>
                  </a:cubicBezTo>
                  <a:cubicBezTo>
                    <a:pt x="792" y="101"/>
                    <a:pt x="792" y="101"/>
                    <a:pt x="792" y="101"/>
                  </a:cubicBezTo>
                  <a:cubicBezTo>
                    <a:pt x="793" y="101"/>
                    <a:pt x="793" y="101"/>
                    <a:pt x="793" y="101"/>
                  </a:cubicBezTo>
                  <a:cubicBezTo>
                    <a:pt x="793" y="101"/>
                    <a:pt x="793" y="101"/>
                    <a:pt x="793" y="101"/>
                  </a:cubicBezTo>
                  <a:cubicBezTo>
                    <a:pt x="794" y="100"/>
                    <a:pt x="794" y="101"/>
                    <a:pt x="794" y="100"/>
                  </a:cubicBezTo>
                  <a:cubicBezTo>
                    <a:pt x="794" y="100"/>
                    <a:pt x="794" y="100"/>
                    <a:pt x="794" y="100"/>
                  </a:cubicBezTo>
                  <a:cubicBezTo>
                    <a:pt x="794" y="100"/>
                    <a:pt x="795" y="100"/>
                    <a:pt x="795" y="100"/>
                  </a:cubicBezTo>
                  <a:cubicBezTo>
                    <a:pt x="795" y="100"/>
                    <a:pt x="795" y="100"/>
                    <a:pt x="795" y="100"/>
                  </a:cubicBezTo>
                  <a:cubicBezTo>
                    <a:pt x="795" y="100"/>
                    <a:pt x="795" y="100"/>
                    <a:pt x="795" y="100"/>
                  </a:cubicBezTo>
                  <a:cubicBezTo>
                    <a:pt x="795" y="100"/>
                    <a:pt x="796" y="100"/>
                    <a:pt x="796" y="100"/>
                  </a:cubicBezTo>
                  <a:cubicBezTo>
                    <a:pt x="796" y="100"/>
                    <a:pt x="796" y="100"/>
                    <a:pt x="796" y="100"/>
                  </a:cubicBezTo>
                  <a:cubicBezTo>
                    <a:pt x="796" y="100"/>
                    <a:pt x="797" y="100"/>
                    <a:pt x="797" y="99"/>
                  </a:cubicBezTo>
                  <a:cubicBezTo>
                    <a:pt x="797" y="99"/>
                    <a:pt x="797" y="99"/>
                    <a:pt x="797" y="99"/>
                  </a:cubicBezTo>
                  <a:cubicBezTo>
                    <a:pt x="797" y="99"/>
                    <a:pt x="797" y="99"/>
                    <a:pt x="797" y="99"/>
                  </a:cubicBezTo>
                  <a:cubicBezTo>
                    <a:pt x="797" y="99"/>
                    <a:pt x="797" y="99"/>
                    <a:pt x="797" y="99"/>
                  </a:cubicBezTo>
                  <a:cubicBezTo>
                    <a:pt x="798" y="99"/>
                    <a:pt x="798" y="99"/>
                    <a:pt x="798" y="99"/>
                  </a:cubicBezTo>
                  <a:cubicBezTo>
                    <a:pt x="798" y="99"/>
                    <a:pt x="798" y="99"/>
                    <a:pt x="798" y="99"/>
                  </a:cubicBezTo>
                  <a:cubicBezTo>
                    <a:pt x="798" y="99"/>
                    <a:pt x="798" y="98"/>
                    <a:pt x="798" y="98"/>
                  </a:cubicBezTo>
                  <a:cubicBezTo>
                    <a:pt x="799" y="98"/>
                    <a:pt x="799" y="98"/>
                    <a:pt x="799" y="98"/>
                  </a:cubicBezTo>
                  <a:cubicBezTo>
                    <a:pt x="799" y="98"/>
                    <a:pt x="799" y="98"/>
                    <a:pt x="799" y="98"/>
                  </a:cubicBezTo>
                  <a:cubicBezTo>
                    <a:pt x="799" y="98"/>
                    <a:pt x="799" y="98"/>
                    <a:pt x="799" y="98"/>
                  </a:cubicBezTo>
                  <a:cubicBezTo>
                    <a:pt x="799" y="98"/>
                    <a:pt x="800" y="98"/>
                    <a:pt x="800" y="98"/>
                  </a:cubicBezTo>
                  <a:cubicBezTo>
                    <a:pt x="800" y="98"/>
                    <a:pt x="800" y="98"/>
                    <a:pt x="800" y="98"/>
                  </a:cubicBezTo>
                  <a:cubicBezTo>
                    <a:pt x="800" y="98"/>
                    <a:pt x="800" y="97"/>
                    <a:pt x="800" y="97"/>
                  </a:cubicBezTo>
                  <a:cubicBezTo>
                    <a:pt x="800" y="97"/>
                    <a:pt x="800" y="97"/>
                    <a:pt x="800" y="97"/>
                  </a:cubicBezTo>
                  <a:cubicBezTo>
                    <a:pt x="801" y="97"/>
                    <a:pt x="801" y="96"/>
                    <a:pt x="801" y="96"/>
                  </a:cubicBezTo>
                  <a:cubicBezTo>
                    <a:pt x="801" y="93"/>
                    <a:pt x="801" y="90"/>
                    <a:pt x="801" y="87"/>
                  </a:cubicBezTo>
                  <a:cubicBezTo>
                    <a:pt x="801" y="87"/>
                    <a:pt x="801" y="87"/>
                    <a:pt x="801" y="87"/>
                  </a:cubicBezTo>
                  <a:cubicBezTo>
                    <a:pt x="801" y="87"/>
                    <a:pt x="801" y="87"/>
                    <a:pt x="801" y="87"/>
                  </a:cubicBezTo>
                  <a:cubicBezTo>
                    <a:pt x="800" y="87"/>
                    <a:pt x="800" y="87"/>
                    <a:pt x="800" y="87"/>
                  </a:cubicBezTo>
                  <a:cubicBezTo>
                    <a:pt x="800" y="87"/>
                    <a:pt x="800" y="87"/>
                    <a:pt x="800" y="87"/>
                  </a:cubicBezTo>
                  <a:cubicBezTo>
                    <a:pt x="800" y="87"/>
                    <a:pt x="800" y="87"/>
                    <a:pt x="800" y="87"/>
                  </a:cubicBezTo>
                  <a:cubicBezTo>
                    <a:pt x="800" y="87"/>
                    <a:pt x="800" y="87"/>
                    <a:pt x="800" y="87"/>
                  </a:cubicBezTo>
                  <a:cubicBezTo>
                    <a:pt x="800" y="87"/>
                    <a:pt x="799" y="87"/>
                    <a:pt x="799" y="88"/>
                  </a:cubicBezTo>
                  <a:cubicBezTo>
                    <a:pt x="799" y="88"/>
                    <a:pt x="799" y="88"/>
                    <a:pt x="799" y="88"/>
                  </a:cubicBezTo>
                  <a:cubicBezTo>
                    <a:pt x="799" y="88"/>
                    <a:pt x="799" y="88"/>
                    <a:pt x="799" y="88"/>
                  </a:cubicBezTo>
                  <a:cubicBezTo>
                    <a:pt x="799" y="88"/>
                    <a:pt x="799" y="88"/>
                    <a:pt x="799" y="88"/>
                  </a:cubicBezTo>
                  <a:cubicBezTo>
                    <a:pt x="799" y="88"/>
                    <a:pt x="798" y="88"/>
                    <a:pt x="798" y="88"/>
                  </a:cubicBezTo>
                  <a:cubicBezTo>
                    <a:pt x="798" y="88"/>
                    <a:pt x="798" y="88"/>
                    <a:pt x="798" y="88"/>
                  </a:cubicBezTo>
                  <a:cubicBezTo>
                    <a:pt x="798" y="88"/>
                    <a:pt x="798" y="89"/>
                    <a:pt x="798" y="89"/>
                  </a:cubicBezTo>
                  <a:cubicBezTo>
                    <a:pt x="798" y="89"/>
                    <a:pt x="798" y="89"/>
                    <a:pt x="798" y="89"/>
                  </a:cubicBezTo>
                  <a:cubicBezTo>
                    <a:pt x="798" y="89"/>
                    <a:pt x="797" y="89"/>
                    <a:pt x="797" y="89"/>
                  </a:cubicBezTo>
                  <a:cubicBezTo>
                    <a:pt x="797" y="89"/>
                    <a:pt x="797" y="89"/>
                    <a:pt x="797" y="89"/>
                  </a:cubicBezTo>
                  <a:cubicBezTo>
                    <a:pt x="797" y="89"/>
                    <a:pt x="797" y="89"/>
                    <a:pt x="797" y="89"/>
                  </a:cubicBezTo>
                  <a:cubicBezTo>
                    <a:pt x="797" y="89"/>
                    <a:pt x="797" y="89"/>
                    <a:pt x="797" y="89"/>
                  </a:cubicBezTo>
                  <a:cubicBezTo>
                    <a:pt x="797" y="90"/>
                    <a:pt x="796" y="89"/>
                    <a:pt x="796" y="90"/>
                  </a:cubicBezTo>
                  <a:cubicBezTo>
                    <a:pt x="796" y="90"/>
                    <a:pt x="796" y="90"/>
                    <a:pt x="796" y="90"/>
                  </a:cubicBezTo>
                  <a:cubicBezTo>
                    <a:pt x="796" y="90"/>
                    <a:pt x="796" y="90"/>
                    <a:pt x="795" y="90"/>
                  </a:cubicBezTo>
                  <a:cubicBezTo>
                    <a:pt x="795" y="90"/>
                    <a:pt x="795" y="90"/>
                    <a:pt x="795" y="90"/>
                  </a:cubicBezTo>
                  <a:cubicBezTo>
                    <a:pt x="795" y="90"/>
                    <a:pt x="795" y="90"/>
                    <a:pt x="795" y="90"/>
                  </a:cubicBezTo>
                  <a:cubicBezTo>
                    <a:pt x="795" y="90"/>
                    <a:pt x="795" y="90"/>
                    <a:pt x="795" y="90"/>
                  </a:cubicBezTo>
                  <a:cubicBezTo>
                    <a:pt x="794" y="91"/>
                    <a:pt x="794" y="91"/>
                    <a:pt x="794" y="91"/>
                  </a:cubicBezTo>
                  <a:cubicBezTo>
                    <a:pt x="794" y="91"/>
                    <a:pt x="794" y="91"/>
                    <a:pt x="794" y="91"/>
                  </a:cubicBezTo>
                  <a:cubicBezTo>
                    <a:pt x="794" y="91"/>
                    <a:pt x="793" y="91"/>
                    <a:pt x="793" y="91"/>
                  </a:cubicBezTo>
                  <a:cubicBezTo>
                    <a:pt x="793" y="91"/>
                    <a:pt x="793" y="91"/>
                    <a:pt x="793" y="91"/>
                  </a:cubicBezTo>
                  <a:cubicBezTo>
                    <a:pt x="793" y="91"/>
                    <a:pt x="793" y="91"/>
                    <a:pt x="793" y="91"/>
                  </a:cubicBezTo>
                  <a:cubicBezTo>
                    <a:pt x="793" y="91"/>
                    <a:pt x="792" y="92"/>
                    <a:pt x="792" y="91"/>
                  </a:cubicBezTo>
                  <a:cubicBezTo>
                    <a:pt x="792" y="92"/>
                    <a:pt x="792" y="92"/>
                    <a:pt x="792" y="92"/>
                  </a:cubicBezTo>
                  <a:cubicBezTo>
                    <a:pt x="792" y="92"/>
                    <a:pt x="792" y="92"/>
                    <a:pt x="792" y="92"/>
                  </a:cubicBezTo>
                  <a:cubicBezTo>
                    <a:pt x="791" y="92"/>
                    <a:pt x="791" y="92"/>
                    <a:pt x="791" y="92"/>
                  </a:cubicBezTo>
                  <a:cubicBezTo>
                    <a:pt x="791" y="92"/>
                    <a:pt x="791" y="92"/>
                    <a:pt x="791" y="92"/>
                  </a:cubicBezTo>
                  <a:cubicBezTo>
                    <a:pt x="790" y="92"/>
                    <a:pt x="790" y="92"/>
                    <a:pt x="789" y="92"/>
                  </a:cubicBezTo>
                  <a:cubicBezTo>
                    <a:pt x="789" y="92"/>
                    <a:pt x="789" y="92"/>
                    <a:pt x="789" y="92"/>
                  </a:cubicBezTo>
                  <a:cubicBezTo>
                    <a:pt x="789" y="93"/>
                    <a:pt x="789" y="93"/>
                    <a:pt x="788" y="93"/>
                  </a:cubicBezTo>
                  <a:cubicBezTo>
                    <a:pt x="788" y="93"/>
                    <a:pt x="788" y="93"/>
                    <a:pt x="788" y="93"/>
                  </a:cubicBezTo>
                  <a:cubicBezTo>
                    <a:pt x="788" y="93"/>
                    <a:pt x="787" y="93"/>
                    <a:pt x="787" y="93"/>
                  </a:cubicBezTo>
                  <a:cubicBezTo>
                    <a:pt x="787" y="93"/>
                    <a:pt x="787" y="93"/>
                    <a:pt x="787" y="93"/>
                  </a:cubicBezTo>
                  <a:cubicBezTo>
                    <a:pt x="786" y="93"/>
                    <a:pt x="786" y="93"/>
                    <a:pt x="786" y="93"/>
                  </a:cubicBezTo>
                  <a:cubicBezTo>
                    <a:pt x="786" y="93"/>
                    <a:pt x="785" y="93"/>
                    <a:pt x="785" y="93"/>
                  </a:cubicBezTo>
                  <a:cubicBezTo>
                    <a:pt x="785" y="94"/>
                    <a:pt x="784" y="94"/>
                    <a:pt x="784" y="94"/>
                  </a:cubicBezTo>
                  <a:cubicBezTo>
                    <a:pt x="782" y="94"/>
                    <a:pt x="779" y="94"/>
                    <a:pt x="776" y="94"/>
                  </a:cubicBezTo>
                  <a:cubicBezTo>
                    <a:pt x="776" y="94"/>
                    <a:pt x="776" y="94"/>
                    <a:pt x="776" y="93"/>
                  </a:cubicBezTo>
                  <a:cubicBezTo>
                    <a:pt x="775" y="93"/>
                    <a:pt x="775" y="93"/>
                    <a:pt x="774" y="93"/>
                  </a:cubicBezTo>
                  <a:cubicBezTo>
                    <a:pt x="774" y="93"/>
                    <a:pt x="774" y="93"/>
                    <a:pt x="774" y="93"/>
                  </a:cubicBezTo>
                  <a:cubicBezTo>
                    <a:pt x="774" y="93"/>
                    <a:pt x="774" y="93"/>
                    <a:pt x="774" y="93"/>
                  </a:cubicBezTo>
                  <a:cubicBezTo>
                    <a:pt x="774" y="93"/>
                    <a:pt x="773" y="93"/>
                    <a:pt x="773" y="93"/>
                  </a:cubicBezTo>
                  <a:cubicBezTo>
                    <a:pt x="773" y="93"/>
                    <a:pt x="773" y="93"/>
                    <a:pt x="773" y="93"/>
                  </a:cubicBezTo>
                  <a:cubicBezTo>
                    <a:pt x="773" y="93"/>
                    <a:pt x="773" y="93"/>
                    <a:pt x="773" y="93"/>
                  </a:cubicBezTo>
                  <a:cubicBezTo>
                    <a:pt x="772" y="93"/>
                    <a:pt x="772" y="93"/>
                    <a:pt x="772" y="92"/>
                  </a:cubicBezTo>
                  <a:cubicBezTo>
                    <a:pt x="772" y="92"/>
                    <a:pt x="772" y="92"/>
                    <a:pt x="772" y="92"/>
                  </a:cubicBezTo>
                  <a:cubicBezTo>
                    <a:pt x="771" y="92"/>
                    <a:pt x="771" y="92"/>
                    <a:pt x="771" y="92"/>
                  </a:cubicBezTo>
                  <a:cubicBezTo>
                    <a:pt x="771" y="92"/>
                    <a:pt x="771" y="92"/>
                    <a:pt x="771" y="92"/>
                  </a:cubicBezTo>
                  <a:cubicBezTo>
                    <a:pt x="771" y="92"/>
                    <a:pt x="771" y="92"/>
                    <a:pt x="771" y="92"/>
                  </a:cubicBezTo>
                  <a:cubicBezTo>
                    <a:pt x="770" y="92"/>
                    <a:pt x="770" y="92"/>
                    <a:pt x="770" y="92"/>
                  </a:cubicBezTo>
                  <a:cubicBezTo>
                    <a:pt x="770" y="92"/>
                    <a:pt x="770" y="92"/>
                    <a:pt x="770" y="92"/>
                  </a:cubicBezTo>
                  <a:cubicBezTo>
                    <a:pt x="770" y="92"/>
                    <a:pt x="769" y="92"/>
                    <a:pt x="769" y="91"/>
                  </a:cubicBezTo>
                  <a:cubicBezTo>
                    <a:pt x="769" y="91"/>
                    <a:pt x="769" y="91"/>
                    <a:pt x="769" y="91"/>
                  </a:cubicBezTo>
                  <a:cubicBezTo>
                    <a:pt x="769" y="91"/>
                    <a:pt x="769" y="91"/>
                    <a:pt x="769" y="91"/>
                  </a:cubicBezTo>
                  <a:cubicBezTo>
                    <a:pt x="769" y="91"/>
                    <a:pt x="769" y="91"/>
                    <a:pt x="769" y="91"/>
                  </a:cubicBezTo>
                  <a:cubicBezTo>
                    <a:pt x="768" y="91"/>
                    <a:pt x="768" y="91"/>
                    <a:pt x="768" y="91"/>
                  </a:cubicBezTo>
                  <a:cubicBezTo>
                    <a:pt x="768" y="91"/>
                    <a:pt x="768" y="91"/>
                    <a:pt x="768" y="91"/>
                  </a:cubicBezTo>
                  <a:cubicBezTo>
                    <a:pt x="768" y="90"/>
                    <a:pt x="768" y="91"/>
                    <a:pt x="767" y="90"/>
                  </a:cubicBezTo>
                  <a:cubicBezTo>
                    <a:pt x="767" y="90"/>
                    <a:pt x="767" y="90"/>
                    <a:pt x="767" y="90"/>
                  </a:cubicBezTo>
                  <a:cubicBezTo>
                    <a:pt x="767" y="90"/>
                    <a:pt x="767" y="90"/>
                    <a:pt x="766" y="90"/>
                  </a:cubicBezTo>
                  <a:cubicBezTo>
                    <a:pt x="766" y="90"/>
                    <a:pt x="766" y="90"/>
                    <a:pt x="766" y="90"/>
                  </a:cubicBezTo>
                  <a:cubicBezTo>
                    <a:pt x="766" y="90"/>
                    <a:pt x="766" y="89"/>
                    <a:pt x="766" y="89"/>
                  </a:cubicBezTo>
                  <a:cubicBezTo>
                    <a:pt x="766" y="89"/>
                    <a:pt x="766" y="89"/>
                    <a:pt x="766" y="89"/>
                  </a:cubicBezTo>
                  <a:cubicBezTo>
                    <a:pt x="766" y="89"/>
                    <a:pt x="766" y="89"/>
                    <a:pt x="766" y="89"/>
                  </a:cubicBezTo>
                  <a:cubicBezTo>
                    <a:pt x="766" y="89"/>
                    <a:pt x="766" y="89"/>
                    <a:pt x="766" y="89"/>
                  </a:cubicBezTo>
                  <a:cubicBezTo>
                    <a:pt x="765" y="88"/>
                    <a:pt x="765" y="88"/>
                    <a:pt x="764" y="87"/>
                  </a:cubicBezTo>
                  <a:cubicBezTo>
                    <a:pt x="764" y="87"/>
                    <a:pt x="764" y="87"/>
                    <a:pt x="764" y="87"/>
                  </a:cubicBezTo>
                  <a:cubicBezTo>
                    <a:pt x="764" y="87"/>
                    <a:pt x="764" y="87"/>
                    <a:pt x="764" y="87"/>
                  </a:cubicBezTo>
                  <a:cubicBezTo>
                    <a:pt x="764" y="87"/>
                    <a:pt x="764" y="87"/>
                    <a:pt x="764" y="87"/>
                  </a:cubicBezTo>
                  <a:cubicBezTo>
                    <a:pt x="764" y="87"/>
                    <a:pt x="763" y="87"/>
                    <a:pt x="763" y="87"/>
                  </a:cubicBezTo>
                  <a:cubicBezTo>
                    <a:pt x="763" y="87"/>
                    <a:pt x="763" y="87"/>
                    <a:pt x="763" y="87"/>
                  </a:cubicBezTo>
                  <a:cubicBezTo>
                    <a:pt x="763" y="86"/>
                    <a:pt x="763" y="86"/>
                    <a:pt x="763" y="86"/>
                  </a:cubicBezTo>
                  <a:cubicBezTo>
                    <a:pt x="763" y="86"/>
                    <a:pt x="763" y="86"/>
                    <a:pt x="763" y="86"/>
                  </a:cubicBezTo>
                  <a:cubicBezTo>
                    <a:pt x="763" y="86"/>
                    <a:pt x="763" y="86"/>
                    <a:pt x="763" y="86"/>
                  </a:cubicBezTo>
                  <a:cubicBezTo>
                    <a:pt x="763" y="86"/>
                    <a:pt x="763" y="86"/>
                    <a:pt x="763" y="86"/>
                  </a:cubicBezTo>
                  <a:cubicBezTo>
                    <a:pt x="763" y="85"/>
                    <a:pt x="762" y="85"/>
                    <a:pt x="762" y="85"/>
                  </a:cubicBezTo>
                  <a:cubicBezTo>
                    <a:pt x="762" y="85"/>
                    <a:pt x="762" y="85"/>
                    <a:pt x="762" y="85"/>
                  </a:cubicBezTo>
                  <a:cubicBezTo>
                    <a:pt x="762" y="85"/>
                    <a:pt x="762" y="85"/>
                    <a:pt x="762" y="84"/>
                  </a:cubicBezTo>
                  <a:cubicBezTo>
                    <a:pt x="762" y="85"/>
                    <a:pt x="762" y="85"/>
                    <a:pt x="762" y="85"/>
                  </a:cubicBezTo>
                  <a:cubicBezTo>
                    <a:pt x="762" y="84"/>
                    <a:pt x="762" y="84"/>
                    <a:pt x="762" y="84"/>
                  </a:cubicBezTo>
                  <a:cubicBezTo>
                    <a:pt x="762" y="84"/>
                    <a:pt x="762" y="84"/>
                    <a:pt x="762" y="84"/>
                  </a:cubicBezTo>
                  <a:cubicBezTo>
                    <a:pt x="762" y="84"/>
                    <a:pt x="762" y="84"/>
                    <a:pt x="762" y="84"/>
                  </a:cubicBezTo>
                  <a:cubicBezTo>
                    <a:pt x="762" y="84"/>
                    <a:pt x="761" y="84"/>
                    <a:pt x="761" y="83"/>
                  </a:cubicBezTo>
                  <a:cubicBezTo>
                    <a:pt x="761" y="83"/>
                    <a:pt x="761" y="83"/>
                    <a:pt x="761" y="83"/>
                  </a:cubicBezTo>
                  <a:cubicBezTo>
                    <a:pt x="761" y="83"/>
                    <a:pt x="761" y="83"/>
                    <a:pt x="761" y="83"/>
                  </a:cubicBezTo>
                  <a:cubicBezTo>
                    <a:pt x="761" y="83"/>
                    <a:pt x="761" y="83"/>
                    <a:pt x="761" y="83"/>
                  </a:cubicBezTo>
                  <a:cubicBezTo>
                    <a:pt x="761" y="83"/>
                    <a:pt x="761" y="83"/>
                    <a:pt x="761" y="83"/>
                  </a:cubicBezTo>
                  <a:cubicBezTo>
                    <a:pt x="761" y="82"/>
                    <a:pt x="761" y="82"/>
                    <a:pt x="760" y="82"/>
                  </a:cubicBezTo>
                  <a:cubicBezTo>
                    <a:pt x="761" y="82"/>
                    <a:pt x="761" y="82"/>
                    <a:pt x="761" y="82"/>
                  </a:cubicBezTo>
                  <a:cubicBezTo>
                    <a:pt x="760" y="81"/>
                    <a:pt x="760" y="81"/>
                    <a:pt x="760" y="81"/>
                  </a:cubicBezTo>
                  <a:cubicBezTo>
                    <a:pt x="760" y="81"/>
                    <a:pt x="760" y="81"/>
                    <a:pt x="760" y="81"/>
                  </a:cubicBezTo>
                  <a:cubicBezTo>
                    <a:pt x="760" y="81"/>
                    <a:pt x="760" y="80"/>
                    <a:pt x="760" y="80"/>
                  </a:cubicBezTo>
                  <a:cubicBezTo>
                    <a:pt x="760" y="80"/>
                    <a:pt x="760" y="80"/>
                    <a:pt x="760" y="80"/>
                  </a:cubicBezTo>
                  <a:cubicBezTo>
                    <a:pt x="760" y="80"/>
                    <a:pt x="760" y="79"/>
                    <a:pt x="760" y="79"/>
                  </a:cubicBezTo>
                  <a:cubicBezTo>
                    <a:pt x="759" y="79"/>
                    <a:pt x="759" y="79"/>
                    <a:pt x="759" y="79"/>
                  </a:cubicBezTo>
                  <a:cubicBezTo>
                    <a:pt x="759" y="78"/>
                    <a:pt x="759" y="78"/>
                    <a:pt x="759" y="77"/>
                  </a:cubicBezTo>
                  <a:cubicBezTo>
                    <a:pt x="759" y="77"/>
                    <a:pt x="759" y="77"/>
                    <a:pt x="759" y="77"/>
                  </a:cubicBezTo>
                  <a:cubicBezTo>
                    <a:pt x="759" y="77"/>
                    <a:pt x="759" y="76"/>
                    <a:pt x="759" y="75"/>
                  </a:cubicBezTo>
                  <a:cubicBezTo>
                    <a:pt x="759" y="75"/>
                    <a:pt x="759" y="75"/>
                    <a:pt x="759" y="75"/>
                  </a:cubicBezTo>
                  <a:cubicBezTo>
                    <a:pt x="758" y="74"/>
                    <a:pt x="759" y="73"/>
                    <a:pt x="758" y="72"/>
                  </a:cubicBezTo>
                  <a:cubicBezTo>
                    <a:pt x="758" y="72"/>
                    <a:pt x="758" y="71"/>
                    <a:pt x="759" y="71"/>
                  </a:cubicBezTo>
                  <a:cubicBezTo>
                    <a:pt x="759" y="71"/>
                    <a:pt x="760" y="71"/>
                    <a:pt x="760" y="71"/>
                  </a:cubicBezTo>
                  <a:cubicBezTo>
                    <a:pt x="775" y="71"/>
                    <a:pt x="789" y="71"/>
                    <a:pt x="804" y="71"/>
                  </a:cubicBezTo>
                  <a:cubicBezTo>
                    <a:pt x="805" y="71"/>
                    <a:pt x="805" y="71"/>
                    <a:pt x="806" y="70"/>
                  </a:cubicBezTo>
                  <a:cubicBezTo>
                    <a:pt x="806" y="68"/>
                    <a:pt x="806" y="65"/>
                    <a:pt x="806" y="62"/>
                  </a:cubicBezTo>
                  <a:cubicBezTo>
                    <a:pt x="805" y="61"/>
                    <a:pt x="806" y="60"/>
                    <a:pt x="805" y="59"/>
                  </a:cubicBezTo>
                  <a:cubicBezTo>
                    <a:pt x="805" y="58"/>
                    <a:pt x="805" y="58"/>
                    <a:pt x="805" y="58"/>
                  </a:cubicBezTo>
                  <a:cubicBezTo>
                    <a:pt x="805" y="58"/>
                    <a:pt x="805" y="57"/>
                    <a:pt x="805" y="56"/>
                  </a:cubicBezTo>
                  <a:cubicBezTo>
                    <a:pt x="805" y="56"/>
                    <a:pt x="805" y="56"/>
                    <a:pt x="805" y="56"/>
                  </a:cubicBezTo>
                  <a:cubicBezTo>
                    <a:pt x="805" y="55"/>
                    <a:pt x="805" y="55"/>
                    <a:pt x="805" y="54"/>
                  </a:cubicBezTo>
                  <a:cubicBezTo>
                    <a:pt x="805" y="54"/>
                    <a:pt x="805" y="54"/>
                    <a:pt x="805" y="54"/>
                  </a:cubicBezTo>
                  <a:cubicBezTo>
                    <a:pt x="805" y="54"/>
                    <a:pt x="805" y="54"/>
                    <a:pt x="805" y="54"/>
                  </a:cubicBezTo>
                  <a:cubicBezTo>
                    <a:pt x="805" y="54"/>
                    <a:pt x="805" y="53"/>
                    <a:pt x="804" y="53"/>
                  </a:cubicBezTo>
                  <a:cubicBezTo>
                    <a:pt x="804" y="53"/>
                    <a:pt x="804" y="53"/>
                    <a:pt x="804" y="53"/>
                  </a:cubicBezTo>
                  <a:cubicBezTo>
                    <a:pt x="804" y="53"/>
                    <a:pt x="804" y="53"/>
                    <a:pt x="804" y="53"/>
                  </a:cubicBezTo>
                  <a:cubicBezTo>
                    <a:pt x="804" y="52"/>
                    <a:pt x="804" y="52"/>
                    <a:pt x="804" y="51"/>
                  </a:cubicBezTo>
                  <a:cubicBezTo>
                    <a:pt x="804" y="51"/>
                    <a:pt x="804" y="51"/>
                    <a:pt x="804" y="51"/>
                  </a:cubicBezTo>
                  <a:cubicBezTo>
                    <a:pt x="804" y="51"/>
                    <a:pt x="804" y="51"/>
                    <a:pt x="804" y="50"/>
                  </a:cubicBezTo>
                  <a:cubicBezTo>
                    <a:pt x="804" y="50"/>
                    <a:pt x="804" y="50"/>
                    <a:pt x="804" y="50"/>
                  </a:cubicBezTo>
                  <a:cubicBezTo>
                    <a:pt x="803" y="50"/>
                    <a:pt x="804" y="50"/>
                    <a:pt x="803" y="49"/>
                  </a:cubicBezTo>
                  <a:cubicBezTo>
                    <a:pt x="803" y="49"/>
                    <a:pt x="803" y="49"/>
                    <a:pt x="803" y="49"/>
                  </a:cubicBezTo>
                  <a:cubicBezTo>
                    <a:pt x="803" y="49"/>
                    <a:pt x="803" y="49"/>
                    <a:pt x="803" y="49"/>
                  </a:cubicBezTo>
                  <a:cubicBezTo>
                    <a:pt x="803" y="49"/>
                    <a:pt x="803" y="49"/>
                    <a:pt x="803" y="49"/>
                  </a:cubicBezTo>
                  <a:cubicBezTo>
                    <a:pt x="803" y="48"/>
                    <a:pt x="803" y="48"/>
                    <a:pt x="803" y="48"/>
                  </a:cubicBezTo>
                  <a:cubicBezTo>
                    <a:pt x="803" y="48"/>
                    <a:pt x="803" y="48"/>
                    <a:pt x="803" y="48"/>
                  </a:cubicBezTo>
                  <a:cubicBezTo>
                    <a:pt x="802" y="47"/>
                    <a:pt x="803" y="47"/>
                    <a:pt x="802" y="47"/>
                  </a:cubicBezTo>
                  <a:cubicBezTo>
                    <a:pt x="802" y="47"/>
                    <a:pt x="802" y="47"/>
                    <a:pt x="802" y="47"/>
                  </a:cubicBezTo>
                  <a:cubicBezTo>
                    <a:pt x="802" y="47"/>
                    <a:pt x="802" y="46"/>
                    <a:pt x="802" y="46"/>
                  </a:cubicBezTo>
                  <a:cubicBezTo>
                    <a:pt x="802" y="46"/>
                    <a:pt x="802" y="46"/>
                    <a:pt x="802" y="46"/>
                  </a:cubicBezTo>
                  <a:cubicBezTo>
                    <a:pt x="802" y="46"/>
                    <a:pt x="802" y="46"/>
                    <a:pt x="802" y="46"/>
                  </a:cubicBezTo>
                  <a:cubicBezTo>
                    <a:pt x="802" y="46"/>
                    <a:pt x="802" y="46"/>
                    <a:pt x="802" y="46"/>
                  </a:cubicBezTo>
                  <a:cubicBezTo>
                    <a:pt x="802" y="45"/>
                    <a:pt x="801" y="45"/>
                    <a:pt x="801" y="45"/>
                  </a:cubicBezTo>
                  <a:cubicBezTo>
                    <a:pt x="801" y="45"/>
                    <a:pt x="801" y="45"/>
                    <a:pt x="801" y="45"/>
                  </a:cubicBezTo>
                  <a:cubicBezTo>
                    <a:pt x="801" y="45"/>
                    <a:pt x="801" y="45"/>
                    <a:pt x="801" y="45"/>
                  </a:cubicBezTo>
                  <a:cubicBezTo>
                    <a:pt x="801" y="45"/>
                    <a:pt x="801" y="45"/>
                    <a:pt x="801" y="44"/>
                  </a:cubicBezTo>
                  <a:cubicBezTo>
                    <a:pt x="801" y="44"/>
                    <a:pt x="801" y="44"/>
                    <a:pt x="801" y="44"/>
                  </a:cubicBezTo>
                  <a:cubicBezTo>
                    <a:pt x="801" y="44"/>
                    <a:pt x="801" y="44"/>
                    <a:pt x="801" y="44"/>
                  </a:cubicBezTo>
                  <a:cubicBezTo>
                    <a:pt x="801" y="44"/>
                    <a:pt x="801" y="44"/>
                    <a:pt x="801" y="44"/>
                  </a:cubicBezTo>
                  <a:cubicBezTo>
                    <a:pt x="800" y="44"/>
                    <a:pt x="800" y="44"/>
                    <a:pt x="800" y="43"/>
                  </a:cubicBezTo>
                  <a:cubicBezTo>
                    <a:pt x="800" y="43"/>
                    <a:pt x="800" y="43"/>
                    <a:pt x="800" y="43"/>
                  </a:cubicBezTo>
                  <a:cubicBezTo>
                    <a:pt x="800" y="43"/>
                    <a:pt x="800" y="43"/>
                    <a:pt x="800" y="43"/>
                  </a:cubicBezTo>
                  <a:cubicBezTo>
                    <a:pt x="800" y="43"/>
                    <a:pt x="800" y="43"/>
                    <a:pt x="800" y="43"/>
                  </a:cubicBezTo>
                  <a:cubicBezTo>
                    <a:pt x="800" y="43"/>
                    <a:pt x="800" y="42"/>
                    <a:pt x="800" y="42"/>
                  </a:cubicBezTo>
                  <a:cubicBezTo>
                    <a:pt x="800" y="42"/>
                    <a:pt x="800" y="42"/>
                    <a:pt x="800" y="42"/>
                  </a:cubicBezTo>
                  <a:cubicBezTo>
                    <a:pt x="799" y="42"/>
                    <a:pt x="799" y="42"/>
                    <a:pt x="799" y="42"/>
                  </a:cubicBezTo>
                  <a:cubicBezTo>
                    <a:pt x="799" y="42"/>
                    <a:pt x="799" y="42"/>
                    <a:pt x="799" y="42"/>
                  </a:cubicBezTo>
                  <a:cubicBezTo>
                    <a:pt x="799" y="42"/>
                    <a:pt x="799" y="41"/>
                    <a:pt x="799" y="41"/>
                  </a:cubicBezTo>
                  <a:cubicBezTo>
                    <a:pt x="799" y="41"/>
                    <a:pt x="799" y="41"/>
                    <a:pt x="799" y="41"/>
                  </a:cubicBezTo>
                  <a:cubicBezTo>
                    <a:pt x="799" y="41"/>
                    <a:pt x="799" y="41"/>
                    <a:pt x="798" y="41"/>
                  </a:cubicBezTo>
                  <a:cubicBezTo>
                    <a:pt x="798" y="41"/>
                    <a:pt x="798" y="41"/>
                    <a:pt x="798" y="41"/>
                  </a:cubicBezTo>
                  <a:cubicBezTo>
                    <a:pt x="798" y="41"/>
                    <a:pt x="798" y="41"/>
                    <a:pt x="798" y="41"/>
                  </a:cubicBezTo>
                  <a:cubicBezTo>
                    <a:pt x="798" y="41"/>
                    <a:pt x="798" y="41"/>
                    <a:pt x="798" y="41"/>
                  </a:cubicBezTo>
                  <a:cubicBezTo>
                    <a:pt x="798" y="40"/>
                    <a:pt x="798" y="40"/>
                    <a:pt x="798" y="40"/>
                  </a:cubicBezTo>
                  <a:cubicBezTo>
                    <a:pt x="798" y="40"/>
                    <a:pt x="798" y="40"/>
                    <a:pt x="798" y="40"/>
                  </a:cubicBezTo>
                  <a:cubicBezTo>
                    <a:pt x="798" y="40"/>
                    <a:pt x="798" y="40"/>
                    <a:pt x="797" y="40"/>
                  </a:cubicBezTo>
                  <a:cubicBezTo>
                    <a:pt x="797" y="40"/>
                    <a:pt x="797" y="40"/>
                    <a:pt x="797" y="40"/>
                  </a:cubicBezTo>
                  <a:cubicBezTo>
                    <a:pt x="797" y="40"/>
                    <a:pt x="797" y="40"/>
                    <a:pt x="797" y="40"/>
                  </a:cubicBezTo>
                  <a:cubicBezTo>
                    <a:pt x="797" y="40"/>
                    <a:pt x="797" y="40"/>
                    <a:pt x="797" y="40"/>
                  </a:cubicBezTo>
                  <a:cubicBezTo>
                    <a:pt x="797" y="39"/>
                    <a:pt x="797" y="39"/>
                    <a:pt x="797" y="39"/>
                  </a:cubicBezTo>
                  <a:cubicBezTo>
                    <a:pt x="797" y="39"/>
                    <a:pt x="797" y="39"/>
                    <a:pt x="797" y="39"/>
                  </a:cubicBezTo>
                  <a:cubicBezTo>
                    <a:pt x="797" y="39"/>
                    <a:pt x="797" y="39"/>
                    <a:pt x="796" y="39"/>
                  </a:cubicBezTo>
                  <a:cubicBezTo>
                    <a:pt x="796" y="39"/>
                    <a:pt x="796" y="39"/>
                    <a:pt x="796" y="39"/>
                  </a:cubicBezTo>
                  <a:cubicBezTo>
                    <a:pt x="796" y="39"/>
                    <a:pt x="796" y="39"/>
                    <a:pt x="796" y="39"/>
                  </a:cubicBezTo>
                  <a:cubicBezTo>
                    <a:pt x="796" y="39"/>
                    <a:pt x="796" y="39"/>
                    <a:pt x="796" y="39"/>
                  </a:cubicBezTo>
                  <a:cubicBezTo>
                    <a:pt x="796" y="38"/>
                    <a:pt x="796" y="38"/>
                    <a:pt x="796" y="38"/>
                  </a:cubicBezTo>
                  <a:cubicBezTo>
                    <a:pt x="796" y="38"/>
                    <a:pt x="796" y="38"/>
                    <a:pt x="796" y="38"/>
                  </a:cubicBezTo>
                  <a:cubicBezTo>
                    <a:pt x="796" y="38"/>
                    <a:pt x="795" y="38"/>
                    <a:pt x="795" y="38"/>
                  </a:cubicBezTo>
                  <a:cubicBezTo>
                    <a:pt x="795" y="38"/>
                    <a:pt x="795" y="38"/>
                    <a:pt x="795" y="38"/>
                  </a:cubicBezTo>
                  <a:cubicBezTo>
                    <a:pt x="795" y="38"/>
                    <a:pt x="795" y="38"/>
                    <a:pt x="795" y="37"/>
                  </a:cubicBezTo>
                  <a:cubicBezTo>
                    <a:pt x="795" y="37"/>
                    <a:pt x="795" y="37"/>
                    <a:pt x="795" y="37"/>
                  </a:cubicBezTo>
                  <a:cubicBezTo>
                    <a:pt x="795" y="37"/>
                    <a:pt x="794" y="37"/>
                    <a:pt x="794" y="37"/>
                  </a:cubicBezTo>
                  <a:cubicBezTo>
                    <a:pt x="794" y="37"/>
                    <a:pt x="794" y="37"/>
                    <a:pt x="794" y="37"/>
                  </a:cubicBezTo>
                  <a:cubicBezTo>
                    <a:pt x="794" y="37"/>
                    <a:pt x="794" y="37"/>
                    <a:pt x="794" y="37"/>
                  </a:cubicBezTo>
                  <a:cubicBezTo>
                    <a:pt x="794" y="37"/>
                    <a:pt x="794" y="37"/>
                    <a:pt x="794" y="37"/>
                  </a:cubicBezTo>
                  <a:cubicBezTo>
                    <a:pt x="793" y="37"/>
                    <a:pt x="793" y="36"/>
                    <a:pt x="793" y="36"/>
                  </a:cubicBezTo>
                  <a:cubicBezTo>
                    <a:pt x="793" y="37"/>
                    <a:pt x="793" y="37"/>
                    <a:pt x="793" y="37"/>
                  </a:cubicBezTo>
                  <a:cubicBezTo>
                    <a:pt x="793" y="36"/>
                    <a:pt x="793" y="36"/>
                    <a:pt x="793" y="36"/>
                  </a:cubicBezTo>
                  <a:cubicBezTo>
                    <a:pt x="793" y="36"/>
                    <a:pt x="793" y="36"/>
                    <a:pt x="793" y="36"/>
                  </a:cubicBezTo>
                  <a:cubicBezTo>
                    <a:pt x="792" y="36"/>
                    <a:pt x="792" y="36"/>
                    <a:pt x="792" y="36"/>
                  </a:cubicBezTo>
                  <a:cubicBezTo>
                    <a:pt x="792" y="36"/>
                    <a:pt x="792" y="36"/>
                    <a:pt x="792" y="36"/>
                  </a:cubicBezTo>
                  <a:cubicBezTo>
                    <a:pt x="792" y="36"/>
                    <a:pt x="791" y="36"/>
                    <a:pt x="791" y="35"/>
                  </a:cubicBezTo>
                  <a:cubicBezTo>
                    <a:pt x="791" y="35"/>
                    <a:pt x="791" y="35"/>
                    <a:pt x="791" y="35"/>
                  </a:cubicBezTo>
                  <a:cubicBezTo>
                    <a:pt x="791" y="35"/>
                    <a:pt x="791" y="35"/>
                    <a:pt x="790" y="35"/>
                  </a:cubicBezTo>
                  <a:cubicBezTo>
                    <a:pt x="790" y="35"/>
                    <a:pt x="790" y="35"/>
                    <a:pt x="790" y="35"/>
                  </a:cubicBezTo>
                  <a:cubicBezTo>
                    <a:pt x="790" y="35"/>
                    <a:pt x="790" y="35"/>
                    <a:pt x="790" y="35"/>
                  </a:cubicBezTo>
                  <a:cubicBezTo>
                    <a:pt x="790" y="35"/>
                    <a:pt x="790" y="35"/>
                    <a:pt x="790" y="35"/>
                  </a:cubicBezTo>
                  <a:cubicBezTo>
                    <a:pt x="790" y="34"/>
                    <a:pt x="789" y="34"/>
                    <a:pt x="789" y="34"/>
                  </a:cubicBezTo>
                  <a:cubicBezTo>
                    <a:pt x="789" y="34"/>
                    <a:pt x="789" y="34"/>
                    <a:pt x="789" y="34"/>
                  </a:cubicBezTo>
                  <a:cubicBezTo>
                    <a:pt x="789" y="34"/>
                    <a:pt x="789" y="34"/>
                    <a:pt x="789" y="34"/>
                  </a:cubicBezTo>
                  <a:cubicBezTo>
                    <a:pt x="789" y="34"/>
                    <a:pt x="788" y="34"/>
                    <a:pt x="788" y="34"/>
                  </a:cubicBezTo>
                  <a:cubicBezTo>
                    <a:pt x="788" y="34"/>
                    <a:pt x="788" y="34"/>
                    <a:pt x="788" y="34"/>
                  </a:cubicBezTo>
                  <a:cubicBezTo>
                    <a:pt x="787" y="34"/>
                    <a:pt x="787" y="34"/>
                    <a:pt x="787" y="34"/>
                  </a:cubicBezTo>
                  <a:cubicBezTo>
                    <a:pt x="787" y="34"/>
                    <a:pt x="787" y="34"/>
                    <a:pt x="787" y="34"/>
                  </a:cubicBezTo>
                  <a:cubicBezTo>
                    <a:pt x="787" y="34"/>
                    <a:pt x="787" y="34"/>
                    <a:pt x="787" y="34"/>
                  </a:cubicBezTo>
                  <a:cubicBezTo>
                    <a:pt x="786" y="33"/>
                    <a:pt x="786" y="34"/>
                    <a:pt x="785" y="33"/>
                  </a:cubicBezTo>
                  <a:cubicBezTo>
                    <a:pt x="785" y="33"/>
                    <a:pt x="785" y="33"/>
                    <a:pt x="785" y="33"/>
                  </a:cubicBezTo>
                  <a:cubicBezTo>
                    <a:pt x="785" y="33"/>
                    <a:pt x="785" y="33"/>
                    <a:pt x="785" y="33"/>
                  </a:cubicBezTo>
                  <a:cubicBezTo>
                    <a:pt x="785" y="33"/>
                    <a:pt x="784" y="33"/>
                    <a:pt x="784" y="33"/>
                  </a:cubicBezTo>
                  <a:cubicBezTo>
                    <a:pt x="784" y="33"/>
                    <a:pt x="783" y="33"/>
                    <a:pt x="783" y="33"/>
                  </a:cubicBezTo>
                  <a:cubicBezTo>
                    <a:pt x="782" y="33"/>
                    <a:pt x="781" y="33"/>
                    <a:pt x="781" y="33"/>
                  </a:cubicBezTo>
                  <a:cubicBezTo>
                    <a:pt x="779" y="33"/>
                    <a:pt x="777" y="33"/>
                    <a:pt x="776" y="33"/>
                  </a:cubicBezTo>
                  <a:cubicBezTo>
                    <a:pt x="775" y="33"/>
                    <a:pt x="774" y="33"/>
                    <a:pt x="773" y="33"/>
                  </a:cubicBezTo>
                  <a:cubicBezTo>
                    <a:pt x="773" y="33"/>
                    <a:pt x="773" y="33"/>
                    <a:pt x="773" y="33"/>
                  </a:cubicBezTo>
                  <a:cubicBezTo>
                    <a:pt x="772" y="33"/>
                    <a:pt x="772" y="33"/>
                    <a:pt x="771" y="33"/>
                  </a:cubicBezTo>
                  <a:cubicBezTo>
                    <a:pt x="771" y="33"/>
                    <a:pt x="771" y="33"/>
                    <a:pt x="771" y="33"/>
                  </a:cubicBezTo>
                  <a:cubicBezTo>
                    <a:pt x="771" y="34"/>
                    <a:pt x="770" y="33"/>
                    <a:pt x="770" y="34"/>
                  </a:cubicBezTo>
                  <a:cubicBezTo>
                    <a:pt x="770" y="34"/>
                    <a:pt x="770" y="34"/>
                    <a:pt x="770" y="34"/>
                  </a:cubicBezTo>
                  <a:cubicBezTo>
                    <a:pt x="770" y="34"/>
                    <a:pt x="770" y="34"/>
                    <a:pt x="770" y="34"/>
                  </a:cubicBezTo>
                  <a:cubicBezTo>
                    <a:pt x="769" y="34"/>
                    <a:pt x="769" y="34"/>
                    <a:pt x="769" y="34"/>
                  </a:cubicBezTo>
                  <a:cubicBezTo>
                    <a:pt x="769" y="34"/>
                    <a:pt x="769" y="34"/>
                    <a:pt x="769" y="34"/>
                  </a:cubicBezTo>
                  <a:cubicBezTo>
                    <a:pt x="768" y="34"/>
                    <a:pt x="768" y="34"/>
                    <a:pt x="768" y="34"/>
                  </a:cubicBezTo>
                  <a:cubicBezTo>
                    <a:pt x="768" y="34"/>
                    <a:pt x="768" y="34"/>
                    <a:pt x="768" y="34"/>
                  </a:cubicBezTo>
                  <a:cubicBezTo>
                    <a:pt x="767" y="34"/>
                    <a:pt x="767" y="34"/>
                    <a:pt x="767" y="35"/>
                  </a:cubicBezTo>
                  <a:cubicBezTo>
                    <a:pt x="767" y="35"/>
                    <a:pt x="767" y="35"/>
                    <a:pt x="767" y="35"/>
                  </a:cubicBezTo>
                  <a:cubicBezTo>
                    <a:pt x="767" y="35"/>
                    <a:pt x="766" y="35"/>
                    <a:pt x="766" y="35"/>
                  </a:cubicBezTo>
                  <a:cubicBezTo>
                    <a:pt x="766" y="35"/>
                    <a:pt x="766" y="35"/>
                    <a:pt x="766" y="35"/>
                  </a:cubicBezTo>
                  <a:cubicBezTo>
                    <a:pt x="766" y="35"/>
                    <a:pt x="766" y="35"/>
                    <a:pt x="766" y="35"/>
                  </a:cubicBezTo>
                  <a:cubicBezTo>
                    <a:pt x="766" y="35"/>
                    <a:pt x="765" y="35"/>
                    <a:pt x="765" y="35"/>
                  </a:cubicBezTo>
                  <a:cubicBezTo>
                    <a:pt x="765" y="35"/>
                    <a:pt x="765" y="35"/>
                    <a:pt x="765" y="35"/>
                  </a:cubicBezTo>
                  <a:cubicBezTo>
                    <a:pt x="765" y="36"/>
                    <a:pt x="765" y="35"/>
                    <a:pt x="764" y="36"/>
                  </a:cubicBezTo>
                  <a:cubicBezTo>
                    <a:pt x="764" y="36"/>
                    <a:pt x="764" y="36"/>
                    <a:pt x="764" y="36"/>
                  </a:cubicBezTo>
                  <a:cubicBezTo>
                    <a:pt x="764" y="36"/>
                    <a:pt x="764" y="36"/>
                    <a:pt x="764" y="36"/>
                  </a:cubicBezTo>
                  <a:cubicBezTo>
                    <a:pt x="764" y="36"/>
                    <a:pt x="764" y="36"/>
                    <a:pt x="764" y="36"/>
                  </a:cubicBezTo>
                  <a:cubicBezTo>
                    <a:pt x="764" y="36"/>
                    <a:pt x="764" y="36"/>
                    <a:pt x="764" y="36"/>
                  </a:cubicBezTo>
                  <a:cubicBezTo>
                    <a:pt x="764" y="36"/>
                    <a:pt x="763" y="36"/>
                    <a:pt x="763" y="36"/>
                  </a:cubicBezTo>
                  <a:cubicBezTo>
                    <a:pt x="763" y="36"/>
                    <a:pt x="763" y="36"/>
                    <a:pt x="763" y="36"/>
                  </a:cubicBezTo>
                  <a:cubicBezTo>
                    <a:pt x="763" y="37"/>
                    <a:pt x="763" y="37"/>
                    <a:pt x="763" y="37"/>
                  </a:cubicBezTo>
                  <a:cubicBezTo>
                    <a:pt x="763" y="37"/>
                    <a:pt x="763" y="37"/>
                    <a:pt x="763" y="37"/>
                  </a:cubicBezTo>
                  <a:cubicBezTo>
                    <a:pt x="762" y="37"/>
                    <a:pt x="762" y="37"/>
                    <a:pt x="762" y="37"/>
                  </a:cubicBezTo>
                  <a:cubicBezTo>
                    <a:pt x="762" y="37"/>
                    <a:pt x="762" y="37"/>
                    <a:pt x="762" y="37"/>
                  </a:cubicBezTo>
                  <a:cubicBezTo>
                    <a:pt x="762" y="37"/>
                    <a:pt x="762" y="37"/>
                    <a:pt x="762" y="37"/>
                  </a:cubicBezTo>
                  <a:cubicBezTo>
                    <a:pt x="762" y="37"/>
                    <a:pt x="762" y="37"/>
                    <a:pt x="762" y="37"/>
                  </a:cubicBezTo>
                  <a:cubicBezTo>
                    <a:pt x="761" y="38"/>
                    <a:pt x="761" y="38"/>
                    <a:pt x="761" y="38"/>
                  </a:cubicBezTo>
                  <a:cubicBezTo>
                    <a:pt x="761" y="38"/>
                    <a:pt x="761" y="38"/>
                    <a:pt x="761" y="38"/>
                  </a:cubicBezTo>
                  <a:cubicBezTo>
                    <a:pt x="760" y="38"/>
                    <a:pt x="760" y="38"/>
                    <a:pt x="760" y="39"/>
                  </a:cubicBezTo>
                  <a:cubicBezTo>
                    <a:pt x="760" y="39"/>
                    <a:pt x="760" y="39"/>
                    <a:pt x="760" y="39"/>
                  </a:cubicBezTo>
                  <a:cubicBezTo>
                    <a:pt x="760" y="39"/>
                    <a:pt x="759" y="39"/>
                    <a:pt x="759" y="39"/>
                  </a:cubicBezTo>
                  <a:cubicBezTo>
                    <a:pt x="759" y="39"/>
                    <a:pt x="759" y="39"/>
                    <a:pt x="759" y="39"/>
                  </a:cubicBezTo>
                  <a:cubicBezTo>
                    <a:pt x="759" y="39"/>
                    <a:pt x="759" y="39"/>
                    <a:pt x="759" y="40"/>
                  </a:cubicBezTo>
                  <a:cubicBezTo>
                    <a:pt x="759" y="40"/>
                    <a:pt x="759" y="40"/>
                    <a:pt x="759" y="40"/>
                  </a:cubicBezTo>
                  <a:cubicBezTo>
                    <a:pt x="759" y="40"/>
                    <a:pt x="759" y="40"/>
                    <a:pt x="758" y="40"/>
                  </a:cubicBezTo>
                  <a:cubicBezTo>
                    <a:pt x="758" y="40"/>
                    <a:pt x="758" y="40"/>
                    <a:pt x="758" y="40"/>
                  </a:cubicBezTo>
                  <a:cubicBezTo>
                    <a:pt x="758" y="40"/>
                    <a:pt x="758" y="40"/>
                    <a:pt x="758" y="40"/>
                  </a:cubicBezTo>
                  <a:cubicBezTo>
                    <a:pt x="758" y="40"/>
                    <a:pt x="758" y="40"/>
                    <a:pt x="758" y="40"/>
                  </a:cubicBezTo>
                  <a:cubicBezTo>
                    <a:pt x="758" y="40"/>
                    <a:pt x="758" y="40"/>
                    <a:pt x="758" y="41"/>
                  </a:cubicBezTo>
                  <a:cubicBezTo>
                    <a:pt x="758" y="41"/>
                    <a:pt x="758" y="41"/>
                    <a:pt x="758" y="41"/>
                  </a:cubicBezTo>
                  <a:cubicBezTo>
                    <a:pt x="758" y="41"/>
                    <a:pt x="758" y="41"/>
                    <a:pt x="757" y="41"/>
                  </a:cubicBezTo>
                  <a:cubicBezTo>
                    <a:pt x="757" y="41"/>
                    <a:pt x="757" y="41"/>
                    <a:pt x="757" y="41"/>
                  </a:cubicBezTo>
                  <a:cubicBezTo>
                    <a:pt x="757" y="41"/>
                    <a:pt x="757" y="41"/>
                    <a:pt x="757" y="41"/>
                  </a:cubicBezTo>
                  <a:cubicBezTo>
                    <a:pt x="757" y="41"/>
                    <a:pt x="757" y="41"/>
                    <a:pt x="757" y="41"/>
                  </a:cubicBezTo>
                  <a:cubicBezTo>
                    <a:pt x="757" y="41"/>
                    <a:pt x="757" y="42"/>
                    <a:pt x="757" y="42"/>
                  </a:cubicBezTo>
                  <a:cubicBezTo>
                    <a:pt x="757" y="42"/>
                    <a:pt x="757" y="42"/>
                    <a:pt x="757" y="42"/>
                  </a:cubicBezTo>
                  <a:cubicBezTo>
                    <a:pt x="757" y="42"/>
                    <a:pt x="756" y="42"/>
                    <a:pt x="756" y="42"/>
                  </a:cubicBezTo>
                  <a:cubicBezTo>
                    <a:pt x="756" y="42"/>
                    <a:pt x="756" y="42"/>
                    <a:pt x="756" y="42"/>
                  </a:cubicBezTo>
                  <a:cubicBezTo>
                    <a:pt x="756" y="42"/>
                    <a:pt x="756" y="42"/>
                    <a:pt x="756" y="42"/>
                  </a:cubicBezTo>
                  <a:cubicBezTo>
                    <a:pt x="756" y="42"/>
                    <a:pt x="756" y="42"/>
                    <a:pt x="756" y="42"/>
                  </a:cubicBezTo>
                  <a:cubicBezTo>
                    <a:pt x="756" y="42"/>
                    <a:pt x="756" y="43"/>
                    <a:pt x="756" y="43"/>
                  </a:cubicBezTo>
                  <a:cubicBezTo>
                    <a:pt x="756" y="43"/>
                    <a:pt x="756" y="43"/>
                    <a:pt x="756" y="43"/>
                  </a:cubicBezTo>
                  <a:cubicBezTo>
                    <a:pt x="756" y="43"/>
                    <a:pt x="755" y="43"/>
                    <a:pt x="755" y="43"/>
                  </a:cubicBezTo>
                  <a:cubicBezTo>
                    <a:pt x="755" y="43"/>
                    <a:pt x="755" y="43"/>
                    <a:pt x="755" y="43"/>
                  </a:cubicBezTo>
                  <a:cubicBezTo>
                    <a:pt x="755" y="43"/>
                    <a:pt x="755" y="44"/>
                    <a:pt x="755" y="44"/>
                  </a:cubicBezTo>
                  <a:cubicBezTo>
                    <a:pt x="755" y="44"/>
                    <a:pt x="755" y="44"/>
                    <a:pt x="755" y="44"/>
                  </a:cubicBezTo>
                  <a:cubicBezTo>
                    <a:pt x="755" y="44"/>
                    <a:pt x="754" y="44"/>
                    <a:pt x="754" y="44"/>
                  </a:cubicBezTo>
                  <a:cubicBezTo>
                    <a:pt x="754" y="44"/>
                    <a:pt x="754" y="44"/>
                    <a:pt x="754" y="44"/>
                  </a:cubicBezTo>
                  <a:cubicBezTo>
                    <a:pt x="754" y="45"/>
                    <a:pt x="754" y="45"/>
                    <a:pt x="754" y="45"/>
                  </a:cubicBezTo>
                  <a:cubicBezTo>
                    <a:pt x="754" y="45"/>
                    <a:pt x="754" y="45"/>
                    <a:pt x="754" y="45"/>
                  </a:cubicBezTo>
                  <a:cubicBezTo>
                    <a:pt x="753" y="46"/>
                    <a:pt x="753" y="46"/>
                    <a:pt x="753" y="46"/>
                  </a:cubicBezTo>
                  <a:cubicBezTo>
                    <a:pt x="753" y="46"/>
                    <a:pt x="753" y="46"/>
                    <a:pt x="753" y="46"/>
                  </a:cubicBezTo>
                  <a:cubicBezTo>
                    <a:pt x="753" y="46"/>
                    <a:pt x="753" y="46"/>
                    <a:pt x="753" y="47"/>
                  </a:cubicBezTo>
                  <a:cubicBezTo>
                    <a:pt x="753" y="47"/>
                    <a:pt x="753" y="47"/>
                    <a:pt x="753" y="47"/>
                  </a:cubicBezTo>
                  <a:cubicBezTo>
                    <a:pt x="753" y="47"/>
                    <a:pt x="753" y="47"/>
                    <a:pt x="753" y="47"/>
                  </a:cubicBezTo>
                  <a:cubicBezTo>
                    <a:pt x="753" y="47"/>
                    <a:pt x="753" y="47"/>
                    <a:pt x="753" y="47"/>
                  </a:cubicBezTo>
                  <a:cubicBezTo>
                    <a:pt x="752" y="47"/>
                    <a:pt x="752" y="47"/>
                    <a:pt x="752" y="48"/>
                  </a:cubicBezTo>
                  <a:cubicBezTo>
                    <a:pt x="752" y="48"/>
                    <a:pt x="752" y="48"/>
                    <a:pt x="752" y="48"/>
                  </a:cubicBezTo>
                  <a:cubicBezTo>
                    <a:pt x="752" y="48"/>
                    <a:pt x="752" y="48"/>
                    <a:pt x="752" y="48"/>
                  </a:cubicBezTo>
                  <a:cubicBezTo>
                    <a:pt x="752" y="48"/>
                    <a:pt x="752" y="48"/>
                    <a:pt x="752" y="48"/>
                  </a:cubicBezTo>
                  <a:cubicBezTo>
                    <a:pt x="752" y="48"/>
                    <a:pt x="752" y="49"/>
                    <a:pt x="752" y="49"/>
                  </a:cubicBezTo>
                  <a:cubicBezTo>
                    <a:pt x="752" y="49"/>
                    <a:pt x="752" y="49"/>
                    <a:pt x="752" y="49"/>
                  </a:cubicBezTo>
                  <a:cubicBezTo>
                    <a:pt x="751" y="49"/>
                    <a:pt x="751" y="49"/>
                    <a:pt x="751" y="50"/>
                  </a:cubicBezTo>
                  <a:cubicBezTo>
                    <a:pt x="751" y="50"/>
                    <a:pt x="751" y="50"/>
                    <a:pt x="751" y="50"/>
                  </a:cubicBezTo>
                  <a:cubicBezTo>
                    <a:pt x="751" y="50"/>
                    <a:pt x="751" y="50"/>
                    <a:pt x="751" y="50"/>
                  </a:cubicBezTo>
                  <a:cubicBezTo>
                    <a:pt x="751" y="50"/>
                    <a:pt x="751" y="50"/>
                    <a:pt x="751" y="50"/>
                  </a:cubicBezTo>
                  <a:cubicBezTo>
                    <a:pt x="751" y="51"/>
                    <a:pt x="751" y="51"/>
                    <a:pt x="750" y="51"/>
                  </a:cubicBezTo>
                  <a:cubicBezTo>
                    <a:pt x="751" y="51"/>
                    <a:pt x="751" y="51"/>
                    <a:pt x="751" y="51"/>
                  </a:cubicBezTo>
                  <a:cubicBezTo>
                    <a:pt x="750" y="51"/>
                    <a:pt x="750" y="52"/>
                    <a:pt x="750" y="52"/>
                  </a:cubicBezTo>
                  <a:cubicBezTo>
                    <a:pt x="750" y="52"/>
                    <a:pt x="750" y="52"/>
                    <a:pt x="750" y="52"/>
                  </a:cubicBezTo>
                  <a:cubicBezTo>
                    <a:pt x="750" y="52"/>
                    <a:pt x="750" y="52"/>
                    <a:pt x="750" y="52"/>
                  </a:cubicBezTo>
                  <a:cubicBezTo>
                    <a:pt x="750" y="52"/>
                    <a:pt x="750" y="53"/>
                    <a:pt x="750" y="53"/>
                  </a:cubicBezTo>
                  <a:cubicBezTo>
                    <a:pt x="750" y="53"/>
                    <a:pt x="750" y="53"/>
                    <a:pt x="750" y="53"/>
                  </a:cubicBezTo>
                  <a:cubicBezTo>
                    <a:pt x="750" y="53"/>
                    <a:pt x="750" y="53"/>
                    <a:pt x="749" y="54"/>
                  </a:cubicBezTo>
                  <a:cubicBezTo>
                    <a:pt x="749" y="54"/>
                    <a:pt x="749" y="54"/>
                    <a:pt x="749" y="54"/>
                  </a:cubicBezTo>
                  <a:cubicBezTo>
                    <a:pt x="749" y="54"/>
                    <a:pt x="749" y="54"/>
                    <a:pt x="749" y="54"/>
                  </a:cubicBezTo>
                  <a:cubicBezTo>
                    <a:pt x="749" y="54"/>
                    <a:pt x="749" y="54"/>
                    <a:pt x="749" y="55"/>
                  </a:cubicBezTo>
                  <a:cubicBezTo>
                    <a:pt x="749" y="55"/>
                    <a:pt x="749" y="55"/>
                    <a:pt x="749" y="55"/>
                  </a:cubicBezTo>
                  <a:cubicBezTo>
                    <a:pt x="749" y="55"/>
                    <a:pt x="749" y="55"/>
                    <a:pt x="749" y="56"/>
                  </a:cubicBezTo>
                  <a:cubicBezTo>
                    <a:pt x="749" y="56"/>
                    <a:pt x="749" y="56"/>
                    <a:pt x="749" y="56"/>
                  </a:cubicBezTo>
                  <a:cubicBezTo>
                    <a:pt x="749" y="56"/>
                    <a:pt x="749" y="56"/>
                    <a:pt x="749" y="56"/>
                  </a:cubicBezTo>
                  <a:cubicBezTo>
                    <a:pt x="748" y="56"/>
                    <a:pt x="749" y="57"/>
                    <a:pt x="748" y="57"/>
                  </a:cubicBezTo>
                  <a:cubicBezTo>
                    <a:pt x="748" y="57"/>
                    <a:pt x="748" y="57"/>
                    <a:pt x="748" y="57"/>
                  </a:cubicBezTo>
                  <a:cubicBezTo>
                    <a:pt x="748" y="58"/>
                    <a:pt x="748" y="58"/>
                    <a:pt x="748" y="58"/>
                  </a:cubicBezTo>
                  <a:cubicBezTo>
                    <a:pt x="748" y="59"/>
                    <a:pt x="748" y="59"/>
                    <a:pt x="748" y="59"/>
                  </a:cubicBezTo>
                  <a:cubicBezTo>
                    <a:pt x="748" y="59"/>
                    <a:pt x="748" y="60"/>
                    <a:pt x="748" y="60"/>
                  </a:cubicBezTo>
                  <a:cubicBezTo>
                    <a:pt x="748" y="60"/>
                    <a:pt x="748" y="60"/>
                    <a:pt x="748" y="60"/>
                  </a:cubicBezTo>
                  <a:cubicBezTo>
                    <a:pt x="747" y="61"/>
                    <a:pt x="748" y="62"/>
                    <a:pt x="747" y="62"/>
                  </a:cubicBezTo>
                  <a:cubicBezTo>
                    <a:pt x="747" y="63"/>
                    <a:pt x="747" y="63"/>
                    <a:pt x="747" y="63"/>
                  </a:cubicBezTo>
                  <a:cubicBezTo>
                    <a:pt x="747" y="64"/>
                    <a:pt x="747" y="66"/>
                    <a:pt x="747" y="67"/>
                  </a:cubicBezTo>
                  <a:cubicBezTo>
                    <a:pt x="747" y="68"/>
                    <a:pt x="747" y="69"/>
                    <a:pt x="747" y="69"/>
                  </a:cubicBezTo>
                  <a:cubicBezTo>
                    <a:pt x="747" y="71"/>
                    <a:pt x="747" y="72"/>
                    <a:pt x="747" y="74"/>
                  </a:cubicBezTo>
                  <a:cubicBezTo>
                    <a:pt x="747" y="74"/>
                    <a:pt x="747" y="75"/>
                    <a:pt x="747" y="75"/>
                  </a:cubicBezTo>
                  <a:cubicBezTo>
                    <a:pt x="748" y="75"/>
                    <a:pt x="747" y="76"/>
                    <a:pt x="748" y="77"/>
                  </a:cubicBezTo>
                  <a:cubicBezTo>
                    <a:pt x="748" y="77"/>
                    <a:pt x="748" y="77"/>
                    <a:pt x="748" y="77"/>
                  </a:cubicBezTo>
                  <a:cubicBezTo>
                    <a:pt x="748" y="78"/>
                    <a:pt x="748" y="78"/>
                    <a:pt x="748" y="79"/>
                  </a:cubicBezTo>
                  <a:cubicBezTo>
                    <a:pt x="748" y="79"/>
                    <a:pt x="748" y="79"/>
                    <a:pt x="748" y="79"/>
                  </a:cubicBezTo>
                  <a:cubicBezTo>
                    <a:pt x="748" y="79"/>
                    <a:pt x="748" y="79"/>
                    <a:pt x="748" y="79"/>
                  </a:cubicBezTo>
                  <a:cubicBezTo>
                    <a:pt x="748" y="79"/>
                    <a:pt x="748" y="80"/>
                    <a:pt x="748" y="80"/>
                  </a:cubicBezTo>
                  <a:cubicBezTo>
                    <a:pt x="748" y="80"/>
                    <a:pt x="748" y="80"/>
                    <a:pt x="748" y="81"/>
                  </a:cubicBezTo>
                  <a:cubicBezTo>
                    <a:pt x="749" y="81"/>
                    <a:pt x="748" y="81"/>
                    <a:pt x="749" y="82"/>
                  </a:cubicBezTo>
                  <a:cubicBezTo>
                    <a:pt x="749" y="82"/>
                    <a:pt x="749" y="82"/>
                    <a:pt x="749" y="82"/>
                  </a:cubicBezTo>
                  <a:cubicBezTo>
                    <a:pt x="749" y="82"/>
                    <a:pt x="749" y="83"/>
                    <a:pt x="749" y="83"/>
                  </a:cubicBezTo>
                  <a:close/>
                  <a:moveTo>
                    <a:pt x="1231" y="92"/>
                  </a:moveTo>
                  <a:cubicBezTo>
                    <a:pt x="1231" y="92"/>
                    <a:pt x="1231" y="92"/>
                    <a:pt x="1231" y="92"/>
                  </a:cubicBezTo>
                  <a:cubicBezTo>
                    <a:pt x="1231" y="92"/>
                    <a:pt x="1230" y="92"/>
                    <a:pt x="1230" y="92"/>
                  </a:cubicBezTo>
                  <a:cubicBezTo>
                    <a:pt x="1230" y="92"/>
                    <a:pt x="1230" y="92"/>
                    <a:pt x="1230" y="92"/>
                  </a:cubicBezTo>
                  <a:cubicBezTo>
                    <a:pt x="1230" y="92"/>
                    <a:pt x="1230" y="92"/>
                    <a:pt x="1230" y="92"/>
                  </a:cubicBezTo>
                  <a:cubicBezTo>
                    <a:pt x="1230" y="92"/>
                    <a:pt x="1229" y="92"/>
                    <a:pt x="1229" y="91"/>
                  </a:cubicBezTo>
                  <a:cubicBezTo>
                    <a:pt x="1229" y="91"/>
                    <a:pt x="1229" y="91"/>
                    <a:pt x="1229" y="91"/>
                  </a:cubicBezTo>
                  <a:cubicBezTo>
                    <a:pt x="1229" y="91"/>
                    <a:pt x="1229" y="91"/>
                    <a:pt x="1229" y="91"/>
                  </a:cubicBezTo>
                  <a:cubicBezTo>
                    <a:pt x="1229" y="91"/>
                    <a:pt x="1229" y="91"/>
                    <a:pt x="1229" y="91"/>
                  </a:cubicBezTo>
                  <a:cubicBezTo>
                    <a:pt x="1229" y="91"/>
                    <a:pt x="1228" y="91"/>
                    <a:pt x="1228" y="91"/>
                  </a:cubicBezTo>
                  <a:cubicBezTo>
                    <a:pt x="1228" y="91"/>
                    <a:pt x="1228" y="91"/>
                    <a:pt x="1228" y="91"/>
                  </a:cubicBezTo>
                  <a:cubicBezTo>
                    <a:pt x="1228" y="91"/>
                    <a:pt x="1228" y="91"/>
                    <a:pt x="1227" y="90"/>
                  </a:cubicBezTo>
                  <a:cubicBezTo>
                    <a:pt x="1227" y="90"/>
                    <a:pt x="1227" y="90"/>
                    <a:pt x="1227" y="90"/>
                  </a:cubicBezTo>
                  <a:cubicBezTo>
                    <a:pt x="1227" y="90"/>
                    <a:pt x="1227" y="90"/>
                    <a:pt x="1227" y="90"/>
                  </a:cubicBezTo>
                  <a:cubicBezTo>
                    <a:pt x="1227" y="90"/>
                    <a:pt x="1227" y="90"/>
                    <a:pt x="1227" y="90"/>
                  </a:cubicBezTo>
                  <a:cubicBezTo>
                    <a:pt x="1227" y="90"/>
                    <a:pt x="1226" y="90"/>
                    <a:pt x="1226" y="89"/>
                  </a:cubicBezTo>
                  <a:cubicBezTo>
                    <a:pt x="1226" y="89"/>
                    <a:pt x="1226" y="89"/>
                    <a:pt x="1226" y="89"/>
                  </a:cubicBezTo>
                  <a:cubicBezTo>
                    <a:pt x="1226" y="89"/>
                    <a:pt x="1226" y="89"/>
                    <a:pt x="1226" y="89"/>
                  </a:cubicBezTo>
                  <a:cubicBezTo>
                    <a:pt x="1226" y="89"/>
                    <a:pt x="1226" y="89"/>
                    <a:pt x="1226" y="89"/>
                  </a:cubicBezTo>
                  <a:cubicBezTo>
                    <a:pt x="1225" y="89"/>
                    <a:pt x="1225" y="89"/>
                    <a:pt x="1225" y="89"/>
                  </a:cubicBezTo>
                  <a:cubicBezTo>
                    <a:pt x="1225" y="89"/>
                    <a:pt x="1225" y="89"/>
                    <a:pt x="1225" y="89"/>
                  </a:cubicBezTo>
                  <a:cubicBezTo>
                    <a:pt x="1225" y="89"/>
                    <a:pt x="1225" y="88"/>
                    <a:pt x="1225" y="88"/>
                  </a:cubicBezTo>
                  <a:cubicBezTo>
                    <a:pt x="1225" y="88"/>
                    <a:pt x="1225" y="88"/>
                    <a:pt x="1225" y="88"/>
                  </a:cubicBezTo>
                  <a:cubicBezTo>
                    <a:pt x="1225" y="88"/>
                    <a:pt x="1225" y="88"/>
                    <a:pt x="1224" y="88"/>
                  </a:cubicBezTo>
                  <a:cubicBezTo>
                    <a:pt x="1225" y="88"/>
                    <a:pt x="1225" y="88"/>
                    <a:pt x="1225" y="88"/>
                  </a:cubicBezTo>
                  <a:cubicBezTo>
                    <a:pt x="1224" y="88"/>
                    <a:pt x="1224" y="88"/>
                    <a:pt x="1224" y="88"/>
                  </a:cubicBezTo>
                  <a:cubicBezTo>
                    <a:pt x="1224" y="88"/>
                    <a:pt x="1224" y="88"/>
                    <a:pt x="1224" y="88"/>
                  </a:cubicBezTo>
                  <a:cubicBezTo>
                    <a:pt x="1224" y="87"/>
                    <a:pt x="1224" y="87"/>
                    <a:pt x="1224" y="87"/>
                  </a:cubicBezTo>
                  <a:cubicBezTo>
                    <a:pt x="1224" y="87"/>
                    <a:pt x="1224" y="87"/>
                    <a:pt x="1224" y="87"/>
                  </a:cubicBezTo>
                  <a:cubicBezTo>
                    <a:pt x="1224" y="87"/>
                    <a:pt x="1224" y="87"/>
                    <a:pt x="1224" y="87"/>
                  </a:cubicBezTo>
                  <a:cubicBezTo>
                    <a:pt x="1224" y="87"/>
                    <a:pt x="1224" y="87"/>
                    <a:pt x="1224" y="87"/>
                  </a:cubicBezTo>
                  <a:cubicBezTo>
                    <a:pt x="1223" y="87"/>
                    <a:pt x="1223" y="86"/>
                    <a:pt x="1223" y="86"/>
                  </a:cubicBezTo>
                  <a:cubicBezTo>
                    <a:pt x="1223" y="86"/>
                    <a:pt x="1223" y="86"/>
                    <a:pt x="1223" y="86"/>
                  </a:cubicBezTo>
                  <a:cubicBezTo>
                    <a:pt x="1223" y="86"/>
                    <a:pt x="1223" y="86"/>
                    <a:pt x="1222" y="86"/>
                  </a:cubicBezTo>
                  <a:cubicBezTo>
                    <a:pt x="1222" y="86"/>
                    <a:pt x="1222" y="86"/>
                    <a:pt x="1222" y="86"/>
                  </a:cubicBezTo>
                  <a:cubicBezTo>
                    <a:pt x="1222" y="85"/>
                    <a:pt x="1222" y="85"/>
                    <a:pt x="1222" y="85"/>
                  </a:cubicBezTo>
                  <a:cubicBezTo>
                    <a:pt x="1222" y="85"/>
                    <a:pt x="1222" y="85"/>
                    <a:pt x="1222" y="85"/>
                  </a:cubicBezTo>
                  <a:cubicBezTo>
                    <a:pt x="1222" y="85"/>
                    <a:pt x="1222" y="85"/>
                    <a:pt x="1222" y="84"/>
                  </a:cubicBezTo>
                  <a:cubicBezTo>
                    <a:pt x="1222" y="84"/>
                    <a:pt x="1222" y="84"/>
                    <a:pt x="1222" y="84"/>
                  </a:cubicBezTo>
                  <a:cubicBezTo>
                    <a:pt x="1222" y="84"/>
                    <a:pt x="1222" y="84"/>
                    <a:pt x="1221" y="84"/>
                  </a:cubicBezTo>
                  <a:cubicBezTo>
                    <a:pt x="1221" y="84"/>
                    <a:pt x="1221" y="84"/>
                    <a:pt x="1221" y="84"/>
                  </a:cubicBezTo>
                  <a:cubicBezTo>
                    <a:pt x="1221" y="84"/>
                    <a:pt x="1221" y="83"/>
                    <a:pt x="1221" y="83"/>
                  </a:cubicBezTo>
                  <a:cubicBezTo>
                    <a:pt x="1221" y="83"/>
                    <a:pt x="1221" y="83"/>
                    <a:pt x="1221" y="83"/>
                  </a:cubicBezTo>
                  <a:cubicBezTo>
                    <a:pt x="1221" y="83"/>
                    <a:pt x="1221" y="83"/>
                    <a:pt x="1221" y="82"/>
                  </a:cubicBezTo>
                  <a:cubicBezTo>
                    <a:pt x="1221" y="82"/>
                    <a:pt x="1221" y="82"/>
                    <a:pt x="1221" y="82"/>
                  </a:cubicBezTo>
                  <a:cubicBezTo>
                    <a:pt x="1221" y="82"/>
                    <a:pt x="1221" y="82"/>
                    <a:pt x="1220" y="82"/>
                  </a:cubicBezTo>
                  <a:cubicBezTo>
                    <a:pt x="1220" y="82"/>
                    <a:pt x="1220" y="82"/>
                    <a:pt x="1220" y="81"/>
                  </a:cubicBezTo>
                  <a:cubicBezTo>
                    <a:pt x="1220" y="81"/>
                    <a:pt x="1220" y="81"/>
                    <a:pt x="1220" y="81"/>
                  </a:cubicBezTo>
                  <a:cubicBezTo>
                    <a:pt x="1220" y="81"/>
                    <a:pt x="1220" y="81"/>
                    <a:pt x="1220" y="81"/>
                  </a:cubicBezTo>
                  <a:cubicBezTo>
                    <a:pt x="1220" y="80"/>
                    <a:pt x="1220" y="80"/>
                    <a:pt x="1220" y="80"/>
                  </a:cubicBezTo>
                  <a:cubicBezTo>
                    <a:pt x="1220" y="80"/>
                    <a:pt x="1220" y="80"/>
                    <a:pt x="1220" y="80"/>
                  </a:cubicBezTo>
                  <a:cubicBezTo>
                    <a:pt x="1220" y="80"/>
                    <a:pt x="1220" y="80"/>
                    <a:pt x="1220" y="80"/>
                  </a:cubicBezTo>
                  <a:cubicBezTo>
                    <a:pt x="1220" y="79"/>
                    <a:pt x="1220" y="79"/>
                    <a:pt x="1220" y="79"/>
                  </a:cubicBezTo>
                  <a:cubicBezTo>
                    <a:pt x="1219" y="79"/>
                    <a:pt x="1220" y="79"/>
                    <a:pt x="1219" y="78"/>
                  </a:cubicBezTo>
                  <a:cubicBezTo>
                    <a:pt x="1219" y="78"/>
                    <a:pt x="1219" y="78"/>
                    <a:pt x="1219" y="78"/>
                  </a:cubicBezTo>
                  <a:cubicBezTo>
                    <a:pt x="1219" y="78"/>
                    <a:pt x="1219" y="77"/>
                    <a:pt x="1219" y="77"/>
                  </a:cubicBezTo>
                  <a:cubicBezTo>
                    <a:pt x="1219" y="77"/>
                    <a:pt x="1219" y="77"/>
                    <a:pt x="1219" y="77"/>
                  </a:cubicBezTo>
                  <a:cubicBezTo>
                    <a:pt x="1219" y="76"/>
                    <a:pt x="1219" y="75"/>
                    <a:pt x="1219" y="75"/>
                  </a:cubicBezTo>
                  <a:cubicBezTo>
                    <a:pt x="1219" y="74"/>
                    <a:pt x="1218" y="74"/>
                    <a:pt x="1219" y="74"/>
                  </a:cubicBezTo>
                  <a:cubicBezTo>
                    <a:pt x="1218" y="71"/>
                    <a:pt x="1218" y="71"/>
                    <a:pt x="1221" y="71"/>
                  </a:cubicBezTo>
                  <a:cubicBezTo>
                    <a:pt x="1235" y="71"/>
                    <a:pt x="1250" y="71"/>
                    <a:pt x="1264" y="71"/>
                  </a:cubicBezTo>
                  <a:cubicBezTo>
                    <a:pt x="1264" y="71"/>
                    <a:pt x="1264" y="71"/>
                    <a:pt x="1265" y="71"/>
                  </a:cubicBezTo>
                  <a:cubicBezTo>
                    <a:pt x="1266" y="71"/>
                    <a:pt x="1266" y="70"/>
                    <a:pt x="1266" y="70"/>
                  </a:cubicBezTo>
                  <a:cubicBezTo>
                    <a:pt x="1266" y="67"/>
                    <a:pt x="1266" y="64"/>
                    <a:pt x="1266" y="61"/>
                  </a:cubicBezTo>
                  <a:cubicBezTo>
                    <a:pt x="1266" y="61"/>
                    <a:pt x="1265" y="60"/>
                    <a:pt x="1266" y="60"/>
                  </a:cubicBezTo>
                  <a:cubicBezTo>
                    <a:pt x="1265" y="59"/>
                    <a:pt x="1266" y="58"/>
                    <a:pt x="1265" y="58"/>
                  </a:cubicBezTo>
                  <a:cubicBezTo>
                    <a:pt x="1265" y="57"/>
                    <a:pt x="1265" y="57"/>
                    <a:pt x="1265" y="57"/>
                  </a:cubicBezTo>
                  <a:cubicBezTo>
                    <a:pt x="1265" y="57"/>
                    <a:pt x="1265" y="56"/>
                    <a:pt x="1265" y="56"/>
                  </a:cubicBezTo>
                  <a:cubicBezTo>
                    <a:pt x="1265" y="55"/>
                    <a:pt x="1265" y="55"/>
                    <a:pt x="1265" y="55"/>
                  </a:cubicBezTo>
                  <a:cubicBezTo>
                    <a:pt x="1265" y="55"/>
                    <a:pt x="1265" y="54"/>
                    <a:pt x="1265" y="54"/>
                  </a:cubicBezTo>
                  <a:cubicBezTo>
                    <a:pt x="1265" y="54"/>
                    <a:pt x="1264" y="54"/>
                    <a:pt x="1265" y="54"/>
                  </a:cubicBezTo>
                  <a:cubicBezTo>
                    <a:pt x="1264" y="53"/>
                    <a:pt x="1265" y="53"/>
                    <a:pt x="1264" y="52"/>
                  </a:cubicBezTo>
                  <a:cubicBezTo>
                    <a:pt x="1264" y="52"/>
                    <a:pt x="1264" y="52"/>
                    <a:pt x="1264" y="52"/>
                  </a:cubicBezTo>
                  <a:cubicBezTo>
                    <a:pt x="1264" y="52"/>
                    <a:pt x="1264" y="51"/>
                    <a:pt x="1264" y="51"/>
                  </a:cubicBezTo>
                  <a:cubicBezTo>
                    <a:pt x="1264" y="51"/>
                    <a:pt x="1264" y="51"/>
                    <a:pt x="1264" y="51"/>
                  </a:cubicBezTo>
                  <a:cubicBezTo>
                    <a:pt x="1264" y="51"/>
                    <a:pt x="1264" y="50"/>
                    <a:pt x="1264" y="50"/>
                  </a:cubicBezTo>
                  <a:cubicBezTo>
                    <a:pt x="1264" y="50"/>
                    <a:pt x="1264" y="50"/>
                    <a:pt x="1264" y="50"/>
                  </a:cubicBezTo>
                  <a:cubicBezTo>
                    <a:pt x="1263" y="50"/>
                    <a:pt x="1264" y="49"/>
                    <a:pt x="1263" y="49"/>
                  </a:cubicBezTo>
                  <a:cubicBezTo>
                    <a:pt x="1263" y="49"/>
                    <a:pt x="1263" y="49"/>
                    <a:pt x="1263" y="49"/>
                  </a:cubicBezTo>
                  <a:cubicBezTo>
                    <a:pt x="1263" y="49"/>
                    <a:pt x="1263" y="48"/>
                    <a:pt x="1263" y="48"/>
                  </a:cubicBezTo>
                  <a:cubicBezTo>
                    <a:pt x="1263" y="48"/>
                    <a:pt x="1263" y="48"/>
                    <a:pt x="1263" y="48"/>
                  </a:cubicBezTo>
                  <a:cubicBezTo>
                    <a:pt x="1263" y="48"/>
                    <a:pt x="1263" y="48"/>
                    <a:pt x="1263" y="48"/>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6"/>
                    <a:pt x="1262" y="46"/>
                    <a:pt x="1262" y="46"/>
                  </a:cubicBezTo>
                  <a:cubicBezTo>
                    <a:pt x="1262" y="46"/>
                    <a:pt x="1262" y="46"/>
                    <a:pt x="1262" y="46"/>
                  </a:cubicBezTo>
                  <a:cubicBezTo>
                    <a:pt x="1262" y="46"/>
                    <a:pt x="1262" y="46"/>
                    <a:pt x="1262" y="46"/>
                  </a:cubicBezTo>
                  <a:cubicBezTo>
                    <a:pt x="1262" y="46"/>
                    <a:pt x="1262" y="46"/>
                    <a:pt x="1261" y="45"/>
                  </a:cubicBezTo>
                  <a:cubicBezTo>
                    <a:pt x="1261" y="45"/>
                    <a:pt x="1261" y="45"/>
                    <a:pt x="1261" y="45"/>
                  </a:cubicBezTo>
                  <a:cubicBezTo>
                    <a:pt x="1261" y="45"/>
                    <a:pt x="1261" y="45"/>
                    <a:pt x="1261" y="45"/>
                  </a:cubicBezTo>
                  <a:cubicBezTo>
                    <a:pt x="1261" y="45"/>
                    <a:pt x="1261" y="45"/>
                    <a:pt x="1261" y="45"/>
                  </a:cubicBezTo>
                  <a:cubicBezTo>
                    <a:pt x="1261" y="45"/>
                    <a:pt x="1261" y="44"/>
                    <a:pt x="1261" y="44"/>
                  </a:cubicBezTo>
                  <a:cubicBezTo>
                    <a:pt x="1261" y="44"/>
                    <a:pt x="1261" y="44"/>
                    <a:pt x="1261" y="44"/>
                  </a:cubicBezTo>
                  <a:cubicBezTo>
                    <a:pt x="1261" y="44"/>
                    <a:pt x="1261" y="44"/>
                    <a:pt x="1260" y="44"/>
                  </a:cubicBezTo>
                  <a:cubicBezTo>
                    <a:pt x="1260" y="44"/>
                    <a:pt x="1260" y="44"/>
                    <a:pt x="1260" y="44"/>
                  </a:cubicBezTo>
                  <a:cubicBezTo>
                    <a:pt x="1260" y="44"/>
                    <a:pt x="1260" y="43"/>
                    <a:pt x="1260" y="43"/>
                  </a:cubicBezTo>
                  <a:cubicBezTo>
                    <a:pt x="1260" y="43"/>
                    <a:pt x="1260" y="43"/>
                    <a:pt x="1260" y="43"/>
                  </a:cubicBezTo>
                  <a:cubicBezTo>
                    <a:pt x="1260" y="43"/>
                    <a:pt x="1260" y="43"/>
                    <a:pt x="1260" y="43"/>
                  </a:cubicBezTo>
                  <a:cubicBezTo>
                    <a:pt x="1260" y="43"/>
                    <a:pt x="1260" y="43"/>
                    <a:pt x="1260" y="43"/>
                  </a:cubicBezTo>
                  <a:cubicBezTo>
                    <a:pt x="1259" y="42"/>
                    <a:pt x="1259" y="42"/>
                    <a:pt x="1259" y="42"/>
                  </a:cubicBezTo>
                  <a:cubicBezTo>
                    <a:pt x="1259" y="42"/>
                    <a:pt x="1259" y="42"/>
                    <a:pt x="1259" y="42"/>
                  </a:cubicBezTo>
                  <a:cubicBezTo>
                    <a:pt x="1259" y="42"/>
                    <a:pt x="1259" y="41"/>
                    <a:pt x="1259" y="41"/>
                  </a:cubicBezTo>
                  <a:cubicBezTo>
                    <a:pt x="1259" y="41"/>
                    <a:pt x="1259" y="41"/>
                    <a:pt x="1259" y="41"/>
                  </a:cubicBezTo>
                  <a:cubicBezTo>
                    <a:pt x="1259" y="41"/>
                    <a:pt x="1258" y="41"/>
                    <a:pt x="1258" y="41"/>
                  </a:cubicBezTo>
                  <a:cubicBezTo>
                    <a:pt x="1258" y="41"/>
                    <a:pt x="1258" y="41"/>
                    <a:pt x="1258" y="41"/>
                  </a:cubicBezTo>
                  <a:cubicBezTo>
                    <a:pt x="1258" y="41"/>
                    <a:pt x="1258" y="41"/>
                    <a:pt x="1258" y="41"/>
                  </a:cubicBezTo>
                  <a:cubicBezTo>
                    <a:pt x="1258" y="41"/>
                    <a:pt x="1258" y="41"/>
                    <a:pt x="1258" y="41"/>
                  </a:cubicBezTo>
                  <a:cubicBezTo>
                    <a:pt x="1257" y="40"/>
                    <a:pt x="1257" y="39"/>
                    <a:pt x="1256" y="39"/>
                  </a:cubicBezTo>
                  <a:cubicBezTo>
                    <a:pt x="1256" y="39"/>
                    <a:pt x="1256" y="39"/>
                    <a:pt x="1256" y="39"/>
                  </a:cubicBezTo>
                  <a:cubicBezTo>
                    <a:pt x="1256" y="39"/>
                    <a:pt x="1256" y="39"/>
                    <a:pt x="1256" y="39"/>
                  </a:cubicBezTo>
                  <a:cubicBezTo>
                    <a:pt x="1256" y="39"/>
                    <a:pt x="1256" y="39"/>
                    <a:pt x="1256" y="39"/>
                  </a:cubicBezTo>
                  <a:cubicBezTo>
                    <a:pt x="1256" y="38"/>
                    <a:pt x="1256" y="38"/>
                    <a:pt x="1255" y="38"/>
                  </a:cubicBezTo>
                  <a:cubicBezTo>
                    <a:pt x="1256" y="38"/>
                    <a:pt x="1256" y="38"/>
                    <a:pt x="1256" y="38"/>
                  </a:cubicBezTo>
                  <a:cubicBezTo>
                    <a:pt x="1255" y="38"/>
                    <a:pt x="1255" y="38"/>
                    <a:pt x="1255" y="38"/>
                  </a:cubicBezTo>
                  <a:cubicBezTo>
                    <a:pt x="1255" y="38"/>
                    <a:pt x="1255" y="38"/>
                    <a:pt x="1255" y="38"/>
                  </a:cubicBezTo>
                  <a:cubicBezTo>
                    <a:pt x="1255" y="38"/>
                    <a:pt x="1255" y="38"/>
                    <a:pt x="1255" y="37"/>
                  </a:cubicBezTo>
                  <a:cubicBezTo>
                    <a:pt x="1255" y="37"/>
                    <a:pt x="1255" y="37"/>
                    <a:pt x="1255" y="37"/>
                  </a:cubicBezTo>
                  <a:cubicBezTo>
                    <a:pt x="1254" y="37"/>
                    <a:pt x="1254" y="37"/>
                    <a:pt x="1254" y="37"/>
                  </a:cubicBezTo>
                  <a:cubicBezTo>
                    <a:pt x="1254" y="37"/>
                    <a:pt x="1254" y="37"/>
                    <a:pt x="1254" y="37"/>
                  </a:cubicBezTo>
                  <a:cubicBezTo>
                    <a:pt x="1254" y="37"/>
                    <a:pt x="1254" y="37"/>
                    <a:pt x="1254" y="37"/>
                  </a:cubicBezTo>
                  <a:cubicBezTo>
                    <a:pt x="1254" y="37"/>
                    <a:pt x="1254" y="37"/>
                    <a:pt x="1254" y="37"/>
                  </a:cubicBezTo>
                  <a:cubicBezTo>
                    <a:pt x="1254" y="37"/>
                    <a:pt x="1253" y="37"/>
                    <a:pt x="1253" y="36"/>
                  </a:cubicBezTo>
                  <a:cubicBezTo>
                    <a:pt x="1253" y="36"/>
                    <a:pt x="1253" y="36"/>
                    <a:pt x="1253" y="36"/>
                  </a:cubicBezTo>
                  <a:cubicBezTo>
                    <a:pt x="1253" y="36"/>
                    <a:pt x="1253" y="36"/>
                    <a:pt x="1252" y="36"/>
                  </a:cubicBezTo>
                  <a:cubicBezTo>
                    <a:pt x="1252" y="36"/>
                    <a:pt x="1252" y="36"/>
                    <a:pt x="1252" y="36"/>
                  </a:cubicBezTo>
                  <a:cubicBezTo>
                    <a:pt x="1252" y="36"/>
                    <a:pt x="1252" y="36"/>
                    <a:pt x="1252" y="36"/>
                  </a:cubicBezTo>
                  <a:cubicBezTo>
                    <a:pt x="1252" y="36"/>
                    <a:pt x="1252" y="36"/>
                    <a:pt x="1252" y="36"/>
                  </a:cubicBezTo>
                  <a:cubicBezTo>
                    <a:pt x="1252" y="35"/>
                    <a:pt x="1252" y="36"/>
                    <a:pt x="1251" y="35"/>
                  </a:cubicBezTo>
                  <a:cubicBezTo>
                    <a:pt x="1251" y="35"/>
                    <a:pt x="1251" y="35"/>
                    <a:pt x="1251" y="35"/>
                  </a:cubicBezTo>
                  <a:cubicBezTo>
                    <a:pt x="1251" y="35"/>
                    <a:pt x="1251" y="35"/>
                    <a:pt x="1251" y="35"/>
                  </a:cubicBezTo>
                  <a:cubicBezTo>
                    <a:pt x="1250" y="35"/>
                    <a:pt x="1250" y="35"/>
                    <a:pt x="1250" y="35"/>
                  </a:cubicBezTo>
                  <a:cubicBezTo>
                    <a:pt x="1250" y="35"/>
                    <a:pt x="1250" y="35"/>
                    <a:pt x="1250" y="35"/>
                  </a:cubicBezTo>
                  <a:cubicBezTo>
                    <a:pt x="1250" y="35"/>
                    <a:pt x="1250" y="35"/>
                    <a:pt x="1250" y="35"/>
                  </a:cubicBezTo>
                  <a:cubicBezTo>
                    <a:pt x="1249" y="34"/>
                    <a:pt x="1249" y="35"/>
                    <a:pt x="1249" y="34"/>
                  </a:cubicBezTo>
                  <a:cubicBezTo>
                    <a:pt x="1249" y="34"/>
                    <a:pt x="1249" y="34"/>
                    <a:pt x="1249" y="34"/>
                  </a:cubicBezTo>
                  <a:cubicBezTo>
                    <a:pt x="1249" y="34"/>
                    <a:pt x="1248" y="34"/>
                    <a:pt x="1248" y="34"/>
                  </a:cubicBezTo>
                  <a:cubicBezTo>
                    <a:pt x="1248" y="34"/>
                    <a:pt x="1248" y="34"/>
                    <a:pt x="1248" y="34"/>
                  </a:cubicBezTo>
                  <a:cubicBezTo>
                    <a:pt x="1248" y="34"/>
                    <a:pt x="1247" y="34"/>
                    <a:pt x="1247" y="34"/>
                  </a:cubicBezTo>
                  <a:cubicBezTo>
                    <a:pt x="1247" y="34"/>
                    <a:pt x="1247" y="34"/>
                    <a:pt x="1246" y="34"/>
                  </a:cubicBezTo>
                  <a:cubicBezTo>
                    <a:pt x="1246" y="33"/>
                    <a:pt x="1246" y="34"/>
                    <a:pt x="1245" y="33"/>
                  </a:cubicBezTo>
                  <a:cubicBezTo>
                    <a:pt x="1245" y="33"/>
                    <a:pt x="1245" y="33"/>
                    <a:pt x="1245" y="33"/>
                  </a:cubicBezTo>
                  <a:cubicBezTo>
                    <a:pt x="1245" y="33"/>
                    <a:pt x="1244" y="33"/>
                    <a:pt x="1244" y="33"/>
                  </a:cubicBezTo>
                  <a:cubicBezTo>
                    <a:pt x="1243" y="33"/>
                    <a:pt x="1243" y="33"/>
                    <a:pt x="1243" y="33"/>
                  </a:cubicBezTo>
                  <a:cubicBezTo>
                    <a:pt x="1242" y="33"/>
                    <a:pt x="1241" y="33"/>
                    <a:pt x="1241" y="33"/>
                  </a:cubicBezTo>
                  <a:cubicBezTo>
                    <a:pt x="1239" y="33"/>
                    <a:pt x="1237" y="33"/>
                    <a:pt x="1236" y="33"/>
                  </a:cubicBezTo>
                  <a:cubicBezTo>
                    <a:pt x="1235" y="33"/>
                    <a:pt x="1234" y="33"/>
                    <a:pt x="1233" y="33"/>
                  </a:cubicBezTo>
                  <a:cubicBezTo>
                    <a:pt x="1233" y="33"/>
                    <a:pt x="1233" y="33"/>
                    <a:pt x="1233" y="33"/>
                  </a:cubicBezTo>
                  <a:cubicBezTo>
                    <a:pt x="1232" y="33"/>
                    <a:pt x="1232" y="33"/>
                    <a:pt x="1231" y="33"/>
                  </a:cubicBezTo>
                  <a:cubicBezTo>
                    <a:pt x="1231" y="33"/>
                    <a:pt x="1231" y="33"/>
                    <a:pt x="1231" y="33"/>
                  </a:cubicBezTo>
                  <a:cubicBezTo>
                    <a:pt x="1231" y="33"/>
                    <a:pt x="1231" y="33"/>
                    <a:pt x="1231" y="33"/>
                  </a:cubicBezTo>
                  <a:cubicBezTo>
                    <a:pt x="1231" y="34"/>
                    <a:pt x="1230" y="33"/>
                    <a:pt x="1230" y="34"/>
                  </a:cubicBezTo>
                  <a:cubicBezTo>
                    <a:pt x="1230" y="34"/>
                    <a:pt x="1230" y="34"/>
                    <a:pt x="1230" y="34"/>
                  </a:cubicBezTo>
                  <a:cubicBezTo>
                    <a:pt x="1230" y="34"/>
                    <a:pt x="1229" y="34"/>
                    <a:pt x="1229" y="34"/>
                  </a:cubicBezTo>
                  <a:cubicBezTo>
                    <a:pt x="1229" y="34"/>
                    <a:pt x="1229" y="34"/>
                    <a:pt x="1229" y="34"/>
                  </a:cubicBezTo>
                  <a:cubicBezTo>
                    <a:pt x="1229" y="34"/>
                    <a:pt x="1229" y="34"/>
                    <a:pt x="1229" y="34"/>
                  </a:cubicBezTo>
                  <a:cubicBezTo>
                    <a:pt x="1228" y="34"/>
                    <a:pt x="1228" y="34"/>
                    <a:pt x="1228" y="34"/>
                  </a:cubicBezTo>
                  <a:cubicBezTo>
                    <a:pt x="1228" y="34"/>
                    <a:pt x="1228" y="34"/>
                    <a:pt x="1228" y="34"/>
                  </a:cubicBezTo>
                  <a:cubicBezTo>
                    <a:pt x="1227" y="35"/>
                    <a:pt x="1227" y="34"/>
                    <a:pt x="1227" y="35"/>
                  </a:cubicBezTo>
                  <a:cubicBezTo>
                    <a:pt x="1227" y="35"/>
                    <a:pt x="1227" y="35"/>
                    <a:pt x="1227" y="35"/>
                  </a:cubicBezTo>
                  <a:cubicBezTo>
                    <a:pt x="1226" y="35"/>
                    <a:pt x="1226" y="35"/>
                    <a:pt x="1226" y="35"/>
                  </a:cubicBezTo>
                  <a:cubicBezTo>
                    <a:pt x="1226" y="35"/>
                    <a:pt x="1226" y="35"/>
                    <a:pt x="1226" y="35"/>
                  </a:cubicBezTo>
                  <a:cubicBezTo>
                    <a:pt x="1226" y="35"/>
                    <a:pt x="1225" y="35"/>
                    <a:pt x="1225" y="35"/>
                  </a:cubicBezTo>
                  <a:cubicBezTo>
                    <a:pt x="1225" y="35"/>
                    <a:pt x="1225" y="35"/>
                    <a:pt x="1225" y="35"/>
                  </a:cubicBezTo>
                  <a:cubicBezTo>
                    <a:pt x="1225" y="36"/>
                    <a:pt x="1225" y="36"/>
                    <a:pt x="1225" y="36"/>
                  </a:cubicBezTo>
                  <a:cubicBezTo>
                    <a:pt x="1225" y="36"/>
                    <a:pt x="1225" y="36"/>
                    <a:pt x="1225" y="36"/>
                  </a:cubicBezTo>
                  <a:cubicBezTo>
                    <a:pt x="1224" y="36"/>
                    <a:pt x="1224" y="36"/>
                    <a:pt x="1224" y="36"/>
                  </a:cubicBezTo>
                  <a:cubicBezTo>
                    <a:pt x="1224" y="36"/>
                    <a:pt x="1224" y="36"/>
                    <a:pt x="1224" y="36"/>
                  </a:cubicBezTo>
                  <a:cubicBezTo>
                    <a:pt x="1224" y="36"/>
                    <a:pt x="1223" y="36"/>
                    <a:pt x="1223" y="36"/>
                  </a:cubicBezTo>
                  <a:cubicBezTo>
                    <a:pt x="1223" y="36"/>
                    <a:pt x="1223" y="36"/>
                    <a:pt x="1223" y="36"/>
                  </a:cubicBezTo>
                  <a:cubicBezTo>
                    <a:pt x="1223" y="37"/>
                    <a:pt x="1223" y="37"/>
                    <a:pt x="1223" y="37"/>
                  </a:cubicBezTo>
                  <a:cubicBezTo>
                    <a:pt x="1223" y="37"/>
                    <a:pt x="1223" y="37"/>
                    <a:pt x="1223" y="37"/>
                  </a:cubicBezTo>
                  <a:cubicBezTo>
                    <a:pt x="1222" y="37"/>
                    <a:pt x="1222" y="37"/>
                    <a:pt x="1222" y="37"/>
                  </a:cubicBezTo>
                  <a:cubicBezTo>
                    <a:pt x="1222" y="37"/>
                    <a:pt x="1222" y="37"/>
                    <a:pt x="1222" y="37"/>
                  </a:cubicBezTo>
                  <a:cubicBezTo>
                    <a:pt x="1222" y="37"/>
                    <a:pt x="1222" y="37"/>
                    <a:pt x="1221" y="38"/>
                  </a:cubicBezTo>
                  <a:cubicBezTo>
                    <a:pt x="1222" y="38"/>
                    <a:pt x="1222" y="38"/>
                    <a:pt x="1222" y="38"/>
                  </a:cubicBezTo>
                  <a:cubicBezTo>
                    <a:pt x="1221" y="38"/>
                    <a:pt x="1221" y="38"/>
                    <a:pt x="1221" y="38"/>
                  </a:cubicBezTo>
                  <a:cubicBezTo>
                    <a:pt x="1221" y="38"/>
                    <a:pt x="1221" y="38"/>
                    <a:pt x="1221" y="38"/>
                  </a:cubicBezTo>
                  <a:cubicBezTo>
                    <a:pt x="1221" y="38"/>
                    <a:pt x="1220" y="38"/>
                    <a:pt x="1220" y="39"/>
                  </a:cubicBezTo>
                  <a:cubicBezTo>
                    <a:pt x="1220" y="39"/>
                    <a:pt x="1220" y="39"/>
                    <a:pt x="1220" y="39"/>
                  </a:cubicBezTo>
                  <a:cubicBezTo>
                    <a:pt x="1220" y="39"/>
                    <a:pt x="1220" y="39"/>
                    <a:pt x="1220" y="39"/>
                  </a:cubicBezTo>
                  <a:cubicBezTo>
                    <a:pt x="1220" y="39"/>
                    <a:pt x="1220" y="39"/>
                    <a:pt x="1220" y="39"/>
                  </a:cubicBezTo>
                  <a:cubicBezTo>
                    <a:pt x="1220" y="39"/>
                    <a:pt x="1219" y="39"/>
                    <a:pt x="1219" y="39"/>
                  </a:cubicBezTo>
                  <a:cubicBezTo>
                    <a:pt x="1219" y="39"/>
                    <a:pt x="1219" y="39"/>
                    <a:pt x="1219" y="39"/>
                  </a:cubicBezTo>
                  <a:cubicBezTo>
                    <a:pt x="1219" y="40"/>
                    <a:pt x="1219" y="40"/>
                    <a:pt x="1218" y="40"/>
                  </a:cubicBezTo>
                  <a:cubicBezTo>
                    <a:pt x="1218" y="40"/>
                    <a:pt x="1218" y="40"/>
                    <a:pt x="1218" y="40"/>
                  </a:cubicBezTo>
                  <a:cubicBezTo>
                    <a:pt x="1218" y="40"/>
                    <a:pt x="1218" y="40"/>
                    <a:pt x="1218" y="40"/>
                  </a:cubicBezTo>
                  <a:cubicBezTo>
                    <a:pt x="1218" y="40"/>
                    <a:pt x="1218" y="40"/>
                    <a:pt x="1218" y="40"/>
                  </a:cubicBezTo>
                  <a:cubicBezTo>
                    <a:pt x="1218" y="40"/>
                    <a:pt x="1218" y="40"/>
                    <a:pt x="1218" y="41"/>
                  </a:cubicBezTo>
                  <a:cubicBezTo>
                    <a:pt x="1218" y="41"/>
                    <a:pt x="1218" y="41"/>
                    <a:pt x="1218" y="41"/>
                  </a:cubicBezTo>
                  <a:cubicBezTo>
                    <a:pt x="1217" y="41"/>
                    <a:pt x="1217" y="41"/>
                    <a:pt x="1217" y="41"/>
                  </a:cubicBezTo>
                  <a:cubicBezTo>
                    <a:pt x="1217" y="41"/>
                    <a:pt x="1217" y="41"/>
                    <a:pt x="1217" y="41"/>
                  </a:cubicBezTo>
                  <a:cubicBezTo>
                    <a:pt x="1217" y="41"/>
                    <a:pt x="1217" y="41"/>
                    <a:pt x="1217" y="41"/>
                  </a:cubicBezTo>
                  <a:cubicBezTo>
                    <a:pt x="1217" y="41"/>
                    <a:pt x="1217" y="41"/>
                    <a:pt x="1217" y="41"/>
                  </a:cubicBezTo>
                  <a:cubicBezTo>
                    <a:pt x="1217" y="41"/>
                    <a:pt x="1217" y="42"/>
                    <a:pt x="1217" y="42"/>
                  </a:cubicBezTo>
                  <a:cubicBezTo>
                    <a:pt x="1217" y="42"/>
                    <a:pt x="1217" y="42"/>
                    <a:pt x="1217" y="42"/>
                  </a:cubicBezTo>
                  <a:cubicBezTo>
                    <a:pt x="1216" y="42"/>
                    <a:pt x="1216" y="42"/>
                    <a:pt x="1216" y="42"/>
                  </a:cubicBezTo>
                  <a:cubicBezTo>
                    <a:pt x="1216" y="42"/>
                    <a:pt x="1216" y="42"/>
                    <a:pt x="1216" y="42"/>
                  </a:cubicBezTo>
                  <a:cubicBezTo>
                    <a:pt x="1216" y="42"/>
                    <a:pt x="1216" y="42"/>
                    <a:pt x="1216" y="42"/>
                  </a:cubicBezTo>
                  <a:cubicBezTo>
                    <a:pt x="1216" y="42"/>
                    <a:pt x="1216" y="42"/>
                    <a:pt x="1216" y="42"/>
                  </a:cubicBezTo>
                  <a:cubicBezTo>
                    <a:pt x="1216" y="43"/>
                    <a:pt x="1215" y="43"/>
                    <a:pt x="1215" y="43"/>
                  </a:cubicBezTo>
                  <a:cubicBezTo>
                    <a:pt x="1215" y="43"/>
                    <a:pt x="1215" y="43"/>
                    <a:pt x="1215" y="43"/>
                  </a:cubicBezTo>
                  <a:cubicBezTo>
                    <a:pt x="1215" y="44"/>
                    <a:pt x="1215" y="44"/>
                    <a:pt x="1215" y="44"/>
                  </a:cubicBezTo>
                  <a:cubicBezTo>
                    <a:pt x="1215" y="44"/>
                    <a:pt x="1215" y="44"/>
                    <a:pt x="1215" y="44"/>
                  </a:cubicBezTo>
                  <a:cubicBezTo>
                    <a:pt x="1215" y="44"/>
                    <a:pt x="1215" y="44"/>
                    <a:pt x="1215" y="44"/>
                  </a:cubicBezTo>
                  <a:cubicBezTo>
                    <a:pt x="1215" y="44"/>
                    <a:pt x="1215" y="44"/>
                    <a:pt x="1215" y="44"/>
                  </a:cubicBezTo>
                  <a:cubicBezTo>
                    <a:pt x="1214" y="44"/>
                    <a:pt x="1214" y="45"/>
                    <a:pt x="1214" y="45"/>
                  </a:cubicBezTo>
                  <a:cubicBezTo>
                    <a:pt x="1214" y="45"/>
                    <a:pt x="1214" y="45"/>
                    <a:pt x="1214" y="45"/>
                  </a:cubicBezTo>
                  <a:cubicBezTo>
                    <a:pt x="1214" y="45"/>
                    <a:pt x="1214" y="45"/>
                    <a:pt x="1214" y="45"/>
                  </a:cubicBezTo>
                  <a:cubicBezTo>
                    <a:pt x="1214" y="45"/>
                    <a:pt x="1214" y="45"/>
                    <a:pt x="1214" y="45"/>
                  </a:cubicBezTo>
                  <a:cubicBezTo>
                    <a:pt x="1213" y="45"/>
                    <a:pt x="1213" y="46"/>
                    <a:pt x="1213" y="46"/>
                  </a:cubicBezTo>
                  <a:cubicBezTo>
                    <a:pt x="1213" y="46"/>
                    <a:pt x="1213" y="46"/>
                    <a:pt x="1213" y="46"/>
                  </a:cubicBezTo>
                  <a:cubicBezTo>
                    <a:pt x="1213" y="46"/>
                    <a:pt x="1213" y="47"/>
                    <a:pt x="1213" y="47"/>
                  </a:cubicBezTo>
                  <a:cubicBezTo>
                    <a:pt x="1213" y="47"/>
                    <a:pt x="1213" y="47"/>
                    <a:pt x="1213" y="47"/>
                  </a:cubicBezTo>
                  <a:cubicBezTo>
                    <a:pt x="1213" y="47"/>
                    <a:pt x="1212" y="47"/>
                    <a:pt x="1212" y="47"/>
                  </a:cubicBezTo>
                  <a:cubicBezTo>
                    <a:pt x="1212" y="47"/>
                    <a:pt x="1212" y="47"/>
                    <a:pt x="1212" y="47"/>
                  </a:cubicBezTo>
                  <a:cubicBezTo>
                    <a:pt x="1212" y="47"/>
                    <a:pt x="1212" y="48"/>
                    <a:pt x="1212" y="48"/>
                  </a:cubicBezTo>
                  <a:cubicBezTo>
                    <a:pt x="1212" y="48"/>
                    <a:pt x="1212" y="48"/>
                    <a:pt x="1212" y="48"/>
                  </a:cubicBezTo>
                  <a:cubicBezTo>
                    <a:pt x="1212" y="48"/>
                    <a:pt x="1212" y="48"/>
                    <a:pt x="1212" y="49"/>
                  </a:cubicBezTo>
                  <a:cubicBezTo>
                    <a:pt x="1212" y="49"/>
                    <a:pt x="1212" y="49"/>
                    <a:pt x="1212" y="49"/>
                  </a:cubicBezTo>
                  <a:cubicBezTo>
                    <a:pt x="1211" y="49"/>
                    <a:pt x="1212" y="49"/>
                    <a:pt x="1211" y="49"/>
                  </a:cubicBezTo>
                  <a:cubicBezTo>
                    <a:pt x="1211" y="49"/>
                    <a:pt x="1211" y="49"/>
                    <a:pt x="1211" y="49"/>
                  </a:cubicBezTo>
                  <a:cubicBezTo>
                    <a:pt x="1211" y="49"/>
                    <a:pt x="1211" y="50"/>
                    <a:pt x="1211" y="50"/>
                  </a:cubicBezTo>
                  <a:cubicBezTo>
                    <a:pt x="1211" y="50"/>
                    <a:pt x="1211" y="50"/>
                    <a:pt x="1211" y="50"/>
                  </a:cubicBezTo>
                  <a:cubicBezTo>
                    <a:pt x="1211" y="50"/>
                    <a:pt x="1211" y="51"/>
                    <a:pt x="1211" y="51"/>
                  </a:cubicBezTo>
                  <a:cubicBezTo>
                    <a:pt x="1211" y="51"/>
                    <a:pt x="1211" y="51"/>
                    <a:pt x="1211" y="51"/>
                  </a:cubicBezTo>
                  <a:cubicBezTo>
                    <a:pt x="1210" y="51"/>
                    <a:pt x="1210" y="51"/>
                    <a:pt x="1210" y="51"/>
                  </a:cubicBezTo>
                  <a:cubicBezTo>
                    <a:pt x="1210" y="51"/>
                    <a:pt x="1210" y="51"/>
                    <a:pt x="1210" y="51"/>
                  </a:cubicBezTo>
                  <a:cubicBezTo>
                    <a:pt x="1210" y="52"/>
                    <a:pt x="1210" y="52"/>
                    <a:pt x="1210" y="52"/>
                  </a:cubicBezTo>
                  <a:cubicBezTo>
                    <a:pt x="1210" y="52"/>
                    <a:pt x="1210" y="52"/>
                    <a:pt x="1210" y="52"/>
                  </a:cubicBezTo>
                  <a:cubicBezTo>
                    <a:pt x="1210" y="53"/>
                    <a:pt x="1210" y="53"/>
                    <a:pt x="1210" y="53"/>
                  </a:cubicBezTo>
                  <a:cubicBezTo>
                    <a:pt x="1210" y="53"/>
                    <a:pt x="1210" y="53"/>
                    <a:pt x="1210" y="53"/>
                  </a:cubicBezTo>
                  <a:cubicBezTo>
                    <a:pt x="1209" y="53"/>
                    <a:pt x="1209" y="54"/>
                    <a:pt x="1209" y="54"/>
                  </a:cubicBezTo>
                  <a:cubicBezTo>
                    <a:pt x="1209" y="54"/>
                    <a:pt x="1209" y="54"/>
                    <a:pt x="1209" y="54"/>
                  </a:cubicBezTo>
                  <a:cubicBezTo>
                    <a:pt x="1209" y="54"/>
                    <a:pt x="1209" y="54"/>
                    <a:pt x="1209" y="54"/>
                  </a:cubicBezTo>
                  <a:cubicBezTo>
                    <a:pt x="1209" y="54"/>
                    <a:pt x="1209" y="55"/>
                    <a:pt x="1209" y="55"/>
                  </a:cubicBezTo>
                  <a:cubicBezTo>
                    <a:pt x="1209" y="55"/>
                    <a:pt x="1209" y="55"/>
                    <a:pt x="1209" y="55"/>
                  </a:cubicBezTo>
                  <a:cubicBezTo>
                    <a:pt x="1209" y="55"/>
                    <a:pt x="1209" y="55"/>
                    <a:pt x="1209" y="55"/>
                  </a:cubicBezTo>
                  <a:cubicBezTo>
                    <a:pt x="1209" y="56"/>
                    <a:pt x="1209" y="56"/>
                    <a:pt x="1209" y="56"/>
                  </a:cubicBezTo>
                  <a:cubicBezTo>
                    <a:pt x="1209" y="56"/>
                    <a:pt x="1209" y="56"/>
                    <a:pt x="1209" y="56"/>
                  </a:cubicBezTo>
                  <a:cubicBezTo>
                    <a:pt x="1208" y="57"/>
                    <a:pt x="1208" y="57"/>
                    <a:pt x="1208" y="57"/>
                  </a:cubicBezTo>
                  <a:cubicBezTo>
                    <a:pt x="1208" y="58"/>
                    <a:pt x="1208" y="58"/>
                    <a:pt x="1208" y="58"/>
                  </a:cubicBezTo>
                  <a:cubicBezTo>
                    <a:pt x="1208" y="58"/>
                    <a:pt x="1208" y="58"/>
                    <a:pt x="1208" y="58"/>
                  </a:cubicBezTo>
                  <a:cubicBezTo>
                    <a:pt x="1208" y="58"/>
                    <a:pt x="1208" y="59"/>
                    <a:pt x="1208" y="59"/>
                  </a:cubicBezTo>
                  <a:cubicBezTo>
                    <a:pt x="1208" y="59"/>
                    <a:pt x="1208" y="59"/>
                    <a:pt x="1208" y="59"/>
                  </a:cubicBezTo>
                  <a:cubicBezTo>
                    <a:pt x="1208" y="60"/>
                    <a:pt x="1208" y="60"/>
                    <a:pt x="1208" y="61"/>
                  </a:cubicBezTo>
                  <a:cubicBezTo>
                    <a:pt x="1208" y="61"/>
                    <a:pt x="1208" y="61"/>
                    <a:pt x="1207" y="61"/>
                  </a:cubicBezTo>
                  <a:cubicBezTo>
                    <a:pt x="1207" y="62"/>
                    <a:pt x="1208" y="63"/>
                    <a:pt x="1207" y="63"/>
                  </a:cubicBezTo>
                  <a:cubicBezTo>
                    <a:pt x="1207" y="64"/>
                    <a:pt x="1207" y="64"/>
                    <a:pt x="1207" y="64"/>
                  </a:cubicBezTo>
                  <a:cubicBezTo>
                    <a:pt x="1207" y="67"/>
                    <a:pt x="1207" y="70"/>
                    <a:pt x="1207" y="73"/>
                  </a:cubicBezTo>
                  <a:cubicBezTo>
                    <a:pt x="1207" y="73"/>
                    <a:pt x="1207" y="73"/>
                    <a:pt x="1207" y="74"/>
                  </a:cubicBezTo>
                  <a:cubicBezTo>
                    <a:pt x="1208" y="74"/>
                    <a:pt x="1207" y="75"/>
                    <a:pt x="1207" y="76"/>
                  </a:cubicBezTo>
                  <a:cubicBezTo>
                    <a:pt x="1208" y="76"/>
                    <a:pt x="1208" y="76"/>
                    <a:pt x="1208" y="76"/>
                  </a:cubicBezTo>
                  <a:cubicBezTo>
                    <a:pt x="1208" y="77"/>
                    <a:pt x="1207" y="78"/>
                    <a:pt x="1208" y="78"/>
                  </a:cubicBezTo>
                  <a:cubicBezTo>
                    <a:pt x="1208" y="78"/>
                    <a:pt x="1208" y="78"/>
                    <a:pt x="1208" y="78"/>
                  </a:cubicBezTo>
                  <a:cubicBezTo>
                    <a:pt x="1208" y="79"/>
                    <a:pt x="1208" y="79"/>
                    <a:pt x="1208" y="80"/>
                  </a:cubicBezTo>
                  <a:cubicBezTo>
                    <a:pt x="1208" y="80"/>
                    <a:pt x="1208" y="80"/>
                    <a:pt x="1208" y="80"/>
                  </a:cubicBezTo>
                  <a:cubicBezTo>
                    <a:pt x="1208" y="80"/>
                    <a:pt x="1208" y="80"/>
                    <a:pt x="1208" y="80"/>
                  </a:cubicBezTo>
                  <a:cubicBezTo>
                    <a:pt x="1208" y="80"/>
                    <a:pt x="1208" y="81"/>
                    <a:pt x="1209" y="81"/>
                  </a:cubicBezTo>
                  <a:cubicBezTo>
                    <a:pt x="1209" y="81"/>
                    <a:pt x="1209" y="81"/>
                    <a:pt x="1209" y="81"/>
                  </a:cubicBezTo>
                  <a:cubicBezTo>
                    <a:pt x="1209" y="82"/>
                    <a:pt x="1209" y="82"/>
                    <a:pt x="1209" y="82"/>
                  </a:cubicBezTo>
                  <a:cubicBezTo>
                    <a:pt x="1209" y="82"/>
                    <a:pt x="1209" y="82"/>
                    <a:pt x="1209" y="82"/>
                  </a:cubicBezTo>
                  <a:cubicBezTo>
                    <a:pt x="1209" y="82"/>
                    <a:pt x="1209" y="83"/>
                    <a:pt x="1209" y="83"/>
                  </a:cubicBezTo>
                  <a:cubicBezTo>
                    <a:pt x="1209" y="83"/>
                    <a:pt x="1209" y="83"/>
                    <a:pt x="1209" y="84"/>
                  </a:cubicBezTo>
                  <a:cubicBezTo>
                    <a:pt x="1209" y="84"/>
                    <a:pt x="1209" y="84"/>
                    <a:pt x="1209" y="84"/>
                  </a:cubicBezTo>
                  <a:cubicBezTo>
                    <a:pt x="1209" y="84"/>
                    <a:pt x="1209" y="84"/>
                    <a:pt x="1210" y="84"/>
                  </a:cubicBezTo>
                  <a:cubicBezTo>
                    <a:pt x="1210" y="85"/>
                    <a:pt x="1210" y="85"/>
                    <a:pt x="1210" y="85"/>
                  </a:cubicBezTo>
                  <a:cubicBezTo>
                    <a:pt x="1210" y="85"/>
                    <a:pt x="1210" y="85"/>
                    <a:pt x="1210" y="85"/>
                  </a:cubicBezTo>
                  <a:cubicBezTo>
                    <a:pt x="1210" y="85"/>
                    <a:pt x="1210" y="85"/>
                    <a:pt x="1210" y="85"/>
                  </a:cubicBezTo>
                  <a:cubicBezTo>
                    <a:pt x="1210" y="86"/>
                    <a:pt x="1210" y="86"/>
                    <a:pt x="1210" y="86"/>
                  </a:cubicBezTo>
                  <a:cubicBezTo>
                    <a:pt x="1210" y="86"/>
                    <a:pt x="1210" y="86"/>
                    <a:pt x="1210" y="86"/>
                  </a:cubicBezTo>
                  <a:cubicBezTo>
                    <a:pt x="1210" y="86"/>
                    <a:pt x="1210" y="86"/>
                    <a:pt x="1210" y="86"/>
                  </a:cubicBezTo>
                  <a:cubicBezTo>
                    <a:pt x="1210" y="87"/>
                    <a:pt x="1210" y="87"/>
                    <a:pt x="1211" y="87"/>
                  </a:cubicBezTo>
                  <a:cubicBezTo>
                    <a:pt x="1211" y="87"/>
                    <a:pt x="1211" y="87"/>
                    <a:pt x="1211" y="87"/>
                  </a:cubicBezTo>
                  <a:cubicBezTo>
                    <a:pt x="1211" y="87"/>
                    <a:pt x="1211" y="88"/>
                    <a:pt x="1211" y="88"/>
                  </a:cubicBezTo>
                  <a:cubicBezTo>
                    <a:pt x="1211" y="88"/>
                    <a:pt x="1211" y="88"/>
                    <a:pt x="1211" y="88"/>
                  </a:cubicBezTo>
                  <a:cubicBezTo>
                    <a:pt x="1211" y="88"/>
                    <a:pt x="1211" y="88"/>
                    <a:pt x="1211" y="89"/>
                  </a:cubicBezTo>
                  <a:cubicBezTo>
                    <a:pt x="1211" y="89"/>
                    <a:pt x="1211" y="89"/>
                    <a:pt x="1211" y="89"/>
                  </a:cubicBezTo>
                  <a:cubicBezTo>
                    <a:pt x="1212" y="89"/>
                    <a:pt x="1211" y="89"/>
                    <a:pt x="1212" y="89"/>
                  </a:cubicBezTo>
                  <a:cubicBezTo>
                    <a:pt x="1212" y="89"/>
                    <a:pt x="1212" y="89"/>
                    <a:pt x="1212" y="89"/>
                  </a:cubicBezTo>
                  <a:cubicBezTo>
                    <a:pt x="1212" y="89"/>
                    <a:pt x="1212" y="90"/>
                    <a:pt x="1212" y="90"/>
                  </a:cubicBezTo>
                  <a:cubicBezTo>
                    <a:pt x="1212" y="90"/>
                    <a:pt x="1212" y="90"/>
                    <a:pt x="1212" y="90"/>
                  </a:cubicBezTo>
                  <a:cubicBezTo>
                    <a:pt x="1212" y="90"/>
                    <a:pt x="1212" y="90"/>
                    <a:pt x="1212" y="90"/>
                  </a:cubicBezTo>
                  <a:cubicBezTo>
                    <a:pt x="1212" y="90"/>
                    <a:pt x="1212" y="90"/>
                    <a:pt x="1212" y="90"/>
                  </a:cubicBezTo>
                  <a:cubicBezTo>
                    <a:pt x="1213" y="91"/>
                    <a:pt x="1213" y="91"/>
                    <a:pt x="1213" y="91"/>
                  </a:cubicBezTo>
                  <a:cubicBezTo>
                    <a:pt x="1213" y="91"/>
                    <a:pt x="1213" y="91"/>
                    <a:pt x="1213" y="91"/>
                  </a:cubicBezTo>
                  <a:cubicBezTo>
                    <a:pt x="1213" y="92"/>
                    <a:pt x="1213" y="92"/>
                    <a:pt x="1213" y="92"/>
                  </a:cubicBezTo>
                  <a:cubicBezTo>
                    <a:pt x="1213" y="92"/>
                    <a:pt x="1213" y="92"/>
                    <a:pt x="1213" y="92"/>
                  </a:cubicBezTo>
                  <a:cubicBezTo>
                    <a:pt x="1214" y="92"/>
                    <a:pt x="1214" y="92"/>
                    <a:pt x="1214" y="92"/>
                  </a:cubicBezTo>
                  <a:cubicBezTo>
                    <a:pt x="1214" y="92"/>
                    <a:pt x="1214" y="92"/>
                    <a:pt x="1214" y="92"/>
                  </a:cubicBezTo>
                  <a:cubicBezTo>
                    <a:pt x="1214" y="93"/>
                    <a:pt x="1214" y="93"/>
                    <a:pt x="1214" y="93"/>
                  </a:cubicBezTo>
                  <a:cubicBezTo>
                    <a:pt x="1214" y="93"/>
                    <a:pt x="1214" y="93"/>
                    <a:pt x="1214" y="93"/>
                  </a:cubicBezTo>
                  <a:cubicBezTo>
                    <a:pt x="1214" y="93"/>
                    <a:pt x="1214" y="93"/>
                    <a:pt x="1214" y="93"/>
                  </a:cubicBezTo>
                  <a:cubicBezTo>
                    <a:pt x="1214" y="93"/>
                    <a:pt x="1214" y="93"/>
                    <a:pt x="1214" y="93"/>
                  </a:cubicBezTo>
                  <a:cubicBezTo>
                    <a:pt x="1215" y="93"/>
                    <a:pt x="1215" y="94"/>
                    <a:pt x="1215" y="94"/>
                  </a:cubicBezTo>
                  <a:cubicBezTo>
                    <a:pt x="1215" y="94"/>
                    <a:pt x="1215" y="94"/>
                    <a:pt x="1215" y="94"/>
                  </a:cubicBezTo>
                  <a:cubicBezTo>
                    <a:pt x="1215" y="94"/>
                    <a:pt x="1215" y="94"/>
                    <a:pt x="1216" y="94"/>
                  </a:cubicBezTo>
                  <a:cubicBezTo>
                    <a:pt x="1216" y="94"/>
                    <a:pt x="1216" y="94"/>
                    <a:pt x="1216" y="94"/>
                  </a:cubicBezTo>
                  <a:cubicBezTo>
                    <a:pt x="1216" y="95"/>
                    <a:pt x="1216" y="95"/>
                    <a:pt x="1216" y="95"/>
                  </a:cubicBezTo>
                  <a:cubicBezTo>
                    <a:pt x="1216" y="95"/>
                    <a:pt x="1216" y="95"/>
                    <a:pt x="1216" y="95"/>
                  </a:cubicBezTo>
                  <a:cubicBezTo>
                    <a:pt x="1216" y="95"/>
                    <a:pt x="1216" y="95"/>
                    <a:pt x="1216" y="95"/>
                  </a:cubicBezTo>
                  <a:cubicBezTo>
                    <a:pt x="1216" y="95"/>
                    <a:pt x="1216" y="95"/>
                    <a:pt x="1216" y="95"/>
                  </a:cubicBezTo>
                  <a:cubicBezTo>
                    <a:pt x="1216" y="95"/>
                    <a:pt x="1216" y="95"/>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7"/>
                    <a:pt x="1218" y="97"/>
                  </a:cubicBezTo>
                  <a:cubicBezTo>
                    <a:pt x="1218" y="97"/>
                    <a:pt x="1218" y="97"/>
                    <a:pt x="1218" y="97"/>
                  </a:cubicBezTo>
                  <a:cubicBezTo>
                    <a:pt x="1218" y="97"/>
                    <a:pt x="1218" y="97"/>
                    <a:pt x="1219" y="97"/>
                  </a:cubicBezTo>
                  <a:cubicBezTo>
                    <a:pt x="1219" y="97"/>
                    <a:pt x="1219" y="97"/>
                    <a:pt x="1219" y="97"/>
                  </a:cubicBezTo>
                  <a:cubicBezTo>
                    <a:pt x="1219" y="97"/>
                    <a:pt x="1219" y="98"/>
                    <a:pt x="1219" y="98"/>
                  </a:cubicBezTo>
                  <a:cubicBezTo>
                    <a:pt x="1219" y="98"/>
                    <a:pt x="1219" y="98"/>
                    <a:pt x="1219" y="98"/>
                  </a:cubicBezTo>
                  <a:cubicBezTo>
                    <a:pt x="1219" y="98"/>
                    <a:pt x="1219" y="98"/>
                    <a:pt x="1219" y="98"/>
                  </a:cubicBezTo>
                  <a:cubicBezTo>
                    <a:pt x="1219" y="98"/>
                    <a:pt x="1219" y="98"/>
                    <a:pt x="1219" y="98"/>
                  </a:cubicBezTo>
                  <a:cubicBezTo>
                    <a:pt x="1219" y="98"/>
                    <a:pt x="1220" y="98"/>
                    <a:pt x="1220" y="98"/>
                  </a:cubicBezTo>
                  <a:cubicBezTo>
                    <a:pt x="1220" y="98"/>
                    <a:pt x="1220" y="98"/>
                    <a:pt x="1220" y="98"/>
                  </a:cubicBezTo>
                  <a:cubicBezTo>
                    <a:pt x="1220" y="99"/>
                    <a:pt x="1220" y="99"/>
                    <a:pt x="1220" y="99"/>
                  </a:cubicBezTo>
                  <a:cubicBezTo>
                    <a:pt x="1220" y="99"/>
                    <a:pt x="1220" y="99"/>
                    <a:pt x="1220" y="99"/>
                  </a:cubicBezTo>
                  <a:cubicBezTo>
                    <a:pt x="1221" y="99"/>
                    <a:pt x="1221" y="99"/>
                    <a:pt x="1221" y="99"/>
                  </a:cubicBezTo>
                  <a:cubicBezTo>
                    <a:pt x="1221" y="99"/>
                    <a:pt x="1221" y="99"/>
                    <a:pt x="1221" y="99"/>
                  </a:cubicBezTo>
                  <a:cubicBezTo>
                    <a:pt x="1221" y="99"/>
                    <a:pt x="1222" y="99"/>
                    <a:pt x="1222" y="99"/>
                  </a:cubicBezTo>
                  <a:cubicBezTo>
                    <a:pt x="1222" y="99"/>
                    <a:pt x="1222" y="99"/>
                    <a:pt x="1222" y="99"/>
                  </a:cubicBezTo>
                  <a:cubicBezTo>
                    <a:pt x="1222" y="100"/>
                    <a:pt x="1222" y="100"/>
                    <a:pt x="1222" y="100"/>
                  </a:cubicBezTo>
                  <a:cubicBezTo>
                    <a:pt x="1222" y="100"/>
                    <a:pt x="1222" y="100"/>
                    <a:pt x="1222" y="100"/>
                  </a:cubicBezTo>
                  <a:cubicBezTo>
                    <a:pt x="1222" y="100"/>
                    <a:pt x="1222" y="100"/>
                    <a:pt x="1222" y="100"/>
                  </a:cubicBezTo>
                  <a:cubicBezTo>
                    <a:pt x="1223" y="100"/>
                    <a:pt x="1223" y="100"/>
                    <a:pt x="1223" y="100"/>
                  </a:cubicBezTo>
                  <a:cubicBezTo>
                    <a:pt x="1223" y="100"/>
                    <a:pt x="1223" y="100"/>
                    <a:pt x="1223" y="100"/>
                  </a:cubicBezTo>
                  <a:cubicBezTo>
                    <a:pt x="1223" y="100"/>
                    <a:pt x="1223" y="100"/>
                    <a:pt x="1224" y="100"/>
                  </a:cubicBezTo>
                  <a:cubicBezTo>
                    <a:pt x="1224" y="100"/>
                    <a:pt x="1224" y="100"/>
                    <a:pt x="1224" y="100"/>
                  </a:cubicBezTo>
                  <a:cubicBezTo>
                    <a:pt x="1224" y="101"/>
                    <a:pt x="1224" y="101"/>
                    <a:pt x="1224" y="101"/>
                  </a:cubicBezTo>
                  <a:cubicBezTo>
                    <a:pt x="1224" y="101"/>
                    <a:pt x="1224" y="101"/>
                    <a:pt x="1225" y="101"/>
                  </a:cubicBezTo>
                  <a:cubicBezTo>
                    <a:pt x="1225" y="101"/>
                    <a:pt x="1225" y="101"/>
                    <a:pt x="1225" y="101"/>
                  </a:cubicBezTo>
                  <a:cubicBezTo>
                    <a:pt x="1225" y="101"/>
                    <a:pt x="1225" y="101"/>
                    <a:pt x="1225" y="101"/>
                  </a:cubicBezTo>
                  <a:cubicBezTo>
                    <a:pt x="1225" y="101"/>
                    <a:pt x="1225" y="101"/>
                    <a:pt x="1225" y="101"/>
                  </a:cubicBezTo>
                  <a:cubicBezTo>
                    <a:pt x="1226" y="102"/>
                    <a:pt x="1226" y="101"/>
                    <a:pt x="1226" y="101"/>
                  </a:cubicBezTo>
                  <a:cubicBezTo>
                    <a:pt x="1226" y="101"/>
                    <a:pt x="1226" y="101"/>
                    <a:pt x="1226" y="101"/>
                  </a:cubicBezTo>
                  <a:cubicBezTo>
                    <a:pt x="1227" y="102"/>
                    <a:pt x="1227" y="102"/>
                    <a:pt x="1227" y="102"/>
                  </a:cubicBezTo>
                  <a:cubicBezTo>
                    <a:pt x="1227" y="102"/>
                    <a:pt x="1227" y="102"/>
                    <a:pt x="1227" y="102"/>
                  </a:cubicBezTo>
                  <a:cubicBezTo>
                    <a:pt x="1228" y="102"/>
                    <a:pt x="1228" y="102"/>
                    <a:pt x="1229" y="102"/>
                  </a:cubicBezTo>
                  <a:cubicBezTo>
                    <a:pt x="1229" y="102"/>
                    <a:pt x="1229" y="102"/>
                    <a:pt x="1229" y="102"/>
                  </a:cubicBezTo>
                  <a:cubicBezTo>
                    <a:pt x="1229" y="102"/>
                    <a:pt x="1229" y="102"/>
                    <a:pt x="1229" y="102"/>
                  </a:cubicBezTo>
                  <a:cubicBezTo>
                    <a:pt x="1229" y="103"/>
                    <a:pt x="1230" y="102"/>
                    <a:pt x="1230" y="103"/>
                  </a:cubicBezTo>
                  <a:cubicBezTo>
                    <a:pt x="1230" y="102"/>
                    <a:pt x="1230" y="102"/>
                    <a:pt x="1230" y="102"/>
                  </a:cubicBezTo>
                  <a:cubicBezTo>
                    <a:pt x="1230" y="103"/>
                    <a:pt x="1230" y="103"/>
                    <a:pt x="1230" y="103"/>
                  </a:cubicBezTo>
                  <a:cubicBezTo>
                    <a:pt x="1231" y="103"/>
                    <a:pt x="1232" y="103"/>
                    <a:pt x="1232" y="103"/>
                  </a:cubicBezTo>
                  <a:cubicBezTo>
                    <a:pt x="1232" y="103"/>
                    <a:pt x="1232" y="103"/>
                    <a:pt x="1233" y="103"/>
                  </a:cubicBezTo>
                  <a:cubicBezTo>
                    <a:pt x="1234" y="103"/>
                    <a:pt x="1235" y="103"/>
                    <a:pt x="1236" y="103"/>
                  </a:cubicBezTo>
                  <a:cubicBezTo>
                    <a:pt x="1237" y="103"/>
                    <a:pt x="1238" y="103"/>
                    <a:pt x="1239" y="103"/>
                  </a:cubicBezTo>
                  <a:cubicBezTo>
                    <a:pt x="1241" y="103"/>
                    <a:pt x="1242" y="103"/>
                    <a:pt x="1244" y="103"/>
                  </a:cubicBezTo>
                  <a:cubicBezTo>
                    <a:pt x="1244" y="103"/>
                    <a:pt x="1244" y="103"/>
                    <a:pt x="1244" y="103"/>
                  </a:cubicBezTo>
                  <a:cubicBezTo>
                    <a:pt x="1245" y="103"/>
                    <a:pt x="1246" y="103"/>
                    <a:pt x="1246" y="103"/>
                  </a:cubicBezTo>
                  <a:cubicBezTo>
                    <a:pt x="1246" y="103"/>
                    <a:pt x="1247" y="103"/>
                    <a:pt x="1247" y="103"/>
                  </a:cubicBezTo>
                  <a:cubicBezTo>
                    <a:pt x="1247" y="102"/>
                    <a:pt x="1248" y="103"/>
                    <a:pt x="1248" y="102"/>
                  </a:cubicBezTo>
                  <a:cubicBezTo>
                    <a:pt x="1248" y="102"/>
                    <a:pt x="1248" y="102"/>
                    <a:pt x="1248" y="102"/>
                  </a:cubicBezTo>
                  <a:cubicBezTo>
                    <a:pt x="1248" y="102"/>
                    <a:pt x="1248" y="102"/>
                    <a:pt x="1248" y="102"/>
                  </a:cubicBezTo>
                  <a:cubicBezTo>
                    <a:pt x="1249" y="102"/>
                    <a:pt x="1249" y="102"/>
                    <a:pt x="1250" y="102"/>
                  </a:cubicBezTo>
                  <a:cubicBezTo>
                    <a:pt x="1250" y="102"/>
                    <a:pt x="1250" y="102"/>
                    <a:pt x="1250" y="102"/>
                  </a:cubicBezTo>
                  <a:cubicBezTo>
                    <a:pt x="1250" y="102"/>
                    <a:pt x="1250" y="102"/>
                    <a:pt x="1250" y="102"/>
                  </a:cubicBezTo>
                  <a:cubicBezTo>
                    <a:pt x="1250" y="102"/>
                    <a:pt x="1251" y="102"/>
                    <a:pt x="1251" y="102"/>
                  </a:cubicBezTo>
                  <a:cubicBezTo>
                    <a:pt x="1251" y="101"/>
                    <a:pt x="1251" y="101"/>
                    <a:pt x="1251" y="101"/>
                  </a:cubicBezTo>
                  <a:cubicBezTo>
                    <a:pt x="1251" y="101"/>
                    <a:pt x="1251" y="101"/>
                    <a:pt x="1251" y="101"/>
                  </a:cubicBezTo>
                  <a:cubicBezTo>
                    <a:pt x="1252" y="101"/>
                    <a:pt x="1252" y="101"/>
                    <a:pt x="1252" y="101"/>
                  </a:cubicBezTo>
                  <a:cubicBezTo>
                    <a:pt x="1252" y="101"/>
                    <a:pt x="1252" y="101"/>
                    <a:pt x="1252" y="101"/>
                  </a:cubicBezTo>
                  <a:cubicBezTo>
                    <a:pt x="1252" y="101"/>
                    <a:pt x="1252" y="101"/>
                    <a:pt x="1252" y="101"/>
                  </a:cubicBezTo>
                  <a:cubicBezTo>
                    <a:pt x="1253" y="101"/>
                    <a:pt x="1253" y="101"/>
                    <a:pt x="1253" y="101"/>
                  </a:cubicBezTo>
                  <a:cubicBezTo>
                    <a:pt x="1253" y="101"/>
                    <a:pt x="1253" y="101"/>
                    <a:pt x="1253" y="101"/>
                  </a:cubicBezTo>
                  <a:cubicBezTo>
                    <a:pt x="1253" y="101"/>
                    <a:pt x="1253" y="101"/>
                    <a:pt x="1253" y="101"/>
                  </a:cubicBezTo>
                  <a:cubicBezTo>
                    <a:pt x="1254" y="101"/>
                    <a:pt x="1254" y="101"/>
                    <a:pt x="1254" y="100"/>
                  </a:cubicBezTo>
                  <a:cubicBezTo>
                    <a:pt x="1254" y="100"/>
                    <a:pt x="1254" y="100"/>
                    <a:pt x="1254" y="100"/>
                  </a:cubicBezTo>
                  <a:cubicBezTo>
                    <a:pt x="1254" y="100"/>
                    <a:pt x="1255" y="100"/>
                    <a:pt x="1255" y="100"/>
                  </a:cubicBezTo>
                  <a:cubicBezTo>
                    <a:pt x="1255" y="100"/>
                    <a:pt x="1255" y="100"/>
                    <a:pt x="1255" y="100"/>
                  </a:cubicBezTo>
                  <a:cubicBezTo>
                    <a:pt x="1255" y="100"/>
                    <a:pt x="1256" y="100"/>
                    <a:pt x="1256" y="100"/>
                  </a:cubicBezTo>
                  <a:cubicBezTo>
                    <a:pt x="1256" y="100"/>
                    <a:pt x="1256" y="100"/>
                    <a:pt x="1256" y="100"/>
                  </a:cubicBezTo>
                  <a:cubicBezTo>
                    <a:pt x="1256" y="100"/>
                    <a:pt x="1256" y="100"/>
                    <a:pt x="1257" y="99"/>
                  </a:cubicBezTo>
                  <a:cubicBezTo>
                    <a:pt x="1257" y="99"/>
                    <a:pt x="1257" y="99"/>
                    <a:pt x="1257" y="99"/>
                  </a:cubicBezTo>
                  <a:cubicBezTo>
                    <a:pt x="1257" y="99"/>
                    <a:pt x="1257" y="99"/>
                    <a:pt x="1257" y="99"/>
                  </a:cubicBezTo>
                  <a:cubicBezTo>
                    <a:pt x="1257" y="99"/>
                    <a:pt x="1257" y="99"/>
                    <a:pt x="1257" y="99"/>
                  </a:cubicBezTo>
                  <a:cubicBezTo>
                    <a:pt x="1257" y="99"/>
                    <a:pt x="1258" y="99"/>
                    <a:pt x="1258" y="99"/>
                  </a:cubicBezTo>
                  <a:cubicBezTo>
                    <a:pt x="1258" y="99"/>
                    <a:pt x="1258" y="99"/>
                    <a:pt x="1258" y="99"/>
                  </a:cubicBezTo>
                  <a:cubicBezTo>
                    <a:pt x="1258" y="99"/>
                    <a:pt x="1259" y="99"/>
                    <a:pt x="1259" y="98"/>
                  </a:cubicBezTo>
                  <a:cubicBezTo>
                    <a:pt x="1259" y="98"/>
                    <a:pt x="1259" y="98"/>
                    <a:pt x="1259" y="98"/>
                  </a:cubicBezTo>
                  <a:cubicBezTo>
                    <a:pt x="1259" y="98"/>
                    <a:pt x="1259" y="98"/>
                    <a:pt x="1259" y="98"/>
                  </a:cubicBezTo>
                  <a:cubicBezTo>
                    <a:pt x="1259" y="98"/>
                    <a:pt x="1259" y="98"/>
                    <a:pt x="1259" y="98"/>
                  </a:cubicBezTo>
                  <a:cubicBezTo>
                    <a:pt x="1259" y="98"/>
                    <a:pt x="1260" y="98"/>
                    <a:pt x="1260" y="98"/>
                  </a:cubicBezTo>
                  <a:cubicBezTo>
                    <a:pt x="1260" y="98"/>
                    <a:pt x="1260" y="98"/>
                    <a:pt x="1260" y="98"/>
                  </a:cubicBezTo>
                  <a:cubicBezTo>
                    <a:pt x="1260" y="98"/>
                    <a:pt x="1260" y="97"/>
                    <a:pt x="1260" y="97"/>
                  </a:cubicBezTo>
                  <a:cubicBezTo>
                    <a:pt x="1260" y="97"/>
                    <a:pt x="1260" y="97"/>
                    <a:pt x="1260" y="97"/>
                  </a:cubicBezTo>
                  <a:cubicBezTo>
                    <a:pt x="1260" y="97"/>
                    <a:pt x="1261" y="97"/>
                    <a:pt x="1261" y="97"/>
                  </a:cubicBezTo>
                  <a:cubicBezTo>
                    <a:pt x="1261" y="97"/>
                    <a:pt x="1261" y="97"/>
                    <a:pt x="1261" y="97"/>
                  </a:cubicBezTo>
                  <a:cubicBezTo>
                    <a:pt x="1261" y="94"/>
                    <a:pt x="1261" y="91"/>
                    <a:pt x="1261" y="87"/>
                  </a:cubicBezTo>
                  <a:cubicBezTo>
                    <a:pt x="1261" y="86"/>
                    <a:pt x="1260" y="87"/>
                    <a:pt x="1260" y="87"/>
                  </a:cubicBezTo>
                  <a:cubicBezTo>
                    <a:pt x="1260" y="87"/>
                    <a:pt x="1260" y="87"/>
                    <a:pt x="1260" y="87"/>
                  </a:cubicBezTo>
                  <a:cubicBezTo>
                    <a:pt x="1260" y="87"/>
                    <a:pt x="1260" y="87"/>
                    <a:pt x="1259" y="88"/>
                  </a:cubicBezTo>
                  <a:cubicBezTo>
                    <a:pt x="1259" y="88"/>
                    <a:pt x="1259" y="88"/>
                    <a:pt x="1259" y="88"/>
                  </a:cubicBezTo>
                  <a:cubicBezTo>
                    <a:pt x="1259" y="88"/>
                    <a:pt x="1259" y="88"/>
                    <a:pt x="1259" y="88"/>
                  </a:cubicBezTo>
                  <a:cubicBezTo>
                    <a:pt x="1259" y="88"/>
                    <a:pt x="1259" y="88"/>
                    <a:pt x="1259" y="88"/>
                  </a:cubicBezTo>
                  <a:cubicBezTo>
                    <a:pt x="1259" y="88"/>
                    <a:pt x="1258" y="88"/>
                    <a:pt x="1258" y="88"/>
                  </a:cubicBezTo>
                  <a:cubicBezTo>
                    <a:pt x="1258" y="88"/>
                    <a:pt x="1258" y="88"/>
                    <a:pt x="1258" y="88"/>
                  </a:cubicBezTo>
                  <a:cubicBezTo>
                    <a:pt x="1258" y="88"/>
                    <a:pt x="1258" y="88"/>
                    <a:pt x="1258" y="89"/>
                  </a:cubicBezTo>
                  <a:cubicBezTo>
                    <a:pt x="1258" y="89"/>
                    <a:pt x="1258" y="89"/>
                    <a:pt x="1258" y="89"/>
                  </a:cubicBezTo>
                  <a:cubicBezTo>
                    <a:pt x="1258" y="89"/>
                    <a:pt x="1257" y="89"/>
                    <a:pt x="1257" y="89"/>
                  </a:cubicBezTo>
                  <a:cubicBezTo>
                    <a:pt x="1257" y="89"/>
                    <a:pt x="1257" y="89"/>
                    <a:pt x="1257" y="89"/>
                  </a:cubicBezTo>
                  <a:cubicBezTo>
                    <a:pt x="1257" y="89"/>
                    <a:pt x="1257" y="89"/>
                    <a:pt x="1257" y="89"/>
                  </a:cubicBezTo>
                  <a:cubicBezTo>
                    <a:pt x="1257" y="89"/>
                    <a:pt x="1257" y="89"/>
                    <a:pt x="1257" y="89"/>
                  </a:cubicBezTo>
                  <a:cubicBezTo>
                    <a:pt x="1256" y="90"/>
                    <a:pt x="1256" y="89"/>
                    <a:pt x="1256" y="90"/>
                  </a:cubicBezTo>
                  <a:cubicBezTo>
                    <a:pt x="1256" y="90"/>
                    <a:pt x="1256" y="90"/>
                    <a:pt x="1256" y="90"/>
                  </a:cubicBezTo>
                  <a:cubicBezTo>
                    <a:pt x="1256" y="90"/>
                    <a:pt x="1255" y="90"/>
                    <a:pt x="1255" y="90"/>
                  </a:cubicBezTo>
                  <a:cubicBezTo>
                    <a:pt x="1255" y="90"/>
                    <a:pt x="1255" y="90"/>
                    <a:pt x="1255" y="90"/>
                  </a:cubicBezTo>
                  <a:cubicBezTo>
                    <a:pt x="1255" y="90"/>
                    <a:pt x="1255" y="90"/>
                    <a:pt x="1255" y="90"/>
                  </a:cubicBezTo>
                  <a:cubicBezTo>
                    <a:pt x="1255" y="90"/>
                    <a:pt x="1255" y="90"/>
                    <a:pt x="1255" y="90"/>
                  </a:cubicBezTo>
                  <a:cubicBezTo>
                    <a:pt x="1255" y="90"/>
                    <a:pt x="1255" y="90"/>
                    <a:pt x="1255" y="90"/>
                  </a:cubicBezTo>
                  <a:cubicBezTo>
                    <a:pt x="1254" y="91"/>
                    <a:pt x="1254" y="90"/>
                    <a:pt x="1254" y="91"/>
                  </a:cubicBezTo>
                  <a:cubicBezTo>
                    <a:pt x="1254" y="91"/>
                    <a:pt x="1254" y="91"/>
                    <a:pt x="1254" y="91"/>
                  </a:cubicBezTo>
                  <a:cubicBezTo>
                    <a:pt x="1254" y="91"/>
                    <a:pt x="1253" y="91"/>
                    <a:pt x="1253" y="91"/>
                  </a:cubicBezTo>
                  <a:cubicBezTo>
                    <a:pt x="1253" y="91"/>
                    <a:pt x="1253" y="91"/>
                    <a:pt x="1253" y="91"/>
                  </a:cubicBezTo>
                  <a:cubicBezTo>
                    <a:pt x="1253" y="91"/>
                    <a:pt x="1253" y="91"/>
                    <a:pt x="1252" y="91"/>
                  </a:cubicBezTo>
                  <a:cubicBezTo>
                    <a:pt x="1252" y="91"/>
                    <a:pt x="1252" y="91"/>
                    <a:pt x="1252" y="91"/>
                  </a:cubicBezTo>
                  <a:cubicBezTo>
                    <a:pt x="1252" y="92"/>
                    <a:pt x="1252" y="91"/>
                    <a:pt x="1251" y="92"/>
                  </a:cubicBezTo>
                  <a:cubicBezTo>
                    <a:pt x="1251" y="92"/>
                    <a:pt x="1251" y="92"/>
                    <a:pt x="1251" y="92"/>
                  </a:cubicBezTo>
                  <a:cubicBezTo>
                    <a:pt x="1251" y="92"/>
                    <a:pt x="1251" y="92"/>
                    <a:pt x="1251" y="92"/>
                  </a:cubicBezTo>
                  <a:cubicBezTo>
                    <a:pt x="1251" y="92"/>
                    <a:pt x="1251" y="92"/>
                    <a:pt x="1250" y="92"/>
                  </a:cubicBezTo>
                  <a:cubicBezTo>
                    <a:pt x="1250" y="92"/>
                    <a:pt x="1250" y="92"/>
                    <a:pt x="1250" y="92"/>
                  </a:cubicBezTo>
                  <a:cubicBezTo>
                    <a:pt x="1250" y="93"/>
                    <a:pt x="1249" y="93"/>
                    <a:pt x="1249" y="92"/>
                  </a:cubicBezTo>
                  <a:cubicBezTo>
                    <a:pt x="1249" y="93"/>
                    <a:pt x="1249" y="93"/>
                    <a:pt x="1248" y="93"/>
                  </a:cubicBezTo>
                  <a:cubicBezTo>
                    <a:pt x="1248" y="93"/>
                    <a:pt x="1248" y="93"/>
                    <a:pt x="1248" y="93"/>
                  </a:cubicBezTo>
                  <a:cubicBezTo>
                    <a:pt x="1248" y="93"/>
                    <a:pt x="1247" y="93"/>
                    <a:pt x="1247" y="93"/>
                  </a:cubicBezTo>
                  <a:cubicBezTo>
                    <a:pt x="1247" y="93"/>
                    <a:pt x="1247" y="93"/>
                    <a:pt x="1246" y="93"/>
                  </a:cubicBezTo>
                  <a:cubicBezTo>
                    <a:pt x="1246" y="93"/>
                    <a:pt x="1245" y="93"/>
                    <a:pt x="1245" y="93"/>
                  </a:cubicBezTo>
                  <a:cubicBezTo>
                    <a:pt x="1245" y="94"/>
                    <a:pt x="1244" y="94"/>
                    <a:pt x="1244" y="94"/>
                  </a:cubicBezTo>
                  <a:cubicBezTo>
                    <a:pt x="1242" y="94"/>
                    <a:pt x="1239" y="94"/>
                    <a:pt x="1236" y="94"/>
                  </a:cubicBezTo>
                  <a:cubicBezTo>
                    <a:pt x="1236" y="94"/>
                    <a:pt x="1236" y="94"/>
                    <a:pt x="1236" y="93"/>
                  </a:cubicBezTo>
                  <a:cubicBezTo>
                    <a:pt x="1235" y="93"/>
                    <a:pt x="1235" y="93"/>
                    <a:pt x="1234" y="93"/>
                  </a:cubicBezTo>
                  <a:cubicBezTo>
                    <a:pt x="1234" y="93"/>
                    <a:pt x="1234" y="93"/>
                    <a:pt x="1234" y="93"/>
                  </a:cubicBezTo>
                  <a:cubicBezTo>
                    <a:pt x="1234" y="93"/>
                    <a:pt x="1233" y="93"/>
                    <a:pt x="1233" y="93"/>
                  </a:cubicBezTo>
                  <a:cubicBezTo>
                    <a:pt x="1233" y="93"/>
                    <a:pt x="1233" y="93"/>
                    <a:pt x="1233" y="93"/>
                  </a:cubicBezTo>
                  <a:cubicBezTo>
                    <a:pt x="1232" y="93"/>
                    <a:pt x="1232" y="93"/>
                    <a:pt x="1232" y="93"/>
                  </a:cubicBezTo>
                  <a:cubicBezTo>
                    <a:pt x="1232" y="93"/>
                    <a:pt x="1232" y="93"/>
                    <a:pt x="1232" y="93"/>
                  </a:cubicBezTo>
                  <a:cubicBezTo>
                    <a:pt x="1232" y="92"/>
                    <a:pt x="1232" y="92"/>
                    <a:pt x="1232" y="92"/>
                  </a:cubicBezTo>
                  <a:cubicBezTo>
                    <a:pt x="1231" y="92"/>
                    <a:pt x="1231" y="92"/>
                    <a:pt x="1231" y="92"/>
                  </a:cubicBezTo>
                  <a:close/>
                  <a:moveTo>
                    <a:pt x="589" y="84"/>
                  </a:moveTo>
                  <a:cubicBezTo>
                    <a:pt x="589" y="84"/>
                    <a:pt x="589" y="84"/>
                    <a:pt x="589" y="84"/>
                  </a:cubicBezTo>
                  <a:cubicBezTo>
                    <a:pt x="589" y="84"/>
                    <a:pt x="589" y="83"/>
                    <a:pt x="589" y="83"/>
                  </a:cubicBezTo>
                  <a:cubicBezTo>
                    <a:pt x="589" y="83"/>
                    <a:pt x="589" y="83"/>
                    <a:pt x="589" y="82"/>
                  </a:cubicBezTo>
                  <a:cubicBezTo>
                    <a:pt x="589" y="82"/>
                    <a:pt x="589" y="81"/>
                    <a:pt x="589" y="80"/>
                  </a:cubicBezTo>
                  <a:cubicBezTo>
                    <a:pt x="589" y="79"/>
                    <a:pt x="589" y="77"/>
                    <a:pt x="589" y="76"/>
                  </a:cubicBezTo>
                  <a:cubicBezTo>
                    <a:pt x="589" y="75"/>
                    <a:pt x="589" y="74"/>
                    <a:pt x="589" y="73"/>
                  </a:cubicBezTo>
                  <a:cubicBezTo>
                    <a:pt x="589" y="73"/>
                    <a:pt x="589" y="73"/>
                    <a:pt x="589" y="73"/>
                  </a:cubicBezTo>
                  <a:cubicBezTo>
                    <a:pt x="589" y="73"/>
                    <a:pt x="589" y="73"/>
                    <a:pt x="589" y="73"/>
                  </a:cubicBezTo>
                  <a:cubicBezTo>
                    <a:pt x="589" y="73"/>
                    <a:pt x="589" y="72"/>
                    <a:pt x="589" y="72"/>
                  </a:cubicBezTo>
                  <a:cubicBezTo>
                    <a:pt x="589" y="72"/>
                    <a:pt x="588" y="72"/>
                    <a:pt x="589" y="72"/>
                  </a:cubicBezTo>
                  <a:cubicBezTo>
                    <a:pt x="588" y="71"/>
                    <a:pt x="589" y="71"/>
                    <a:pt x="588" y="71"/>
                  </a:cubicBezTo>
                  <a:cubicBezTo>
                    <a:pt x="588" y="71"/>
                    <a:pt x="588" y="71"/>
                    <a:pt x="588" y="71"/>
                  </a:cubicBezTo>
                  <a:cubicBezTo>
                    <a:pt x="588" y="70"/>
                    <a:pt x="588" y="70"/>
                    <a:pt x="588" y="70"/>
                  </a:cubicBezTo>
                  <a:cubicBezTo>
                    <a:pt x="588" y="70"/>
                    <a:pt x="588" y="70"/>
                    <a:pt x="588" y="70"/>
                  </a:cubicBezTo>
                  <a:cubicBezTo>
                    <a:pt x="588" y="69"/>
                    <a:pt x="588" y="69"/>
                    <a:pt x="588" y="69"/>
                  </a:cubicBezTo>
                  <a:cubicBezTo>
                    <a:pt x="588" y="69"/>
                    <a:pt x="588" y="69"/>
                    <a:pt x="588" y="69"/>
                  </a:cubicBezTo>
                  <a:cubicBezTo>
                    <a:pt x="587" y="69"/>
                    <a:pt x="587" y="68"/>
                    <a:pt x="587" y="68"/>
                  </a:cubicBezTo>
                  <a:cubicBezTo>
                    <a:pt x="587" y="68"/>
                    <a:pt x="587" y="68"/>
                    <a:pt x="587" y="68"/>
                  </a:cubicBezTo>
                  <a:cubicBezTo>
                    <a:pt x="587" y="68"/>
                    <a:pt x="587" y="68"/>
                    <a:pt x="587" y="68"/>
                  </a:cubicBezTo>
                  <a:cubicBezTo>
                    <a:pt x="587" y="68"/>
                    <a:pt x="587" y="68"/>
                    <a:pt x="587" y="67"/>
                  </a:cubicBezTo>
                  <a:cubicBezTo>
                    <a:pt x="587" y="67"/>
                    <a:pt x="587" y="67"/>
                    <a:pt x="587" y="67"/>
                  </a:cubicBezTo>
                  <a:cubicBezTo>
                    <a:pt x="587" y="67"/>
                    <a:pt x="587" y="67"/>
                    <a:pt x="587" y="67"/>
                  </a:cubicBezTo>
                  <a:cubicBezTo>
                    <a:pt x="587" y="67"/>
                    <a:pt x="587" y="67"/>
                    <a:pt x="587" y="67"/>
                  </a:cubicBezTo>
                  <a:cubicBezTo>
                    <a:pt x="587" y="67"/>
                    <a:pt x="587" y="67"/>
                    <a:pt x="587" y="67"/>
                  </a:cubicBezTo>
                  <a:cubicBezTo>
                    <a:pt x="586" y="67"/>
                    <a:pt x="586" y="66"/>
                    <a:pt x="586" y="66"/>
                  </a:cubicBezTo>
                  <a:cubicBezTo>
                    <a:pt x="586" y="66"/>
                    <a:pt x="586" y="66"/>
                    <a:pt x="586" y="66"/>
                  </a:cubicBezTo>
                  <a:cubicBezTo>
                    <a:pt x="586" y="66"/>
                    <a:pt x="586" y="65"/>
                    <a:pt x="586" y="65"/>
                  </a:cubicBezTo>
                  <a:cubicBezTo>
                    <a:pt x="586" y="65"/>
                    <a:pt x="586" y="65"/>
                    <a:pt x="586" y="65"/>
                  </a:cubicBezTo>
                  <a:cubicBezTo>
                    <a:pt x="586" y="65"/>
                    <a:pt x="586" y="65"/>
                    <a:pt x="585" y="65"/>
                  </a:cubicBezTo>
                  <a:cubicBezTo>
                    <a:pt x="585" y="65"/>
                    <a:pt x="585" y="65"/>
                    <a:pt x="585" y="65"/>
                  </a:cubicBezTo>
                  <a:cubicBezTo>
                    <a:pt x="585" y="65"/>
                    <a:pt x="585" y="64"/>
                    <a:pt x="585" y="64"/>
                  </a:cubicBezTo>
                  <a:cubicBezTo>
                    <a:pt x="585" y="64"/>
                    <a:pt x="585" y="64"/>
                    <a:pt x="585" y="64"/>
                  </a:cubicBezTo>
                  <a:cubicBezTo>
                    <a:pt x="585" y="64"/>
                    <a:pt x="585" y="64"/>
                    <a:pt x="584" y="64"/>
                  </a:cubicBezTo>
                  <a:cubicBezTo>
                    <a:pt x="584" y="64"/>
                    <a:pt x="584" y="64"/>
                    <a:pt x="584" y="64"/>
                  </a:cubicBezTo>
                  <a:cubicBezTo>
                    <a:pt x="584" y="63"/>
                    <a:pt x="584" y="63"/>
                    <a:pt x="584" y="63"/>
                  </a:cubicBezTo>
                  <a:cubicBezTo>
                    <a:pt x="584" y="63"/>
                    <a:pt x="584" y="63"/>
                    <a:pt x="584" y="63"/>
                  </a:cubicBezTo>
                  <a:cubicBezTo>
                    <a:pt x="584" y="63"/>
                    <a:pt x="584"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0"/>
                    <a:pt x="581" y="60"/>
                    <a:pt x="581" y="60"/>
                  </a:cubicBezTo>
                  <a:cubicBezTo>
                    <a:pt x="581" y="60"/>
                    <a:pt x="581" y="60"/>
                    <a:pt x="581" y="60"/>
                  </a:cubicBezTo>
                  <a:cubicBezTo>
                    <a:pt x="581" y="60"/>
                    <a:pt x="581" y="60"/>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79" y="59"/>
                    <a:pt x="579" y="58"/>
                    <a:pt x="579" y="58"/>
                  </a:cubicBezTo>
                  <a:cubicBezTo>
                    <a:pt x="579" y="58"/>
                    <a:pt x="579" y="58"/>
                    <a:pt x="579" y="58"/>
                  </a:cubicBezTo>
                  <a:cubicBezTo>
                    <a:pt x="579" y="58"/>
                    <a:pt x="578" y="58"/>
                    <a:pt x="578" y="58"/>
                  </a:cubicBezTo>
                  <a:cubicBezTo>
                    <a:pt x="578" y="58"/>
                    <a:pt x="578" y="58"/>
                    <a:pt x="578" y="58"/>
                  </a:cubicBezTo>
                  <a:cubicBezTo>
                    <a:pt x="578" y="58"/>
                    <a:pt x="578" y="57"/>
                    <a:pt x="578" y="57"/>
                  </a:cubicBezTo>
                  <a:cubicBezTo>
                    <a:pt x="578" y="57"/>
                    <a:pt x="578" y="57"/>
                    <a:pt x="578" y="57"/>
                  </a:cubicBezTo>
                  <a:cubicBezTo>
                    <a:pt x="578" y="57"/>
                    <a:pt x="578" y="57"/>
                    <a:pt x="577" y="57"/>
                  </a:cubicBezTo>
                  <a:cubicBezTo>
                    <a:pt x="577" y="57"/>
                    <a:pt x="577" y="57"/>
                    <a:pt x="577" y="57"/>
                  </a:cubicBezTo>
                  <a:cubicBezTo>
                    <a:pt x="577" y="57"/>
                    <a:pt x="577" y="57"/>
                    <a:pt x="577" y="57"/>
                  </a:cubicBezTo>
                  <a:cubicBezTo>
                    <a:pt x="577" y="57"/>
                    <a:pt x="577" y="57"/>
                    <a:pt x="577" y="57"/>
                  </a:cubicBezTo>
                  <a:cubicBezTo>
                    <a:pt x="577" y="56"/>
                    <a:pt x="577" y="56"/>
                    <a:pt x="576" y="56"/>
                  </a:cubicBezTo>
                  <a:cubicBezTo>
                    <a:pt x="576" y="56"/>
                    <a:pt x="576" y="56"/>
                    <a:pt x="576" y="56"/>
                  </a:cubicBezTo>
                  <a:cubicBezTo>
                    <a:pt x="576" y="56"/>
                    <a:pt x="576" y="56"/>
                    <a:pt x="575" y="56"/>
                  </a:cubicBezTo>
                  <a:cubicBezTo>
                    <a:pt x="575" y="56"/>
                    <a:pt x="575" y="56"/>
                    <a:pt x="575" y="56"/>
                  </a:cubicBezTo>
                  <a:cubicBezTo>
                    <a:pt x="575" y="55"/>
                    <a:pt x="575" y="55"/>
                    <a:pt x="575" y="55"/>
                  </a:cubicBezTo>
                  <a:cubicBezTo>
                    <a:pt x="575" y="55"/>
                    <a:pt x="575" y="55"/>
                    <a:pt x="575" y="55"/>
                  </a:cubicBezTo>
                  <a:cubicBezTo>
                    <a:pt x="575" y="55"/>
                    <a:pt x="574" y="55"/>
                    <a:pt x="574" y="55"/>
                  </a:cubicBezTo>
                  <a:cubicBezTo>
                    <a:pt x="574" y="55"/>
                    <a:pt x="574" y="55"/>
                    <a:pt x="574" y="55"/>
                  </a:cubicBezTo>
                  <a:cubicBezTo>
                    <a:pt x="574" y="55"/>
                    <a:pt x="574" y="55"/>
                    <a:pt x="574" y="55"/>
                  </a:cubicBezTo>
                  <a:cubicBezTo>
                    <a:pt x="574" y="55"/>
                    <a:pt x="574" y="55"/>
                    <a:pt x="574" y="55"/>
                  </a:cubicBezTo>
                  <a:cubicBezTo>
                    <a:pt x="574" y="54"/>
                    <a:pt x="573" y="54"/>
                    <a:pt x="573" y="54"/>
                  </a:cubicBezTo>
                  <a:cubicBezTo>
                    <a:pt x="573" y="54"/>
                    <a:pt x="573" y="54"/>
                    <a:pt x="573" y="54"/>
                  </a:cubicBezTo>
                  <a:cubicBezTo>
                    <a:pt x="573" y="54"/>
                    <a:pt x="573" y="54"/>
                    <a:pt x="573" y="54"/>
                  </a:cubicBezTo>
                  <a:cubicBezTo>
                    <a:pt x="573" y="54"/>
                    <a:pt x="573" y="54"/>
                    <a:pt x="573" y="54"/>
                  </a:cubicBezTo>
                  <a:cubicBezTo>
                    <a:pt x="573" y="54"/>
                    <a:pt x="572" y="54"/>
                    <a:pt x="572" y="53"/>
                  </a:cubicBezTo>
                  <a:cubicBezTo>
                    <a:pt x="572" y="54"/>
                    <a:pt x="572" y="54"/>
                    <a:pt x="572" y="54"/>
                  </a:cubicBezTo>
                  <a:cubicBezTo>
                    <a:pt x="572" y="53"/>
                    <a:pt x="572" y="53"/>
                    <a:pt x="572" y="53"/>
                  </a:cubicBezTo>
                  <a:cubicBezTo>
                    <a:pt x="572" y="53"/>
                    <a:pt x="572" y="53"/>
                    <a:pt x="572" y="53"/>
                  </a:cubicBezTo>
                  <a:cubicBezTo>
                    <a:pt x="571" y="53"/>
                    <a:pt x="571" y="53"/>
                    <a:pt x="571" y="53"/>
                  </a:cubicBezTo>
                  <a:cubicBezTo>
                    <a:pt x="571" y="53"/>
                    <a:pt x="571" y="53"/>
                    <a:pt x="571" y="53"/>
                  </a:cubicBezTo>
                  <a:cubicBezTo>
                    <a:pt x="571" y="53"/>
                    <a:pt x="571" y="53"/>
                    <a:pt x="570" y="52"/>
                  </a:cubicBezTo>
                  <a:cubicBezTo>
                    <a:pt x="570" y="52"/>
                    <a:pt x="570" y="52"/>
                    <a:pt x="570" y="52"/>
                  </a:cubicBezTo>
                  <a:cubicBezTo>
                    <a:pt x="570" y="52"/>
                    <a:pt x="570" y="52"/>
                    <a:pt x="570" y="52"/>
                  </a:cubicBezTo>
                  <a:cubicBezTo>
                    <a:pt x="570" y="52"/>
                    <a:pt x="570" y="52"/>
                    <a:pt x="570" y="52"/>
                  </a:cubicBezTo>
                  <a:cubicBezTo>
                    <a:pt x="570" y="52"/>
                    <a:pt x="570" y="52"/>
                    <a:pt x="570" y="52"/>
                  </a:cubicBezTo>
                  <a:cubicBezTo>
                    <a:pt x="570" y="52"/>
                    <a:pt x="570" y="52"/>
                    <a:pt x="569" y="52"/>
                  </a:cubicBezTo>
                  <a:cubicBezTo>
                    <a:pt x="569" y="52"/>
                    <a:pt x="569" y="52"/>
                    <a:pt x="569" y="52"/>
                  </a:cubicBezTo>
                  <a:cubicBezTo>
                    <a:pt x="569" y="52"/>
                    <a:pt x="569" y="52"/>
                    <a:pt x="569" y="51"/>
                  </a:cubicBezTo>
                  <a:cubicBezTo>
                    <a:pt x="569" y="51"/>
                    <a:pt x="569" y="51"/>
                    <a:pt x="569" y="51"/>
                  </a:cubicBezTo>
                  <a:cubicBezTo>
                    <a:pt x="569" y="51"/>
                    <a:pt x="568" y="51"/>
                    <a:pt x="568" y="51"/>
                  </a:cubicBezTo>
                  <a:cubicBezTo>
                    <a:pt x="568" y="51"/>
                    <a:pt x="568" y="51"/>
                    <a:pt x="568" y="51"/>
                  </a:cubicBezTo>
                  <a:cubicBezTo>
                    <a:pt x="568" y="51"/>
                    <a:pt x="568" y="51"/>
                    <a:pt x="568" y="51"/>
                  </a:cubicBezTo>
                  <a:cubicBezTo>
                    <a:pt x="568" y="51"/>
                    <a:pt x="568" y="51"/>
                    <a:pt x="568" y="51"/>
                  </a:cubicBezTo>
                  <a:cubicBezTo>
                    <a:pt x="568" y="50"/>
                    <a:pt x="567" y="51"/>
                    <a:pt x="567" y="50"/>
                  </a:cubicBezTo>
                  <a:cubicBezTo>
                    <a:pt x="567" y="50"/>
                    <a:pt x="567" y="50"/>
                    <a:pt x="567" y="50"/>
                  </a:cubicBezTo>
                  <a:cubicBezTo>
                    <a:pt x="567" y="50"/>
                    <a:pt x="566" y="50"/>
                    <a:pt x="566" y="50"/>
                  </a:cubicBezTo>
                  <a:cubicBezTo>
                    <a:pt x="566" y="50"/>
                    <a:pt x="566" y="50"/>
                    <a:pt x="566" y="50"/>
                  </a:cubicBezTo>
                  <a:cubicBezTo>
                    <a:pt x="566" y="50"/>
                    <a:pt x="566" y="50"/>
                    <a:pt x="566" y="50"/>
                  </a:cubicBezTo>
                  <a:cubicBezTo>
                    <a:pt x="566" y="50"/>
                    <a:pt x="566" y="50"/>
                    <a:pt x="566" y="50"/>
                  </a:cubicBezTo>
                  <a:cubicBezTo>
                    <a:pt x="565" y="50"/>
                    <a:pt x="565" y="49"/>
                    <a:pt x="565" y="49"/>
                  </a:cubicBezTo>
                  <a:cubicBezTo>
                    <a:pt x="565" y="49"/>
                    <a:pt x="565" y="49"/>
                    <a:pt x="565" y="49"/>
                  </a:cubicBezTo>
                  <a:cubicBezTo>
                    <a:pt x="565" y="49"/>
                    <a:pt x="565" y="49"/>
                    <a:pt x="565" y="49"/>
                  </a:cubicBezTo>
                  <a:cubicBezTo>
                    <a:pt x="565" y="49"/>
                    <a:pt x="565" y="49"/>
                    <a:pt x="565" y="49"/>
                  </a:cubicBezTo>
                  <a:cubicBezTo>
                    <a:pt x="565" y="49"/>
                    <a:pt x="565" y="49"/>
                    <a:pt x="565" y="49"/>
                  </a:cubicBezTo>
                  <a:cubicBezTo>
                    <a:pt x="564" y="49"/>
                    <a:pt x="564" y="49"/>
                    <a:pt x="564" y="49"/>
                  </a:cubicBezTo>
                  <a:cubicBezTo>
                    <a:pt x="564" y="49"/>
                    <a:pt x="564" y="49"/>
                    <a:pt x="564" y="49"/>
                  </a:cubicBezTo>
                  <a:cubicBezTo>
                    <a:pt x="564" y="48"/>
                    <a:pt x="563" y="48"/>
                    <a:pt x="563" y="48"/>
                  </a:cubicBezTo>
                  <a:cubicBezTo>
                    <a:pt x="563" y="48"/>
                    <a:pt x="563" y="48"/>
                    <a:pt x="563" y="48"/>
                  </a:cubicBezTo>
                  <a:cubicBezTo>
                    <a:pt x="563" y="48"/>
                    <a:pt x="563" y="48"/>
                    <a:pt x="563" y="48"/>
                  </a:cubicBezTo>
                  <a:cubicBezTo>
                    <a:pt x="563" y="48"/>
                    <a:pt x="563" y="48"/>
                    <a:pt x="563" y="48"/>
                  </a:cubicBezTo>
                  <a:cubicBezTo>
                    <a:pt x="563" y="48"/>
                    <a:pt x="562" y="48"/>
                    <a:pt x="562" y="48"/>
                  </a:cubicBezTo>
                  <a:cubicBezTo>
                    <a:pt x="562" y="48"/>
                    <a:pt x="562" y="48"/>
                    <a:pt x="562" y="48"/>
                  </a:cubicBezTo>
                  <a:cubicBezTo>
                    <a:pt x="562" y="47"/>
                    <a:pt x="562" y="47"/>
                    <a:pt x="561" y="47"/>
                  </a:cubicBezTo>
                  <a:cubicBezTo>
                    <a:pt x="561" y="47"/>
                    <a:pt x="561" y="47"/>
                    <a:pt x="561" y="47"/>
                  </a:cubicBezTo>
                  <a:cubicBezTo>
                    <a:pt x="561" y="47"/>
                    <a:pt x="561" y="47"/>
                    <a:pt x="561" y="47"/>
                  </a:cubicBezTo>
                  <a:cubicBezTo>
                    <a:pt x="561" y="47"/>
                    <a:pt x="561" y="47"/>
                    <a:pt x="561" y="47"/>
                  </a:cubicBezTo>
                  <a:cubicBezTo>
                    <a:pt x="561" y="47"/>
                    <a:pt x="561" y="47"/>
                    <a:pt x="560" y="47"/>
                  </a:cubicBezTo>
                  <a:cubicBezTo>
                    <a:pt x="560" y="47"/>
                    <a:pt x="560" y="47"/>
                    <a:pt x="560" y="47"/>
                  </a:cubicBezTo>
                  <a:cubicBezTo>
                    <a:pt x="560" y="46"/>
                    <a:pt x="560" y="46"/>
                    <a:pt x="560" y="46"/>
                  </a:cubicBezTo>
                  <a:cubicBezTo>
                    <a:pt x="560" y="46"/>
                    <a:pt x="560" y="46"/>
                    <a:pt x="560" y="46"/>
                  </a:cubicBezTo>
                  <a:cubicBezTo>
                    <a:pt x="560" y="46"/>
                    <a:pt x="559" y="46"/>
                    <a:pt x="559" y="46"/>
                  </a:cubicBezTo>
                  <a:cubicBezTo>
                    <a:pt x="559" y="46"/>
                    <a:pt x="559" y="46"/>
                    <a:pt x="559" y="46"/>
                  </a:cubicBezTo>
                  <a:cubicBezTo>
                    <a:pt x="559" y="46"/>
                    <a:pt x="559" y="46"/>
                    <a:pt x="559" y="45"/>
                  </a:cubicBezTo>
                  <a:cubicBezTo>
                    <a:pt x="559" y="45"/>
                    <a:pt x="559" y="45"/>
                    <a:pt x="559" y="45"/>
                  </a:cubicBezTo>
                  <a:cubicBezTo>
                    <a:pt x="559" y="45"/>
                    <a:pt x="558" y="45"/>
                    <a:pt x="558" y="45"/>
                  </a:cubicBezTo>
                  <a:cubicBezTo>
                    <a:pt x="558" y="45"/>
                    <a:pt x="558" y="45"/>
                    <a:pt x="558" y="45"/>
                  </a:cubicBezTo>
                  <a:cubicBezTo>
                    <a:pt x="558" y="45"/>
                    <a:pt x="558" y="45"/>
                    <a:pt x="558" y="45"/>
                  </a:cubicBezTo>
                  <a:cubicBezTo>
                    <a:pt x="558" y="45"/>
                    <a:pt x="558" y="45"/>
                    <a:pt x="558" y="45"/>
                  </a:cubicBezTo>
                  <a:cubicBezTo>
                    <a:pt x="557" y="45"/>
                    <a:pt x="557" y="45"/>
                    <a:pt x="557" y="44"/>
                  </a:cubicBezTo>
                  <a:cubicBezTo>
                    <a:pt x="557" y="45"/>
                    <a:pt x="557" y="45"/>
                    <a:pt x="557" y="45"/>
                  </a:cubicBezTo>
                  <a:cubicBezTo>
                    <a:pt x="557" y="44"/>
                    <a:pt x="557" y="44"/>
                    <a:pt x="557" y="44"/>
                  </a:cubicBezTo>
                  <a:cubicBezTo>
                    <a:pt x="557" y="44"/>
                    <a:pt x="557" y="44"/>
                    <a:pt x="557" y="44"/>
                  </a:cubicBezTo>
                  <a:cubicBezTo>
                    <a:pt x="556" y="44"/>
                    <a:pt x="556" y="44"/>
                    <a:pt x="556" y="44"/>
                  </a:cubicBezTo>
                  <a:cubicBezTo>
                    <a:pt x="556" y="44"/>
                    <a:pt x="556" y="44"/>
                    <a:pt x="556" y="44"/>
                  </a:cubicBezTo>
                  <a:cubicBezTo>
                    <a:pt x="556" y="43"/>
                    <a:pt x="555" y="43"/>
                    <a:pt x="555" y="43"/>
                  </a:cubicBezTo>
                  <a:cubicBezTo>
                    <a:pt x="555" y="43"/>
                    <a:pt x="555" y="43"/>
                    <a:pt x="555" y="43"/>
                  </a:cubicBezTo>
                  <a:cubicBezTo>
                    <a:pt x="555" y="43"/>
                    <a:pt x="555" y="43"/>
                    <a:pt x="555" y="43"/>
                  </a:cubicBezTo>
                  <a:cubicBezTo>
                    <a:pt x="555" y="43"/>
                    <a:pt x="555" y="43"/>
                    <a:pt x="555" y="43"/>
                  </a:cubicBezTo>
                  <a:cubicBezTo>
                    <a:pt x="555" y="43"/>
                    <a:pt x="555" y="42"/>
                    <a:pt x="554" y="42"/>
                  </a:cubicBezTo>
                  <a:cubicBezTo>
                    <a:pt x="554" y="42"/>
                    <a:pt x="554" y="42"/>
                    <a:pt x="554" y="42"/>
                  </a:cubicBezTo>
                  <a:cubicBezTo>
                    <a:pt x="554" y="42"/>
                    <a:pt x="554" y="42"/>
                    <a:pt x="553" y="42"/>
                  </a:cubicBezTo>
                  <a:cubicBezTo>
                    <a:pt x="553" y="42"/>
                    <a:pt x="553" y="42"/>
                    <a:pt x="553" y="42"/>
                  </a:cubicBezTo>
                  <a:cubicBezTo>
                    <a:pt x="553" y="42"/>
                    <a:pt x="553" y="41"/>
                    <a:pt x="553" y="41"/>
                  </a:cubicBezTo>
                  <a:cubicBezTo>
                    <a:pt x="553" y="41"/>
                    <a:pt x="553" y="41"/>
                    <a:pt x="553" y="41"/>
                  </a:cubicBezTo>
                  <a:cubicBezTo>
                    <a:pt x="553" y="41"/>
                    <a:pt x="553" y="41"/>
                    <a:pt x="553" y="41"/>
                  </a:cubicBezTo>
                  <a:cubicBezTo>
                    <a:pt x="553" y="41"/>
                    <a:pt x="553" y="41"/>
                    <a:pt x="553" y="41"/>
                  </a:cubicBezTo>
                  <a:cubicBezTo>
                    <a:pt x="553" y="41"/>
                    <a:pt x="553" y="41"/>
                    <a:pt x="552" y="41"/>
                  </a:cubicBezTo>
                  <a:cubicBezTo>
                    <a:pt x="552" y="41"/>
                    <a:pt x="552" y="41"/>
                    <a:pt x="552" y="41"/>
                  </a:cubicBezTo>
                  <a:cubicBezTo>
                    <a:pt x="552" y="40"/>
                    <a:pt x="552" y="40"/>
                    <a:pt x="551" y="39"/>
                  </a:cubicBezTo>
                  <a:cubicBezTo>
                    <a:pt x="551" y="39"/>
                    <a:pt x="551" y="39"/>
                    <a:pt x="551" y="39"/>
                  </a:cubicBezTo>
                  <a:cubicBezTo>
                    <a:pt x="551" y="39"/>
                    <a:pt x="551" y="39"/>
                    <a:pt x="551" y="39"/>
                  </a:cubicBezTo>
                  <a:cubicBezTo>
                    <a:pt x="551" y="39"/>
                    <a:pt x="551" y="39"/>
                    <a:pt x="551" y="39"/>
                  </a:cubicBezTo>
                  <a:cubicBezTo>
                    <a:pt x="551" y="39"/>
                    <a:pt x="551" y="38"/>
                    <a:pt x="551" y="38"/>
                  </a:cubicBezTo>
                  <a:cubicBezTo>
                    <a:pt x="551" y="38"/>
                    <a:pt x="551" y="38"/>
                    <a:pt x="551" y="38"/>
                  </a:cubicBezTo>
                  <a:cubicBezTo>
                    <a:pt x="551" y="38"/>
                    <a:pt x="550" y="38"/>
                    <a:pt x="550" y="38"/>
                  </a:cubicBezTo>
                  <a:cubicBezTo>
                    <a:pt x="550" y="38"/>
                    <a:pt x="550" y="38"/>
                    <a:pt x="550" y="38"/>
                  </a:cubicBezTo>
                  <a:cubicBezTo>
                    <a:pt x="550" y="38"/>
                    <a:pt x="550" y="37"/>
                    <a:pt x="550" y="37"/>
                  </a:cubicBezTo>
                  <a:cubicBezTo>
                    <a:pt x="550" y="37"/>
                    <a:pt x="550" y="37"/>
                    <a:pt x="550" y="37"/>
                  </a:cubicBezTo>
                  <a:cubicBezTo>
                    <a:pt x="550" y="37"/>
                    <a:pt x="550" y="37"/>
                    <a:pt x="550" y="36"/>
                  </a:cubicBezTo>
                  <a:cubicBezTo>
                    <a:pt x="550" y="36"/>
                    <a:pt x="550" y="36"/>
                    <a:pt x="550" y="36"/>
                  </a:cubicBezTo>
                  <a:cubicBezTo>
                    <a:pt x="550" y="36"/>
                    <a:pt x="550" y="36"/>
                    <a:pt x="550" y="36"/>
                  </a:cubicBezTo>
                  <a:cubicBezTo>
                    <a:pt x="549" y="36"/>
                    <a:pt x="549" y="36"/>
                    <a:pt x="549" y="35"/>
                  </a:cubicBezTo>
                  <a:cubicBezTo>
                    <a:pt x="549" y="35"/>
                    <a:pt x="549" y="35"/>
                    <a:pt x="549" y="35"/>
                  </a:cubicBezTo>
                  <a:cubicBezTo>
                    <a:pt x="549" y="35"/>
                    <a:pt x="549" y="34"/>
                    <a:pt x="549" y="34"/>
                  </a:cubicBezTo>
                  <a:cubicBezTo>
                    <a:pt x="549" y="34"/>
                    <a:pt x="549" y="34"/>
                    <a:pt x="549" y="33"/>
                  </a:cubicBezTo>
                  <a:cubicBezTo>
                    <a:pt x="549" y="31"/>
                    <a:pt x="549" y="29"/>
                    <a:pt x="549" y="27"/>
                  </a:cubicBezTo>
                  <a:cubicBezTo>
                    <a:pt x="549" y="27"/>
                    <a:pt x="549" y="27"/>
                    <a:pt x="549" y="27"/>
                  </a:cubicBezTo>
                  <a:cubicBezTo>
                    <a:pt x="549" y="27"/>
                    <a:pt x="549" y="26"/>
                    <a:pt x="549" y="26"/>
                  </a:cubicBezTo>
                  <a:cubicBezTo>
                    <a:pt x="549" y="26"/>
                    <a:pt x="549" y="26"/>
                    <a:pt x="549" y="26"/>
                  </a:cubicBezTo>
                  <a:cubicBezTo>
                    <a:pt x="549" y="25"/>
                    <a:pt x="549" y="25"/>
                    <a:pt x="550" y="25"/>
                  </a:cubicBezTo>
                  <a:cubicBezTo>
                    <a:pt x="550" y="25"/>
                    <a:pt x="550" y="25"/>
                    <a:pt x="550" y="25"/>
                  </a:cubicBezTo>
                  <a:cubicBezTo>
                    <a:pt x="550" y="25"/>
                    <a:pt x="550" y="24"/>
                    <a:pt x="550" y="24"/>
                  </a:cubicBezTo>
                  <a:cubicBezTo>
                    <a:pt x="550" y="24"/>
                    <a:pt x="550" y="24"/>
                    <a:pt x="550" y="24"/>
                  </a:cubicBezTo>
                  <a:cubicBezTo>
                    <a:pt x="550" y="24"/>
                    <a:pt x="550" y="24"/>
                    <a:pt x="550" y="23"/>
                  </a:cubicBezTo>
                  <a:cubicBezTo>
                    <a:pt x="550" y="24"/>
                    <a:pt x="550" y="24"/>
                    <a:pt x="550" y="24"/>
                  </a:cubicBezTo>
                  <a:cubicBezTo>
                    <a:pt x="551" y="23"/>
                    <a:pt x="550" y="23"/>
                    <a:pt x="551" y="23"/>
                  </a:cubicBezTo>
                  <a:cubicBezTo>
                    <a:pt x="551" y="23"/>
                    <a:pt x="551" y="23"/>
                    <a:pt x="551" y="23"/>
                  </a:cubicBezTo>
                  <a:cubicBezTo>
                    <a:pt x="551" y="23"/>
                    <a:pt x="551" y="23"/>
                    <a:pt x="551" y="22"/>
                  </a:cubicBezTo>
                  <a:cubicBezTo>
                    <a:pt x="551" y="22"/>
                    <a:pt x="551" y="22"/>
                    <a:pt x="551" y="22"/>
                  </a:cubicBezTo>
                  <a:cubicBezTo>
                    <a:pt x="551" y="22"/>
                    <a:pt x="551" y="22"/>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3" y="21"/>
                    <a:pt x="553" y="21"/>
                    <a:pt x="553" y="20"/>
                  </a:cubicBezTo>
                  <a:cubicBezTo>
                    <a:pt x="553" y="20"/>
                    <a:pt x="553" y="20"/>
                    <a:pt x="553" y="20"/>
                  </a:cubicBezTo>
                  <a:cubicBezTo>
                    <a:pt x="553" y="20"/>
                    <a:pt x="554" y="20"/>
                    <a:pt x="554" y="20"/>
                  </a:cubicBezTo>
                  <a:cubicBezTo>
                    <a:pt x="554" y="20"/>
                    <a:pt x="554" y="20"/>
                    <a:pt x="554" y="20"/>
                  </a:cubicBezTo>
                  <a:cubicBezTo>
                    <a:pt x="554" y="20"/>
                    <a:pt x="554" y="19"/>
                    <a:pt x="554" y="19"/>
                  </a:cubicBezTo>
                  <a:cubicBezTo>
                    <a:pt x="554" y="19"/>
                    <a:pt x="554" y="19"/>
                    <a:pt x="554" y="19"/>
                  </a:cubicBezTo>
                  <a:cubicBezTo>
                    <a:pt x="554" y="19"/>
                    <a:pt x="554" y="19"/>
                    <a:pt x="554" y="19"/>
                  </a:cubicBezTo>
                  <a:cubicBezTo>
                    <a:pt x="555" y="19"/>
                    <a:pt x="555" y="19"/>
                    <a:pt x="555" y="19"/>
                  </a:cubicBezTo>
                  <a:cubicBezTo>
                    <a:pt x="555" y="19"/>
                    <a:pt x="555" y="19"/>
                    <a:pt x="555" y="19"/>
                  </a:cubicBezTo>
                  <a:cubicBezTo>
                    <a:pt x="555" y="19"/>
                    <a:pt x="555" y="19"/>
                    <a:pt x="555" y="19"/>
                  </a:cubicBezTo>
                  <a:cubicBezTo>
                    <a:pt x="555" y="18"/>
                    <a:pt x="556" y="19"/>
                    <a:pt x="556" y="18"/>
                  </a:cubicBezTo>
                  <a:cubicBezTo>
                    <a:pt x="556" y="18"/>
                    <a:pt x="556" y="18"/>
                    <a:pt x="556" y="18"/>
                  </a:cubicBezTo>
                  <a:cubicBezTo>
                    <a:pt x="556" y="18"/>
                    <a:pt x="556" y="18"/>
                    <a:pt x="557" y="18"/>
                  </a:cubicBezTo>
                  <a:cubicBezTo>
                    <a:pt x="556" y="18"/>
                    <a:pt x="556" y="18"/>
                    <a:pt x="556" y="18"/>
                  </a:cubicBezTo>
                  <a:cubicBezTo>
                    <a:pt x="557" y="18"/>
                    <a:pt x="557" y="18"/>
                    <a:pt x="557" y="18"/>
                  </a:cubicBezTo>
                  <a:cubicBezTo>
                    <a:pt x="557" y="18"/>
                    <a:pt x="557" y="18"/>
                    <a:pt x="557" y="18"/>
                  </a:cubicBezTo>
                  <a:cubicBezTo>
                    <a:pt x="557" y="17"/>
                    <a:pt x="558" y="17"/>
                    <a:pt x="558" y="17"/>
                  </a:cubicBezTo>
                  <a:cubicBezTo>
                    <a:pt x="558" y="17"/>
                    <a:pt x="558" y="17"/>
                    <a:pt x="558" y="17"/>
                  </a:cubicBezTo>
                  <a:cubicBezTo>
                    <a:pt x="558" y="17"/>
                    <a:pt x="559" y="17"/>
                    <a:pt x="559" y="17"/>
                  </a:cubicBezTo>
                  <a:cubicBezTo>
                    <a:pt x="559" y="17"/>
                    <a:pt x="559" y="17"/>
                    <a:pt x="559" y="17"/>
                  </a:cubicBezTo>
                  <a:cubicBezTo>
                    <a:pt x="559" y="17"/>
                    <a:pt x="560" y="17"/>
                    <a:pt x="560" y="17"/>
                  </a:cubicBezTo>
                  <a:cubicBezTo>
                    <a:pt x="560" y="17"/>
                    <a:pt x="560" y="17"/>
                    <a:pt x="560" y="17"/>
                  </a:cubicBezTo>
                  <a:cubicBezTo>
                    <a:pt x="560" y="17"/>
                    <a:pt x="560" y="17"/>
                    <a:pt x="560" y="17"/>
                  </a:cubicBezTo>
                  <a:cubicBezTo>
                    <a:pt x="561" y="16"/>
                    <a:pt x="561" y="17"/>
                    <a:pt x="562" y="16"/>
                  </a:cubicBezTo>
                  <a:cubicBezTo>
                    <a:pt x="562" y="16"/>
                    <a:pt x="562" y="16"/>
                    <a:pt x="562" y="16"/>
                  </a:cubicBezTo>
                  <a:cubicBezTo>
                    <a:pt x="562" y="16"/>
                    <a:pt x="562" y="16"/>
                    <a:pt x="562" y="16"/>
                  </a:cubicBezTo>
                  <a:cubicBezTo>
                    <a:pt x="563" y="16"/>
                    <a:pt x="564" y="16"/>
                    <a:pt x="565" y="16"/>
                  </a:cubicBezTo>
                  <a:cubicBezTo>
                    <a:pt x="566" y="16"/>
                    <a:pt x="567" y="16"/>
                    <a:pt x="568" y="16"/>
                  </a:cubicBezTo>
                  <a:cubicBezTo>
                    <a:pt x="569" y="16"/>
                    <a:pt x="570" y="16"/>
                    <a:pt x="571" y="16"/>
                  </a:cubicBezTo>
                  <a:cubicBezTo>
                    <a:pt x="571" y="16"/>
                    <a:pt x="572" y="16"/>
                    <a:pt x="572" y="16"/>
                  </a:cubicBezTo>
                  <a:cubicBezTo>
                    <a:pt x="572" y="17"/>
                    <a:pt x="573" y="16"/>
                    <a:pt x="573" y="17"/>
                  </a:cubicBezTo>
                  <a:cubicBezTo>
                    <a:pt x="574" y="16"/>
                    <a:pt x="574" y="16"/>
                    <a:pt x="574" y="16"/>
                  </a:cubicBezTo>
                  <a:cubicBezTo>
                    <a:pt x="574" y="17"/>
                    <a:pt x="574" y="17"/>
                    <a:pt x="574" y="17"/>
                  </a:cubicBezTo>
                  <a:cubicBezTo>
                    <a:pt x="574" y="17"/>
                    <a:pt x="575" y="17"/>
                    <a:pt x="575" y="17"/>
                  </a:cubicBezTo>
                  <a:cubicBezTo>
                    <a:pt x="575" y="17"/>
                    <a:pt x="575" y="17"/>
                    <a:pt x="575" y="17"/>
                  </a:cubicBezTo>
                  <a:cubicBezTo>
                    <a:pt x="575" y="17"/>
                    <a:pt x="575" y="17"/>
                    <a:pt x="575" y="17"/>
                  </a:cubicBezTo>
                  <a:cubicBezTo>
                    <a:pt x="576" y="17"/>
                    <a:pt x="576" y="17"/>
                    <a:pt x="576" y="17"/>
                  </a:cubicBezTo>
                  <a:cubicBezTo>
                    <a:pt x="577" y="17"/>
                    <a:pt x="577" y="17"/>
                    <a:pt x="577" y="17"/>
                  </a:cubicBezTo>
                  <a:cubicBezTo>
                    <a:pt x="577" y="17"/>
                    <a:pt x="577" y="17"/>
                    <a:pt x="577" y="17"/>
                  </a:cubicBezTo>
                  <a:cubicBezTo>
                    <a:pt x="577" y="17"/>
                    <a:pt x="577" y="17"/>
                    <a:pt x="578" y="18"/>
                  </a:cubicBezTo>
                  <a:cubicBezTo>
                    <a:pt x="578" y="18"/>
                    <a:pt x="578" y="18"/>
                    <a:pt x="578" y="18"/>
                  </a:cubicBezTo>
                  <a:cubicBezTo>
                    <a:pt x="578" y="18"/>
                    <a:pt x="578" y="18"/>
                    <a:pt x="578" y="18"/>
                  </a:cubicBezTo>
                  <a:cubicBezTo>
                    <a:pt x="578" y="18"/>
                    <a:pt x="578" y="18"/>
                    <a:pt x="579" y="18"/>
                  </a:cubicBezTo>
                  <a:cubicBezTo>
                    <a:pt x="579" y="18"/>
                    <a:pt x="579" y="18"/>
                    <a:pt x="579" y="18"/>
                  </a:cubicBezTo>
                  <a:cubicBezTo>
                    <a:pt x="579" y="18"/>
                    <a:pt x="579" y="18"/>
                    <a:pt x="580" y="18"/>
                  </a:cubicBezTo>
                  <a:cubicBezTo>
                    <a:pt x="580" y="18"/>
                    <a:pt x="580" y="18"/>
                    <a:pt x="580" y="18"/>
                  </a:cubicBezTo>
                  <a:cubicBezTo>
                    <a:pt x="580" y="19"/>
                    <a:pt x="580" y="18"/>
                    <a:pt x="580" y="19"/>
                  </a:cubicBezTo>
                  <a:cubicBezTo>
                    <a:pt x="580" y="19"/>
                    <a:pt x="580" y="19"/>
                    <a:pt x="580" y="19"/>
                  </a:cubicBezTo>
                  <a:cubicBezTo>
                    <a:pt x="580" y="19"/>
                    <a:pt x="581" y="19"/>
                    <a:pt x="581" y="19"/>
                  </a:cubicBezTo>
                  <a:cubicBezTo>
                    <a:pt x="581" y="19"/>
                    <a:pt x="581" y="19"/>
                    <a:pt x="581" y="19"/>
                  </a:cubicBezTo>
                  <a:cubicBezTo>
                    <a:pt x="581" y="19"/>
                    <a:pt x="581" y="19"/>
                    <a:pt x="582" y="19"/>
                  </a:cubicBezTo>
                  <a:cubicBezTo>
                    <a:pt x="582" y="19"/>
                    <a:pt x="582" y="19"/>
                    <a:pt x="582" y="19"/>
                  </a:cubicBezTo>
                  <a:cubicBezTo>
                    <a:pt x="582" y="20"/>
                    <a:pt x="582" y="19"/>
                    <a:pt x="582" y="20"/>
                  </a:cubicBezTo>
                  <a:cubicBezTo>
                    <a:pt x="582" y="20"/>
                    <a:pt x="582" y="20"/>
                    <a:pt x="582" y="20"/>
                  </a:cubicBezTo>
                  <a:cubicBezTo>
                    <a:pt x="582" y="20"/>
                    <a:pt x="583" y="20"/>
                    <a:pt x="583" y="20"/>
                  </a:cubicBezTo>
                  <a:cubicBezTo>
                    <a:pt x="583" y="20"/>
                    <a:pt x="583" y="20"/>
                    <a:pt x="583" y="20"/>
                  </a:cubicBezTo>
                  <a:cubicBezTo>
                    <a:pt x="583" y="20"/>
                    <a:pt x="583" y="20"/>
                    <a:pt x="583" y="20"/>
                  </a:cubicBezTo>
                  <a:cubicBezTo>
                    <a:pt x="583" y="20"/>
                    <a:pt x="583" y="20"/>
                    <a:pt x="583" y="20"/>
                  </a:cubicBezTo>
                  <a:cubicBezTo>
                    <a:pt x="584" y="21"/>
                    <a:pt x="584" y="21"/>
                    <a:pt x="584" y="21"/>
                  </a:cubicBezTo>
                  <a:cubicBezTo>
                    <a:pt x="584" y="21"/>
                    <a:pt x="584" y="21"/>
                    <a:pt x="584" y="21"/>
                  </a:cubicBezTo>
                  <a:cubicBezTo>
                    <a:pt x="584" y="21"/>
                    <a:pt x="584" y="21"/>
                    <a:pt x="584" y="21"/>
                  </a:cubicBezTo>
                  <a:cubicBezTo>
                    <a:pt x="584" y="21"/>
                    <a:pt x="584" y="21"/>
                    <a:pt x="584" y="21"/>
                  </a:cubicBezTo>
                  <a:cubicBezTo>
                    <a:pt x="585" y="21"/>
                    <a:pt x="585" y="21"/>
                    <a:pt x="585" y="21"/>
                  </a:cubicBezTo>
                  <a:cubicBezTo>
                    <a:pt x="585" y="21"/>
                    <a:pt x="585" y="21"/>
                    <a:pt x="585" y="21"/>
                  </a:cubicBezTo>
                  <a:cubicBezTo>
                    <a:pt x="586" y="21"/>
                    <a:pt x="585" y="21"/>
                    <a:pt x="585" y="20"/>
                  </a:cubicBezTo>
                  <a:cubicBezTo>
                    <a:pt x="585" y="18"/>
                    <a:pt x="585" y="15"/>
                    <a:pt x="585" y="13"/>
                  </a:cubicBezTo>
                  <a:cubicBezTo>
                    <a:pt x="585" y="11"/>
                    <a:pt x="586" y="10"/>
                    <a:pt x="585" y="9"/>
                  </a:cubicBezTo>
                  <a:cubicBezTo>
                    <a:pt x="585" y="9"/>
                    <a:pt x="585" y="9"/>
                    <a:pt x="585" y="9"/>
                  </a:cubicBezTo>
                  <a:cubicBezTo>
                    <a:pt x="585" y="9"/>
                    <a:pt x="585" y="9"/>
                    <a:pt x="584" y="9"/>
                  </a:cubicBezTo>
                  <a:cubicBezTo>
                    <a:pt x="584" y="9"/>
                    <a:pt x="584" y="9"/>
                    <a:pt x="584" y="9"/>
                  </a:cubicBezTo>
                  <a:cubicBezTo>
                    <a:pt x="584" y="8"/>
                    <a:pt x="584" y="8"/>
                    <a:pt x="584" y="8"/>
                  </a:cubicBezTo>
                  <a:cubicBezTo>
                    <a:pt x="584" y="8"/>
                    <a:pt x="584" y="8"/>
                    <a:pt x="584" y="8"/>
                  </a:cubicBezTo>
                  <a:cubicBezTo>
                    <a:pt x="583" y="8"/>
                    <a:pt x="583" y="8"/>
                    <a:pt x="583" y="8"/>
                  </a:cubicBezTo>
                  <a:cubicBezTo>
                    <a:pt x="583" y="8"/>
                    <a:pt x="583" y="8"/>
                    <a:pt x="583" y="8"/>
                  </a:cubicBezTo>
                  <a:cubicBezTo>
                    <a:pt x="583" y="8"/>
                    <a:pt x="583" y="8"/>
                    <a:pt x="583" y="8"/>
                  </a:cubicBezTo>
                  <a:cubicBezTo>
                    <a:pt x="582" y="8"/>
                    <a:pt x="582" y="8"/>
                    <a:pt x="582" y="8"/>
                  </a:cubicBezTo>
                  <a:cubicBezTo>
                    <a:pt x="582" y="8"/>
                    <a:pt x="582" y="8"/>
                    <a:pt x="582" y="8"/>
                  </a:cubicBezTo>
                  <a:cubicBezTo>
                    <a:pt x="582" y="8"/>
                    <a:pt x="582" y="8"/>
                    <a:pt x="582" y="8"/>
                  </a:cubicBezTo>
                  <a:cubicBezTo>
                    <a:pt x="581" y="7"/>
                    <a:pt x="581" y="7"/>
                    <a:pt x="581" y="7"/>
                  </a:cubicBezTo>
                  <a:cubicBezTo>
                    <a:pt x="581" y="7"/>
                    <a:pt x="581" y="7"/>
                    <a:pt x="581" y="7"/>
                  </a:cubicBezTo>
                  <a:cubicBezTo>
                    <a:pt x="580" y="7"/>
                    <a:pt x="580" y="7"/>
                    <a:pt x="579" y="7"/>
                  </a:cubicBezTo>
                  <a:cubicBezTo>
                    <a:pt x="579" y="7"/>
                    <a:pt x="579" y="7"/>
                    <a:pt x="579" y="7"/>
                  </a:cubicBezTo>
                  <a:cubicBezTo>
                    <a:pt x="578" y="7"/>
                    <a:pt x="578" y="7"/>
                    <a:pt x="577" y="7"/>
                  </a:cubicBezTo>
                  <a:cubicBezTo>
                    <a:pt x="577" y="7"/>
                    <a:pt x="577" y="7"/>
                    <a:pt x="577" y="6"/>
                  </a:cubicBezTo>
                  <a:cubicBezTo>
                    <a:pt x="577" y="6"/>
                    <a:pt x="576" y="6"/>
                    <a:pt x="575" y="6"/>
                  </a:cubicBezTo>
                  <a:cubicBezTo>
                    <a:pt x="575" y="6"/>
                    <a:pt x="575" y="6"/>
                    <a:pt x="575" y="6"/>
                  </a:cubicBezTo>
                  <a:cubicBezTo>
                    <a:pt x="573" y="6"/>
                    <a:pt x="572" y="6"/>
                    <a:pt x="571" y="6"/>
                  </a:cubicBezTo>
                  <a:cubicBezTo>
                    <a:pt x="570" y="6"/>
                    <a:pt x="569" y="6"/>
                    <a:pt x="568" y="6"/>
                  </a:cubicBezTo>
                  <a:cubicBezTo>
                    <a:pt x="567" y="6"/>
                    <a:pt x="567" y="6"/>
                    <a:pt x="566" y="6"/>
                  </a:cubicBezTo>
                  <a:cubicBezTo>
                    <a:pt x="565" y="6"/>
                    <a:pt x="564" y="6"/>
                    <a:pt x="564" y="6"/>
                  </a:cubicBezTo>
                  <a:cubicBezTo>
                    <a:pt x="563" y="6"/>
                    <a:pt x="562" y="6"/>
                    <a:pt x="561" y="6"/>
                  </a:cubicBezTo>
                  <a:cubicBezTo>
                    <a:pt x="561" y="6"/>
                    <a:pt x="561" y="6"/>
                    <a:pt x="560" y="6"/>
                  </a:cubicBezTo>
                  <a:cubicBezTo>
                    <a:pt x="560" y="7"/>
                    <a:pt x="559" y="6"/>
                    <a:pt x="559" y="6"/>
                  </a:cubicBezTo>
                  <a:cubicBezTo>
                    <a:pt x="559" y="7"/>
                    <a:pt x="559" y="7"/>
                    <a:pt x="558" y="7"/>
                  </a:cubicBezTo>
                  <a:cubicBezTo>
                    <a:pt x="558" y="7"/>
                    <a:pt x="557" y="6"/>
                    <a:pt x="557" y="7"/>
                  </a:cubicBezTo>
                  <a:cubicBezTo>
                    <a:pt x="557" y="7"/>
                    <a:pt x="557" y="7"/>
                    <a:pt x="557" y="7"/>
                  </a:cubicBezTo>
                  <a:cubicBezTo>
                    <a:pt x="557" y="7"/>
                    <a:pt x="556" y="7"/>
                    <a:pt x="556" y="7"/>
                  </a:cubicBezTo>
                  <a:cubicBezTo>
                    <a:pt x="556" y="7"/>
                    <a:pt x="556" y="7"/>
                    <a:pt x="556" y="7"/>
                  </a:cubicBezTo>
                  <a:cubicBezTo>
                    <a:pt x="555" y="7"/>
                    <a:pt x="555" y="7"/>
                    <a:pt x="555" y="8"/>
                  </a:cubicBezTo>
                  <a:cubicBezTo>
                    <a:pt x="555" y="8"/>
                    <a:pt x="555" y="8"/>
                    <a:pt x="555" y="8"/>
                  </a:cubicBezTo>
                  <a:cubicBezTo>
                    <a:pt x="554" y="8"/>
                    <a:pt x="554" y="8"/>
                    <a:pt x="553" y="8"/>
                  </a:cubicBezTo>
                  <a:cubicBezTo>
                    <a:pt x="553" y="8"/>
                    <a:pt x="553" y="8"/>
                    <a:pt x="553" y="8"/>
                  </a:cubicBezTo>
                  <a:cubicBezTo>
                    <a:pt x="553" y="8"/>
                    <a:pt x="553" y="8"/>
                    <a:pt x="553" y="8"/>
                  </a:cubicBezTo>
                  <a:cubicBezTo>
                    <a:pt x="553" y="8"/>
                    <a:pt x="553" y="8"/>
                    <a:pt x="553" y="8"/>
                  </a:cubicBezTo>
                  <a:cubicBezTo>
                    <a:pt x="552" y="9"/>
                    <a:pt x="552" y="8"/>
                    <a:pt x="552" y="9"/>
                  </a:cubicBezTo>
                  <a:cubicBezTo>
                    <a:pt x="552" y="9"/>
                    <a:pt x="552" y="9"/>
                    <a:pt x="552" y="9"/>
                  </a:cubicBezTo>
                  <a:cubicBezTo>
                    <a:pt x="552" y="9"/>
                    <a:pt x="551" y="9"/>
                    <a:pt x="551" y="9"/>
                  </a:cubicBezTo>
                  <a:cubicBezTo>
                    <a:pt x="551" y="9"/>
                    <a:pt x="551" y="9"/>
                    <a:pt x="551" y="9"/>
                  </a:cubicBezTo>
                  <a:cubicBezTo>
                    <a:pt x="551" y="9"/>
                    <a:pt x="550" y="9"/>
                    <a:pt x="550" y="9"/>
                  </a:cubicBezTo>
                  <a:cubicBezTo>
                    <a:pt x="550" y="9"/>
                    <a:pt x="550" y="9"/>
                    <a:pt x="550" y="9"/>
                  </a:cubicBezTo>
                  <a:cubicBezTo>
                    <a:pt x="550" y="9"/>
                    <a:pt x="550" y="9"/>
                    <a:pt x="550" y="10"/>
                  </a:cubicBezTo>
                  <a:cubicBezTo>
                    <a:pt x="550" y="10"/>
                    <a:pt x="550" y="10"/>
                    <a:pt x="550" y="10"/>
                  </a:cubicBezTo>
                  <a:cubicBezTo>
                    <a:pt x="550" y="10"/>
                    <a:pt x="549" y="10"/>
                    <a:pt x="549" y="10"/>
                  </a:cubicBezTo>
                  <a:cubicBezTo>
                    <a:pt x="549" y="10"/>
                    <a:pt x="549" y="10"/>
                    <a:pt x="549" y="10"/>
                  </a:cubicBezTo>
                  <a:cubicBezTo>
                    <a:pt x="549" y="10"/>
                    <a:pt x="549" y="10"/>
                    <a:pt x="549" y="10"/>
                  </a:cubicBezTo>
                  <a:cubicBezTo>
                    <a:pt x="549" y="10"/>
                    <a:pt x="549" y="10"/>
                    <a:pt x="549" y="10"/>
                  </a:cubicBezTo>
                  <a:cubicBezTo>
                    <a:pt x="549" y="10"/>
                    <a:pt x="549" y="10"/>
                    <a:pt x="549" y="10"/>
                  </a:cubicBezTo>
                  <a:cubicBezTo>
                    <a:pt x="548" y="11"/>
                    <a:pt x="548" y="10"/>
                    <a:pt x="548" y="11"/>
                  </a:cubicBezTo>
                  <a:cubicBezTo>
                    <a:pt x="548" y="11"/>
                    <a:pt x="548" y="11"/>
                    <a:pt x="548" y="11"/>
                  </a:cubicBezTo>
                  <a:cubicBezTo>
                    <a:pt x="548" y="11"/>
                    <a:pt x="548" y="11"/>
                    <a:pt x="548" y="11"/>
                  </a:cubicBezTo>
                  <a:cubicBezTo>
                    <a:pt x="548" y="11"/>
                    <a:pt x="548" y="11"/>
                    <a:pt x="548" y="11"/>
                  </a:cubicBezTo>
                  <a:cubicBezTo>
                    <a:pt x="547" y="11"/>
                    <a:pt x="547" y="11"/>
                    <a:pt x="547" y="11"/>
                  </a:cubicBezTo>
                  <a:cubicBezTo>
                    <a:pt x="547" y="11"/>
                    <a:pt x="547" y="11"/>
                    <a:pt x="547" y="11"/>
                  </a:cubicBezTo>
                  <a:cubicBezTo>
                    <a:pt x="547" y="11"/>
                    <a:pt x="547" y="12"/>
                    <a:pt x="546" y="12"/>
                  </a:cubicBezTo>
                  <a:cubicBezTo>
                    <a:pt x="546" y="12"/>
                    <a:pt x="546" y="12"/>
                    <a:pt x="546" y="12"/>
                  </a:cubicBezTo>
                  <a:cubicBezTo>
                    <a:pt x="546" y="12"/>
                    <a:pt x="546" y="12"/>
                    <a:pt x="545" y="12"/>
                  </a:cubicBezTo>
                  <a:cubicBezTo>
                    <a:pt x="546" y="12"/>
                    <a:pt x="546" y="12"/>
                    <a:pt x="546" y="12"/>
                  </a:cubicBezTo>
                  <a:cubicBezTo>
                    <a:pt x="545" y="12"/>
                    <a:pt x="545" y="13"/>
                    <a:pt x="545" y="13"/>
                  </a:cubicBezTo>
                  <a:cubicBezTo>
                    <a:pt x="545" y="13"/>
                    <a:pt x="545" y="13"/>
                    <a:pt x="545" y="13"/>
                  </a:cubicBezTo>
                  <a:cubicBezTo>
                    <a:pt x="545" y="13"/>
                    <a:pt x="545" y="13"/>
                    <a:pt x="545" y="13"/>
                  </a:cubicBezTo>
                  <a:cubicBezTo>
                    <a:pt x="545" y="13"/>
                    <a:pt x="545" y="13"/>
                    <a:pt x="545" y="13"/>
                  </a:cubicBezTo>
                  <a:cubicBezTo>
                    <a:pt x="545" y="13"/>
                    <a:pt x="545" y="13"/>
                    <a:pt x="544" y="13"/>
                  </a:cubicBezTo>
                  <a:cubicBezTo>
                    <a:pt x="544" y="13"/>
                    <a:pt x="544" y="13"/>
                    <a:pt x="544" y="13"/>
                  </a:cubicBezTo>
                  <a:cubicBezTo>
                    <a:pt x="544" y="14"/>
                    <a:pt x="544" y="14"/>
                    <a:pt x="544" y="14"/>
                  </a:cubicBezTo>
                  <a:cubicBezTo>
                    <a:pt x="544" y="14"/>
                    <a:pt x="544" y="14"/>
                    <a:pt x="544" y="14"/>
                  </a:cubicBezTo>
                  <a:cubicBezTo>
                    <a:pt x="544" y="14"/>
                    <a:pt x="544" y="14"/>
                    <a:pt x="544" y="14"/>
                  </a:cubicBezTo>
                  <a:cubicBezTo>
                    <a:pt x="544" y="14"/>
                    <a:pt x="544" y="14"/>
                    <a:pt x="544" y="14"/>
                  </a:cubicBezTo>
                  <a:cubicBezTo>
                    <a:pt x="544" y="14"/>
                    <a:pt x="543" y="14"/>
                    <a:pt x="543" y="14"/>
                  </a:cubicBezTo>
                  <a:cubicBezTo>
                    <a:pt x="543" y="14"/>
                    <a:pt x="543" y="14"/>
                    <a:pt x="543" y="14"/>
                  </a:cubicBezTo>
                  <a:cubicBezTo>
                    <a:pt x="543" y="15"/>
                    <a:pt x="543" y="15"/>
                    <a:pt x="543" y="15"/>
                  </a:cubicBezTo>
                  <a:cubicBezTo>
                    <a:pt x="543" y="15"/>
                    <a:pt x="543" y="15"/>
                    <a:pt x="543" y="15"/>
                  </a:cubicBezTo>
                  <a:cubicBezTo>
                    <a:pt x="543" y="15"/>
                    <a:pt x="543" y="15"/>
                    <a:pt x="543" y="15"/>
                  </a:cubicBezTo>
                  <a:cubicBezTo>
                    <a:pt x="543" y="15"/>
                    <a:pt x="543" y="15"/>
                    <a:pt x="543" y="15"/>
                  </a:cubicBezTo>
                  <a:cubicBezTo>
                    <a:pt x="543" y="15"/>
                    <a:pt x="542" y="15"/>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1" y="16"/>
                    <a:pt x="541" y="17"/>
                    <a:pt x="541" y="17"/>
                  </a:cubicBezTo>
                  <a:cubicBezTo>
                    <a:pt x="541" y="17"/>
                    <a:pt x="541" y="17"/>
                    <a:pt x="541" y="17"/>
                  </a:cubicBezTo>
                  <a:cubicBezTo>
                    <a:pt x="541" y="17"/>
                    <a:pt x="541" y="17"/>
                    <a:pt x="541" y="17"/>
                  </a:cubicBezTo>
                  <a:cubicBezTo>
                    <a:pt x="541" y="17"/>
                    <a:pt x="541" y="17"/>
                    <a:pt x="541" y="17"/>
                  </a:cubicBezTo>
                  <a:cubicBezTo>
                    <a:pt x="541" y="17"/>
                    <a:pt x="541" y="18"/>
                    <a:pt x="541" y="18"/>
                  </a:cubicBezTo>
                  <a:cubicBezTo>
                    <a:pt x="541" y="18"/>
                    <a:pt x="541" y="18"/>
                    <a:pt x="541" y="18"/>
                  </a:cubicBezTo>
                  <a:cubicBezTo>
                    <a:pt x="540" y="18"/>
                    <a:pt x="540" y="18"/>
                    <a:pt x="540" y="18"/>
                  </a:cubicBezTo>
                  <a:cubicBezTo>
                    <a:pt x="540" y="18"/>
                    <a:pt x="540" y="18"/>
                    <a:pt x="540" y="18"/>
                  </a:cubicBezTo>
                  <a:cubicBezTo>
                    <a:pt x="540" y="18"/>
                    <a:pt x="540" y="19"/>
                    <a:pt x="540" y="19"/>
                  </a:cubicBezTo>
                  <a:cubicBezTo>
                    <a:pt x="540" y="19"/>
                    <a:pt x="540" y="19"/>
                    <a:pt x="540" y="19"/>
                  </a:cubicBezTo>
                  <a:cubicBezTo>
                    <a:pt x="540" y="19"/>
                    <a:pt x="540" y="19"/>
                    <a:pt x="540" y="19"/>
                  </a:cubicBezTo>
                  <a:cubicBezTo>
                    <a:pt x="540" y="19"/>
                    <a:pt x="540" y="19"/>
                    <a:pt x="540" y="19"/>
                  </a:cubicBezTo>
                  <a:cubicBezTo>
                    <a:pt x="539" y="20"/>
                    <a:pt x="539" y="20"/>
                    <a:pt x="539" y="20"/>
                  </a:cubicBezTo>
                  <a:cubicBezTo>
                    <a:pt x="539" y="20"/>
                    <a:pt x="539" y="20"/>
                    <a:pt x="539" y="20"/>
                  </a:cubicBezTo>
                  <a:cubicBezTo>
                    <a:pt x="539" y="20"/>
                    <a:pt x="539" y="21"/>
                    <a:pt x="539" y="21"/>
                  </a:cubicBezTo>
                  <a:cubicBezTo>
                    <a:pt x="539" y="21"/>
                    <a:pt x="539" y="21"/>
                    <a:pt x="539" y="21"/>
                  </a:cubicBezTo>
                  <a:cubicBezTo>
                    <a:pt x="539" y="21"/>
                    <a:pt x="539" y="21"/>
                    <a:pt x="539" y="21"/>
                  </a:cubicBezTo>
                  <a:cubicBezTo>
                    <a:pt x="539" y="21"/>
                    <a:pt x="539" y="22"/>
                    <a:pt x="538" y="22"/>
                  </a:cubicBezTo>
                  <a:cubicBezTo>
                    <a:pt x="538" y="22"/>
                    <a:pt x="538" y="22"/>
                    <a:pt x="538" y="22"/>
                  </a:cubicBezTo>
                  <a:cubicBezTo>
                    <a:pt x="538" y="22"/>
                    <a:pt x="538" y="22"/>
                    <a:pt x="538" y="23"/>
                  </a:cubicBezTo>
                  <a:cubicBezTo>
                    <a:pt x="538" y="23"/>
                    <a:pt x="538" y="23"/>
                    <a:pt x="538" y="23"/>
                  </a:cubicBezTo>
                  <a:cubicBezTo>
                    <a:pt x="538" y="23"/>
                    <a:pt x="538" y="23"/>
                    <a:pt x="538" y="23"/>
                  </a:cubicBezTo>
                  <a:cubicBezTo>
                    <a:pt x="538" y="23"/>
                    <a:pt x="538" y="23"/>
                    <a:pt x="538" y="24"/>
                  </a:cubicBezTo>
                  <a:cubicBezTo>
                    <a:pt x="538" y="24"/>
                    <a:pt x="538" y="24"/>
                    <a:pt x="538" y="24"/>
                  </a:cubicBezTo>
                  <a:cubicBezTo>
                    <a:pt x="538" y="24"/>
                    <a:pt x="538" y="24"/>
                    <a:pt x="538" y="24"/>
                  </a:cubicBezTo>
                  <a:cubicBezTo>
                    <a:pt x="537" y="24"/>
                    <a:pt x="538" y="25"/>
                    <a:pt x="537" y="25"/>
                  </a:cubicBezTo>
                  <a:cubicBezTo>
                    <a:pt x="538" y="25"/>
                    <a:pt x="538" y="25"/>
                    <a:pt x="537" y="25"/>
                  </a:cubicBezTo>
                  <a:cubicBezTo>
                    <a:pt x="537" y="26"/>
                    <a:pt x="537" y="26"/>
                    <a:pt x="537" y="27"/>
                  </a:cubicBezTo>
                  <a:cubicBezTo>
                    <a:pt x="537" y="28"/>
                    <a:pt x="537" y="29"/>
                    <a:pt x="537" y="30"/>
                  </a:cubicBezTo>
                  <a:cubicBezTo>
                    <a:pt x="537" y="32"/>
                    <a:pt x="537" y="35"/>
                    <a:pt x="538" y="37"/>
                  </a:cubicBezTo>
                  <a:cubicBezTo>
                    <a:pt x="539" y="42"/>
                    <a:pt x="541" y="46"/>
                    <a:pt x="545" y="49"/>
                  </a:cubicBezTo>
                  <a:cubicBezTo>
                    <a:pt x="548" y="52"/>
                    <a:pt x="552" y="55"/>
                    <a:pt x="556" y="57"/>
                  </a:cubicBezTo>
                  <a:cubicBezTo>
                    <a:pt x="559" y="58"/>
                    <a:pt x="561" y="60"/>
                    <a:pt x="563" y="61"/>
                  </a:cubicBezTo>
                  <a:cubicBezTo>
                    <a:pt x="567" y="63"/>
                    <a:pt x="570" y="65"/>
                    <a:pt x="573" y="68"/>
                  </a:cubicBezTo>
                  <a:cubicBezTo>
                    <a:pt x="576" y="71"/>
                    <a:pt x="578" y="75"/>
                    <a:pt x="578" y="79"/>
                  </a:cubicBezTo>
                  <a:cubicBezTo>
                    <a:pt x="578" y="86"/>
                    <a:pt x="574" y="90"/>
                    <a:pt x="568" y="92"/>
                  </a:cubicBezTo>
                  <a:cubicBezTo>
                    <a:pt x="566" y="93"/>
                    <a:pt x="563" y="93"/>
                    <a:pt x="561" y="93"/>
                  </a:cubicBezTo>
                  <a:cubicBezTo>
                    <a:pt x="553" y="93"/>
                    <a:pt x="545" y="91"/>
                    <a:pt x="538" y="86"/>
                  </a:cubicBezTo>
                  <a:cubicBezTo>
                    <a:pt x="538" y="85"/>
                    <a:pt x="537" y="85"/>
                    <a:pt x="537" y="85"/>
                  </a:cubicBezTo>
                  <a:cubicBezTo>
                    <a:pt x="537" y="89"/>
                    <a:pt x="537" y="93"/>
                    <a:pt x="537" y="97"/>
                  </a:cubicBezTo>
                  <a:cubicBezTo>
                    <a:pt x="537" y="98"/>
                    <a:pt x="537" y="98"/>
                    <a:pt x="538" y="98"/>
                  </a:cubicBezTo>
                  <a:cubicBezTo>
                    <a:pt x="539" y="99"/>
                    <a:pt x="541" y="100"/>
                    <a:pt x="543" y="100"/>
                  </a:cubicBezTo>
                  <a:cubicBezTo>
                    <a:pt x="546" y="102"/>
                    <a:pt x="550" y="102"/>
                    <a:pt x="553" y="103"/>
                  </a:cubicBezTo>
                  <a:cubicBezTo>
                    <a:pt x="555" y="103"/>
                    <a:pt x="556" y="103"/>
                    <a:pt x="557" y="103"/>
                  </a:cubicBezTo>
                  <a:cubicBezTo>
                    <a:pt x="558" y="103"/>
                    <a:pt x="559" y="103"/>
                    <a:pt x="560" y="103"/>
                  </a:cubicBezTo>
                  <a:cubicBezTo>
                    <a:pt x="561" y="103"/>
                    <a:pt x="562" y="103"/>
                    <a:pt x="564" y="103"/>
                  </a:cubicBezTo>
                  <a:cubicBezTo>
                    <a:pt x="564" y="103"/>
                    <a:pt x="564" y="103"/>
                    <a:pt x="564" y="103"/>
                  </a:cubicBezTo>
                  <a:cubicBezTo>
                    <a:pt x="565" y="103"/>
                    <a:pt x="566" y="103"/>
                    <a:pt x="566" y="103"/>
                  </a:cubicBezTo>
                  <a:cubicBezTo>
                    <a:pt x="566" y="102"/>
                    <a:pt x="567" y="102"/>
                    <a:pt x="567" y="103"/>
                  </a:cubicBezTo>
                  <a:cubicBezTo>
                    <a:pt x="567" y="102"/>
                    <a:pt x="568" y="103"/>
                    <a:pt x="568" y="102"/>
                  </a:cubicBezTo>
                  <a:cubicBezTo>
                    <a:pt x="568" y="102"/>
                    <a:pt x="568" y="102"/>
                    <a:pt x="568" y="102"/>
                  </a:cubicBezTo>
                  <a:cubicBezTo>
                    <a:pt x="569" y="102"/>
                    <a:pt x="569" y="102"/>
                    <a:pt x="569" y="102"/>
                  </a:cubicBezTo>
                  <a:cubicBezTo>
                    <a:pt x="569" y="102"/>
                    <a:pt x="569" y="102"/>
                    <a:pt x="570" y="102"/>
                  </a:cubicBezTo>
                  <a:cubicBezTo>
                    <a:pt x="570" y="102"/>
                    <a:pt x="570" y="102"/>
                    <a:pt x="570" y="102"/>
                  </a:cubicBezTo>
                  <a:cubicBezTo>
                    <a:pt x="570" y="102"/>
                    <a:pt x="570" y="102"/>
                    <a:pt x="570" y="102"/>
                  </a:cubicBezTo>
                  <a:cubicBezTo>
                    <a:pt x="570" y="102"/>
                    <a:pt x="571" y="102"/>
                    <a:pt x="571" y="101"/>
                  </a:cubicBezTo>
                  <a:cubicBezTo>
                    <a:pt x="571" y="101"/>
                    <a:pt x="571" y="101"/>
                    <a:pt x="571" y="101"/>
                  </a:cubicBezTo>
                  <a:cubicBezTo>
                    <a:pt x="571" y="101"/>
                    <a:pt x="572" y="101"/>
                    <a:pt x="572" y="101"/>
                  </a:cubicBezTo>
                  <a:cubicBezTo>
                    <a:pt x="572" y="101"/>
                    <a:pt x="572" y="101"/>
                    <a:pt x="572" y="101"/>
                  </a:cubicBezTo>
                  <a:cubicBezTo>
                    <a:pt x="572" y="101"/>
                    <a:pt x="573" y="101"/>
                    <a:pt x="573" y="101"/>
                  </a:cubicBezTo>
                  <a:cubicBezTo>
                    <a:pt x="573" y="101"/>
                    <a:pt x="573" y="101"/>
                    <a:pt x="573" y="101"/>
                  </a:cubicBezTo>
                  <a:cubicBezTo>
                    <a:pt x="573" y="101"/>
                    <a:pt x="574" y="101"/>
                    <a:pt x="574" y="100"/>
                  </a:cubicBezTo>
                  <a:cubicBezTo>
                    <a:pt x="574" y="100"/>
                    <a:pt x="574" y="100"/>
                    <a:pt x="574" y="100"/>
                  </a:cubicBezTo>
                  <a:cubicBezTo>
                    <a:pt x="574" y="100"/>
                    <a:pt x="574" y="100"/>
                    <a:pt x="574" y="100"/>
                  </a:cubicBezTo>
                  <a:cubicBezTo>
                    <a:pt x="574" y="100"/>
                    <a:pt x="575" y="100"/>
                    <a:pt x="575" y="100"/>
                  </a:cubicBezTo>
                  <a:cubicBezTo>
                    <a:pt x="575" y="100"/>
                    <a:pt x="575" y="100"/>
                    <a:pt x="575" y="100"/>
                  </a:cubicBezTo>
                  <a:cubicBezTo>
                    <a:pt x="575" y="100"/>
                    <a:pt x="576" y="100"/>
                    <a:pt x="576" y="100"/>
                  </a:cubicBezTo>
                  <a:cubicBezTo>
                    <a:pt x="576" y="100"/>
                    <a:pt x="576" y="100"/>
                    <a:pt x="576" y="100"/>
                  </a:cubicBezTo>
                  <a:cubicBezTo>
                    <a:pt x="576" y="100"/>
                    <a:pt x="576" y="100"/>
                    <a:pt x="576" y="99"/>
                  </a:cubicBezTo>
                  <a:cubicBezTo>
                    <a:pt x="576" y="99"/>
                    <a:pt x="576" y="99"/>
                    <a:pt x="576" y="99"/>
                  </a:cubicBezTo>
                  <a:cubicBezTo>
                    <a:pt x="577" y="99"/>
                    <a:pt x="577" y="99"/>
                    <a:pt x="577" y="99"/>
                  </a:cubicBezTo>
                  <a:cubicBezTo>
                    <a:pt x="577" y="99"/>
                    <a:pt x="577" y="99"/>
                    <a:pt x="577" y="99"/>
                  </a:cubicBezTo>
                  <a:cubicBezTo>
                    <a:pt x="577" y="99"/>
                    <a:pt x="578" y="99"/>
                    <a:pt x="578" y="99"/>
                  </a:cubicBezTo>
                  <a:cubicBezTo>
                    <a:pt x="578" y="99"/>
                    <a:pt x="578" y="99"/>
                    <a:pt x="578" y="99"/>
                  </a:cubicBezTo>
                  <a:cubicBezTo>
                    <a:pt x="578" y="99"/>
                    <a:pt x="578" y="98"/>
                    <a:pt x="578" y="98"/>
                  </a:cubicBezTo>
                  <a:cubicBezTo>
                    <a:pt x="578" y="98"/>
                    <a:pt x="578" y="98"/>
                    <a:pt x="578" y="98"/>
                  </a:cubicBezTo>
                  <a:cubicBezTo>
                    <a:pt x="578" y="98"/>
                    <a:pt x="579" y="98"/>
                    <a:pt x="579" y="98"/>
                  </a:cubicBezTo>
                  <a:cubicBezTo>
                    <a:pt x="579" y="98"/>
                    <a:pt x="579" y="98"/>
                    <a:pt x="579" y="98"/>
                  </a:cubicBezTo>
                  <a:cubicBezTo>
                    <a:pt x="579" y="98"/>
                    <a:pt x="579" y="98"/>
                    <a:pt x="579" y="98"/>
                  </a:cubicBezTo>
                  <a:cubicBezTo>
                    <a:pt x="579" y="98"/>
                    <a:pt x="579" y="98"/>
                    <a:pt x="579" y="98"/>
                  </a:cubicBezTo>
                  <a:cubicBezTo>
                    <a:pt x="579" y="97"/>
                    <a:pt x="580" y="98"/>
                    <a:pt x="580" y="97"/>
                  </a:cubicBezTo>
                  <a:cubicBezTo>
                    <a:pt x="580" y="97"/>
                    <a:pt x="580" y="97"/>
                    <a:pt x="580" y="97"/>
                  </a:cubicBezTo>
                  <a:cubicBezTo>
                    <a:pt x="580" y="97"/>
                    <a:pt x="580" y="97"/>
                    <a:pt x="580" y="97"/>
                  </a:cubicBezTo>
                  <a:cubicBezTo>
                    <a:pt x="580" y="97"/>
                    <a:pt x="580" y="97"/>
                    <a:pt x="580" y="97"/>
                  </a:cubicBezTo>
                  <a:cubicBezTo>
                    <a:pt x="580" y="97"/>
                    <a:pt x="580" y="97"/>
                    <a:pt x="581" y="97"/>
                  </a:cubicBezTo>
                  <a:cubicBezTo>
                    <a:pt x="581" y="97"/>
                    <a:pt x="581" y="97"/>
                    <a:pt x="581" y="97"/>
                  </a:cubicBezTo>
                  <a:cubicBezTo>
                    <a:pt x="581" y="96"/>
                    <a:pt x="581" y="97"/>
                    <a:pt x="581" y="96"/>
                  </a:cubicBezTo>
                  <a:cubicBezTo>
                    <a:pt x="581" y="96"/>
                    <a:pt x="581" y="96"/>
                    <a:pt x="581" y="96"/>
                  </a:cubicBezTo>
                  <a:cubicBezTo>
                    <a:pt x="581" y="96"/>
                    <a:pt x="582" y="96"/>
                    <a:pt x="582" y="96"/>
                  </a:cubicBezTo>
                  <a:cubicBezTo>
                    <a:pt x="582" y="96"/>
                    <a:pt x="582" y="96"/>
                    <a:pt x="582" y="96"/>
                  </a:cubicBezTo>
                  <a:cubicBezTo>
                    <a:pt x="582" y="96"/>
                    <a:pt x="582" y="96"/>
                    <a:pt x="582" y="96"/>
                  </a:cubicBezTo>
                  <a:cubicBezTo>
                    <a:pt x="582" y="96"/>
                    <a:pt x="582" y="96"/>
                    <a:pt x="582" y="96"/>
                  </a:cubicBezTo>
                  <a:cubicBezTo>
                    <a:pt x="582" y="95"/>
                    <a:pt x="582" y="95"/>
                    <a:pt x="582" y="95"/>
                  </a:cubicBezTo>
                  <a:cubicBezTo>
                    <a:pt x="582" y="95"/>
                    <a:pt x="582" y="95"/>
                    <a:pt x="582" y="95"/>
                  </a:cubicBezTo>
                  <a:cubicBezTo>
                    <a:pt x="582" y="95"/>
                    <a:pt x="583" y="95"/>
                    <a:pt x="583" y="95"/>
                  </a:cubicBezTo>
                  <a:cubicBezTo>
                    <a:pt x="583" y="95"/>
                    <a:pt x="583" y="95"/>
                    <a:pt x="583" y="95"/>
                  </a:cubicBezTo>
                  <a:cubicBezTo>
                    <a:pt x="583" y="95"/>
                    <a:pt x="583" y="95"/>
                    <a:pt x="583" y="95"/>
                  </a:cubicBezTo>
                  <a:cubicBezTo>
                    <a:pt x="583" y="95"/>
                    <a:pt x="583" y="95"/>
                    <a:pt x="583" y="95"/>
                  </a:cubicBezTo>
                  <a:cubicBezTo>
                    <a:pt x="583" y="94"/>
                    <a:pt x="583" y="94"/>
                    <a:pt x="583" y="94"/>
                  </a:cubicBezTo>
                  <a:cubicBezTo>
                    <a:pt x="583" y="94"/>
                    <a:pt x="583" y="94"/>
                    <a:pt x="583" y="94"/>
                  </a:cubicBezTo>
                  <a:cubicBezTo>
                    <a:pt x="583" y="94"/>
                    <a:pt x="584" y="94"/>
                    <a:pt x="584" y="94"/>
                  </a:cubicBezTo>
                  <a:cubicBezTo>
                    <a:pt x="584" y="94"/>
                    <a:pt x="584" y="94"/>
                    <a:pt x="584" y="94"/>
                  </a:cubicBezTo>
                  <a:cubicBezTo>
                    <a:pt x="584" y="94"/>
                    <a:pt x="584" y="94"/>
                    <a:pt x="584" y="93"/>
                  </a:cubicBezTo>
                  <a:cubicBezTo>
                    <a:pt x="584" y="93"/>
                    <a:pt x="584" y="93"/>
                    <a:pt x="584" y="93"/>
                  </a:cubicBezTo>
                  <a:cubicBezTo>
                    <a:pt x="584" y="93"/>
                    <a:pt x="584" y="93"/>
                    <a:pt x="584" y="93"/>
                  </a:cubicBezTo>
                  <a:cubicBezTo>
                    <a:pt x="584" y="93"/>
                    <a:pt x="584" y="93"/>
                    <a:pt x="584" y="93"/>
                  </a:cubicBezTo>
                  <a:cubicBezTo>
                    <a:pt x="585" y="93"/>
                    <a:pt x="585" y="93"/>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6" y="92"/>
                    <a:pt x="586" y="91"/>
                    <a:pt x="586" y="91"/>
                  </a:cubicBezTo>
                  <a:cubicBezTo>
                    <a:pt x="586" y="91"/>
                    <a:pt x="586" y="91"/>
                    <a:pt x="586" y="91"/>
                  </a:cubicBezTo>
                  <a:cubicBezTo>
                    <a:pt x="586" y="91"/>
                    <a:pt x="586" y="91"/>
                    <a:pt x="586" y="90"/>
                  </a:cubicBezTo>
                  <a:cubicBezTo>
                    <a:pt x="586" y="90"/>
                    <a:pt x="586" y="90"/>
                    <a:pt x="586" y="90"/>
                  </a:cubicBezTo>
                  <a:cubicBezTo>
                    <a:pt x="586" y="90"/>
                    <a:pt x="586" y="90"/>
                    <a:pt x="586" y="90"/>
                  </a:cubicBezTo>
                  <a:cubicBezTo>
                    <a:pt x="586" y="90"/>
                    <a:pt x="586" y="90"/>
                    <a:pt x="586" y="90"/>
                  </a:cubicBezTo>
                  <a:cubicBezTo>
                    <a:pt x="587" y="90"/>
                    <a:pt x="587" y="89"/>
                    <a:pt x="587" y="89"/>
                  </a:cubicBezTo>
                  <a:cubicBezTo>
                    <a:pt x="587" y="89"/>
                    <a:pt x="587" y="89"/>
                    <a:pt x="587" y="89"/>
                  </a:cubicBezTo>
                  <a:cubicBezTo>
                    <a:pt x="587" y="89"/>
                    <a:pt x="587" y="89"/>
                    <a:pt x="587" y="89"/>
                  </a:cubicBezTo>
                  <a:cubicBezTo>
                    <a:pt x="587" y="89"/>
                    <a:pt x="587" y="89"/>
                    <a:pt x="587" y="89"/>
                  </a:cubicBezTo>
                  <a:cubicBezTo>
                    <a:pt x="588" y="88"/>
                    <a:pt x="587" y="88"/>
                    <a:pt x="588" y="88"/>
                  </a:cubicBezTo>
                  <a:cubicBezTo>
                    <a:pt x="588" y="88"/>
                    <a:pt x="588" y="88"/>
                    <a:pt x="588" y="88"/>
                  </a:cubicBezTo>
                  <a:cubicBezTo>
                    <a:pt x="588" y="87"/>
                    <a:pt x="588" y="87"/>
                    <a:pt x="588" y="87"/>
                  </a:cubicBezTo>
                  <a:cubicBezTo>
                    <a:pt x="588" y="87"/>
                    <a:pt x="588" y="87"/>
                    <a:pt x="588" y="87"/>
                  </a:cubicBezTo>
                  <a:cubicBezTo>
                    <a:pt x="588" y="86"/>
                    <a:pt x="588" y="86"/>
                    <a:pt x="588" y="86"/>
                  </a:cubicBezTo>
                  <a:cubicBezTo>
                    <a:pt x="588" y="86"/>
                    <a:pt x="588" y="86"/>
                    <a:pt x="588" y="85"/>
                  </a:cubicBezTo>
                  <a:cubicBezTo>
                    <a:pt x="589" y="85"/>
                    <a:pt x="588" y="85"/>
                    <a:pt x="589" y="84"/>
                  </a:cubicBezTo>
                  <a:close/>
                  <a:moveTo>
                    <a:pt x="300" y="53"/>
                  </a:moveTo>
                  <a:cubicBezTo>
                    <a:pt x="297" y="43"/>
                    <a:pt x="290" y="37"/>
                    <a:pt x="280" y="34"/>
                  </a:cubicBezTo>
                  <a:cubicBezTo>
                    <a:pt x="274" y="32"/>
                    <a:pt x="268" y="32"/>
                    <a:pt x="262" y="33"/>
                  </a:cubicBezTo>
                  <a:cubicBezTo>
                    <a:pt x="251" y="35"/>
                    <a:pt x="243" y="42"/>
                    <a:pt x="239" y="52"/>
                  </a:cubicBezTo>
                  <a:cubicBezTo>
                    <a:pt x="235" y="62"/>
                    <a:pt x="235" y="72"/>
                    <a:pt x="238" y="82"/>
                  </a:cubicBezTo>
                  <a:cubicBezTo>
                    <a:pt x="241" y="91"/>
                    <a:pt x="248" y="98"/>
                    <a:pt x="257" y="101"/>
                  </a:cubicBezTo>
                  <a:cubicBezTo>
                    <a:pt x="263" y="103"/>
                    <a:pt x="269" y="104"/>
                    <a:pt x="275" y="103"/>
                  </a:cubicBezTo>
                  <a:cubicBezTo>
                    <a:pt x="286" y="101"/>
                    <a:pt x="294" y="95"/>
                    <a:pt x="299" y="86"/>
                  </a:cubicBezTo>
                  <a:cubicBezTo>
                    <a:pt x="301" y="80"/>
                    <a:pt x="302" y="74"/>
                    <a:pt x="302" y="67"/>
                  </a:cubicBezTo>
                  <a:cubicBezTo>
                    <a:pt x="302" y="63"/>
                    <a:pt x="302" y="58"/>
                    <a:pt x="300" y="53"/>
                  </a:cubicBezTo>
                  <a:close/>
                  <a:moveTo>
                    <a:pt x="422" y="54"/>
                  </a:moveTo>
                  <a:cubicBezTo>
                    <a:pt x="419" y="43"/>
                    <a:pt x="412" y="37"/>
                    <a:pt x="401" y="34"/>
                  </a:cubicBezTo>
                  <a:cubicBezTo>
                    <a:pt x="396" y="32"/>
                    <a:pt x="390" y="32"/>
                    <a:pt x="384" y="33"/>
                  </a:cubicBezTo>
                  <a:cubicBezTo>
                    <a:pt x="374" y="35"/>
                    <a:pt x="366" y="41"/>
                    <a:pt x="362" y="50"/>
                  </a:cubicBezTo>
                  <a:cubicBezTo>
                    <a:pt x="357" y="60"/>
                    <a:pt x="356" y="74"/>
                    <a:pt x="361" y="84"/>
                  </a:cubicBezTo>
                  <a:cubicBezTo>
                    <a:pt x="365" y="94"/>
                    <a:pt x="371" y="100"/>
                    <a:pt x="381" y="102"/>
                  </a:cubicBezTo>
                  <a:cubicBezTo>
                    <a:pt x="386" y="103"/>
                    <a:pt x="392" y="103"/>
                    <a:pt x="397" y="103"/>
                  </a:cubicBezTo>
                  <a:cubicBezTo>
                    <a:pt x="408" y="101"/>
                    <a:pt x="415" y="95"/>
                    <a:pt x="420" y="85"/>
                  </a:cubicBezTo>
                  <a:cubicBezTo>
                    <a:pt x="423" y="80"/>
                    <a:pt x="424" y="74"/>
                    <a:pt x="424" y="67"/>
                  </a:cubicBezTo>
                  <a:cubicBezTo>
                    <a:pt x="424" y="63"/>
                    <a:pt x="423" y="58"/>
                    <a:pt x="422" y="54"/>
                  </a:cubicBezTo>
                  <a:close/>
                  <a:moveTo>
                    <a:pt x="1580" y="22"/>
                  </a:moveTo>
                  <a:cubicBezTo>
                    <a:pt x="1580" y="22"/>
                    <a:pt x="1580" y="22"/>
                    <a:pt x="1580" y="22"/>
                  </a:cubicBezTo>
                  <a:cubicBezTo>
                    <a:pt x="1580" y="22"/>
                    <a:pt x="1580" y="21"/>
                    <a:pt x="1580" y="21"/>
                  </a:cubicBezTo>
                  <a:cubicBezTo>
                    <a:pt x="1580" y="21"/>
                    <a:pt x="1580" y="21"/>
                    <a:pt x="1580" y="21"/>
                  </a:cubicBezTo>
                  <a:cubicBezTo>
                    <a:pt x="1580" y="21"/>
                    <a:pt x="1580" y="20"/>
                    <a:pt x="1580" y="20"/>
                  </a:cubicBezTo>
                  <a:cubicBezTo>
                    <a:pt x="1580" y="20"/>
                    <a:pt x="1580" y="20"/>
                    <a:pt x="1580" y="20"/>
                  </a:cubicBezTo>
                  <a:cubicBezTo>
                    <a:pt x="1579" y="20"/>
                    <a:pt x="1579" y="20"/>
                    <a:pt x="1579" y="19"/>
                  </a:cubicBezTo>
                  <a:cubicBezTo>
                    <a:pt x="1579" y="19"/>
                    <a:pt x="1579" y="19"/>
                    <a:pt x="1579" y="19"/>
                  </a:cubicBezTo>
                  <a:cubicBezTo>
                    <a:pt x="1579" y="19"/>
                    <a:pt x="1579" y="19"/>
                    <a:pt x="1579" y="19"/>
                  </a:cubicBezTo>
                  <a:cubicBezTo>
                    <a:pt x="1579" y="19"/>
                    <a:pt x="1579" y="19"/>
                    <a:pt x="1579" y="19"/>
                  </a:cubicBezTo>
                  <a:cubicBezTo>
                    <a:pt x="1579" y="18"/>
                    <a:pt x="1579" y="18"/>
                    <a:pt x="1579" y="18"/>
                  </a:cubicBezTo>
                  <a:cubicBezTo>
                    <a:pt x="1579" y="18"/>
                    <a:pt x="1579" y="18"/>
                    <a:pt x="1579" y="18"/>
                  </a:cubicBezTo>
                  <a:cubicBezTo>
                    <a:pt x="1578" y="18"/>
                    <a:pt x="1578" y="17"/>
                    <a:pt x="1578" y="17"/>
                  </a:cubicBezTo>
                  <a:cubicBezTo>
                    <a:pt x="1578" y="17"/>
                    <a:pt x="1578" y="17"/>
                    <a:pt x="1578" y="17"/>
                  </a:cubicBezTo>
                  <a:cubicBezTo>
                    <a:pt x="1578" y="17"/>
                    <a:pt x="1578" y="17"/>
                    <a:pt x="1578" y="17"/>
                  </a:cubicBezTo>
                  <a:cubicBezTo>
                    <a:pt x="1578" y="17"/>
                    <a:pt x="1578" y="17"/>
                    <a:pt x="1578" y="17"/>
                  </a:cubicBezTo>
                  <a:cubicBezTo>
                    <a:pt x="1578" y="17"/>
                    <a:pt x="1578" y="16"/>
                    <a:pt x="1577" y="16"/>
                  </a:cubicBezTo>
                  <a:cubicBezTo>
                    <a:pt x="1577" y="16"/>
                    <a:pt x="1577" y="16"/>
                    <a:pt x="1577" y="16"/>
                  </a:cubicBezTo>
                  <a:cubicBezTo>
                    <a:pt x="1577" y="16"/>
                    <a:pt x="1577" y="16"/>
                    <a:pt x="1577" y="16"/>
                  </a:cubicBezTo>
                  <a:cubicBezTo>
                    <a:pt x="1577" y="16"/>
                    <a:pt x="1577" y="16"/>
                    <a:pt x="1577" y="16"/>
                  </a:cubicBezTo>
                  <a:cubicBezTo>
                    <a:pt x="1577" y="16"/>
                    <a:pt x="1577" y="15"/>
                    <a:pt x="1576" y="15"/>
                  </a:cubicBezTo>
                  <a:cubicBezTo>
                    <a:pt x="1576" y="15"/>
                    <a:pt x="1576" y="15"/>
                    <a:pt x="1576" y="15"/>
                  </a:cubicBezTo>
                  <a:cubicBezTo>
                    <a:pt x="1576" y="15"/>
                    <a:pt x="1576" y="15"/>
                    <a:pt x="1576" y="15"/>
                  </a:cubicBezTo>
                  <a:cubicBezTo>
                    <a:pt x="1576" y="15"/>
                    <a:pt x="1576" y="15"/>
                    <a:pt x="1576" y="15"/>
                  </a:cubicBezTo>
                  <a:cubicBezTo>
                    <a:pt x="1576" y="14"/>
                    <a:pt x="1576" y="14"/>
                    <a:pt x="1576" y="14"/>
                  </a:cubicBezTo>
                  <a:cubicBezTo>
                    <a:pt x="1576" y="14"/>
                    <a:pt x="1576" y="14"/>
                    <a:pt x="1576" y="14"/>
                  </a:cubicBezTo>
                  <a:cubicBezTo>
                    <a:pt x="1576" y="14"/>
                    <a:pt x="1576" y="14"/>
                    <a:pt x="1575" y="14"/>
                  </a:cubicBezTo>
                  <a:cubicBezTo>
                    <a:pt x="1575" y="14"/>
                    <a:pt x="1575" y="14"/>
                    <a:pt x="1575" y="14"/>
                  </a:cubicBezTo>
                  <a:cubicBezTo>
                    <a:pt x="1575" y="14"/>
                    <a:pt x="1575" y="14"/>
                    <a:pt x="1575" y="13"/>
                  </a:cubicBezTo>
                  <a:cubicBezTo>
                    <a:pt x="1575" y="13"/>
                    <a:pt x="1575" y="13"/>
                    <a:pt x="1575" y="13"/>
                  </a:cubicBezTo>
                  <a:cubicBezTo>
                    <a:pt x="1575" y="13"/>
                    <a:pt x="1575" y="13"/>
                    <a:pt x="1575" y="13"/>
                  </a:cubicBezTo>
                  <a:cubicBezTo>
                    <a:pt x="1575" y="13"/>
                    <a:pt x="1575" y="13"/>
                    <a:pt x="1575" y="13"/>
                  </a:cubicBezTo>
                  <a:cubicBezTo>
                    <a:pt x="1575" y="13"/>
                    <a:pt x="1575" y="13"/>
                    <a:pt x="1574" y="13"/>
                  </a:cubicBezTo>
                  <a:cubicBezTo>
                    <a:pt x="1574" y="13"/>
                    <a:pt x="1574" y="13"/>
                    <a:pt x="1574" y="13"/>
                  </a:cubicBezTo>
                  <a:cubicBezTo>
                    <a:pt x="1574" y="13"/>
                    <a:pt x="1574" y="13"/>
                    <a:pt x="1574" y="12"/>
                  </a:cubicBezTo>
                  <a:cubicBezTo>
                    <a:pt x="1574" y="12"/>
                    <a:pt x="1574" y="12"/>
                    <a:pt x="1574" y="12"/>
                  </a:cubicBezTo>
                  <a:cubicBezTo>
                    <a:pt x="1574" y="12"/>
                    <a:pt x="1574" y="12"/>
                    <a:pt x="1574" y="12"/>
                  </a:cubicBezTo>
                  <a:cubicBezTo>
                    <a:pt x="1574" y="12"/>
                    <a:pt x="1574" y="12"/>
                    <a:pt x="1574" y="12"/>
                  </a:cubicBezTo>
                  <a:cubicBezTo>
                    <a:pt x="1574" y="12"/>
                    <a:pt x="1573" y="12"/>
                    <a:pt x="1573" y="12"/>
                  </a:cubicBezTo>
                  <a:cubicBezTo>
                    <a:pt x="1573" y="12"/>
                    <a:pt x="1573" y="12"/>
                    <a:pt x="1573" y="12"/>
                  </a:cubicBezTo>
                  <a:cubicBezTo>
                    <a:pt x="1573" y="12"/>
                    <a:pt x="1573" y="11"/>
                    <a:pt x="1573" y="11"/>
                  </a:cubicBezTo>
                  <a:cubicBezTo>
                    <a:pt x="1573" y="11"/>
                    <a:pt x="1573" y="11"/>
                    <a:pt x="1573" y="11"/>
                  </a:cubicBezTo>
                  <a:cubicBezTo>
                    <a:pt x="1573" y="11"/>
                    <a:pt x="1572" y="11"/>
                    <a:pt x="1572" y="11"/>
                  </a:cubicBezTo>
                  <a:cubicBezTo>
                    <a:pt x="1572" y="11"/>
                    <a:pt x="1572" y="11"/>
                    <a:pt x="1572" y="11"/>
                  </a:cubicBezTo>
                  <a:cubicBezTo>
                    <a:pt x="1572" y="11"/>
                    <a:pt x="1572" y="11"/>
                    <a:pt x="1572" y="11"/>
                  </a:cubicBezTo>
                  <a:cubicBezTo>
                    <a:pt x="1572" y="11"/>
                    <a:pt x="1572" y="11"/>
                    <a:pt x="1572" y="11"/>
                  </a:cubicBezTo>
                  <a:cubicBezTo>
                    <a:pt x="1572" y="10"/>
                    <a:pt x="1571" y="10"/>
                    <a:pt x="1571" y="10"/>
                  </a:cubicBezTo>
                  <a:cubicBezTo>
                    <a:pt x="1571" y="10"/>
                    <a:pt x="1571" y="10"/>
                    <a:pt x="1571" y="10"/>
                  </a:cubicBezTo>
                  <a:cubicBezTo>
                    <a:pt x="1571" y="10"/>
                    <a:pt x="1570" y="10"/>
                    <a:pt x="1570" y="10"/>
                  </a:cubicBezTo>
                  <a:cubicBezTo>
                    <a:pt x="1570" y="10"/>
                    <a:pt x="1570" y="10"/>
                    <a:pt x="1570" y="10"/>
                  </a:cubicBezTo>
                  <a:cubicBezTo>
                    <a:pt x="1570" y="9"/>
                    <a:pt x="1570" y="9"/>
                    <a:pt x="1570" y="9"/>
                  </a:cubicBezTo>
                  <a:cubicBezTo>
                    <a:pt x="1570" y="9"/>
                    <a:pt x="1570" y="9"/>
                    <a:pt x="1570" y="9"/>
                  </a:cubicBezTo>
                  <a:cubicBezTo>
                    <a:pt x="1570" y="9"/>
                    <a:pt x="1569" y="9"/>
                    <a:pt x="1569" y="9"/>
                  </a:cubicBezTo>
                  <a:cubicBezTo>
                    <a:pt x="1569" y="9"/>
                    <a:pt x="1569" y="9"/>
                    <a:pt x="1569" y="9"/>
                  </a:cubicBezTo>
                  <a:cubicBezTo>
                    <a:pt x="1569" y="9"/>
                    <a:pt x="1569" y="9"/>
                    <a:pt x="1568" y="9"/>
                  </a:cubicBezTo>
                  <a:cubicBezTo>
                    <a:pt x="1568" y="9"/>
                    <a:pt x="1568" y="9"/>
                    <a:pt x="1568" y="9"/>
                  </a:cubicBezTo>
                  <a:cubicBezTo>
                    <a:pt x="1568" y="8"/>
                    <a:pt x="1568" y="8"/>
                    <a:pt x="1568" y="8"/>
                  </a:cubicBezTo>
                  <a:cubicBezTo>
                    <a:pt x="1568" y="8"/>
                    <a:pt x="1568" y="8"/>
                    <a:pt x="1568" y="8"/>
                  </a:cubicBezTo>
                  <a:cubicBezTo>
                    <a:pt x="1568" y="8"/>
                    <a:pt x="1567" y="8"/>
                    <a:pt x="1567" y="8"/>
                  </a:cubicBezTo>
                  <a:cubicBezTo>
                    <a:pt x="1567" y="8"/>
                    <a:pt x="1567" y="8"/>
                    <a:pt x="1567" y="8"/>
                  </a:cubicBezTo>
                  <a:cubicBezTo>
                    <a:pt x="1567" y="8"/>
                    <a:pt x="1566" y="8"/>
                    <a:pt x="1566" y="8"/>
                  </a:cubicBezTo>
                  <a:cubicBezTo>
                    <a:pt x="1566" y="8"/>
                    <a:pt x="1566" y="8"/>
                    <a:pt x="1566" y="7"/>
                  </a:cubicBezTo>
                  <a:cubicBezTo>
                    <a:pt x="1565" y="7"/>
                    <a:pt x="1565" y="7"/>
                    <a:pt x="1565" y="7"/>
                  </a:cubicBezTo>
                  <a:cubicBezTo>
                    <a:pt x="1565" y="7"/>
                    <a:pt x="1565" y="7"/>
                    <a:pt x="1565" y="7"/>
                  </a:cubicBezTo>
                  <a:cubicBezTo>
                    <a:pt x="1564" y="7"/>
                    <a:pt x="1564" y="7"/>
                    <a:pt x="1564" y="7"/>
                  </a:cubicBezTo>
                  <a:cubicBezTo>
                    <a:pt x="1564" y="7"/>
                    <a:pt x="1564" y="7"/>
                    <a:pt x="1564" y="7"/>
                  </a:cubicBezTo>
                  <a:cubicBezTo>
                    <a:pt x="1564" y="7"/>
                    <a:pt x="1564" y="7"/>
                    <a:pt x="1564" y="7"/>
                  </a:cubicBezTo>
                  <a:cubicBezTo>
                    <a:pt x="1563" y="7"/>
                    <a:pt x="1563" y="7"/>
                    <a:pt x="1562" y="7"/>
                  </a:cubicBezTo>
                  <a:cubicBezTo>
                    <a:pt x="1562" y="7"/>
                    <a:pt x="1562" y="7"/>
                    <a:pt x="1562" y="7"/>
                  </a:cubicBezTo>
                  <a:cubicBezTo>
                    <a:pt x="1562" y="6"/>
                    <a:pt x="1562" y="6"/>
                    <a:pt x="1562" y="6"/>
                  </a:cubicBezTo>
                  <a:cubicBezTo>
                    <a:pt x="1562" y="6"/>
                    <a:pt x="1561" y="7"/>
                    <a:pt x="1560" y="6"/>
                  </a:cubicBezTo>
                  <a:cubicBezTo>
                    <a:pt x="1560" y="6"/>
                    <a:pt x="1560" y="6"/>
                    <a:pt x="1560" y="6"/>
                  </a:cubicBezTo>
                  <a:cubicBezTo>
                    <a:pt x="1559" y="6"/>
                    <a:pt x="1558" y="6"/>
                    <a:pt x="1558" y="6"/>
                  </a:cubicBezTo>
                  <a:cubicBezTo>
                    <a:pt x="1557" y="6"/>
                    <a:pt x="1556" y="6"/>
                    <a:pt x="1556" y="6"/>
                  </a:cubicBezTo>
                  <a:cubicBezTo>
                    <a:pt x="1555" y="6"/>
                    <a:pt x="1554" y="6"/>
                    <a:pt x="1554" y="6"/>
                  </a:cubicBezTo>
                  <a:cubicBezTo>
                    <a:pt x="1553" y="6"/>
                    <a:pt x="1552" y="6"/>
                    <a:pt x="1551" y="6"/>
                  </a:cubicBezTo>
                  <a:cubicBezTo>
                    <a:pt x="1550" y="6"/>
                    <a:pt x="1549" y="6"/>
                    <a:pt x="1549" y="6"/>
                  </a:cubicBezTo>
                  <a:cubicBezTo>
                    <a:pt x="1548" y="6"/>
                    <a:pt x="1548" y="6"/>
                    <a:pt x="1548" y="6"/>
                  </a:cubicBezTo>
                  <a:cubicBezTo>
                    <a:pt x="1547" y="7"/>
                    <a:pt x="1547" y="6"/>
                    <a:pt x="1546" y="6"/>
                  </a:cubicBezTo>
                  <a:cubicBezTo>
                    <a:pt x="1546" y="7"/>
                    <a:pt x="1546" y="7"/>
                    <a:pt x="1546" y="7"/>
                  </a:cubicBezTo>
                  <a:cubicBezTo>
                    <a:pt x="1546" y="7"/>
                    <a:pt x="1546" y="7"/>
                    <a:pt x="1546" y="7"/>
                  </a:cubicBezTo>
                  <a:cubicBezTo>
                    <a:pt x="1546" y="7"/>
                    <a:pt x="1545" y="7"/>
                    <a:pt x="1545" y="7"/>
                  </a:cubicBezTo>
                  <a:cubicBezTo>
                    <a:pt x="1545" y="7"/>
                    <a:pt x="1545" y="7"/>
                    <a:pt x="1545" y="7"/>
                  </a:cubicBezTo>
                  <a:cubicBezTo>
                    <a:pt x="1544" y="7"/>
                    <a:pt x="1544" y="7"/>
                    <a:pt x="1543" y="7"/>
                  </a:cubicBezTo>
                  <a:cubicBezTo>
                    <a:pt x="1543" y="7"/>
                    <a:pt x="1543" y="7"/>
                    <a:pt x="1543" y="7"/>
                  </a:cubicBezTo>
                  <a:cubicBezTo>
                    <a:pt x="1543" y="7"/>
                    <a:pt x="1543" y="7"/>
                    <a:pt x="1543" y="7"/>
                  </a:cubicBezTo>
                  <a:cubicBezTo>
                    <a:pt x="1543" y="7"/>
                    <a:pt x="1543" y="7"/>
                    <a:pt x="1542" y="8"/>
                  </a:cubicBezTo>
                  <a:cubicBezTo>
                    <a:pt x="1542" y="8"/>
                    <a:pt x="1542" y="8"/>
                    <a:pt x="1542" y="8"/>
                  </a:cubicBezTo>
                  <a:cubicBezTo>
                    <a:pt x="1542" y="8"/>
                    <a:pt x="1542" y="8"/>
                    <a:pt x="1542" y="8"/>
                  </a:cubicBezTo>
                  <a:cubicBezTo>
                    <a:pt x="1542" y="8"/>
                    <a:pt x="1542" y="8"/>
                    <a:pt x="1541" y="8"/>
                  </a:cubicBezTo>
                  <a:cubicBezTo>
                    <a:pt x="1541" y="8"/>
                    <a:pt x="1541" y="8"/>
                    <a:pt x="1541" y="8"/>
                  </a:cubicBezTo>
                  <a:cubicBezTo>
                    <a:pt x="1541" y="8"/>
                    <a:pt x="1541" y="8"/>
                    <a:pt x="1541" y="8"/>
                  </a:cubicBezTo>
                  <a:cubicBezTo>
                    <a:pt x="1541" y="8"/>
                    <a:pt x="1541" y="8"/>
                    <a:pt x="1541" y="8"/>
                  </a:cubicBezTo>
                  <a:cubicBezTo>
                    <a:pt x="1540" y="8"/>
                    <a:pt x="1540" y="8"/>
                    <a:pt x="1540" y="8"/>
                  </a:cubicBezTo>
                  <a:cubicBezTo>
                    <a:pt x="1540" y="8"/>
                    <a:pt x="1540" y="8"/>
                    <a:pt x="1540" y="9"/>
                  </a:cubicBezTo>
                  <a:cubicBezTo>
                    <a:pt x="1540" y="9"/>
                    <a:pt x="1540" y="9"/>
                    <a:pt x="1540" y="9"/>
                  </a:cubicBezTo>
                  <a:cubicBezTo>
                    <a:pt x="1539" y="9"/>
                    <a:pt x="1539" y="9"/>
                    <a:pt x="1539" y="9"/>
                  </a:cubicBezTo>
                  <a:cubicBezTo>
                    <a:pt x="1539" y="9"/>
                    <a:pt x="1539" y="9"/>
                    <a:pt x="1539" y="9"/>
                  </a:cubicBezTo>
                  <a:cubicBezTo>
                    <a:pt x="1539" y="9"/>
                    <a:pt x="1538" y="9"/>
                    <a:pt x="1538" y="9"/>
                  </a:cubicBezTo>
                  <a:cubicBezTo>
                    <a:pt x="1538" y="9"/>
                    <a:pt x="1538" y="9"/>
                    <a:pt x="1538" y="9"/>
                  </a:cubicBezTo>
                  <a:cubicBezTo>
                    <a:pt x="1538" y="9"/>
                    <a:pt x="1538" y="9"/>
                    <a:pt x="1538" y="10"/>
                  </a:cubicBezTo>
                  <a:cubicBezTo>
                    <a:pt x="1538" y="10"/>
                    <a:pt x="1538" y="10"/>
                    <a:pt x="1538" y="10"/>
                  </a:cubicBezTo>
                  <a:cubicBezTo>
                    <a:pt x="1537" y="10"/>
                    <a:pt x="1537" y="10"/>
                    <a:pt x="1537" y="10"/>
                  </a:cubicBezTo>
                  <a:cubicBezTo>
                    <a:pt x="1537" y="10"/>
                    <a:pt x="1537" y="10"/>
                    <a:pt x="1537" y="10"/>
                  </a:cubicBezTo>
                  <a:cubicBezTo>
                    <a:pt x="1537" y="10"/>
                    <a:pt x="1537" y="10"/>
                    <a:pt x="1536" y="10"/>
                  </a:cubicBezTo>
                  <a:cubicBezTo>
                    <a:pt x="1536" y="10"/>
                    <a:pt x="1536" y="10"/>
                    <a:pt x="1536" y="10"/>
                  </a:cubicBezTo>
                  <a:cubicBezTo>
                    <a:pt x="1536" y="11"/>
                    <a:pt x="1536" y="10"/>
                    <a:pt x="1536" y="11"/>
                  </a:cubicBezTo>
                  <a:cubicBezTo>
                    <a:pt x="1536" y="11"/>
                    <a:pt x="1536" y="11"/>
                    <a:pt x="1536" y="11"/>
                  </a:cubicBezTo>
                  <a:cubicBezTo>
                    <a:pt x="1536" y="11"/>
                    <a:pt x="1536" y="11"/>
                    <a:pt x="1535" y="11"/>
                  </a:cubicBezTo>
                  <a:cubicBezTo>
                    <a:pt x="1535" y="11"/>
                    <a:pt x="1535" y="11"/>
                    <a:pt x="1535" y="11"/>
                  </a:cubicBezTo>
                  <a:cubicBezTo>
                    <a:pt x="1535" y="11"/>
                    <a:pt x="1535" y="11"/>
                    <a:pt x="1535" y="11"/>
                  </a:cubicBezTo>
                  <a:cubicBezTo>
                    <a:pt x="1535" y="11"/>
                    <a:pt x="1535" y="11"/>
                    <a:pt x="1535" y="11"/>
                  </a:cubicBezTo>
                  <a:cubicBezTo>
                    <a:pt x="1535" y="11"/>
                    <a:pt x="1534" y="12"/>
                    <a:pt x="1534" y="12"/>
                  </a:cubicBezTo>
                  <a:cubicBezTo>
                    <a:pt x="1534" y="12"/>
                    <a:pt x="1534" y="12"/>
                    <a:pt x="1534" y="12"/>
                  </a:cubicBezTo>
                  <a:cubicBezTo>
                    <a:pt x="1534" y="12"/>
                    <a:pt x="1534" y="12"/>
                    <a:pt x="1534" y="12"/>
                  </a:cubicBezTo>
                  <a:cubicBezTo>
                    <a:pt x="1534" y="12"/>
                    <a:pt x="1534" y="12"/>
                    <a:pt x="1534" y="12"/>
                  </a:cubicBezTo>
                  <a:cubicBezTo>
                    <a:pt x="1534" y="12"/>
                    <a:pt x="1533" y="12"/>
                    <a:pt x="1533" y="13"/>
                  </a:cubicBezTo>
                  <a:cubicBezTo>
                    <a:pt x="1533" y="12"/>
                    <a:pt x="1533" y="12"/>
                    <a:pt x="1533" y="12"/>
                  </a:cubicBezTo>
                  <a:cubicBezTo>
                    <a:pt x="1533" y="12"/>
                    <a:pt x="1533" y="13"/>
                    <a:pt x="1533" y="13"/>
                  </a:cubicBezTo>
                  <a:cubicBezTo>
                    <a:pt x="1533" y="13"/>
                    <a:pt x="1533" y="13"/>
                    <a:pt x="1533" y="13"/>
                  </a:cubicBezTo>
                  <a:cubicBezTo>
                    <a:pt x="1533" y="13"/>
                    <a:pt x="1533" y="13"/>
                    <a:pt x="1533" y="13"/>
                  </a:cubicBezTo>
                  <a:cubicBezTo>
                    <a:pt x="1533" y="13"/>
                    <a:pt x="1533" y="13"/>
                    <a:pt x="1533" y="13"/>
                  </a:cubicBezTo>
                  <a:cubicBezTo>
                    <a:pt x="1533" y="13"/>
                    <a:pt x="1532" y="13"/>
                    <a:pt x="1532" y="13"/>
                  </a:cubicBezTo>
                  <a:cubicBezTo>
                    <a:pt x="1532" y="13"/>
                    <a:pt x="1532" y="13"/>
                    <a:pt x="1532" y="13"/>
                  </a:cubicBezTo>
                  <a:cubicBezTo>
                    <a:pt x="1532" y="14"/>
                    <a:pt x="1531" y="14"/>
                    <a:pt x="1531" y="15"/>
                  </a:cubicBezTo>
                  <a:cubicBezTo>
                    <a:pt x="1531" y="15"/>
                    <a:pt x="1531" y="15"/>
                    <a:pt x="1531" y="15"/>
                  </a:cubicBezTo>
                  <a:cubicBezTo>
                    <a:pt x="1531" y="15"/>
                    <a:pt x="1531" y="15"/>
                    <a:pt x="1531" y="15"/>
                  </a:cubicBezTo>
                  <a:cubicBezTo>
                    <a:pt x="1531" y="19"/>
                    <a:pt x="1531" y="22"/>
                    <a:pt x="1531" y="26"/>
                  </a:cubicBezTo>
                  <a:cubicBezTo>
                    <a:pt x="1531" y="26"/>
                    <a:pt x="1531" y="26"/>
                    <a:pt x="1531" y="26"/>
                  </a:cubicBezTo>
                  <a:cubicBezTo>
                    <a:pt x="1531" y="26"/>
                    <a:pt x="1531" y="26"/>
                    <a:pt x="1531" y="26"/>
                  </a:cubicBezTo>
                  <a:cubicBezTo>
                    <a:pt x="1531" y="26"/>
                    <a:pt x="1531" y="26"/>
                    <a:pt x="1532" y="26"/>
                  </a:cubicBezTo>
                  <a:cubicBezTo>
                    <a:pt x="1531" y="26"/>
                    <a:pt x="1531" y="26"/>
                    <a:pt x="1531" y="26"/>
                  </a:cubicBezTo>
                  <a:cubicBezTo>
                    <a:pt x="1532" y="26"/>
                    <a:pt x="1532" y="26"/>
                    <a:pt x="1532" y="26"/>
                  </a:cubicBezTo>
                  <a:cubicBezTo>
                    <a:pt x="1532" y="26"/>
                    <a:pt x="1532" y="26"/>
                    <a:pt x="1532" y="26"/>
                  </a:cubicBezTo>
                  <a:cubicBezTo>
                    <a:pt x="1532" y="26"/>
                    <a:pt x="1532" y="25"/>
                    <a:pt x="1532" y="25"/>
                  </a:cubicBezTo>
                  <a:cubicBezTo>
                    <a:pt x="1532" y="25"/>
                    <a:pt x="1532" y="25"/>
                    <a:pt x="1532" y="25"/>
                  </a:cubicBezTo>
                  <a:cubicBezTo>
                    <a:pt x="1532" y="25"/>
                    <a:pt x="1533" y="25"/>
                    <a:pt x="1533" y="25"/>
                  </a:cubicBezTo>
                  <a:cubicBezTo>
                    <a:pt x="1533" y="25"/>
                    <a:pt x="1533" y="25"/>
                    <a:pt x="1533" y="25"/>
                  </a:cubicBezTo>
                  <a:cubicBezTo>
                    <a:pt x="1533" y="25"/>
                    <a:pt x="1533" y="25"/>
                    <a:pt x="1533" y="24"/>
                  </a:cubicBezTo>
                  <a:cubicBezTo>
                    <a:pt x="1533" y="25"/>
                    <a:pt x="1533" y="25"/>
                    <a:pt x="1533" y="25"/>
                  </a:cubicBezTo>
                  <a:cubicBezTo>
                    <a:pt x="1533" y="24"/>
                    <a:pt x="1533" y="24"/>
                    <a:pt x="1533" y="24"/>
                  </a:cubicBezTo>
                  <a:cubicBezTo>
                    <a:pt x="1533" y="24"/>
                    <a:pt x="1533" y="24"/>
                    <a:pt x="1533" y="24"/>
                  </a:cubicBezTo>
                  <a:cubicBezTo>
                    <a:pt x="1533" y="24"/>
                    <a:pt x="1534" y="24"/>
                    <a:pt x="1534" y="24"/>
                  </a:cubicBezTo>
                  <a:cubicBezTo>
                    <a:pt x="1534" y="24"/>
                    <a:pt x="1534" y="24"/>
                    <a:pt x="1534" y="24"/>
                  </a:cubicBezTo>
                  <a:cubicBezTo>
                    <a:pt x="1534" y="24"/>
                    <a:pt x="1534" y="24"/>
                    <a:pt x="1534" y="23"/>
                  </a:cubicBezTo>
                  <a:cubicBezTo>
                    <a:pt x="1534" y="24"/>
                    <a:pt x="1534" y="24"/>
                    <a:pt x="1534" y="24"/>
                  </a:cubicBezTo>
                  <a:cubicBezTo>
                    <a:pt x="1534" y="23"/>
                    <a:pt x="1534" y="23"/>
                    <a:pt x="1534" y="23"/>
                  </a:cubicBezTo>
                  <a:cubicBezTo>
                    <a:pt x="1534" y="23"/>
                    <a:pt x="1534" y="23"/>
                    <a:pt x="1534" y="23"/>
                  </a:cubicBezTo>
                  <a:cubicBezTo>
                    <a:pt x="1534" y="23"/>
                    <a:pt x="1535" y="23"/>
                    <a:pt x="1535" y="23"/>
                  </a:cubicBezTo>
                  <a:cubicBezTo>
                    <a:pt x="1535" y="23"/>
                    <a:pt x="1535" y="23"/>
                    <a:pt x="1535" y="23"/>
                  </a:cubicBezTo>
                  <a:cubicBezTo>
                    <a:pt x="1535" y="23"/>
                    <a:pt x="1535" y="23"/>
                    <a:pt x="1535" y="23"/>
                  </a:cubicBezTo>
                  <a:cubicBezTo>
                    <a:pt x="1535" y="23"/>
                    <a:pt x="1535" y="23"/>
                    <a:pt x="1535" y="23"/>
                  </a:cubicBezTo>
                  <a:cubicBezTo>
                    <a:pt x="1535" y="22"/>
                    <a:pt x="1536" y="22"/>
                    <a:pt x="1536" y="22"/>
                  </a:cubicBezTo>
                  <a:cubicBezTo>
                    <a:pt x="1536" y="22"/>
                    <a:pt x="1536" y="22"/>
                    <a:pt x="1536" y="22"/>
                  </a:cubicBezTo>
                  <a:cubicBezTo>
                    <a:pt x="1536" y="22"/>
                    <a:pt x="1536" y="22"/>
                    <a:pt x="1536" y="22"/>
                  </a:cubicBezTo>
                  <a:cubicBezTo>
                    <a:pt x="1536" y="22"/>
                    <a:pt x="1536" y="22"/>
                    <a:pt x="1536" y="22"/>
                  </a:cubicBezTo>
                  <a:cubicBezTo>
                    <a:pt x="1536" y="22"/>
                    <a:pt x="1536" y="22"/>
                    <a:pt x="1536" y="21"/>
                  </a:cubicBezTo>
                  <a:cubicBezTo>
                    <a:pt x="1536" y="21"/>
                    <a:pt x="1536" y="21"/>
                    <a:pt x="1536" y="21"/>
                  </a:cubicBezTo>
                  <a:cubicBezTo>
                    <a:pt x="1537" y="21"/>
                    <a:pt x="1537" y="21"/>
                    <a:pt x="1537" y="21"/>
                  </a:cubicBezTo>
                  <a:cubicBezTo>
                    <a:pt x="1537" y="21"/>
                    <a:pt x="1537" y="21"/>
                    <a:pt x="1537" y="21"/>
                  </a:cubicBezTo>
                  <a:cubicBezTo>
                    <a:pt x="1538" y="21"/>
                    <a:pt x="1538" y="21"/>
                    <a:pt x="1538" y="20"/>
                  </a:cubicBezTo>
                  <a:cubicBezTo>
                    <a:pt x="1538" y="20"/>
                    <a:pt x="1538" y="20"/>
                    <a:pt x="1538" y="20"/>
                  </a:cubicBezTo>
                  <a:cubicBezTo>
                    <a:pt x="1538" y="20"/>
                    <a:pt x="1538" y="20"/>
                    <a:pt x="1539" y="20"/>
                  </a:cubicBezTo>
                  <a:cubicBezTo>
                    <a:pt x="1538" y="20"/>
                    <a:pt x="1538" y="20"/>
                    <a:pt x="1538" y="20"/>
                  </a:cubicBezTo>
                  <a:cubicBezTo>
                    <a:pt x="1539" y="20"/>
                    <a:pt x="1539" y="20"/>
                    <a:pt x="1539" y="20"/>
                  </a:cubicBezTo>
                  <a:cubicBezTo>
                    <a:pt x="1539" y="20"/>
                    <a:pt x="1539" y="20"/>
                    <a:pt x="1539" y="20"/>
                  </a:cubicBezTo>
                  <a:cubicBezTo>
                    <a:pt x="1539" y="19"/>
                    <a:pt x="1539" y="20"/>
                    <a:pt x="1540" y="19"/>
                  </a:cubicBezTo>
                  <a:cubicBezTo>
                    <a:pt x="1540" y="19"/>
                    <a:pt x="1540" y="19"/>
                    <a:pt x="1540" y="19"/>
                  </a:cubicBezTo>
                  <a:cubicBezTo>
                    <a:pt x="1540" y="19"/>
                    <a:pt x="1540" y="19"/>
                    <a:pt x="1540" y="19"/>
                  </a:cubicBezTo>
                  <a:cubicBezTo>
                    <a:pt x="1540" y="19"/>
                    <a:pt x="1540" y="19"/>
                    <a:pt x="1540" y="19"/>
                  </a:cubicBezTo>
                  <a:cubicBezTo>
                    <a:pt x="1540" y="19"/>
                    <a:pt x="1540" y="19"/>
                    <a:pt x="1541" y="19"/>
                  </a:cubicBezTo>
                  <a:cubicBezTo>
                    <a:pt x="1541" y="19"/>
                    <a:pt x="1541" y="19"/>
                    <a:pt x="1541" y="19"/>
                  </a:cubicBezTo>
                  <a:cubicBezTo>
                    <a:pt x="1541" y="18"/>
                    <a:pt x="1541" y="19"/>
                    <a:pt x="1541" y="18"/>
                  </a:cubicBezTo>
                  <a:cubicBezTo>
                    <a:pt x="1541" y="18"/>
                    <a:pt x="1541" y="18"/>
                    <a:pt x="1541" y="18"/>
                  </a:cubicBezTo>
                  <a:cubicBezTo>
                    <a:pt x="1542" y="18"/>
                    <a:pt x="1542" y="18"/>
                    <a:pt x="1542" y="18"/>
                  </a:cubicBezTo>
                  <a:cubicBezTo>
                    <a:pt x="1542" y="18"/>
                    <a:pt x="1542" y="18"/>
                    <a:pt x="1542" y="18"/>
                  </a:cubicBezTo>
                  <a:cubicBezTo>
                    <a:pt x="1542" y="18"/>
                    <a:pt x="1543" y="18"/>
                    <a:pt x="1543" y="18"/>
                  </a:cubicBezTo>
                  <a:cubicBezTo>
                    <a:pt x="1543" y="18"/>
                    <a:pt x="1543" y="18"/>
                    <a:pt x="1543" y="18"/>
                  </a:cubicBezTo>
                  <a:cubicBezTo>
                    <a:pt x="1543" y="17"/>
                    <a:pt x="1543" y="17"/>
                    <a:pt x="1543" y="17"/>
                  </a:cubicBezTo>
                  <a:cubicBezTo>
                    <a:pt x="1543" y="17"/>
                    <a:pt x="1543" y="17"/>
                    <a:pt x="1543" y="17"/>
                  </a:cubicBezTo>
                  <a:cubicBezTo>
                    <a:pt x="1544" y="17"/>
                    <a:pt x="1544" y="17"/>
                    <a:pt x="1544" y="17"/>
                  </a:cubicBezTo>
                  <a:cubicBezTo>
                    <a:pt x="1544" y="17"/>
                    <a:pt x="1544" y="17"/>
                    <a:pt x="1544" y="17"/>
                  </a:cubicBezTo>
                  <a:cubicBezTo>
                    <a:pt x="1544" y="17"/>
                    <a:pt x="1544" y="17"/>
                    <a:pt x="1544" y="17"/>
                  </a:cubicBezTo>
                  <a:cubicBezTo>
                    <a:pt x="1545" y="17"/>
                    <a:pt x="1545" y="17"/>
                    <a:pt x="1545" y="17"/>
                  </a:cubicBezTo>
                  <a:cubicBezTo>
                    <a:pt x="1545" y="17"/>
                    <a:pt x="1545" y="17"/>
                    <a:pt x="1545" y="17"/>
                  </a:cubicBezTo>
                  <a:cubicBezTo>
                    <a:pt x="1545" y="17"/>
                    <a:pt x="1545" y="17"/>
                    <a:pt x="1545" y="17"/>
                  </a:cubicBezTo>
                  <a:cubicBezTo>
                    <a:pt x="1546" y="16"/>
                    <a:pt x="1546" y="16"/>
                    <a:pt x="1546" y="16"/>
                  </a:cubicBezTo>
                  <a:cubicBezTo>
                    <a:pt x="1546" y="16"/>
                    <a:pt x="1546" y="16"/>
                    <a:pt x="1546" y="16"/>
                  </a:cubicBezTo>
                  <a:cubicBezTo>
                    <a:pt x="1546" y="16"/>
                    <a:pt x="1546" y="16"/>
                    <a:pt x="1546" y="16"/>
                  </a:cubicBezTo>
                  <a:cubicBezTo>
                    <a:pt x="1547" y="16"/>
                    <a:pt x="1547" y="16"/>
                    <a:pt x="1548" y="16"/>
                  </a:cubicBezTo>
                  <a:cubicBezTo>
                    <a:pt x="1548" y="16"/>
                    <a:pt x="1548" y="16"/>
                    <a:pt x="1548" y="16"/>
                  </a:cubicBezTo>
                  <a:cubicBezTo>
                    <a:pt x="1548" y="16"/>
                    <a:pt x="1549" y="16"/>
                    <a:pt x="1549" y="16"/>
                  </a:cubicBezTo>
                  <a:cubicBezTo>
                    <a:pt x="1549" y="15"/>
                    <a:pt x="1549" y="15"/>
                    <a:pt x="1549" y="15"/>
                  </a:cubicBezTo>
                  <a:cubicBezTo>
                    <a:pt x="1549" y="15"/>
                    <a:pt x="1549" y="15"/>
                    <a:pt x="1549" y="15"/>
                  </a:cubicBezTo>
                  <a:cubicBezTo>
                    <a:pt x="1550" y="15"/>
                    <a:pt x="1550" y="16"/>
                    <a:pt x="1551" y="15"/>
                  </a:cubicBezTo>
                  <a:cubicBezTo>
                    <a:pt x="1551" y="15"/>
                    <a:pt x="1552" y="15"/>
                    <a:pt x="1552" y="15"/>
                  </a:cubicBezTo>
                  <a:cubicBezTo>
                    <a:pt x="1553" y="15"/>
                    <a:pt x="1554" y="15"/>
                    <a:pt x="1555" y="15"/>
                  </a:cubicBezTo>
                  <a:cubicBezTo>
                    <a:pt x="1555" y="15"/>
                    <a:pt x="1555" y="15"/>
                    <a:pt x="1556" y="15"/>
                  </a:cubicBezTo>
                  <a:cubicBezTo>
                    <a:pt x="1556" y="16"/>
                    <a:pt x="1557" y="15"/>
                    <a:pt x="1558" y="16"/>
                  </a:cubicBezTo>
                  <a:cubicBezTo>
                    <a:pt x="1558" y="15"/>
                    <a:pt x="1558" y="15"/>
                    <a:pt x="1558" y="15"/>
                  </a:cubicBezTo>
                  <a:cubicBezTo>
                    <a:pt x="1558" y="16"/>
                    <a:pt x="1558" y="16"/>
                    <a:pt x="1558" y="16"/>
                  </a:cubicBezTo>
                  <a:cubicBezTo>
                    <a:pt x="1558" y="16"/>
                    <a:pt x="1559" y="16"/>
                    <a:pt x="1559" y="16"/>
                  </a:cubicBezTo>
                  <a:cubicBezTo>
                    <a:pt x="1559" y="16"/>
                    <a:pt x="1559" y="16"/>
                    <a:pt x="1559" y="16"/>
                  </a:cubicBezTo>
                  <a:cubicBezTo>
                    <a:pt x="1559" y="16"/>
                    <a:pt x="1559" y="16"/>
                    <a:pt x="1559" y="16"/>
                  </a:cubicBezTo>
                  <a:cubicBezTo>
                    <a:pt x="1560" y="16"/>
                    <a:pt x="1560" y="16"/>
                    <a:pt x="1560" y="16"/>
                  </a:cubicBezTo>
                  <a:cubicBezTo>
                    <a:pt x="1560" y="16"/>
                    <a:pt x="1560" y="16"/>
                    <a:pt x="1560" y="16"/>
                  </a:cubicBezTo>
                  <a:cubicBezTo>
                    <a:pt x="1560" y="16"/>
                    <a:pt x="1560" y="16"/>
                    <a:pt x="1560" y="16"/>
                  </a:cubicBezTo>
                  <a:cubicBezTo>
                    <a:pt x="1561" y="16"/>
                    <a:pt x="1561" y="16"/>
                    <a:pt x="1561" y="17"/>
                  </a:cubicBezTo>
                  <a:cubicBezTo>
                    <a:pt x="1561" y="17"/>
                    <a:pt x="1561" y="17"/>
                    <a:pt x="1561" y="17"/>
                  </a:cubicBezTo>
                  <a:cubicBezTo>
                    <a:pt x="1561" y="17"/>
                    <a:pt x="1562" y="17"/>
                    <a:pt x="1562" y="17"/>
                  </a:cubicBezTo>
                  <a:cubicBezTo>
                    <a:pt x="1562" y="17"/>
                    <a:pt x="1562" y="17"/>
                    <a:pt x="1562" y="17"/>
                  </a:cubicBezTo>
                  <a:cubicBezTo>
                    <a:pt x="1562" y="17"/>
                    <a:pt x="1562" y="17"/>
                    <a:pt x="1563" y="17"/>
                  </a:cubicBezTo>
                  <a:cubicBezTo>
                    <a:pt x="1563" y="17"/>
                    <a:pt x="1563" y="17"/>
                    <a:pt x="1563" y="17"/>
                  </a:cubicBezTo>
                  <a:cubicBezTo>
                    <a:pt x="1563" y="17"/>
                    <a:pt x="1563" y="17"/>
                    <a:pt x="1563" y="18"/>
                  </a:cubicBezTo>
                  <a:cubicBezTo>
                    <a:pt x="1563" y="18"/>
                    <a:pt x="1563" y="18"/>
                    <a:pt x="1563" y="18"/>
                  </a:cubicBezTo>
                  <a:cubicBezTo>
                    <a:pt x="1563" y="18"/>
                    <a:pt x="1563" y="18"/>
                    <a:pt x="1564" y="18"/>
                  </a:cubicBezTo>
                  <a:cubicBezTo>
                    <a:pt x="1564" y="18"/>
                    <a:pt x="1564" y="18"/>
                    <a:pt x="1564" y="18"/>
                  </a:cubicBezTo>
                  <a:cubicBezTo>
                    <a:pt x="1564" y="18"/>
                    <a:pt x="1564" y="18"/>
                    <a:pt x="1564" y="18"/>
                  </a:cubicBezTo>
                  <a:cubicBezTo>
                    <a:pt x="1564" y="18"/>
                    <a:pt x="1564" y="18"/>
                    <a:pt x="1564" y="18"/>
                  </a:cubicBezTo>
                  <a:cubicBezTo>
                    <a:pt x="1564" y="18"/>
                    <a:pt x="1565" y="19"/>
                    <a:pt x="1565" y="19"/>
                  </a:cubicBezTo>
                  <a:cubicBezTo>
                    <a:pt x="1565" y="19"/>
                    <a:pt x="1565" y="19"/>
                    <a:pt x="1565" y="19"/>
                  </a:cubicBezTo>
                  <a:cubicBezTo>
                    <a:pt x="1565" y="19"/>
                    <a:pt x="1565" y="19"/>
                    <a:pt x="1565" y="19"/>
                  </a:cubicBezTo>
                  <a:cubicBezTo>
                    <a:pt x="1565" y="19"/>
                    <a:pt x="1565" y="19"/>
                    <a:pt x="1565" y="19"/>
                  </a:cubicBezTo>
                  <a:cubicBezTo>
                    <a:pt x="1566" y="20"/>
                    <a:pt x="1566" y="20"/>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8" y="22"/>
                    <a:pt x="1568" y="22"/>
                    <a:pt x="1568" y="22"/>
                  </a:cubicBezTo>
                  <a:cubicBezTo>
                    <a:pt x="1568" y="22"/>
                    <a:pt x="1568" y="22"/>
                    <a:pt x="1568" y="22"/>
                  </a:cubicBezTo>
                  <a:cubicBezTo>
                    <a:pt x="1568" y="22"/>
                    <a:pt x="1568" y="22"/>
                    <a:pt x="1568" y="23"/>
                  </a:cubicBezTo>
                  <a:cubicBezTo>
                    <a:pt x="1568" y="23"/>
                    <a:pt x="1568" y="23"/>
                    <a:pt x="1568" y="23"/>
                  </a:cubicBezTo>
                  <a:cubicBezTo>
                    <a:pt x="1568" y="23"/>
                    <a:pt x="1568" y="23"/>
                    <a:pt x="1568" y="23"/>
                  </a:cubicBezTo>
                  <a:cubicBezTo>
                    <a:pt x="1568" y="23"/>
                    <a:pt x="1568" y="23"/>
                    <a:pt x="1568" y="23"/>
                  </a:cubicBezTo>
                  <a:cubicBezTo>
                    <a:pt x="1569" y="23"/>
                    <a:pt x="1569" y="24"/>
                    <a:pt x="1569" y="24"/>
                  </a:cubicBezTo>
                  <a:cubicBezTo>
                    <a:pt x="1569" y="24"/>
                    <a:pt x="1569" y="24"/>
                    <a:pt x="1569" y="24"/>
                  </a:cubicBezTo>
                  <a:cubicBezTo>
                    <a:pt x="1569" y="24"/>
                    <a:pt x="1569" y="24"/>
                    <a:pt x="1569" y="25"/>
                  </a:cubicBezTo>
                  <a:cubicBezTo>
                    <a:pt x="1569" y="25"/>
                    <a:pt x="1569" y="25"/>
                    <a:pt x="1569" y="25"/>
                  </a:cubicBezTo>
                  <a:cubicBezTo>
                    <a:pt x="1569" y="25"/>
                    <a:pt x="1569" y="25"/>
                    <a:pt x="1569" y="25"/>
                  </a:cubicBezTo>
                  <a:cubicBezTo>
                    <a:pt x="1569" y="25"/>
                    <a:pt x="1569" y="25"/>
                    <a:pt x="1570" y="26"/>
                  </a:cubicBezTo>
                  <a:cubicBezTo>
                    <a:pt x="1570" y="26"/>
                    <a:pt x="1570" y="26"/>
                    <a:pt x="1570" y="26"/>
                  </a:cubicBezTo>
                  <a:cubicBezTo>
                    <a:pt x="1570" y="26"/>
                    <a:pt x="1570" y="26"/>
                    <a:pt x="1570" y="27"/>
                  </a:cubicBezTo>
                  <a:cubicBezTo>
                    <a:pt x="1570" y="27"/>
                    <a:pt x="1570" y="27"/>
                    <a:pt x="1570" y="27"/>
                  </a:cubicBezTo>
                  <a:cubicBezTo>
                    <a:pt x="1570" y="27"/>
                    <a:pt x="1570" y="28"/>
                    <a:pt x="1570" y="28"/>
                  </a:cubicBezTo>
                  <a:cubicBezTo>
                    <a:pt x="1570" y="28"/>
                    <a:pt x="1570" y="29"/>
                    <a:pt x="1570" y="29"/>
                  </a:cubicBezTo>
                  <a:cubicBezTo>
                    <a:pt x="1570" y="31"/>
                    <a:pt x="1570" y="33"/>
                    <a:pt x="1570" y="36"/>
                  </a:cubicBezTo>
                  <a:cubicBezTo>
                    <a:pt x="1570" y="36"/>
                    <a:pt x="1570" y="36"/>
                    <a:pt x="1570" y="36"/>
                  </a:cubicBezTo>
                  <a:cubicBezTo>
                    <a:pt x="1570" y="37"/>
                    <a:pt x="1570" y="37"/>
                    <a:pt x="1570" y="38"/>
                  </a:cubicBezTo>
                  <a:cubicBezTo>
                    <a:pt x="1570" y="38"/>
                    <a:pt x="1570" y="38"/>
                    <a:pt x="1570" y="38"/>
                  </a:cubicBezTo>
                  <a:cubicBezTo>
                    <a:pt x="1570" y="39"/>
                    <a:pt x="1570" y="39"/>
                    <a:pt x="1570" y="39"/>
                  </a:cubicBezTo>
                  <a:cubicBezTo>
                    <a:pt x="1570" y="39"/>
                    <a:pt x="1570" y="39"/>
                    <a:pt x="1570" y="39"/>
                  </a:cubicBezTo>
                  <a:cubicBezTo>
                    <a:pt x="1570" y="40"/>
                    <a:pt x="1570" y="40"/>
                    <a:pt x="1570" y="40"/>
                  </a:cubicBezTo>
                  <a:cubicBezTo>
                    <a:pt x="1569" y="40"/>
                    <a:pt x="1569" y="40"/>
                    <a:pt x="1569" y="41"/>
                  </a:cubicBezTo>
                  <a:cubicBezTo>
                    <a:pt x="1569" y="41"/>
                    <a:pt x="1569" y="41"/>
                    <a:pt x="1569" y="41"/>
                  </a:cubicBezTo>
                  <a:cubicBezTo>
                    <a:pt x="1569" y="41"/>
                    <a:pt x="1569" y="41"/>
                    <a:pt x="1569" y="42"/>
                  </a:cubicBezTo>
                  <a:cubicBezTo>
                    <a:pt x="1569" y="42"/>
                    <a:pt x="1569" y="42"/>
                    <a:pt x="1569" y="42"/>
                  </a:cubicBezTo>
                  <a:cubicBezTo>
                    <a:pt x="1569" y="42"/>
                    <a:pt x="1569" y="42"/>
                    <a:pt x="1569" y="42"/>
                  </a:cubicBezTo>
                  <a:cubicBezTo>
                    <a:pt x="1569" y="43"/>
                    <a:pt x="1569" y="43"/>
                    <a:pt x="1568" y="43"/>
                  </a:cubicBezTo>
                  <a:cubicBezTo>
                    <a:pt x="1568" y="43"/>
                    <a:pt x="1568" y="43"/>
                    <a:pt x="1568" y="43"/>
                  </a:cubicBezTo>
                  <a:cubicBezTo>
                    <a:pt x="1568" y="43"/>
                    <a:pt x="1568" y="43"/>
                    <a:pt x="1568" y="43"/>
                  </a:cubicBezTo>
                  <a:cubicBezTo>
                    <a:pt x="1568" y="44"/>
                    <a:pt x="1568" y="44"/>
                    <a:pt x="1568" y="44"/>
                  </a:cubicBezTo>
                  <a:cubicBezTo>
                    <a:pt x="1568" y="44"/>
                    <a:pt x="1568" y="44"/>
                    <a:pt x="1568" y="44"/>
                  </a:cubicBezTo>
                  <a:cubicBezTo>
                    <a:pt x="1568" y="44"/>
                    <a:pt x="1568" y="45"/>
                    <a:pt x="1567" y="45"/>
                  </a:cubicBezTo>
                  <a:cubicBezTo>
                    <a:pt x="1567" y="45"/>
                    <a:pt x="1567" y="45"/>
                    <a:pt x="1567" y="45"/>
                  </a:cubicBezTo>
                  <a:cubicBezTo>
                    <a:pt x="1567" y="45"/>
                    <a:pt x="1567" y="45"/>
                    <a:pt x="1567" y="45"/>
                  </a:cubicBezTo>
                  <a:cubicBezTo>
                    <a:pt x="1567" y="45"/>
                    <a:pt x="1567" y="45"/>
                    <a:pt x="1567" y="45"/>
                  </a:cubicBezTo>
                  <a:cubicBezTo>
                    <a:pt x="1567" y="45"/>
                    <a:pt x="1567" y="45"/>
                    <a:pt x="1567" y="45"/>
                  </a:cubicBezTo>
                  <a:cubicBezTo>
                    <a:pt x="1567" y="46"/>
                    <a:pt x="1567" y="46"/>
                    <a:pt x="1567" y="46"/>
                  </a:cubicBezTo>
                  <a:cubicBezTo>
                    <a:pt x="1567" y="46"/>
                    <a:pt x="1567" y="46"/>
                    <a:pt x="1567" y="46"/>
                  </a:cubicBezTo>
                  <a:cubicBezTo>
                    <a:pt x="1567" y="46"/>
                    <a:pt x="1567" y="46"/>
                    <a:pt x="1566" y="47"/>
                  </a:cubicBezTo>
                  <a:cubicBezTo>
                    <a:pt x="1566" y="47"/>
                    <a:pt x="1566" y="47"/>
                    <a:pt x="1566" y="47"/>
                  </a:cubicBezTo>
                  <a:cubicBezTo>
                    <a:pt x="1566" y="47"/>
                    <a:pt x="1566" y="47"/>
                    <a:pt x="1566" y="47"/>
                  </a:cubicBezTo>
                  <a:cubicBezTo>
                    <a:pt x="1566" y="47"/>
                    <a:pt x="1566" y="47"/>
                    <a:pt x="1566" y="47"/>
                  </a:cubicBezTo>
                  <a:cubicBezTo>
                    <a:pt x="1566" y="47"/>
                    <a:pt x="1566" y="47"/>
                    <a:pt x="1566" y="48"/>
                  </a:cubicBezTo>
                  <a:cubicBezTo>
                    <a:pt x="1566" y="48"/>
                    <a:pt x="1566" y="48"/>
                    <a:pt x="1566" y="48"/>
                  </a:cubicBezTo>
                  <a:cubicBezTo>
                    <a:pt x="1566" y="48"/>
                    <a:pt x="1565" y="48"/>
                    <a:pt x="1565" y="48"/>
                  </a:cubicBezTo>
                  <a:cubicBezTo>
                    <a:pt x="1565" y="48"/>
                    <a:pt x="1565" y="48"/>
                    <a:pt x="1565" y="48"/>
                  </a:cubicBezTo>
                  <a:cubicBezTo>
                    <a:pt x="1565" y="48"/>
                    <a:pt x="1565" y="48"/>
                    <a:pt x="1565" y="48"/>
                  </a:cubicBezTo>
                  <a:cubicBezTo>
                    <a:pt x="1565" y="48"/>
                    <a:pt x="1565" y="48"/>
                    <a:pt x="1565" y="48"/>
                  </a:cubicBezTo>
                  <a:cubicBezTo>
                    <a:pt x="1565" y="48"/>
                    <a:pt x="1565" y="49"/>
                    <a:pt x="1565" y="49"/>
                  </a:cubicBezTo>
                  <a:cubicBezTo>
                    <a:pt x="1565" y="49"/>
                    <a:pt x="1565" y="49"/>
                    <a:pt x="1565" y="49"/>
                  </a:cubicBezTo>
                  <a:cubicBezTo>
                    <a:pt x="1565" y="49"/>
                    <a:pt x="1564" y="49"/>
                    <a:pt x="1564" y="49"/>
                  </a:cubicBezTo>
                  <a:cubicBezTo>
                    <a:pt x="1564" y="49"/>
                    <a:pt x="1564" y="49"/>
                    <a:pt x="1564" y="49"/>
                  </a:cubicBezTo>
                  <a:cubicBezTo>
                    <a:pt x="1564" y="49"/>
                    <a:pt x="1564" y="50"/>
                    <a:pt x="1564" y="50"/>
                  </a:cubicBezTo>
                  <a:cubicBezTo>
                    <a:pt x="1564" y="50"/>
                    <a:pt x="1564" y="50"/>
                    <a:pt x="1564" y="50"/>
                  </a:cubicBezTo>
                  <a:cubicBezTo>
                    <a:pt x="1564" y="50"/>
                    <a:pt x="1564" y="50"/>
                    <a:pt x="1564" y="50"/>
                  </a:cubicBezTo>
                  <a:cubicBezTo>
                    <a:pt x="1564" y="50"/>
                    <a:pt x="1564" y="50"/>
                    <a:pt x="1564" y="50"/>
                  </a:cubicBezTo>
                  <a:cubicBezTo>
                    <a:pt x="1563" y="50"/>
                    <a:pt x="1563" y="50"/>
                    <a:pt x="1563" y="50"/>
                  </a:cubicBezTo>
                  <a:cubicBezTo>
                    <a:pt x="1563" y="50"/>
                    <a:pt x="1563" y="50"/>
                    <a:pt x="1563" y="50"/>
                  </a:cubicBezTo>
                  <a:cubicBezTo>
                    <a:pt x="1562" y="52"/>
                    <a:pt x="1561" y="53"/>
                    <a:pt x="1559" y="54"/>
                  </a:cubicBezTo>
                  <a:cubicBezTo>
                    <a:pt x="1560" y="54"/>
                    <a:pt x="1560" y="54"/>
                    <a:pt x="1560" y="54"/>
                  </a:cubicBezTo>
                  <a:cubicBezTo>
                    <a:pt x="1559" y="54"/>
                    <a:pt x="1559" y="54"/>
                    <a:pt x="1559" y="55"/>
                  </a:cubicBezTo>
                  <a:cubicBezTo>
                    <a:pt x="1559" y="55"/>
                    <a:pt x="1559" y="55"/>
                    <a:pt x="1559" y="55"/>
                  </a:cubicBezTo>
                  <a:cubicBezTo>
                    <a:pt x="1559" y="55"/>
                    <a:pt x="1559" y="55"/>
                    <a:pt x="1559" y="55"/>
                  </a:cubicBezTo>
                  <a:cubicBezTo>
                    <a:pt x="1559" y="55"/>
                    <a:pt x="1559" y="55"/>
                    <a:pt x="1559" y="55"/>
                  </a:cubicBezTo>
                  <a:cubicBezTo>
                    <a:pt x="1559" y="55"/>
                    <a:pt x="1558" y="55"/>
                    <a:pt x="1558" y="55"/>
                  </a:cubicBezTo>
                  <a:cubicBezTo>
                    <a:pt x="1558" y="55"/>
                    <a:pt x="1558" y="55"/>
                    <a:pt x="1558" y="55"/>
                  </a:cubicBezTo>
                  <a:cubicBezTo>
                    <a:pt x="1558" y="55"/>
                    <a:pt x="1558" y="55"/>
                    <a:pt x="1558" y="56"/>
                  </a:cubicBezTo>
                  <a:cubicBezTo>
                    <a:pt x="1558" y="56"/>
                    <a:pt x="1558" y="56"/>
                    <a:pt x="1558" y="56"/>
                  </a:cubicBezTo>
                  <a:cubicBezTo>
                    <a:pt x="1558" y="56"/>
                    <a:pt x="1557" y="56"/>
                    <a:pt x="1557" y="56"/>
                  </a:cubicBezTo>
                  <a:cubicBezTo>
                    <a:pt x="1557" y="56"/>
                    <a:pt x="1557" y="56"/>
                    <a:pt x="1557" y="56"/>
                  </a:cubicBezTo>
                  <a:cubicBezTo>
                    <a:pt x="1557" y="56"/>
                    <a:pt x="1557" y="56"/>
                    <a:pt x="1557" y="57"/>
                  </a:cubicBezTo>
                  <a:cubicBezTo>
                    <a:pt x="1557" y="57"/>
                    <a:pt x="1557" y="57"/>
                    <a:pt x="1557" y="57"/>
                  </a:cubicBezTo>
                  <a:cubicBezTo>
                    <a:pt x="1557" y="57"/>
                    <a:pt x="1556" y="57"/>
                    <a:pt x="1556" y="57"/>
                  </a:cubicBezTo>
                  <a:cubicBezTo>
                    <a:pt x="1556" y="57"/>
                    <a:pt x="1556" y="57"/>
                    <a:pt x="1556" y="57"/>
                  </a:cubicBezTo>
                  <a:cubicBezTo>
                    <a:pt x="1556" y="57"/>
                    <a:pt x="1556" y="57"/>
                    <a:pt x="1556" y="57"/>
                  </a:cubicBezTo>
                  <a:cubicBezTo>
                    <a:pt x="1556" y="57"/>
                    <a:pt x="1556" y="57"/>
                    <a:pt x="1556" y="57"/>
                  </a:cubicBezTo>
                  <a:cubicBezTo>
                    <a:pt x="1556" y="58"/>
                    <a:pt x="1555" y="57"/>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4" y="59"/>
                    <a:pt x="1554" y="58"/>
                    <a:pt x="1554" y="59"/>
                  </a:cubicBezTo>
                  <a:cubicBezTo>
                    <a:pt x="1554" y="59"/>
                    <a:pt x="1554" y="59"/>
                    <a:pt x="1554" y="59"/>
                  </a:cubicBezTo>
                  <a:cubicBezTo>
                    <a:pt x="1554" y="59"/>
                    <a:pt x="1554" y="59"/>
                    <a:pt x="1554" y="59"/>
                  </a:cubicBezTo>
                  <a:cubicBezTo>
                    <a:pt x="1554" y="59"/>
                    <a:pt x="1554" y="59"/>
                    <a:pt x="1554" y="59"/>
                  </a:cubicBezTo>
                  <a:cubicBezTo>
                    <a:pt x="1553" y="59"/>
                    <a:pt x="1553" y="59"/>
                    <a:pt x="1553" y="59"/>
                  </a:cubicBezTo>
                  <a:cubicBezTo>
                    <a:pt x="1553" y="59"/>
                    <a:pt x="1553" y="59"/>
                    <a:pt x="1553" y="59"/>
                  </a:cubicBezTo>
                  <a:cubicBezTo>
                    <a:pt x="1553" y="60"/>
                    <a:pt x="1553" y="60"/>
                    <a:pt x="1553" y="60"/>
                  </a:cubicBezTo>
                  <a:cubicBezTo>
                    <a:pt x="1553" y="60"/>
                    <a:pt x="1553" y="60"/>
                    <a:pt x="1553" y="60"/>
                  </a:cubicBezTo>
                  <a:cubicBezTo>
                    <a:pt x="1552" y="60"/>
                    <a:pt x="1552" y="60"/>
                    <a:pt x="1552" y="60"/>
                  </a:cubicBezTo>
                  <a:cubicBezTo>
                    <a:pt x="1552" y="60"/>
                    <a:pt x="1552" y="60"/>
                    <a:pt x="1552" y="60"/>
                  </a:cubicBezTo>
                  <a:cubicBezTo>
                    <a:pt x="1552" y="60"/>
                    <a:pt x="1552" y="60"/>
                    <a:pt x="1552" y="60"/>
                  </a:cubicBezTo>
                  <a:cubicBezTo>
                    <a:pt x="1552" y="60"/>
                    <a:pt x="1552" y="60"/>
                    <a:pt x="1552" y="60"/>
                  </a:cubicBezTo>
                  <a:cubicBezTo>
                    <a:pt x="1552" y="61"/>
                    <a:pt x="1551" y="61"/>
                    <a:pt x="1551" y="61"/>
                  </a:cubicBezTo>
                  <a:cubicBezTo>
                    <a:pt x="1551" y="61"/>
                    <a:pt x="1551" y="61"/>
                    <a:pt x="1551" y="61"/>
                  </a:cubicBezTo>
                  <a:cubicBezTo>
                    <a:pt x="1551" y="61"/>
                    <a:pt x="1551" y="61"/>
                    <a:pt x="1551" y="61"/>
                  </a:cubicBezTo>
                  <a:cubicBezTo>
                    <a:pt x="1551" y="61"/>
                    <a:pt x="1551" y="61"/>
                    <a:pt x="1551" y="61"/>
                  </a:cubicBezTo>
                  <a:cubicBezTo>
                    <a:pt x="1550" y="61"/>
                    <a:pt x="1550" y="62"/>
                    <a:pt x="1550" y="62"/>
                  </a:cubicBezTo>
                  <a:cubicBezTo>
                    <a:pt x="1550" y="62"/>
                    <a:pt x="1550" y="62"/>
                    <a:pt x="1550" y="62"/>
                  </a:cubicBezTo>
                  <a:cubicBezTo>
                    <a:pt x="1550" y="62"/>
                    <a:pt x="1549" y="62"/>
                    <a:pt x="1549" y="62"/>
                  </a:cubicBezTo>
                  <a:cubicBezTo>
                    <a:pt x="1549" y="62"/>
                    <a:pt x="1549" y="62"/>
                    <a:pt x="1549" y="62"/>
                  </a:cubicBezTo>
                  <a:cubicBezTo>
                    <a:pt x="1549" y="62"/>
                    <a:pt x="1549" y="63"/>
                    <a:pt x="1548" y="63"/>
                  </a:cubicBezTo>
                  <a:cubicBezTo>
                    <a:pt x="1548" y="63"/>
                    <a:pt x="1548" y="63"/>
                    <a:pt x="1548" y="63"/>
                  </a:cubicBezTo>
                  <a:cubicBezTo>
                    <a:pt x="1548" y="63"/>
                    <a:pt x="1548" y="63"/>
                    <a:pt x="1548" y="63"/>
                  </a:cubicBezTo>
                  <a:cubicBezTo>
                    <a:pt x="1548" y="63"/>
                    <a:pt x="1548" y="63"/>
                    <a:pt x="1548" y="63"/>
                  </a:cubicBezTo>
                  <a:cubicBezTo>
                    <a:pt x="1548" y="64"/>
                    <a:pt x="1547" y="64"/>
                    <a:pt x="1547" y="64"/>
                  </a:cubicBezTo>
                  <a:cubicBezTo>
                    <a:pt x="1547" y="64"/>
                    <a:pt x="1547" y="64"/>
                    <a:pt x="1547" y="64"/>
                  </a:cubicBezTo>
                  <a:cubicBezTo>
                    <a:pt x="1547" y="64"/>
                    <a:pt x="1547" y="64"/>
                    <a:pt x="1547" y="64"/>
                  </a:cubicBezTo>
                  <a:cubicBezTo>
                    <a:pt x="1547" y="64"/>
                    <a:pt x="1547" y="64"/>
                    <a:pt x="1547" y="64"/>
                  </a:cubicBezTo>
                  <a:cubicBezTo>
                    <a:pt x="1546" y="64"/>
                    <a:pt x="1546" y="65"/>
                    <a:pt x="1546" y="65"/>
                  </a:cubicBezTo>
                  <a:cubicBezTo>
                    <a:pt x="1546" y="65"/>
                    <a:pt x="1546" y="65"/>
                    <a:pt x="1546" y="65"/>
                  </a:cubicBezTo>
                  <a:cubicBezTo>
                    <a:pt x="1546" y="65"/>
                    <a:pt x="1546" y="65"/>
                    <a:pt x="1546" y="65"/>
                  </a:cubicBezTo>
                  <a:cubicBezTo>
                    <a:pt x="1546" y="65"/>
                    <a:pt x="1546" y="65"/>
                    <a:pt x="1546" y="65"/>
                  </a:cubicBezTo>
                  <a:cubicBezTo>
                    <a:pt x="1545" y="65"/>
                    <a:pt x="1545" y="65"/>
                    <a:pt x="1545" y="65"/>
                  </a:cubicBezTo>
                  <a:cubicBezTo>
                    <a:pt x="1545" y="65"/>
                    <a:pt x="1545" y="65"/>
                    <a:pt x="1545" y="65"/>
                  </a:cubicBezTo>
                  <a:cubicBezTo>
                    <a:pt x="1545" y="65"/>
                    <a:pt x="1545" y="66"/>
                    <a:pt x="1545" y="66"/>
                  </a:cubicBezTo>
                  <a:cubicBezTo>
                    <a:pt x="1545" y="66"/>
                    <a:pt x="1545" y="66"/>
                    <a:pt x="1545" y="66"/>
                  </a:cubicBezTo>
                  <a:cubicBezTo>
                    <a:pt x="1545" y="66"/>
                    <a:pt x="1545" y="66"/>
                    <a:pt x="1544" y="66"/>
                  </a:cubicBezTo>
                  <a:cubicBezTo>
                    <a:pt x="1544" y="66"/>
                    <a:pt x="1544" y="66"/>
                    <a:pt x="1544" y="66"/>
                  </a:cubicBezTo>
                  <a:cubicBezTo>
                    <a:pt x="1544" y="66"/>
                    <a:pt x="1544" y="66"/>
                    <a:pt x="1544" y="66"/>
                  </a:cubicBezTo>
                  <a:cubicBezTo>
                    <a:pt x="1544" y="66"/>
                    <a:pt x="1544" y="66"/>
                    <a:pt x="1544" y="66"/>
                  </a:cubicBezTo>
                  <a:cubicBezTo>
                    <a:pt x="1544" y="66"/>
                    <a:pt x="1544"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2" y="68"/>
                    <a:pt x="1542" y="68"/>
                    <a:pt x="1542" y="68"/>
                  </a:cubicBezTo>
                  <a:cubicBezTo>
                    <a:pt x="1542" y="68"/>
                    <a:pt x="1542" y="68"/>
                    <a:pt x="1542" y="68"/>
                  </a:cubicBezTo>
                  <a:cubicBezTo>
                    <a:pt x="1542" y="68"/>
                    <a:pt x="1541" y="68"/>
                    <a:pt x="1541" y="68"/>
                  </a:cubicBezTo>
                  <a:cubicBezTo>
                    <a:pt x="1541" y="68"/>
                    <a:pt x="1541" y="68"/>
                    <a:pt x="1541" y="68"/>
                  </a:cubicBezTo>
                  <a:cubicBezTo>
                    <a:pt x="1541" y="69"/>
                    <a:pt x="1541" y="69"/>
                    <a:pt x="1541" y="69"/>
                  </a:cubicBezTo>
                  <a:cubicBezTo>
                    <a:pt x="1541" y="69"/>
                    <a:pt x="1541" y="69"/>
                    <a:pt x="1541" y="69"/>
                  </a:cubicBezTo>
                  <a:cubicBezTo>
                    <a:pt x="1541" y="69"/>
                    <a:pt x="1541" y="69"/>
                    <a:pt x="1541" y="69"/>
                  </a:cubicBezTo>
                  <a:cubicBezTo>
                    <a:pt x="1541" y="69"/>
                    <a:pt x="1541" y="69"/>
                    <a:pt x="1541" y="69"/>
                  </a:cubicBezTo>
                  <a:cubicBezTo>
                    <a:pt x="1540" y="69"/>
                    <a:pt x="1540" y="70"/>
                    <a:pt x="1540" y="70"/>
                  </a:cubicBezTo>
                  <a:cubicBezTo>
                    <a:pt x="1540" y="70"/>
                    <a:pt x="1540" y="70"/>
                    <a:pt x="1540" y="70"/>
                  </a:cubicBezTo>
                  <a:cubicBezTo>
                    <a:pt x="1539" y="70"/>
                    <a:pt x="1539" y="70"/>
                    <a:pt x="1539" y="70"/>
                  </a:cubicBezTo>
                  <a:cubicBezTo>
                    <a:pt x="1539" y="70"/>
                    <a:pt x="1539" y="70"/>
                    <a:pt x="1539" y="70"/>
                  </a:cubicBezTo>
                  <a:cubicBezTo>
                    <a:pt x="1539" y="70"/>
                    <a:pt x="1539" y="70"/>
                    <a:pt x="1539" y="71"/>
                  </a:cubicBezTo>
                  <a:cubicBezTo>
                    <a:pt x="1539" y="71"/>
                    <a:pt x="1539" y="71"/>
                    <a:pt x="1539" y="71"/>
                  </a:cubicBezTo>
                  <a:cubicBezTo>
                    <a:pt x="1539" y="71"/>
                    <a:pt x="1539" y="71"/>
                    <a:pt x="1539" y="71"/>
                  </a:cubicBezTo>
                  <a:cubicBezTo>
                    <a:pt x="1539" y="71"/>
                    <a:pt x="1539" y="71"/>
                    <a:pt x="1539" y="71"/>
                  </a:cubicBezTo>
                  <a:cubicBezTo>
                    <a:pt x="1538" y="71"/>
                    <a:pt x="1538" y="71"/>
                    <a:pt x="1538" y="71"/>
                  </a:cubicBezTo>
                  <a:cubicBezTo>
                    <a:pt x="1538" y="71"/>
                    <a:pt x="1538" y="71"/>
                    <a:pt x="1538" y="71"/>
                  </a:cubicBezTo>
                  <a:cubicBezTo>
                    <a:pt x="1538" y="71"/>
                    <a:pt x="1538" y="71"/>
                    <a:pt x="1538" y="72"/>
                  </a:cubicBezTo>
                  <a:cubicBezTo>
                    <a:pt x="1538" y="72"/>
                    <a:pt x="1538" y="72"/>
                    <a:pt x="1538" y="72"/>
                  </a:cubicBezTo>
                  <a:cubicBezTo>
                    <a:pt x="1538" y="72"/>
                    <a:pt x="1538" y="72"/>
                    <a:pt x="1537" y="72"/>
                  </a:cubicBezTo>
                  <a:cubicBezTo>
                    <a:pt x="1538" y="72"/>
                    <a:pt x="1538" y="72"/>
                    <a:pt x="1538" y="72"/>
                  </a:cubicBezTo>
                  <a:cubicBezTo>
                    <a:pt x="1537" y="72"/>
                    <a:pt x="1537" y="72"/>
                    <a:pt x="1537" y="72"/>
                  </a:cubicBezTo>
                  <a:cubicBezTo>
                    <a:pt x="1537" y="72"/>
                    <a:pt x="1537" y="72"/>
                    <a:pt x="1537" y="72"/>
                  </a:cubicBezTo>
                  <a:cubicBezTo>
                    <a:pt x="1537" y="72"/>
                    <a:pt x="1537" y="73"/>
                    <a:pt x="1537" y="73"/>
                  </a:cubicBezTo>
                  <a:cubicBezTo>
                    <a:pt x="1537" y="73"/>
                    <a:pt x="1537" y="73"/>
                    <a:pt x="1537" y="73"/>
                  </a:cubicBezTo>
                  <a:cubicBezTo>
                    <a:pt x="1537" y="73"/>
                    <a:pt x="1537" y="73"/>
                    <a:pt x="1536" y="73"/>
                  </a:cubicBezTo>
                  <a:cubicBezTo>
                    <a:pt x="1536" y="73"/>
                    <a:pt x="1536" y="73"/>
                    <a:pt x="1536" y="73"/>
                  </a:cubicBezTo>
                  <a:cubicBezTo>
                    <a:pt x="1536" y="73"/>
                    <a:pt x="1536" y="73"/>
                    <a:pt x="1536" y="73"/>
                  </a:cubicBezTo>
                  <a:cubicBezTo>
                    <a:pt x="1536" y="73"/>
                    <a:pt x="1536" y="73"/>
                    <a:pt x="1536" y="73"/>
                  </a:cubicBezTo>
                  <a:cubicBezTo>
                    <a:pt x="1536" y="73"/>
                    <a:pt x="1536" y="74"/>
                    <a:pt x="1536" y="74"/>
                  </a:cubicBezTo>
                  <a:cubicBezTo>
                    <a:pt x="1536" y="74"/>
                    <a:pt x="1536" y="74"/>
                    <a:pt x="1536" y="74"/>
                  </a:cubicBezTo>
                  <a:cubicBezTo>
                    <a:pt x="1536" y="74"/>
                    <a:pt x="1536" y="74"/>
                    <a:pt x="1535" y="74"/>
                  </a:cubicBezTo>
                  <a:cubicBezTo>
                    <a:pt x="1535" y="74"/>
                    <a:pt x="1535" y="74"/>
                    <a:pt x="1535" y="74"/>
                  </a:cubicBezTo>
                  <a:cubicBezTo>
                    <a:pt x="1535" y="74"/>
                    <a:pt x="1535" y="74"/>
                    <a:pt x="1535" y="74"/>
                  </a:cubicBezTo>
                  <a:cubicBezTo>
                    <a:pt x="1535" y="74"/>
                    <a:pt x="1535" y="74"/>
                    <a:pt x="1535" y="74"/>
                  </a:cubicBezTo>
                  <a:cubicBezTo>
                    <a:pt x="1535" y="74"/>
                    <a:pt x="1535" y="75"/>
                    <a:pt x="1535" y="75"/>
                  </a:cubicBezTo>
                  <a:cubicBezTo>
                    <a:pt x="1535" y="75"/>
                    <a:pt x="1535" y="75"/>
                    <a:pt x="1535" y="75"/>
                  </a:cubicBezTo>
                  <a:cubicBezTo>
                    <a:pt x="1535" y="75"/>
                    <a:pt x="1534" y="75"/>
                    <a:pt x="1534" y="75"/>
                  </a:cubicBezTo>
                  <a:cubicBezTo>
                    <a:pt x="1534" y="75"/>
                    <a:pt x="1534" y="75"/>
                    <a:pt x="1534" y="75"/>
                  </a:cubicBezTo>
                  <a:cubicBezTo>
                    <a:pt x="1534" y="75"/>
                    <a:pt x="1534" y="76"/>
                    <a:pt x="1534" y="76"/>
                  </a:cubicBezTo>
                  <a:cubicBezTo>
                    <a:pt x="1534" y="76"/>
                    <a:pt x="1534" y="76"/>
                    <a:pt x="1534" y="76"/>
                  </a:cubicBezTo>
                  <a:cubicBezTo>
                    <a:pt x="1534" y="76"/>
                    <a:pt x="1533" y="76"/>
                    <a:pt x="1533" y="77"/>
                  </a:cubicBezTo>
                  <a:cubicBezTo>
                    <a:pt x="1533" y="76"/>
                    <a:pt x="1533" y="76"/>
                    <a:pt x="1533" y="76"/>
                  </a:cubicBezTo>
                  <a:cubicBezTo>
                    <a:pt x="1533" y="77"/>
                    <a:pt x="1533" y="77"/>
                    <a:pt x="1533" y="77"/>
                  </a:cubicBezTo>
                  <a:cubicBezTo>
                    <a:pt x="1533" y="77"/>
                    <a:pt x="1533" y="77"/>
                    <a:pt x="1533" y="77"/>
                  </a:cubicBezTo>
                  <a:cubicBezTo>
                    <a:pt x="1533" y="77"/>
                    <a:pt x="1533" y="77"/>
                    <a:pt x="1533" y="77"/>
                  </a:cubicBezTo>
                  <a:cubicBezTo>
                    <a:pt x="1533" y="77"/>
                    <a:pt x="1533" y="77"/>
                    <a:pt x="1533" y="77"/>
                  </a:cubicBezTo>
                  <a:cubicBezTo>
                    <a:pt x="1533" y="78"/>
                    <a:pt x="1532" y="78"/>
                    <a:pt x="1532" y="78"/>
                  </a:cubicBezTo>
                  <a:cubicBezTo>
                    <a:pt x="1532" y="78"/>
                    <a:pt x="1532" y="78"/>
                    <a:pt x="1532" y="78"/>
                  </a:cubicBezTo>
                  <a:cubicBezTo>
                    <a:pt x="1532" y="78"/>
                    <a:pt x="1532" y="78"/>
                    <a:pt x="1532" y="79"/>
                  </a:cubicBezTo>
                  <a:cubicBezTo>
                    <a:pt x="1532" y="79"/>
                    <a:pt x="1532" y="79"/>
                    <a:pt x="1532" y="79"/>
                  </a:cubicBezTo>
                  <a:cubicBezTo>
                    <a:pt x="1532" y="79"/>
                    <a:pt x="1532" y="79"/>
                    <a:pt x="1532" y="79"/>
                  </a:cubicBezTo>
                  <a:cubicBezTo>
                    <a:pt x="1532" y="79"/>
                    <a:pt x="1532" y="79"/>
                    <a:pt x="1532" y="79"/>
                  </a:cubicBezTo>
                  <a:cubicBezTo>
                    <a:pt x="1531" y="79"/>
                    <a:pt x="1531" y="79"/>
                    <a:pt x="1531" y="80"/>
                  </a:cubicBezTo>
                  <a:cubicBezTo>
                    <a:pt x="1531" y="80"/>
                    <a:pt x="1531" y="80"/>
                    <a:pt x="1531" y="80"/>
                  </a:cubicBezTo>
                  <a:cubicBezTo>
                    <a:pt x="1531" y="80"/>
                    <a:pt x="1531" y="80"/>
                    <a:pt x="1531" y="80"/>
                  </a:cubicBezTo>
                  <a:cubicBezTo>
                    <a:pt x="1531" y="80"/>
                    <a:pt x="1531" y="80"/>
                    <a:pt x="1531" y="80"/>
                  </a:cubicBezTo>
                  <a:cubicBezTo>
                    <a:pt x="1531" y="80"/>
                    <a:pt x="1531" y="80"/>
                    <a:pt x="1531" y="80"/>
                  </a:cubicBezTo>
                  <a:cubicBezTo>
                    <a:pt x="1531" y="80"/>
                    <a:pt x="1531" y="81"/>
                    <a:pt x="1531" y="81"/>
                  </a:cubicBezTo>
                  <a:cubicBezTo>
                    <a:pt x="1531" y="81"/>
                    <a:pt x="1531" y="81"/>
                    <a:pt x="1531" y="81"/>
                  </a:cubicBezTo>
                  <a:cubicBezTo>
                    <a:pt x="1530" y="81"/>
                    <a:pt x="1530" y="81"/>
                    <a:pt x="1530" y="81"/>
                  </a:cubicBezTo>
                  <a:cubicBezTo>
                    <a:pt x="1530" y="81"/>
                    <a:pt x="1530" y="81"/>
                    <a:pt x="1530" y="81"/>
                  </a:cubicBezTo>
                  <a:cubicBezTo>
                    <a:pt x="1530" y="82"/>
                    <a:pt x="1530" y="82"/>
                    <a:pt x="1530" y="82"/>
                  </a:cubicBezTo>
                  <a:cubicBezTo>
                    <a:pt x="1530" y="82"/>
                    <a:pt x="1530" y="82"/>
                    <a:pt x="1530" y="82"/>
                  </a:cubicBezTo>
                  <a:cubicBezTo>
                    <a:pt x="1530" y="82"/>
                    <a:pt x="1530" y="83"/>
                    <a:pt x="1530" y="83"/>
                  </a:cubicBezTo>
                  <a:cubicBezTo>
                    <a:pt x="1530" y="83"/>
                    <a:pt x="1530" y="83"/>
                    <a:pt x="1529" y="83"/>
                  </a:cubicBezTo>
                  <a:cubicBezTo>
                    <a:pt x="1529" y="83"/>
                    <a:pt x="1529" y="84"/>
                    <a:pt x="1529" y="84"/>
                  </a:cubicBezTo>
                  <a:cubicBezTo>
                    <a:pt x="1529" y="84"/>
                    <a:pt x="1529" y="84"/>
                    <a:pt x="1529" y="84"/>
                  </a:cubicBezTo>
                  <a:cubicBezTo>
                    <a:pt x="1529" y="84"/>
                    <a:pt x="1529" y="84"/>
                    <a:pt x="1529" y="85"/>
                  </a:cubicBezTo>
                  <a:cubicBezTo>
                    <a:pt x="1529" y="85"/>
                    <a:pt x="1529" y="85"/>
                    <a:pt x="1529" y="85"/>
                  </a:cubicBezTo>
                  <a:cubicBezTo>
                    <a:pt x="1529" y="85"/>
                    <a:pt x="1529" y="85"/>
                    <a:pt x="1528" y="86"/>
                  </a:cubicBezTo>
                  <a:cubicBezTo>
                    <a:pt x="1529" y="86"/>
                    <a:pt x="1529" y="86"/>
                    <a:pt x="1529" y="86"/>
                  </a:cubicBezTo>
                  <a:cubicBezTo>
                    <a:pt x="1528" y="86"/>
                    <a:pt x="1528" y="86"/>
                    <a:pt x="1528" y="86"/>
                  </a:cubicBezTo>
                  <a:cubicBezTo>
                    <a:pt x="1528" y="86"/>
                    <a:pt x="1528" y="87"/>
                    <a:pt x="1528" y="87"/>
                  </a:cubicBezTo>
                  <a:cubicBezTo>
                    <a:pt x="1528" y="87"/>
                    <a:pt x="1528" y="87"/>
                    <a:pt x="1528" y="87"/>
                  </a:cubicBezTo>
                  <a:cubicBezTo>
                    <a:pt x="1528" y="88"/>
                    <a:pt x="1528" y="88"/>
                    <a:pt x="1528" y="88"/>
                  </a:cubicBezTo>
                  <a:cubicBezTo>
                    <a:pt x="1528" y="88"/>
                    <a:pt x="1528" y="89"/>
                    <a:pt x="1528" y="89"/>
                  </a:cubicBezTo>
                  <a:cubicBezTo>
                    <a:pt x="1527" y="89"/>
                    <a:pt x="1528" y="90"/>
                    <a:pt x="1527" y="90"/>
                  </a:cubicBezTo>
                  <a:cubicBezTo>
                    <a:pt x="1527" y="91"/>
                    <a:pt x="1527" y="91"/>
                    <a:pt x="1527" y="91"/>
                  </a:cubicBezTo>
                  <a:cubicBezTo>
                    <a:pt x="1527" y="92"/>
                    <a:pt x="1527" y="93"/>
                    <a:pt x="1527" y="94"/>
                  </a:cubicBezTo>
                  <a:cubicBezTo>
                    <a:pt x="1527" y="96"/>
                    <a:pt x="1527" y="99"/>
                    <a:pt x="1527" y="101"/>
                  </a:cubicBezTo>
                  <a:cubicBezTo>
                    <a:pt x="1527" y="102"/>
                    <a:pt x="1528" y="102"/>
                    <a:pt x="1529" y="102"/>
                  </a:cubicBezTo>
                  <a:cubicBezTo>
                    <a:pt x="1547" y="102"/>
                    <a:pt x="1565" y="102"/>
                    <a:pt x="1584" y="102"/>
                  </a:cubicBezTo>
                  <a:cubicBezTo>
                    <a:pt x="1584" y="102"/>
                    <a:pt x="1585" y="102"/>
                    <a:pt x="1585" y="101"/>
                  </a:cubicBezTo>
                  <a:cubicBezTo>
                    <a:pt x="1585" y="101"/>
                    <a:pt x="1585" y="101"/>
                    <a:pt x="1585" y="101"/>
                  </a:cubicBezTo>
                  <a:cubicBezTo>
                    <a:pt x="1586" y="98"/>
                    <a:pt x="1586" y="95"/>
                    <a:pt x="1585" y="92"/>
                  </a:cubicBezTo>
                  <a:cubicBezTo>
                    <a:pt x="1585" y="92"/>
                    <a:pt x="1585" y="92"/>
                    <a:pt x="1585" y="92"/>
                  </a:cubicBezTo>
                  <a:cubicBezTo>
                    <a:pt x="1585" y="91"/>
                    <a:pt x="1584" y="92"/>
                    <a:pt x="1583" y="92"/>
                  </a:cubicBezTo>
                  <a:cubicBezTo>
                    <a:pt x="1569" y="92"/>
                    <a:pt x="1555" y="92"/>
                    <a:pt x="1540" y="92"/>
                  </a:cubicBezTo>
                  <a:cubicBezTo>
                    <a:pt x="1540" y="92"/>
                    <a:pt x="1539" y="92"/>
                    <a:pt x="1539" y="91"/>
                  </a:cubicBezTo>
                  <a:cubicBezTo>
                    <a:pt x="1538" y="91"/>
                    <a:pt x="1538" y="90"/>
                    <a:pt x="1539" y="90"/>
                  </a:cubicBezTo>
                  <a:cubicBezTo>
                    <a:pt x="1539" y="89"/>
                    <a:pt x="1539" y="88"/>
                    <a:pt x="1539" y="88"/>
                  </a:cubicBezTo>
                  <a:cubicBezTo>
                    <a:pt x="1539" y="88"/>
                    <a:pt x="1539" y="87"/>
                    <a:pt x="1539" y="87"/>
                  </a:cubicBezTo>
                  <a:cubicBezTo>
                    <a:pt x="1539" y="87"/>
                    <a:pt x="1539" y="86"/>
                    <a:pt x="1539" y="86"/>
                  </a:cubicBezTo>
                  <a:cubicBezTo>
                    <a:pt x="1539" y="86"/>
                    <a:pt x="1539" y="86"/>
                    <a:pt x="1539" y="86"/>
                  </a:cubicBezTo>
                  <a:cubicBezTo>
                    <a:pt x="1539" y="86"/>
                    <a:pt x="1539" y="85"/>
                    <a:pt x="1540" y="85"/>
                  </a:cubicBezTo>
                  <a:cubicBezTo>
                    <a:pt x="1539" y="85"/>
                    <a:pt x="1540" y="85"/>
                    <a:pt x="1540" y="85"/>
                  </a:cubicBezTo>
                  <a:cubicBezTo>
                    <a:pt x="1540" y="85"/>
                    <a:pt x="1540" y="84"/>
                    <a:pt x="1540" y="84"/>
                  </a:cubicBezTo>
                  <a:cubicBezTo>
                    <a:pt x="1540" y="84"/>
                    <a:pt x="1540" y="84"/>
                    <a:pt x="1540" y="84"/>
                  </a:cubicBezTo>
                  <a:cubicBezTo>
                    <a:pt x="1540" y="84"/>
                    <a:pt x="1540" y="84"/>
                    <a:pt x="1540" y="83"/>
                  </a:cubicBezTo>
                  <a:cubicBezTo>
                    <a:pt x="1540" y="83"/>
                    <a:pt x="1540" y="83"/>
                    <a:pt x="1540" y="83"/>
                  </a:cubicBezTo>
                  <a:cubicBezTo>
                    <a:pt x="1540" y="83"/>
                    <a:pt x="1540" y="83"/>
                    <a:pt x="1541" y="83"/>
                  </a:cubicBezTo>
                  <a:cubicBezTo>
                    <a:pt x="1541" y="83"/>
                    <a:pt x="1541" y="83"/>
                    <a:pt x="1541" y="83"/>
                  </a:cubicBezTo>
                  <a:cubicBezTo>
                    <a:pt x="1541" y="83"/>
                    <a:pt x="1541" y="82"/>
                    <a:pt x="1541" y="82"/>
                  </a:cubicBezTo>
                  <a:cubicBezTo>
                    <a:pt x="1541" y="82"/>
                    <a:pt x="1541" y="82"/>
                    <a:pt x="1541" y="82"/>
                  </a:cubicBezTo>
                  <a:cubicBezTo>
                    <a:pt x="1541" y="82"/>
                    <a:pt x="1541" y="82"/>
                    <a:pt x="1541" y="82"/>
                  </a:cubicBezTo>
                  <a:cubicBezTo>
                    <a:pt x="1541" y="82"/>
                    <a:pt x="1541" y="82"/>
                    <a:pt x="1541" y="82"/>
                  </a:cubicBezTo>
                  <a:cubicBezTo>
                    <a:pt x="1542" y="82"/>
                    <a:pt x="1541" y="81"/>
                    <a:pt x="1542" y="81"/>
                  </a:cubicBezTo>
                  <a:cubicBezTo>
                    <a:pt x="1542" y="81"/>
                    <a:pt x="1542" y="81"/>
                    <a:pt x="1542" y="81"/>
                  </a:cubicBezTo>
                  <a:cubicBezTo>
                    <a:pt x="1542" y="81"/>
                    <a:pt x="1542" y="81"/>
                    <a:pt x="1542" y="81"/>
                  </a:cubicBezTo>
                  <a:cubicBezTo>
                    <a:pt x="1542" y="81"/>
                    <a:pt x="1542" y="81"/>
                    <a:pt x="1542" y="81"/>
                  </a:cubicBezTo>
                  <a:cubicBezTo>
                    <a:pt x="1542" y="81"/>
                    <a:pt x="1542" y="80"/>
                    <a:pt x="1542" y="80"/>
                  </a:cubicBezTo>
                  <a:cubicBezTo>
                    <a:pt x="1542" y="80"/>
                    <a:pt x="1542" y="80"/>
                    <a:pt x="1542" y="80"/>
                  </a:cubicBezTo>
                  <a:cubicBezTo>
                    <a:pt x="1543" y="80"/>
                    <a:pt x="1543" y="80"/>
                    <a:pt x="1543" y="79"/>
                  </a:cubicBezTo>
                  <a:cubicBezTo>
                    <a:pt x="1543" y="79"/>
                    <a:pt x="1543" y="79"/>
                    <a:pt x="1543" y="79"/>
                  </a:cubicBezTo>
                  <a:cubicBezTo>
                    <a:pt x="1543" y="79"/>
                    <a:pt x="1543" y="79"/>
                    <a:pt x="1543" y="79"/>
                  </a:cubicBezTo>
                  <a:cubicBezTo>
                    <a:pt x="1543" y="79"/>
                    <a:pt x="1543" y="79"/>
                    <a:pt x="1543" y="79"/>
                  </a:cubicBezTo>
                  <a:cubicBezTo>
                    <a:pt x="1544" y="79"/>
                    <a:pt x="1544" y="79"/>
                    <a:pt x="1544" y="79"/>
                  </a:cubicBezTo>
                  <a:cubicBezTo>
                    <a:pt x="1544" y="79"/>
                    <a:pt x="1544" y="79"/>
                    <a:pt x="1544" y="79"/>
                  </a:cubicBezTo>
                  <a:cubicBezTo>
                    <a:pt x="1544" y="78"/>
                    <a:pt x="1544" y="78"/>
                    <a:pt x="1544" y="78"/>
                  </a:cubicBezTo>
                  <a:cubicBezTo>
                    <a:pt x="1544" y="78"/>
                    <a:pt x="1544" y="78"/>
                    <a:pt x="1544" y="78"/>
                  </a:cubicBezTo>
                  <a:cubicBezTo>
                    <a:pt x="1544" y="78"/>
                    <a:pt x="1544" y="78"/>
                    <a:pt x="1544" y="78"/>
                  </a:cubicBezTo>
                  <a:cubicBezTo>
                    <a:pt x="1544" y="78"/>
                    <a:pt x="1544" y="78"/>
                    <a:pt x="1544" y="78"/>
                  </a:cubicBezTo>
                  <a:cubicBezTo>
                    <a:pt x="1545" y="78"/>
                    <a:pt x="1545" y="78"/>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6" y="77"/>
                    <a:pt x="1546" y="77"/>
                    <a:pt x="1546" y="76"/>
                  </a:cubicBezTo>
                  <a:cubicBezTo>
                    <a:pt x="1546" y="76"/>
                    <a:pt x="1546" y="76"/>
                    <a:pt x="1546" y="76"/>
                  </a:cubicBezTo>
                  <a:cubicBezTo>
                    <a:pt x="1546" y="76"/>
                    <a:pt x="1546" y="76"/>
                    <a:pt x="1546" y="76"/>
                  </a:cubicBezTo>
                  <a:cubicBezTo>
                    <a:pt x="1546" y="76"/>
                    <a:pt x="1546" y="76"/>
                    <a:pt x="1546" y="76"/>
                  </a:cubicBezTo>
                  <a:cubicBezTo>
                    <a:pt x="1547" y="76"/>
                    <a:pt x="1547" y="75"/>
                    <a:pt x="1548" y="75"/>
                  </a:cubicBezTo>
                  <a:cubicBezTo>
                    <a:pt x="1548" y="75"/>
                    <a:pt x="1548" y="75"/>
                    <a:pt x="1548" y="75"/>
                  </a:cubicBezTo>
                  <a:cubicBezTo>
                    <a:pt x="1548" y="75"/>
                    <a:pt x="1548" y="75"/>
                    <a:pt x="1548" y="75"/>
                  </a:cubicBezTo>
                  <a:cubicBezTo>
                    <a:pt x="1548" y="75"/>
                    <a:pt x="1548" y="75"/>
                    <a:pt x="1548" y="75"/>
                  </a:cubicBezTo>
                  <a:cubicBezTo>
                    <a:pt x="1548" y="75"/>
                    <a:pt x="1548" y="74"/>
                    <a:pt x="1548" y="74"/>
                  </a:cubicBezTo>
                  <a:cubicBezTo>
                    <a:pt x="1548" y="74"/>
                    <a:pt x="1548" y="74"/>
                    <a:pt x="1548" y="74"/>
                  </a:cubicBezTo>
                  <a:cubicBezTo>
                    <a:pt x="1549" y="74"/>
                    <a:pt x="1549" y="74"/>
                    <a:pt x="1549" y="74"/>
                  </a:cubicBezTo>
                  <a:cubicBezTo>
                    <a:pt x="1549" y="74"/>
                    <a:pt x="1549" y="74"/>
                    <a:pt x="1549" y="74"/>
                  </a:cubicBezTo>
                  <a:cubicBezTo>
                    <a:pt x="1549" y="74"/>
                    <a:pt x="1550" y="73"/>
                    <a:pt x="1550" y="73"/>
                  </a:cubicBezTo>
                  <a:cubicBezTo>
                    <a:pt x="1550" y="73"/>
                    <a:pt x="1550" y="73"/>
                    <a:pt x="1550" y="73"/>
                  </a:cubicBezTo>
                  <a:cubicBezTo>
                    <a:pt x="1550" y="73"/>
                    <a:pt x="1550" y="73"/>
                    <a:pt x="1550" y="73"/>
                  </a:cubicBezTo>
                  <a:cubicBezTo>
                    <a:pt x="1550" y="73"/>
                    <a:pt x="1550" y="73"/>
                    <a:pt x="1550" y="73"/>
                  </a:cubicBezTo>
                  <a:cubicBezTo>
                    <a:pt x="1550" y="73"/>
                    <a:pt x="1551" y="73"/>
                    <a:pt x="1551" y="72"/>
                  </a:cubicBezTo>
                  <a:cubicBezTo>
                    <a:pt x="1551" y="72"/>
                    <a:pt x="1551" y="72"/>
                    <a:pt x="1551" y="72"/>
                  </a:cubicBezTo>
                  <a:cubicBezTo>
                    <a:pt x="1551" y="72"/>
                    <a:pt x="1551" y="72"/>
                    <a:pt x="1551" y="72"/>
                  </a:cubicBezTo>
                  <a:cubicBezTo>
                    <a:pt x="1551" y="72"/>
                    <a:pt x="1551" y="72"/>
                    <a:pt x="1551" y="72"/>
                  </a:cubicBezTo>
                  <a:cubicBezTo>
                    <a:pt x="1552" y="72"/>
                    <a:pt x="1552" y="72"/>
                    <a:pt x="1552" y="72"/>
                  </a:cubicBezTo>
                  <a:cubicBezTo>
                    <a:pt x="1552" y="72"/>
                    <a:pt x="1552" y="72"/>
                    <a:pt x="1552" y="72"/>
                  </a:cubicBezTo>
                  <a:cubicBezTo>
                    <a:pt x="1552" y="71"/>
                    <a:pt x="1552" y="71"/>
                    <a:pt x="1552" y="71"/>
                  </a:cubicBezTo>
                  <a:cubicBezTo>
                    <a:pt x="1552" y="71"/>
                    <a:pt x="1552" y="71"/>
                    <a:pt x="1552" y="71"/>
                  </a:cubicBezTo>
                  <a:cubicBezTo>
                    <a:pt x="1553" y="71"/>
                    <a:pt x="1553" y="71"/>
                    <a:pt x="1553" y="71"/>
                  </a:cubicBezTo>
                  <a:cubicBezTo>
                    <a:pt x="1553" y="71"/>
                    <a:pt x="1553" y="71"/>
                    <a:pt x="1553" y="71"/>
                  </a:cubicBezTo>
                  <a:cubicBezTo>
                    <a:pt x="1553" y="71"/>
                    <a:pt x="1553" y="71"/>
                    <a:pt x="1553" y="71"/>
                  </a:cubicBezTo>
                  <a:cubicBezTo>
                    <a:pt x="1553" y="71"/>
                    <a:pt x="1553" y="71"/>
                    <a:pt x="1553" y="71"/>
                  </a:cubicBezTo>
                  <a:cubicBezTo>
                    <a:pt x="1553" y="70"/>
                    <a:pt x="1554" y="70"/>
                    <a:pt x="1554" y="70"/>
                  </a:cubicBezTo>
                  <a:cubicBezTo>
                    <a:pt x="1554" y="70"/>
                    <a:pt x="1554" y="70"/>
                    <a:pt x="1554" y="70"/>
                  </a:cubicBezTo>
                  <a:cubicBezTo>
                    <a:pt x="1554" y="70"/>
                    <a:pt x="1554" y="70"/>
                    <a:pt x="1554" y="70"/>
                  </a:cubicBezTo>
                  <a:cubicBezTo>
                    <a:pt x="1554" y="70"/>
                    <a:pt x="1554" y="70"/>
                    <a:pt x="1554" y="70"/>
                  </a:cubicBezTo>
                  <a:cubicBezTo>
                    <a:pt x="1554" y="70"/>
                    <a:pt x="1554" y="70"/>
                    <a:pt x="1555" y="70"/>
                  </a:cubicBezTo>
                  <a:cubicBezTo>
                    <a:pt x="1555" y="70"/>
                    <a:pt x="1555" y="70"/>
                    <a:pt x="1555" y="70"/>
                  </a:cubicBezTo>
                  <a:cubicBezTo>
                    <a:pt x="1555" y="69"/>
                    <a:pt x="1555" y="69"/>
                    <a:pt x="1555" y="69"/>
                  </a:cubicBezTo>
                  <a:cubicBezTo>
                    <a:pt x="1555" y="69"/>
                    <a:pt x="1555" y="69"/>
                    <a:pt x="1555" y="69"/>
                  </a:cubicBezTo>
                  <a:cubicBezTo>
                    <a:pt x="1555" y="69"/>
                    <a:pt x="1555" y="69"/>
                    <a:pt x="1556" y="69"/>
                  </a:cubicBezTo>
                  <a:cubicBezTo>
                    <a:pt x="1556" y="69"/>
                    <a:pt x="1556" y="69"/>
                    <a:pt x="1556" y="69"/>
                  </a:cubicBezTo>
                  <a:cubicBezTo>
                    <a:pt x="1556" y="69"/>
                    <a:pt x="1556" y="68"/>
                    <a:pt x="1557" y="68"/>
                  </a:cubicBezTo>
                  <a:cubicBezTo>
                    <a:pt x="1557" y="68"/>
                    <a:pt x="1557" y="68"/>
                    <a:pt x="1557" y="68"/>
                  </a:cubicBezTo>
                  <a:cubicBezTo>
                    <a:pt x="1557" y="68"/>
                    <a:pt x="1557" y="68"/>
                    <a:pt x="1557" y="68"/>
                  </a:cubicBezTo>
                  <a:cubicBezTo>
                    <a:pt x="1557" y="68"/>
                    <a:pt x="1557" y="68"/>
                    <a:pt x="1557" y="68"/>
                  </a:cubicBezTo>
                  <a:cubicBezTo>
                    <a:pt x="1557" y="68"/>
                    <a:pt x="1558" y="68"/>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9" y="66"/>
                    <a:pt x="1559" y="67"/>
                    <a:pt x="1559" y="66"/>
                  </a:cubicBezTo>
                  <a:cubicBezTo>
                    <a:pt x="1559" y="66"/>
                    <a:pt x="1559" y="66"/>
                    <a:pt x="1559" y="66"/>
                  </a:cubicBezTo>
                  <a:cubicBezTo>
                    <a:pt x="1559" y="66"/>
                    <a:pt x="1559" y="66"/>
                    <a:pt x="1559" y="66"/>
                  </a:cubicBezTo>
                  <a:cubicBezTo>
                    <a:pt x="1559" y="66"/>
                    <a:pt x="1559" y="66"/>
                    <a:pt x="1559" y="66"/>
                  </a:cubicBezTo>
                  <a:cubicBezTo>
                    <a:pt x="1560" y="66"/>
                    <a:pt x="1560" y="66"/>
                    <a:pt x="1560" y="66"/>
                  </a:cubicBezTo>
                  <a:cubicBezTo>
                    <a:pt x="1560" y="66"/>
                    <a:pt x="1560" y="66"/>
                    <a:pt x="1560" y="66"/>
                  </a:cubicBezTo>
                  <a:cubicBezTo>
                    <a:pt x="1560" y="66"/>
                    <a:pt x="1560" y="65"/>
                    <a:pt x="1560" y="65"/>
                  </a:cubicBezTo>
                  <a:cubicBezTo>
                    <a:pt x="1560" y="65"/>
                    <a:pt x="1560" y="65"/>
                    <a:pt x="1560" y="65"/>
                  </a:cubicBezTo>
                  <a:cubicBezTo>
                    <a:pt x="1561" y="65"/>
                    <a:pt x="1561" y="65"/>
                    <a:pt x="1561" y="65"/>
                  </a:cubicBezTo>
                  <a:cubicBezTo>
                    <a:pt x="1561" y="65"/>
                    <a:pt x="1561" y="65"/>
                    <a:pt x="1561" y="65"/>
                  </a:cubicBezTo>
                  <a:cubicBezTo>
                    <a:pt x="1561" y="65"/>
                    <a:pt x="1561" y="65"/>
                    <a:pt x="1561" y="65"/>
                  </a:cubicBezTo>
                  <a:cubicBezTo>
                    <a:pt x="1561" y="65"/>
                    <a:pt x="1561" y="65"/>
                    <a:pt x="1561" y="65"/>
                  </a:cubicBezTo>
                  <a:cubicBezTo>
                    <a:pt x="1562" y="65"/>
                    <a:pt x="1562" y="64"/>
                    <a:pt x="1562" y="64"/>
                  </a:cubicBezTo>
                  <a:cubicBezTo>
                    <a:pt x="1562" y="64"/>
                    <a:pt x="1562" y="64"/>
                    <a:pt x="1562" y="64"/>
                  </a:cubicBezTo>
                  <a:cubicBezTo>
                    <a:pt x="1562" y="64"/>
                    <a:pt x="1562" y="64"/>
                    <a:pt x="1562" y="64"/>
                  </a:cubicBezTo>
                  <a:cubicBezTo>
                    <a:pt x="1562" y="64"/>
                    <a:pt x="1562" y="64"/>
                    <a:pt x="1562" y="64"/>
                  </a:cubicBezTo>
                  <a:cubicBezTo>
                    <a:pt x="1562" y="64"/>
                    <a:pt x="1563" y="64"/>
                    <a:pt x="1563" y="63"/>
                  </a:cubicBezTo>
                  <a:cubicBezTo>
                    <a:pt x="1563" y="64"/>
                    <a:pt x="1563" y="64"/>
                    <a:pt x="1563" y="64"/>
                  </a:cubicBezTo>
                  <a:cubicBezTo>
                    <a:pt x="1563" y="63"/>
                    <a:pt x="1563" y="63"/>
                    <a:pt x="1563" y="63"/>
                  </a:cubicBezTo>
                  <a:cubicBezTo>
                    <a:pt x="1563" y="63"/>
                    <a:pt x="1563" y="63"/>
                    <a:pt x="1563" y="63"/>
                  </a:cubicBezTo>
                  <a:cubicBezTo>
                    <a:pt x="1563" y="63"/>
                    <a:pt x="1563" y="63"/>
                    <a:pt x="1564" y="63"/>
                  </a:cubicBezTo>
                  <a:cubicBezTo>
                    <a:pt x="1564" y="63"/>
                    <a:pt x="1564" y="63"/>
                    <a:pt x="1564" y="63"/>
                  </a:cubicBezTo>
                  <a:cubicBezTo>
                    <a:pt x="1564" y="63"/>
                    <a:pt x="1564" y="63"/>
                    <a:pt x="1564" y="62"/>
                  </a:cubicBezTo>
                  <a:cubicBezTo>
                    <a:pt x="1564" y="62"/>
                    <a:pt x="1564" y="62"/>
                    <a:pt x="1564" y="62"/>
                  </a:cubicBezTo>
                  <a:cubicBezTo>
                    <a:pt x="1564" y="62"/>
                    <a:pt x="1565" y="62"/>
                    <a:pt x="1565" y="62"/>
                  </a:cubicBezTo>
                  <a:cubicBezTo>
                    <a:pt x="1565" y="62"/>
                    <a:pt x="1565" y="62"/>
                    <a:pt x="1565" y="62"/>
                  </a:cubicBezTo>
                  <a:cubicBezTo>
                    <a:pt x="1565" y="62"/>
                    <a:pt x="1565" y="62"/>
                    <a:pt x="1565" y="62"/>
                  </a:cubicBezTo>
                  <a:cubicBezTo>
                    <a:pt x="1565" y="62"/>
                    <a:pt x="1565" y="62"/>
                    <a:pt x="1565" y="62"/>
                  </a:cubicBezTo>
                  <a:cubicBezTo>
                    <a:pt x="1565" y="62"/>
                    <a:pt x="1566" y="61"/>
                    <a:pt x="1566" y="61"/>
                  </a:cubicBezTo>
                  <a:cubicBezTo>
                    <a:pt x="1566" y="61"/>
                    <a:pt x="1566" y="61"/>
                    <a:pt x="1566" y="61"/>
                  </a:cubicBezTo>
                  <a:cubicBezTo>
                    <a:pt x="1566" y="61"/>
                    <a:pt x="1566" y="61"/>
                    <a:pt x="1566" y="61"/>
                  </a:cubicBezTo>
                  <a:cubicBezTo>
                    <a:pt x="1566" y="61"/>
                    <a:pt x="1566" y="61"/>
                    <a:pt x="1566" y="61"/>
                  </a:cubicBezTo>
                  <a:cubicBezTo>
                    <a:pt x="1567" y="61"/>
                    <a:pt x="1567" y="61"/>
                    <a:pt x="1567" y="60"/>
                  </a:cubicBezTo>
                  <a:cubicBezTo>
                    <a:pt x="1567" y="60"/>
                    <a:pt x="1567" y="60"/>
                    <a:pt x="1567" y="60"/>
                  </a:cubicBezTo>
                  <a:cubicBezTo>
                    <a:pt x="1567" y="60"/>
                    <a:pt x="1567" y="60"/>
                    <a:pt x="1567" y="60"/>
                  </a:cubicBezTo>
                  <a:cubicBezTo>
                    <a:pt x="1567" y="60"/>
                    <a:pt x="1567" y="60"/>
                    <a:pt x="1567" y="60"/>
                  </a:cubicBezTo>
                  <a:cubicBezTo>
                    <a:pt x="1568" y="60"/>
                    <a:pt x="1568" y="59"/>
                    <a:pt x="1568" y="59"/>
                  </a:cubicBezTo>
                  <a:cubicBezTo>
                    <a:pt x="1568" y="59"/>
                    <a:pt x="1568" y="59"/>
                    <a:pt x="1568" y="59"/>
                  </a:cubicBezTo>
                  <a:cubicBezTo>
                    <a:pt x="1569" y="59"/>
                    <a:pt x="1569" y="59"/>
                    <a:pt x="1569" y="59"/>
                  </a:cubicBezTo>
                  <a:cubicBezTo>
                    <a:pt x="1569" y="59"/>
                    <a:pt x="1569" y="59"/>
                    <a:pt x="1569" y="59"/>
                  </a:cubicBezTo>
                  <a:cubicBezTo>
                    <a:pt x="1569" y="59"/>
                    <a:pt x="1569" y="58"/>
                    <a:pt x="1569" y="58"/>
                  </a:cubicBezTo>
                  <a:cubicBezTo>
                    <a:pt x="1569" y="58"/>
                    <a:pt x="1569" y="58"/>
                    <a:pt x="1569" y="58"/>
                  </a:cubicBezTo>
                  <a:cubicBezTo>
                    <a:pt x="1569" y="58"/>
                    <a:pt x="1569" y="58"/>
                    <a:pt x="1569" y="58"/>
                  </a:cubicBezTo>
                  <a:cubicBezTo>
                    <a:pt x="1569" y="58"/>
                    <a:pt x="1569" y="58"/>
                    <a:pt x="1569" y="58"/>
                  </a:cubicBezTo>
                  <a:cubicBezTo>
                    <a:pt x="1570" y="58"/>
                    <a:pt x="1570" y="58"/>
                    <a:pt x="1570" y="58"/>
                  </a:cubicBezTo>
                  <a:cubicBezTo>
                    <a:pt x="1570" y="58"/>
                    <a:pt x="1570" y="58"/>
                    <a:pt x="1570" y="58"/>
                  </a:cubicBezTo>
                  <a:cubicBezTo>
                    <a:pt x="1570" y="58"/>
                    <a:pt x="1570" y="57"/>
                    <a:pt x="1570" y="57"/>
                  </a:cubicBezTo>
                  <a:cubicBezTo>
                    <a:pt x="1570" y="57"/>
                    <a:pt x="1570" y="57"/>
                    <a:pt x="1570" y="57"/>
                  </a:cubicBezTo>
                  <a:cubicBezTo>
                    <a:pt x="1570" y="57"/>
                    <a:pt x="1570" y="57"/>
                    <a:pt x="1571" y="57"/>
                  </a:cubicBezTo>
                  <a:cubicBezTo>
                    <a:pt x="1571" y="57"/>
                    <a:pt x="1571" y="57"/>
                    <a:pt x="1571" y="57"/>
                  </a:cubicBezTo>
                  <a:cubicBezTo>
                    <a:pt x="1571" y="57"/>
                    <a:pt x="1571" y="57"/>
                    <a:pt x="1571" y="57"/>
                  </a:cubicBezTo>
                  <a:cubicBezTo>
                    <a:pt x="1571" y="57"/>
                    <a:pt x="1571" y="57"/>
                    <a:pt x="1571" y="57"/>
                  </a:cubicBezTo>
                  <a:cubicBezTo>
                    <a:pt x="1571" y="56"/>
                    <a:pt x="1571" y="56"/>
                    <a:pt x="1571" y="56"/>
                  </a:cubicBezTo>
                  <a:cubicBezTo>
                    <a:pt x="1571" y="56"/>
                    <a:pt x="1571" y="56"/>
                    <a:pt x="1571" y="56"/>
                  </a:cubicBezTo>
                  <a:cubicBezTo>
                    <a:pt x="1571" y="56"/>
                    <a:pt x="1572" y="56"/>
                    <a:pt x="1572" y="56"/>
                  </a:cubicBezTo>
                  <a:cubicBezTo>
                    <a:pt x="1572" y="56"/>
                    <a:pt x="1572" y="56"/>
                    <a:pt x="1572" y="56"/>
                  </a:cubicBezTo>
                  <a:cubicBezTo>
                    <a:pt x="1572" y="56"/>
                    <a:pt x="1572" y="56"/>
                    <a:pt x="1572" y="56"/>
                  </a:cubicBezTo>
                  <a:cubicBezTo>
                    <a:pt x="1572" y="56"/>
                    <a:pt x="1572" y="56"/>
                    <a:pt x="1572" y="56"/>
                  </a:cubicBezTo>
                  <a:cubicBezTo>
                    <a:pt x="1572" y="55"/>
                    <a:pt x="1572" y="55"/>
                    <a:pt x="1572" y="55"/>
                  </a:cubicBezTo>
                  <a:cubicBezTo>
                    <a:pt x="1572" y="55"/>
                    <a:pt x="1572" y="55"/>
                    <a:pt x="1572" y="55"/>
                  </a:cubicBezTo>
                  <a:cubicBezTo>
                    <a:pt x="1572" y="55"/>
                    <a:pt x="1573" y="55"/>
                    <a:pt x="1573" y="55"/>
                  </a:cubicBezTo>
                  <a:cubicBezTo>
                    <a:pt x="1573" y="55"/>
                    <a:pt x="1573" y="55"/>
                    <a:pt x="1573" y="55"/>
                  </a:cubicBezTo>
                  <a:cubicBezTo>
                    <a:pt x="1573" y="55"/>
                    <a:pt x="1573" y="55"/>
                    <a:pt x="1573" y="54"/>
                  </a:cubicBezTo>
                  <a:cubicBezTo>
                    <a:pt x="1573" y="54"/>
                    <a:pt x="1573" y="54"/>
                    <a:pt x="1573" y="54"/>
                  </a:cubicBezTo>
                  <a:cubicBezTo>
                    <a:pt x="1573" y="54"/>
                    <a:pt x="1573" y="54"/>
                    <a:pt x="1573" y="54"/>
                  </a:cubicBezTo>
                  <a:cubicBezTo>
                    <a:pt x="1573" y="54"/>
                    <a:pt x="1573" y="54"/>
                    <a:pt x="1573" y="54"/>
                  </a:cubicBezTo>
                  <a:cubicBezTo>
                    <a:pt x="1574" y="54"/>
                    <a:pt x="1574" y="53"/>
                    <a:pt x="1574" y="53"/>
                  </a:cubicBezTo>
                  <a:cubicBezTo>
                    <a:pt x="1574" y="53"/>
                    <a:pt x="1574" y="53"/>
                    <a:pt x="1574" y="53"/>
                  </a:cubicBezTo>
                  <a:cubicBezTo>
                    <a:pt x="1574" y="53"/>
                    <a:pt x="1574" y="53"/>
                    <a:pt x="1574" y="53"/>
                  </a:cubicBezTo>
                  <a:cubicBezTo>
                    <a:pt x="1574" y="53"/>
                    <a:pt x="1574" y="53"/>
                    <a:pt x="1574" y="53"/>
                  </a:cubicBezTo>
                  <a:cubicBezTo>
                    <a:pt x="1575" y="53"/>
                    <a:pt x="1575" y="53"/>
                    <a:pt x="1575" y="52"/>
                  </a:cubicBezTo>
                  <a:cubicBezTo>
                    <a:pt x="1575" y="52"/>
                    <a:pt x="1575" y="52"/>
                    <a:pt x="1575" y="52"/>
                  </a:cubicBezTo>
                  <a:cubicBezTo>
                    <a:pt x="1575" y="52"/>
                    <a:pt x="1575" y="52"/>
                    <a:pt x="1575" y="52"/>
                  </a:cubicBezTo>
                  <a:cubicBezTo>
                    <a:pt x="1575" y="52"/>
                    <a:pt x="1575" y="52"/>
                    <a:pt x="1575" y="52"/>
                  </a:cubicBezTo>
                  <a:cubicBezTo>
                    <a:pt x="1575" y="52"/>
                    <a:pt x="1575" y="52"/>
                    <a:pt x="1575" y="51"/>
                  </a:cubicBezTo>
                  <a:cubicBezTo>
                    <a:pt x="1575" y="51"/>
                    <a:pt x="1575" y="51"/>
                    <a:pt x="1575" y="51"/>
                  </a:cubicBezTo>
                  <a:cubicBezTo>
                    <a:pt x="1576" y="51"/>
                    <a:pt x="1576" y="51"/>
                    <a:pt x="1576" y="51"/>
                  </a:cubicBezTo>
                  <a:cubicBezTo>
                    <a:pt x="1576" y="51"/>
                    <a:pt x="1576" y="51"/>
                    <a:pt x="1576" y="51"/>
                  </a:cubicBezTo>
                  <a:cubicBezTo>
                    <a:pt x="1576" y="51"/>
                    <a:pt x="1576" y="51"/>
                    <a:pt x="1576" y="50"/>
                  </a:cubicBezTo>
                  <a:cubicBezTo>
                    <a:pt x="1576" y="50"/>
                    <a:pt x="1576" y="50"/>
                    <a:pt x="1576" y="50"/>
                  </a:cubicBezTo>
                  <a:cubicBezTo>
                    <a:pt x="1576" y="50"/>
                    <a:pt x="1576" y="50"/>
                    <a:pt x="1576" y="50"/>
                  </a:cubicBezTo>
                  <a:cubicBezTo>
                    <a:pt x="1576" y="50"/>
                    <a:pt x="1576" y="50"/>
                    <a:pt x="1576" y="50"/>
                  </a:cubicBezTo>
                  <a:cubicBezTo>
                    <a:pt x="1577" y="50"/>
                    <a:pt x="1577" y="49"/>
                    <a:pt x="1577" y="49"/>
                  </a:cubicBezTo>
                  <a:cubicBezTo>
                    <a:pt x="1577" y="49"/>
                    <a:pt x="1577" y="49"/>
                    <a:pt x="1577" y="49"/>
                  </a:cubicBezTo>
                  <a:cubicBezTo>
                    <a:pt x="1577" y="49"/>
                    <a:pt x="1577" y="49"/>
                    <a:pt x="1577" y="49"/>
                  </a:cubicBezTo>
                  <a:cubicBezTo>
                    <a:pt x="1577" y="49"/>
                    <a:pt x="1577" y="49"/>
                    <a:pt x="1577" y="49"/>
                  </a:cubicBezTo>
                  <a:cubicBezTo>
                    <a:pt x="1577" y="49"/>
                    <a:pt x="1577" y="48"/>
                    <a:pt x="1578" y="48"/>
                  </a:cubicBezTo>
                  <a:cubicBezTo>
                    <a:pt x="1577" y="48"/>
                    <a:pt x="1577" y="48"/>
                    <a:pt x="1577" y="48"/>
                  </a:cubicBezTo>
                  <a:cubicBezTo>
                    <a:pt x="1578" y="48"/>
                    <a:pt x="1578" y="48"/>
                    <a:pt x="1578" y="48"/>
                  </a:cubicBezTo>
                  <a:cubicBezTo>
                    <a:pt x="1578" y="48"/>
                    <a:pt x="1578" y="48"/>
                    <a:pt x="1578" y="48"/>
                  </a:cubicBezTo>
                  <a:cubicBezTo>
                    <a:pt x="1578" y="47"/>
                    <a:pt x="1578" y="47"/>
                    <a:pt x="1578" y="47"/>
                  </a:cubicBezTo>
                  <a:cubicBezTo>
                    <a:pt x="1578" y="47"/>
                    <a:pt x="1578" y="47"/>
                    <a:pt x="1578" y="47"/>
                  </a:cubicBezTo>
                  <a:cubicBezTo>
                    <a:pt x="1578" y="47"/>
                    <a:pt x="1578" y="46"/>
                    <a:pt x="1579" y="46"/>
                  </a:cubicBezTo>
                  <a:cubicBezTo>
                    <a:pt x="1579" y="46"/>
                    <a:pt x="1579" y="46"/>
                    <a:pt x="1579" y="46"/>
                  </a:cubicBezTo>
                  <a:cubicBezTo>
                    <a:pt x="1579" y="46"/>
                    <a:pt x="1579" y="46"/>
                    <a:pt x="1579" y="45"/>
                  </a:cubicBezTo>
                  <a:cubicBezTo>
                    <a:pt x="1579" y="45"/>
                    <a:pt x="1579" y="45"/>
                    <a:pt x="1579" y="45"/>
                  </a:cubicBezTo>
                  <a:cubicBezTo>
                    <a:pt x="1579" y="45"/>
                    <a:pt x="1579" y="45"/>
                    <a:pt x="1579" y="45"/>
                  </a:cubicBezTo>
                  <a:cubicBezTo>
                    <a:pt x="1579" y="45"/>
                    <a:pt x="1579" y="45"/>
                    <a:pt x="1579" y="45"/>
                  </a:cubicBezTo>
                  <a:cubicBezTo>
                    <a:pt x="1580" y="45"/>
                    <a:pt x="1579" y="44"/>
                    <a:pt x="1580" y="44"/>
                  </a:cubicBezTo>
                  <a:cubicBezTo>
                    <a:pt x="1580" y="44"/>
                    <a:pt x="1580" y="44"/>
                    <a:pt x="1580" y="44"/>
                  </a:cubicBezTo>
                  <a:cubicBezTo>
                    <a:pt x="1580" y="43"/>
                    <a:pt x="1580" y="43"/>
                    <a:pt x="1580" y="43"/>
                  </a:cubicBezTo>
                  <a:cubicBezTo>
                    <a:pt x="1580" y="43"/>
                    <a:pt x="1580" y="43"/>
                    <a:pt x="1580" y="43"/>
                  </a:cubicBezTo>
                  <a:cubicBezTo>
                    <a:pt x="1580" y="43"/>
                    <a:pt x="1580" y="43"/>
                    <a:pt x="1580" y="43"/>
                  </a:cubicBezTo>
                  <a:cubicBezTo>
                    <a:pt x="1580" y="42"/>
                    <a:pt x="1580" y="42"/>
                    <a:pt x="1580" y="42"/>
                  </a:cubicBezTo>
                  <a:cubicBezTo>
                    <a:pt x="1580" y="42"/>
                    <a:pt x="1580" y="42"/>
                    <a:pt x="1580" y="42"/>
                  </a:cubicBezTo>
                  <a:cubicBezTo>
                    <a:pt x="1581" y="41"/>
                    <a:pt x="1580" y="41"/>
                    <a:pt x="1581" y="40"/>
                  </a:cubicBezTo>
                  <a:cubicBezTo>
                    <a:pt x="1581" y="40"/>
                    <a:pt x="1581" y="40"/>
                    <a:pt x="1581" y="40"/>
                  </a:cubicBezTo>
                  <a:cubicBezTo>
                    <a:pt x="1581" y="40"/>
                    <a:pt x="1581" y="40"/>
                    <a:pt x="1581" y="40"/>
                  </a:cubicBezTo>
                  <a:cubicBezTo>
                    <a:pt x="1581" y="40"/>
                    <a:pt x="1581" y="39"/>
                    <a:pt x="1581" y="39"/>
                  </a:cubicBezTo>
                  <a:cubicBezTo>
                    <a:pt x="1581" y="39"/>
                    <a:pt x="1581" y="39"/>
                    <a:pt x="1581" y="39"/>
                  </a:cubicBezTo>
                  <a:cubicBezTo>
                    <a:pt x="1581" y="38"/>
                    <a:pt x="1581" y="37"/>
                    <a:pt x="1581" y="37"/>
                  </a:cubicBezTo>
                  <a:cubicBezTo>
                    <a:pt x="1581" y="37"/>
                    <a:pt x="1581" y="37"/>
                    <a:pt x="1581" y="36"/>
                  </a:cubicBezTo>
                  <a:cubicBezTo>
                    <a:pt x="1582" y="35"/>
                    <a:pt x="1581" y="34"/>
                    <a:pt x="1582" y="33"/>
                  </a:cubicBezTo>
                  <a:cubicBezTo>
                    <a:pt x="1582" y="32"/>
                    <a:pt x="1582" y="31"/>
                    <a:pt x="1582" y="29"/>
                  </a:cubicBezTo>
                  <a:cubicBezTo>
                    <a:pt x="1581" y="28"/>
                    <a:pt x="1582" y="27"/>
                    <a:pt x="1581" y="26"/>
                  </a:cubicBezTo>
                  <a:cubicBezTo>
                    <a:pt x="1581" y="26"/>
                    <a:pt x="1581" y="26"/>
                    <a:pt x="1581" y="26"/>
                  </a:cubicBezTo>
                  <a:cubicBezTo>
                    <a:pt x="1581" y="26"/>
                    <a:pt x="1581" y="25"/>
                    <a:pt x="1581" y="25"/>
                  </a:cubicBezTo>
                  <a:cubicBezTo>
                    <a:pt x="1581" y="25"/>
                    <a:pt x="1581" y="24"/>
                    <a:pt x="1581" y="24"/>
                  </a:cubicBezTo>
                  <a:cubicBezTo>
                    <a:pt x="1581" y="24"/>
                    <a:pt x="1581" y="24"/>
                    <a:pt x="1581" y="23"/>
                  </a:cubicBezTo>
                  <a:cubicBezTo>
                    <a:pt x="1581" y="23"/>
                    <a:pt x="1581" y="23"/>
                    <a:pt x="1581" y="23"/>
                  </a:cubicBezTo>
                  <a:cubicBezTo>
                    <a:pt x="1580" y="23"/>
                    <a:pt x="1581" y="22"/>
                    <a:pt x="1580" y="22"/>
                  </a:cubicBezTo>
                  <a:close/>
                  <a:moveTo>
                    <a:pt x="1749" y="37"/>
                  </a:moveTo>
                  <a:cubicBezTo>
                    <a:pt x="1749" y="37"/>
                    <a:pt x="1749" y="37"/>
                    <a:pt x="1749" y="36"/>
                  </a:cubicBezTo>
                  <a:cubicBezTo>
                    <a:pt x="1750" y="35"/>
                    <a:pt x="1749" y="34"/>
                    <a:pt x="1750" y="33"/>
                  </a:cubicBezTo>
                  <a:cubicBezTo>
                    <a:pt x="1750" y="32"/>
                    <a:pt x="1750" y="31"/>
                    <a:pt x="1750" y="29"/>
                  </a:cubicBezTo>
                  <a:cubicBezTo>
                    <a:pt x="1749" y="28"/>
                    <a:pt x="1750" y="28"/>
                    <a:pt x="1750" y="27"/>
                  </a:cubicBezTo>
                  <a:cubicBezTo>
                    <a:pt x="1749" y="26"/>
                    <a:pt x="1749" y="26"/>
                    <a:pt x="1749" y="26"/>
                  </a:cubicBezTo>
                  <a:cubicBezTo>
                    <a:pt x="1749" y="26"/>
                    <a:pt x="1749" y="25"/>
                    <a:pt x="1749" y="25"/>
                  </a:cubicBezTo>
                  <a:cubicBezTo>
                    <a:pt x="1749" y="25"/>
                    <a:pt x="1749" y="24"/>
                    <a:pt x="1749" y="24"/>
                  </a:cubicBezTo>
                  <a:cubicBezTo>
                    <a:pt x="1749" y="24"/>
                    <a:pt x="1749" y="24"/>
                    <a:pt x="1749" y="23"/>
                  </a:cubicBezTo>
                  <a:cubicBezTo>
                    <a:pt x="1749" y="23"/>
                    <a:pt x="1749" y="23"/>
                    <a:pt x="1749" y="23"/>
                  </a:cubicBezTo>
                  <a:cubicBezTo>
                    <a:pt x="1749" y="23"/>
                    <a:pt x="1749" y="22"/>
                    <a:pt x="1748" y="22"/>
                  </a:cubicBezTo>
                  <a:cubicBezTo>
                    <a:pt x="1748" y="22"/>
                    <a:pt x="1748" y="22"/>
                    <a:pt x="1748" y="22"/>
                  </a:cubicBezTo>
                  <a:cubicBezTo>
                    <a:pt x="1748" y="22"/>
                    <a:pt x="1748" y="21"/>
                    <a:pt x="1748" y="21"/>
                  </a:cubicBezTo>
                  <a:cubicBezTo>
                    <a:pt x="1748" y="21"/>
                    <a:pt x="1748" y="21"/>
                    <a:pt x="1748" y="21"/>
                  </a:cubicBezTo>
                  <a:cubicBezTo>
                    <a:pt x="1748" y="21"/>
                    <a:pt x="1748" y="21"/>
                    <a:pt x="1748" y="21"/>
                  </a:cubicBezTo>
                  <a:cubicBezTo>
                    <a:pt x="1748" y="21"/>
                    <a:pt x="1748" y="20"/>
                    <a:pt x="1748" y="20"/>
                  </a:cubicBezTo>
                  <a:cubicBezTo>
                    <a:pt x="1748" y="20"/>
                    <a:pt x="1748" y="20"/>
                    <a:pt x="1748" y="20"/>
                  </a:cubicBezTo>
                  <a:cubicBezTo>
                    <a:pt x="1748" y="20"/>
                    <a:pt x="1748" y="20"/>
                    <a:pt x="1747" y="19"/>
                  </a:cubicBezTo>
                  <a:cubicBezTo>
                    <a:pt x="1747" y="19"/>
                    <a:pt x="1747" y="19"/>
                    <a:pt x="1747" y="19"/>
                  </a:cubicBezTo>
                  <a:cubicBezTo>
                    <a:pt x="1747" y="19"/>
                    <a:pt x="1747" y="19"/>
                    <a:pt x="1747" y="19"/>
                  </a:cubicBezTo>
                  <a:cubicBezTo>
                    <a:pt x="1747" y="19"/>
                    <a:pt x="1747" y="19"/>
                    <a:pt x="1747" y="19"/>
                  </a:cubicBezTo>
                  <a:cubicBezTo>
                    <a:pt x="1747" y="18"/>
                    <a:pt x="1747" y="18"/>
                    <a:pt x="1747" y="18"/>
                  </a:cubicBezTo>
                  <a:cubicBezTo>
                    <a:pt x="1747" y="18"/>
                    <a:pt x="1747" y="18"/>
                    <a:pt x="1747" y="18"/>
                  </a:cubicBezTo>
                  <a:cubicBezTo>
                    <a:pt x="1746" y="18"/>
                    <a:pt x="1747" y="17"/>
                    <a:pt x="1746" y="17"/>
                  </a:cubicBezTo>
                  <a:cubicBezTo>
                    <a:pt x="1746" y="17"/>
                    <a:pt x="1746" y="17"/>
                    <a:pt x="1746" y="17"/>
                  </a:cubicBezTo>
                  <a:cubicBezTo>
                    <a:pt x="1746" y="17"/>
                    <a:pt x="1746" y="17"/>
                    <a:pt x="1746" y="17"/>
                  </a:cubicBezTo>
                  <a:cubicBezTo>
                    <a:pt x="1746" y="17"/>
                    <a:pt x="1746" y="17"/>
                    <a:pt x="1746" y="17"/>
                  </a:cubicBezTo>
                  <a:cubicBezTo>
                    <a:pt x="1746" y="17"/>
                    <a:pt x="1746" y="16"/>
                    <a:pt x="1746" y="16"/>
                  </a:cubicBezTo>
                  <a:cubicBezTo>
                    <a:pt x="1746" y="16"/>
                    <a:pt x="1746" y="16"/>
                    <a:pt x="1746" y="16"/>
                  </a:cubicBezTo>
                  <a:cubicBezTo>
                    <a:pt x="1746" y="16"/>
                    <a:pt x="1745" y="16"/>
                    <a:pt x="1745" y="16"/>
                  </a:cubicBezTo>
                  <a:cubicBezTo>
                    <a:pt x="1745" y="16"/>
                    <a:pt x="1745" y="16"/>
                    <a:pt x="1745" y="16"/>
                  </a:cubicBezTo>
                  <a:cubicBezTo>
                    <a:pt x="1745" y="16"/>
                    <a:pt x="1745" y="15"/>
                    <a:pt x="1745" y="15"/>
                  </a:cubicBezTo>
                  <a:cubicBezTo>
                    <a:pt x="1745" y="15"/>
                    <a:pt x="1745" y="15"/>
                    <a:pt x="1745" y="15"/>
                  </a:cubicBezTo>
                  <a:cubicBezTo>
                    <a:pt x="1745" y="15"/>
                    <a:pt x="1744" y="15"/>
                    <a:pt x="1744" y="15"/>
                  </a:cubicBezTo>
                  <a:cubicBezTo>
                    <a:pt x="1744" y="15"/>
                    <a:pt x="1744" y="15"/>
                    <a:pt x="1744" y="15"/>
                  </a:cubicBezTo>
                  <a:cubicBezTo>
                    <a:pt x="1744" y="14"/>
                    <a:pt x="1744" y="14"/>
                    <a:pt x="1744" y="14"/>
                  </a:cubicBezTo>
                  <a:cubicBezTo>
                    <a:pt x="1744" y="14"/>
                    <a:pt x="1744" y="14"/>
                    <a:pt x="1744" y="14"/>
                  </a:cubicBezTo>
                  <a:cubicBezTo>
                    <a:pt x="1744" y="14"/>
                    <a:pt x="1744" y="14"/>
                    <a:pt x="1744" y="14"/>
                  </a:cubicBezTo>
                  <a:cubicBezTo>
                    <a:pt x="1744" y="14"/>
                    <a:pt x="1744" y="14"/>
                    <a:pt x="1744" y="14"/>
                  </a:cubicBezTo>
                  <a:cubicBezTo>
                    <a:pt x="1743" y="14"/>
                    <a:pt x="1743" y="14"/>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2" y="13"/>
                    <a:pt x="1742" y="13"/>
                    <a:pt x="1742" y="12"/>
                  </a:cubicBezTo>
                  <a:cubicBezTo>
                    <a:pt x="1742" y="12"/>
                    <a:pt x="1742" y="12"/>
                    <a:pt x="1742" y="12"/>
                  </a:cubicBezTo>
                  <a:cubicBezTo>
                    <a:pt x="1742" y="12"/>
                    <a:pt x="1742" y="12"/>
                    <a:pt x="1742" y="12"/>
                  </a:cubicBezTo>
                  <a:cubicBezTo>
                    <a:pt x="1742" y="12"/>
                    <a:pt x="1742" y="12"/>
                    <a:pt x="1742" y="12"/>
                  </a:cubicBezTo>
                  <a:cubicBezTo>
                    <a:pt x="1742" y="12"/>
                    <a:pt x="1742" y="12"/>
                    <a:pt x="1741" y="12"/>
                  </a:cubicBezTo>
                  <a:cubicBezTo>
                    <a:pt x="1741" y="12"/>
                    <a:pt x="1741" y="12"/>
                    <a:pt x="1741" y="12"/>
                  </a:cubicBezTo>
                  <a:cubicBezTo>
                    <a:pt x="1741" y="11"/>
                    <a:pt x="1741" y="11"/>
                    <a:pt x="1740" y="11"/>
                  </a:cubicBezTo>
                  <a:cubicBezTo>
                    <a:pt x="1740" y="11"/>
                    <a:pt x="1740" y="11"/>
                    <a:pt x="1740" y="11"/>
                  </a:cubicBezTo>
                  <a:cubicBezTo>
                    <a:pt x="1740" y="11"/>
                    <a:pt x="1740" y="11"/>
                    <a:pt x="1740" y="11"/>
                  </a:cubicBezTo>
                  <a:cubicBezTo>
                    <a:pt x="1740" y="11"/>
                    <a:pt x="1740" y="11"/>
                    <a:pt x="1740" y="11"/>
                  </a:cubicBezTo>
                  <a:cubicBezTo>
                    <a:pt x="1740" y="10"/>
                    <a:pt x="1740" y="11"/>
                    <a:pt x="1739" y="10"/>
                  </a:cubicBezTo>
                  <a:cubicBezTo>
                    <a:pt x="1739" y="10"/>
                    <a:pt x="1739" y="10"/>
                    <a:pt x="1739" y="10"/>
                  </a:cubicBezTo>
                  <a:cubicBezTo>
                    <a:pt x="1739" y="10"/>
                    <a:pt x="1739" y="10"/>
                    <a:pt x="1739" y="10"/>
                  </a:cubicBezTo>
                  <a:cubicBezTo>
                    <a:pt x="1739" y="10"/>
                    <a:pt x="1739" y="10"/>
                    <a:pt x="1739" y="10"/>
                  </a:cubicBezTo>
                  <a:cubicBezTo>
                    <a:pt x="1739" y="10"/>
                    <a:pt x="1739" y="10"/>
                    <a:pt x="1738" y="10"/>
                  </a:cubicBezTo>
                  <a:cubicBezTo>
                    <a:pt x="1738" y="10"/>
                    <a:pt x="1738" y="10"/>
                    <a:pt x="1738" y="10"/>
                  </a:cubicBezTo>
                  <a:cubicBezTo>
                    <a:pt x="1738" y="9"/>
                    <a:pt x="1738" y="9"/>
                    <a:pt x="1738" y="9"/>
                  </a:cubicBezTo>
                  <a:cubicBezTo>
                    <a:pt x="1738" y="9"/>
                    <a:pt x="1738" y="9"/>
                    <a:pt x="1738" y="9"/>
                  </a:cubicBezTo>
                  <a:cubicBezTo>
                    <a:pt x="1738" y="9"/>
                    <a:pt x="1737" y="9"/>
                    <a:pt x="1737" y="9"/>
                  </a:cubicBezTo>
                  <a:cubicBezTo>
                    <a:pt x="1737" y="9"/>
                    <a:pt x="1737" y="9"/>
                    <a:pt x="1737" y="9"/>
                  </a:cubicBezTo>
                  <a:cubicBezTo>
                    <a:pt x="1737" y="9"/>
                    <a:pt x="1737" y="9"/>
                    <a:pt x="1737" y="9"/>
                  </a:cubicBezTo>
                  <a:cubicBezTo>
                    <a:pt x="1737" y="9"/>
                    <a:pt x="1737" y="9"/>
                    <a:pt x="1737" y="9"/>
                  </a:cubicBezTo>
                  <a:cubicBezTo>
                    <a:pt x="1736" y="8"/>
                    <a:pt x="1736" y="8"/>
                    <a:pt x="1736" y="8"/>
                  </a:cubicBezTo>
                  <a:cubicBezTo>
                    <a:pt x="1736" y="8"/>
                    <a:pt x="1736" y="8"/>
                    <a:pt x="1736" y="8"/>
                  </a:cubicBezTo>
                  <a:cubicBezTo>
                    <a:pt x="1736" y="8"/>
                    <a:pt x="1735" y="8"/>
                    <a:pt x="1735" y="8"/>
                  </a:cubicBezTo>
                  <a:cubicBezTo>
                    <a:pt x="1735" y="8"/>
                    <a:pt x="1735" y="8"/>
                    <a:pt x="1735" y="8"/>
                  </a:cubicBezTo>
                  <a:cubicBezTo>
                    <a:pt x="1735" y="8"/>
                    <a:pt x="1734" y="8"/>
                    <a:pt x="1734" y="8"/>
                  </a:cubicBezTo>
                  <a:cubicBezTo>
                    <a:pt x="1734" y="8"/>
                    <a:pt x="1734" y="8"/>
                    <a:pt x="1734" y="7"/>
                  </a:cubicBezTo>
                  <a:cubicBezTo>
                    <a:pt x="1734" y="7"/>
                    <a:pt x="1733" y="7"/>
                    <a:pt x="1733" y="7"/>
                  </a:cubicBezTo>
                  <a:cubicBezTo>
                    <a:pt x="1733" y="7"/>
                    <a:pt x="1733" y="7"/>
                    <a:pt x="1733" y="7"/>
                  </a:cubicBezTo>
                  <a:cubicBezTo>
                    <a:pt x="1733" y="7"/>
                    <a:pt x="1732" y="7"/>
                    <a:pt x="1732" y="7"/>
                  </a:cubicBezTo>
                  <a:cubicBezTo>
                    <a:pt x="1732" y="7"/>
                    <a:pt x="1732" y="7"/>
                    <a:pt x="1732" y="7"/>
                  </a:cubicBezTo>
                  <a:cubicBezTo>
                    <a:pt x="1732" y="7"/>
                    <a:pt x="1732" y="7"/>
                    <a:pt x="1732" y="7"/>
                  </a:cubicBezTo>
                  <a:cubicBezTo>
                    <a:pt x="1731" y="7"/>
                    <a:pt x="1731" y="7"/>
                    <a:pt x="1731" y="7"/>
                  </a:cubicBezTo>
                  <a:cubicBezTo>
                    <a:pt x="1730" y="7"/>
                    <a:pt x="1730" y="7"/>
                    <a:pt x="1730" y="7"/>
                  </a:cubicBezTo>
                  <a:cubicBezTo>
                    <a:pt x="1730" y="6"/>
                    <a:pt x="1730" y="6"/>
                    <a:pt x="1730" y="6"/>
                  </a:cubicBezTo>
                  <a:cubicBezTo>
                    <a:pt x="1730" y="6"/>
                    <a:pt x="1729" y="7"/>
                    <a:pt x="1729" y="6"/>
                  </a:cubicBezTo>
                  <a:cubicBezTo>
                    <a:pt x="1728" y="6"/>
                    <a:pt x="1728" y="6"/>
                    <a:pt x="1728" y="6"/>
                  </a:cubicBezTo>
                  <a:cubicBezTo>
                    <a:pt x="1727" y="6"/>
                    <a:pt x="1726" y="6"/>
                    <a:pt x="1726" y="6"/>
                  </a:cubicBezTo>
                  <a:cubicBezTo>
                    <a:pt x="1725" y="6"/>
                    <a:pt x="1724" y="6"/>
                    <a:pt x="1724" y="6"/>
                  </a:cubicBezTo>
                  <a:cubicBezTo>
                    <a:pt x="1723" y="6"/>
                    <a:pt x="1722" y="6"/>
                    <a:pt x="1722" y="6"/>
                  </a:cubicBezTo>
                  <a:cubicBezTo>
                    <a:pt x="1721" y="6"/>
                    <a:pt x="1720" y="6"/>
                    <a:pt x="1719" y="6"/>
                  </a:cubicBezTo>
                  <a:cubicBezTo>
                    <a:pt x="1719" y="6"/>
                    <a:pt x="1718" y="6"/>
                    <a:pt x="1717" y="6"/>
                  </a:cubicBezTo>
                  <a:cubicBezTo>
                    <a:pt x="1717" y="6"/>
                    <a:pt x="1716" y="6"/>
                    <a:pt x="1716" y="6"/>
                  </a:cubicBezTo>
                  <a:cubicBezTo>
                    <a:pt x="1716" y="7"/>
                    <a:pt x="1715" y="6"/>
                    <a:pt x="1714" y="6"/>
                  </a:cubicBezTo>
                  <a:cubicBezTo>
                    <a:pt x="1714" y="7"/>
                    <a:pt x="1714" y="7"/>
                    <a:pt x="1714" y="7"/>
                  </a:cubicBezTo>
                  <a:cubicBezTo>
                    <a:pt x="1714" y="7"/>
                    <a:pt x="1714" y="7"/>
                    <a:pt x="1714" y="7"/>
                  </a:cubicBezTo>
                  <a:cubicBezTo>
                    <a:pt x="1714" y="7"/>
                    <a:pt x="1713" y="7"/>
                    <a:pt x="1713" y="7"/>
                  </a:cubicBezTo>
                  <a:cubicBezTo>
                    <a:pt x="1713" y="7"/>
                    <a:pt x="1713" y="7"/>
                    <a:pt x="1713" y="7"/>
                  </a:cubicBezTo>
                  <a:cubicBezTo>
                    <a:pt x="1712" y="7"/>
                    <a:pt x="1712" y="7"/>
                    <a:pt x="1712" y="7"/>
                  </a:cubicBezTo>
                  <a:cubicBezTo>
                    <a:pt x="1711" y="7"/>
                    <a:pt x="1711" y="7"/>
                    <a:pt x="1711" y="7"/>
                  </a:cubicBezTo>
                  <a:cubicBezTo>
                    <a:pt x="1711" y="7"/>
                    <a:pt x="1711" y="7"/>
                    <a:pt x="1711" y="7"/>
                  </a:cubicBezTo>
                  <a:cubicBezTo>
                    <a:pt x="1711" y="7"/>
                    <a:pt x="1711" y="7"/>
                    <a:pt x="1710" y="8"/>
                  </a:cubicBezTo>
                  <a:cubicBezTo>
                    <a:pt x="1710" y="8"/>
                    <a:pt x="1710" y="8"/>
                    <a:pt x="1710" y="8"/>
                  </a:cubicBezTo>
                  <a:cubicBezTo>
                    <a:pt x="1710" y="8"/>
                    <a:pt x="1710" y="8"/>
                    <a:pt x="1710" y="8"/>
                  </a:cubicBezTo>
                  <a:cubicBezTo>
                    <a:pt x="1710" y="8"/>
                    <a:pt x="1710" y="8"/>
                    <a:pt x="1709" y="8"/>
                  </a:cubicBezTo>
                  <a:cubicBezTo>
                    <a:pt x="1709" y="8"/>
                    <a:pt x="1709" y="8"/>
                    <a:pt x="1709" y="8"/>
                  </a:cubicBezTo>
                  <a:cubicBezTo>
                    <a:pt x="1709" y="8"/>
                    <a:pt x="1709" y="8"/>
                    <a:pt x="1709" y="8"/>
                  </a:cubicBezTo>
                  <a:cubicBezTo>
                    <a:pt x="1709" y="8"/>
                    <a:pt x="1709" y="8"/>
                    <a:pt x="1709" y="8"/>
                  </a:cubicBezTo>
                  <a:cubicBezTo>
                    <a:pt x="1709" y="8"/>
                    <a:pt x="1709" y="8"/>
                    <a:pt x="1709" y="8"/>
                  </a:cubicBezTo>
                  <a:cubicBezTo>
                    <a:pt x="1708" y="8"/>
                    <a:pt x="1708" y="8"/>
                    <a:pt x="1708" y="9"/>
                  </a:cubicBezTo>
                  <a:cubicBezTo>
                    <a:pt x="1708" y="9"/>
                    <a:pt x="1708" y="9"/>
                    <a:pt x="1708" y="9"/>
                  </a:cubicBezTo>
                  <a:cubicBezTo>
                    <a:pt x="1708" y="9"/>
                    <a:pt x="1707" y="9"/>
                    <a:pt x="1707" y="9"/>
                  </a:cubicBezTo>
                  <a:cubicBezTo>
                    <a:pt x="1707" y="9"/>
                    <a:pt x="1707" y="9"/>
                    <a:pt x="1707" y="9"/>
                  </a:cubicBezTo>
                  <a:cubicBezTo>
                    <a:pt x="1707" y="9"/>
                    <a:pt x="1707" y="9"/>
                    <a:pt x="1706" y="9"/>
                  </a:cubicBezTo>
                  <a:cubicBezTo>
                    <a:pt x="1706" y="9"/>
                    <a:pt x="1706" y="9"/>
                    <a:pt x="1706" y="9"/>
                  </a:cubicBezTo>
                  <a:cubicBezTo>
                    <a:pt x="1706" y="9"/>
                    <a:pt x="1706" y="9"/>
                    <a:pt x="1706" y="10"/>
                  </a:cubicBezTo>
                  <a:cubicBezTo>
                    <a:pt x="1706" y="10"/>
                    <a:pt x="1706" y="10"/>
                    <a:pt x="1706" y="10"/>
                  </a:cubicBezTo>
                  <a:cubicBezTo>
                    <a:pt x="1706" y="10"/>
                    <a:pt x="1705" y="10"/>
                    <a:pt x="1705" y="10"/>
                  </a:cubicBezTo>
                  <a:cubicBezTo>
                    <a:pt x="1705" y="10"/>
                    <a:pt x="1705" y="10"/>
                    <a:pt x="1705" y="10"/>
                  </a:cubicBezTo>
                  <a:cubicBezTo>
                    <a:pt x="1705" y="10"/>
                    <a:pt x="1705" y="10"/>
                    <a:pt x="1705" y="10"/>
                  </a:cubicBezTo>
                  <a:cubicBezTo>
                    <a:pt x="1705" y="10"/>
                    <a:pt x="1705" y="10"/>
                    <a:pt x="1705" y="10"/>
                  </a:cubicBezTo>
                  <a:cubicBezTo>
                    <a:pt x="1704" y="11"/>
                    <a:pt x="1704" y="10"/>
                    <a:pt x="1704" y="11"/>
                  </a:cubicBezTo>
                  <a:cubicBezTo>
                    <a:pt x="1704" y="11"/>
                    <a:pt x="1704" y="11"/>
                    <a:pt x="1704" y="11"/>
                  </a:cubicBezTo>
                  <a:cubicBezTo>
                    <a:pt x="1704" y="11"/>
                    <a:pt x="1704" y="11"/>
                    <a:pt x="1704" y="11"/>
                  </a:cubicBezTo>
                  <a:cubicBezTo>
                    <a:pt x="1704" y="11"/>
                    <a:pt x="1704" y="11"/>
                    <a:pt x="1704" y="11"/>
                  </a:cubicBezTo>
                  <a:cubicBezTo>
                    <a:pt x="1703" y="11"/>
                    <a:pt x="1703" y="11"/>
                    <a:pt x="1703" y="11"/>
                  </a:cubicBezTo>
                  <a:cubicBezTo>
                    <a:pt x="1703" y="11"/>
                    <a:pt x="1703" y="11"/>
                    <a:pt x="1703" y="11"/>
                  </a:cubicBezTo>
                  <a:cubicBezTo>
                    <a:pt x="1703" y="11"/>
                    <a:pt x="1703" y="12"/>
                    <a:pt x="1703" y="12"/>
                  </a:cubicBezTo>
                  <a:cubicBezTo>
                    <a:pt x="1703" y="12"/>
                    <a:pt x="1703" y="12"/>
                    <a:pt x="1703" y="12"/>
                  </a:cubicBezTo>
                  <a:cubicBezTo>
                    <a:pt x="1702" y="12"/>
                    <a:pt x="1702" y="12"/>
                    <a:pt x="1702" y="12"/>
                  </a:cubicBezTo>
                  <a:cubicBezTo>
                    <a:pt x="1702" y="12"/>
                    <a:pt x="1702" y="12"/>
                    <a:pt x="1702" y="12"/>
                  </a:cubicBezTo>
                  <a:cubicBezTo>
                    <a:pt x="1702" y="12"/>
                    <a:pt x="1702" y="12"/>
                    <a:pt x="1702" y="12"/>
                  </a:cubicBezTo>
                  <a:cubicBezTo>
                    <a:pt x="1702" y="12"/>
                    <a:pt x="1702" y="12"/>
                    <a:pt x="1702" y="12"/>
                  </a:cubicBezTo>
                  <a:cubicBezTo>
                    <a:pt x="1701" y="12"/>
                    <a:pt x="1701" y="13"/>
                    <a:pt x="1701" y="13"/>
                  </a:cubicBezTo>
                  <a:cubicBezTo>
                    <a:pt x="1701" y="13"/>
                    <a:pt x="1701" y="13"/>
                    <a:pt x="1701" y="13"/>
                  </a:cubicBezTo>
                  <a:cubicBezTo>
                    <a:pt x="1701" y="13"/>
                    <a:pt x="1701" y="13"/>
                    <a:pt x="1701" y="13"/>
                  </a:cubicBezTo>
                  <a:cubicBezTo>
                    <a:pt x="1701" y="13"/>
                    <a:pt x="1701" y="13"/>
                    <a:pt x="1701" y="13"/>
                  </a:cubicBezTo>
                  <a:cubicBezTo>
                    <a:pt x="1701" y="13"/>
                    <a:pt x="1701" y="13"/>
                    <a:pt x="1700" y="13"/>
                  </a:cubicBezTo>
                  <a:cubicBezTo>
                    <a:pt x="1700" y="13"/>
                    <a:pt x="1700" y="13"/>
                    <a:pt x="1700" y="13"/>
                  </a:cubicBezTo>
                  <a:cubicBezTo>
                    <a:pt x="1700" y="14"/>
                    <a:pt x="1699" y="14"/>
                    <a:pt x="1699" y="15"/>
                  </a:cubicBezTo>
                  <a:cubicBezTo>
                    <a:pt x="1699" y="15"/>
                    <a:pt x="1699" y="15"/>
                    <a:pt x="1699" y="15"/>
                  </a:cubicBezTo>
                  <a:cubicBezTo>
                    <a:pt x="1699" y="15"/>
                    <a:pt x="1699" y="15"/>
                    <a:pt x="1699" y="15"/>
                  </a:cubicBezTo>
                  <a:cubicBezTo>
                    <a:pt x="1699" y="19"/>
                    <a:pt x="1699" y="22"/>
                    <a:pt x="1699" y="26"/>
                  </a:cubicBezTo>
                  <a:cubicBezTo>
                    <a:pt x="1699" y="26"/>
                    <a:pt x="1699" y="26"/>
                    <a:pt x="1699" y="26"/>
                  </a:cubicBezTo>
                  <a:cubicBezTo>
                    <a:pt x="1699" y="26"/>
                    <a:pt x="1699" y="26"/>
                    <a:pt x="1699" y="26"/>
                  </a:cubicBezTo>
                  <a:cubicBezTo>
                    <a:pt x="1699" y="26"/>
                    <a:pt x="1700" y="26"/>
                    <a:pt x="1700" y="26"/>
                  </a:cubicBezTo>
                  <a:cubicBezTo>
                    <a:pt x="1700" y="26"/>
                    <a:pt x="1700" y="26"/>
                    <a:pt x="1700" y="26"/>
                  </a:cubicBezTo>
                  <a:cubicBezTo>
                    <a:pt x="1700" y="26"/>
                    <a:pt x="1700" y="26"/>
                    <a:pt x="1700" y="26"/>
                  </a:cubicBezTo>
                  <a:cubicBezTo>
                    <a:pt x="1700" y="26"/>
                    <a:pt x="1700" y="26"/>
                    <a:pt x="1700" y="26"/>
                  </a:cubicBezTo>
                  <a:cubicBezTo>
                    <a:pt x="1700" y="26"/>
                    <a:pt x="1700" y="25"/>
                    <a:pt x="1700" y="25"/>
                  </a:cubicBezTo>
                  <a:cubicBezTo>
                    <a:pt x="1700" y="25"/>
                    <a:pt x="1700" y="25"/>
                    <a:pt x="1700" y="25"/>
                  </a:cubicBezTo>
                  <a:cubicBezTo>
                    <a:pt x="1701" y="25"/>
                    <a:pt x="1701" y="25"/>
                    <a:pt x="1701" y="25"/>
                  </a:cubicBezTo>
                  <a:cubicBezTo>
                    <a:pt x="1701" y="25"/>
                    <a:pt x="1701" y="25"/>
                    <a:pt x="1701" y="25"/>
                  </a:cubicBezTo>
                  <a:cubicBezTo>
                    <a:pt x="1701" y="25"/>
                    <a:pt x="1701" y="25"/>
                    <a:pt x="1701" y="24"/>
                  </a:cubicBezTo>
                  <a:cubicBezTo>
                    <a:pt x="1701" y="25"/>
                    <a:pt x="1701" y="25"/>
                    <a:pt x="1701" y="25"/>
                  </a:cubicBezTo>
                  <a:cubicBezTo>
                    <a:pt x="1701" y="24"/>
                    <a:pt x="1701" y="24"/>
                    <a:pt x="1701" y="24"/>
                  </a:cubicBezTo>
                  <a:cubicBezTo>
                    <a:pt x="1701" y="24"/>
                    <a:pt x="1701" y="24"/>
                    <a:pt x="1701" y="24"/>
                  </a:cubicBezTo>
                  <a:cubicBezTo>
                    <a:pt x="1702" y="24"/>
                    <a:pt x="1702" y="24"/>
                    <a:pt x="1702" y="24"/>
                  </a:cubicBezTo>
                  <a:cubicBezTo>
                    <a:pt x="1702" y="24"/>
                    <a:pt x="1702" y="24"/>
                    <a:pt x="1702" y="24"/>
                  </a:cubicBezTo>
                  <a:cubicBezTo>
                    <a:pt x="1702" y="24"/>
                    <a:pt x="1702" y="24"/>
                    <a:pt x="1702" y="23"/>
                  </a:cubicBezTo>
                  <a:cubicBezTo>
                    <a:pt x="1702" y="24"/>
                    <a:pt x="1702" y="24"/>
                    <a:pt x="1702" y="24"/>
                  </a:cubicBezTo>
                  <a:cubicBezTo>
                    <a:pt x="1702" y="23"/>
                    <a:pt x="1702" y="23"/>
                    <a:pt x="1702" y="23"/>
                  </a:cubicBezTo>
                  <a:cubicBezTo>
                    <a:pt x="1702" y="23"/>
                    <a:pt x="1702" y="23"/>
                    <a:pt x="1702" y="23"/>
                  </a:cubicBezTo>
                  <a:cubicBezTo>
                    <a:pt x="1703" y="23"/>
                    <a:pt x="1703" y="23"/>
                    <a:pt x="1703" y="23"/>
                  </a:cubicBezTo>
                  <a:cubicBezTo>
                    <a:pt x="1703" y="23"/>
                    <a:pt x="1703" y="23"/>
                    <a:pt x="1703" y="23"/>
                  </a:cubicBezTo>
                  <a:cubicBezTo>
                    <a:pt x="1703" y="23"/>
                    <a:pt x="1703" y="23"/>
                    <a:pt x="1703" y="23"/>
                  </a:cubicBezTo>
                  <a:cubicBezTo>
                    <a:pt x="1703" y="23"/>
                    <a:pt x="1703" y="23"/>
                    <a:pt x="1703" y="23"/>
                  </a:cubicBezTo>
                  <a:cubicBezTo>
                    <a:pt x="1703" y="22"/>
                    <a:pt x="1704" y="22"/>
                    <a:pt x="1704" y="22"/>
                  </a:cubicBezTo>
                  <a:cubicBezTo>
                    <a:pt x="1704" y="22"/>
                    <a:pt x="1704" y="22"/>
                    <a:pt x="1704" y="22"/>
                  </a:cubicBezTo>
                  <a:cubicBezTo>
                    <a:pt x="1704" y="22"/>
                    <a:pt x="1704" y="22"/>
                    <a:pt x="1704" y="22"/>
                  </a:cubicBezTo>
                  <a:cubicBezTo>
                    <a:pt x="1704" y="22"/>
                    <a:pt x="1704" y="22"/>
                    <a:pt x="1704" y="22"/>
                  </a:cubicBezTo>
                  <a:cubicBezTo>
                    <a:pt x="1704" y="22"/>
                    <a:pt x="1704" y="22"/>
                    <a:pt x="1705" y="21"/>
                  </a:cubicBezTo>
                  <a:cubicBezTo>
                    <a:pt x="1705" y="21"/>
                    <a:pt x="1705" y="21"/>
                    <a:pt x="1705" y="21"/>
                  </a:cubicBezTo>
                  <a:cubicBezTo>
                    <a:pt x="1705" y="21"/>
                    <a:pt x="1705" y="21"/>
                    <a:pt x="1706" y="21"/>
                  </a:cubicBezTo>
                  <a:cubicBezTo>
                    <a:pt x="1706" y="21"/>
                    <a:pt x="1706" y="21"/>
                    <a:pt x="1706" y="21"/>
                  </a:cubicBezTo>
                  <a:cubicBezTo>
                    <a:pt x="1706" y="21"/>
                    <a:pt x="1706" y="21"/>
                    <a:pt x="1706" y="20"/>
                  </a:cubicBezTo>
                  <a:cubicBezTo>
                    <a:pt x="1706" y="20"/>
                    <a:pt x="1706" y="20"/>
                    <a:pt x="1706" y="20"/>
                  </a:cubicBezTo>
                  <a:cubicBezTo>
                    <a:pt x="1706" y="20"/>
                    <a:pt x="1707" y="20"/>
                    <a:pt x="1707" y="20"/>
                  </a:cubicBezTo>
                  <a:cubicBezTo>
                    <a:pt x="1707" y="20"/>
                    <a:pt x="1707" y="20"/>
                    <a:pt x="1707" y="20"/>
                  </a:cubicBezTo>
                  <a:cubicBezTo>
                    <a:pt x="1707" y="20"/>
                    <a:pt x="1707" y="20"/>
                    <a:pt x="1707" y="20"/>
                  </a:cubicBezTo>
                  <a:cubicBezTo>
                    <a:pt x="1707" y="20"/>
                    <a:pt x="1707" y="20"/>
                    <a:pt x="1707" y="20"/>
                  </a:cubicBezTo>
                  <a:cubicBezTo>
                    <a:pt x="1707" y="19"/>
                    <a:pt x="1708" y="20"/>
                    <a:pt x="1708" y="19"/>
                  </a:cubicBezTo>
                  <a:cubicBezTo>
                    <a:pt x="1708" y="19"/>
                    <a:pt x="1708" y="19"/>
                    <a:pt x="1708" y="19"/>
                  </a:cubicBezTo>
                  <a:cubicBezTo>
                    <a:pt x="1708" y="19"/>
                    <a:pt x="1708" y="19"/>
                    <a:pt x="1708" y="19"/>
                  </a:cubicBezTo>
                  <a:cubicBezTo>
                    <a:pt x="1708" y="19"/>
                    <a:pt x="1708" y="19"/>
                    <a:pt x="1708" y="19"/>
                  </a:cubicBezTo>
                  <a:cubicBezTo>
                    <a:pt x="1709" y="19"/>
                    <a:pt x="1709" y="19"/>
                    <a:pt x="1709" y="19"/>
                  </a:cubicBezTo>
                  <a:cubicBezTo>
                    <a:pt x="1709" y="19"/>
                    <a:pt x="1709" y="19"/>
                    <a:pt x="1709" y="19"/>
                  </a:cubicBezTo>
                  <a:cubicBezTo>
                    <a:pt x="1709" y="18"/>
                    <a:pt x="1709" y="19"/>
                    <a:pt x="1709" y="18"/>
                  </a:cubicBezTo>
                  <a:cubicBezTo>
                    <a:pt x="1709" y="18"/>
                    <a:pt x="1709" y="18"/>
                    <a:pt x="1709" y="18"/>
                  </a:cubicBezTo>
                  <a:cubicBezTo>
                    <a:pt x="1710" y="18"/>
                    <a:pt x="1710" y="18"/>
                    <a:pt x="1710" y="18"/>
                  </a:cubicBezTo>
                  <a:cubicBezTo>
                    <a:pt x="1710" y="18"/>
                    <a:pt x="1710" y="18"/>
                    <a:pt x="1710" y="18"/>
                  </a:cubicBezTo>
                  <a:cubicBezTo>
                    <a:pt x="1710" y="18"/>
                    <a:pt x="1711" y="18"/>
                    <a:pt x="1711" y="18"/>
                  </a:cubicBezTo>
                  <a:cubicBezTo>
                    <a:pt x="1711" y="18"/>
                    <a:pt x="1711" y="18"/>
                    <a:pt x="1711" y="18"/>
                  </a:cubicBezTo>
                  <a:cubicBezTo>
                    <a:pt x="1711" y="17"/>
                    <a:pt x="1711" y="17"/>
                    <a:pt x="1712" y="17"/>
                  </a:cubicBezTo>
                  <a:cubicBezTo>
                    <a:pt x="1712" y="17"/>
                    <a:pt x="1712" y="17"/>
                    <a:pt x="1712" y="17"/>
                  </a:cubicBezTo>
                  <a:cubicBezTo>
                    <a:pt x="1712" y="17"/>
                    <a:pt x="1712" y="17"/>
                    <a:pt x="1712" y="17"/>
                  </a:cubicBezTo>
                  <a:cubicBezTo>
                    <a:pt x="1712" y="17"/>
                    <a:pt x="1712" y="17"/>
                    <a:pt x="1713" y="17"/>
                  </a:cubicBezTo>
                  <a:cubicBezTo>
                    <a:pt x="1713" y="17"/>
                    <a:pt x="1713" y="17"/>
                    <a:pt x="1713" y="17"/>
                  </a:cubicBezTo>
                  <a:cubicBezTo>
                    <a:pt x="1713" y="17"/>
                    <a:pt x="1713" y="17"/>
                    <a:pt x="1713" y="17"/>
                  </a:cubicBezTo>
                  <a:cubicBezTo>
                    <a:pt x="1713" y="17"/>
                    <a:pt x="1713" y="17"/>
                    <a:pt x="1713" y="17"/>
                  </a:cubicBezTo>
                  <a:cubicBezTo>
                    <a:pt x="1713" y="17"/>
                    <a:pt x="1713" y="17"/>
                    <a:pt x="1713" y="17"/>
                  </a:cubicBezTo>
                  <a:cubicBezTo>
                    <a:pt x="1714" y="16"/>
                    <a:pt x="1714" y="16"/>
                    <a:pt x="1714" y="16"/>
                  </a:cubicBezTo>
                  <a:cubicBezTo>
                    <a:pt x="1714" y="16"/>
                    <a:pt x="1714" y="16"/>
                    <a:pt x="1714" y="16"/>
                  </a:cubicBezTo>
                  <a:cubicBezTo>
                    <a:pt x="1715" y="16"/>
                    <a:pt x="1715" y="16"/>
                    <a:pt x="1715" y="16"/>
                  </a:cubicBezTo>
                  <a:cubicBezTo>
                    <a:pt x="1715" y="16"/>
                    <a:pt x="1715" y="16"/>
                    <a:pt x="1716" y="16"/>
                  </a:cubicBezTo>
                  <a:cubicBezTo>
                    <a:pt x="1716" y="16"/>
                    <a:pt x="1716" y="16"/>
                    <a:pt x="1716" y="16"/>
                  </a:cubicBezTo>
                  <a:cubicBezTo>
                    <a:pt x="1716" y="16"/>
                    <a:pt x="1717" y="16"/>
                    <a:pt x="1717" y="16"/>
                  </a:cubicBezTo>
                  <a:cubicBezTo>
                    <a:pt x="1717" y="15"/>
                    <a:pt x="1717" y="15"/>
                    <a:pt x="1717" y="15"/>
                  </a:cubicBezTo>
                  <a:cubicBezTo>
                    <a:pt x="1717" y="15"/>
                    <a:pt x="1717" y="15"/>
                    <a:pt x="1717" y="15"/>
                  </a:cubicBezTo>
                  <a:cubicBezTo>
                    <a:pt x="1718" y="15"/>
                    <a:pt x="1719" y="16"/>
                    <a:pt x="1719" y="15"/>
                  </a:cubicBezTo>
                  <a:cubicBezTo>
                    <a:pt x="1720" y="15"/>
                    <a:pt x="1720" y="15"/>
                    <a:pt x="1720" y="15"/>
                  </a:cubicBezTo>
                  <a:cubicBezTo>
                    <a:pt x="1721" y="15"/>
                    <a:pt x="1722" y="15"/>
                    <a:pt x="1723" y="15"/>
                  </a:cubicBezTo>
                  <a:cubicBezTo>
                    <a:pt x="1723" y="15"/>
                    <a:pt x="1723" y="15"/>
                    <a:pt x="1724" y="15"/>
                  </a:cubicBezTo>
                  <a:cubicBezTo>
                    <a:pt x="1724" y="16"/>
                    <a:pt x="1725" y="15"/>
                    <a:pt x="1726" y="16"/>
                  </a:cubicBezTo>
                  <a:cubicBezTo>
                    <a:pt x="1726" y="15"/>
                    <a:pt x="1726" y="15"/>
                    <a:pt x="1726" y="15"/>
                  </a:cubicBezTo>
                  <a:cubicBezTo>
                    <a:pt x="1726" y="16"/>
                    <a:pt x="1726" y="16"/>
                    <a:pt x="1726" y="16"/>
                  </a:cubicBezTo>
                  <a:cubicBezTo>
                    <a:pt x="1726" y="16"/>
                    <a:pt x="1727" y="16"/>
                    <a:pt x="1727" y="16"/>
                  </a:cubicBezTo>
                  <a:cubicBezTo>
                    <a:pt x="1727" y="16"/>
                    <a:pt x="1727" y="16"/>
                    <a:pt x="1727" y="16"/>
                  </a:cubicBezTo>
                  <a:cubicBezTo>
                    <a:pt x="1728" y="16"/>
                    <a:pt x="1728" y="16"/>
                    <a:pt x="1728" y="16"/>
                  </a:cubicBezTo>
                  <a:cubicBezTo>
                    <a:pt x="1728" y="16"/>
                    <a:pt x="1728" y="16"/>
                    <a:pt x="1728" y="16"/>
                  </a:cubicBezTo>
                  <a:cubicBezTo>
                    <a:pt x="1729" y="16"/>
                    <a:pt x="1729" y="16"/>
                    <a:pt x="1729" y="16"/>
                  </a:cubicBezTo>
                  <a:cubicBezTo>
                    <a:pt x="1729" y="16"/>
                    <a:pt x="1729" y="16"/>
                    <a:pt x="1729" y="16"/>
                  </a:cubicBezTo>
                  <a:cubicBezTo>
                    <a:pt x="1729" y="16"/>
                    <a:pt x="1729" y="16"/>
                    <a:pt x="1729" y="17"/>
                  </a:cubicBezTo>
                  <a:cubicBezTo>
                    <a:pt x="1729" y="17"/>
                    <a:pt x="1729" y="17"/>
                    <a:pt x="1729" y="17"/>
                  </a:cubicBezTo>
                  <a:cubicBezTo>
                    <a:pt x="1729" y="17"/>
                    <a:pt x="1730" y="17"/>
                    <a:pt x="1730" y="17"/>
                  </a:cubicBezTo>
                  <a:cubicBezTo>
                    <a:pt x="1730" y="17"/>
                    <a:pt x="1730" y="17"/>
                    <a:pt x="1730" y="17"/>
                  </a:cubicBezTo>
                  <a:cubicBezTo>
                    <a:pt x="1730" y="17"/>
                    <a:pt x="1731" y="17"/>
                    <a:pt x="1731" y="17"/>
                  </a:cubicBezTo>
                  <a:cubicBezTo>
                    <a:pt x="1731" y="17"/>
                    <a:pt x="1731" y="17"/>
                    <a:pt x="1731" y="17"/>
                  </a:cubicBezTo>
                  <a:cubicBezTo>
                    <a:pt x="1731" y="17"/>
                    <a:pt x="1731" y="17"/>
                    <a:pt x="1731" y="18"/>
                  </a:cubicBezTo>
                  <a:cubicBezTo>
                    <a:pt x="1731" y="18"/>
                    <a:pt x="1731" y="18"/>
                    <a:pt x="1731" y="18"/>
                  </a:cubicBezTo>
                  <a:cubicBezTo>
                    <a:pt x="1732" y="18"/>
                    <a:pt x="1732" y="18"/>
                    <a:pt x="1732" y="18"/>
                  </a:cubicBezTo>
                  <a:cubicBezTo>
                    <a:pt x="1732" y="18"/>
                    <a:pt x="1732" y="18"/>
                    <a:pt x="1732" y="18"/>
                  </a:cubicBezTo>
                  <a:cubicBezTo>
                    <a:pt x="1732" y="18"/>
                    <a:pt x="1732" y="18"/>
                    <a:pt x="1732" y="18"/>
                  </a:cubicBezTo>
                  <a:cubicBezTo>
                    <a:pt x="1732" y="18"/>
                    <a:pt x="1732" y="18"/>
                    <a:pt x="1732" y="18"/>
                  </a:cubicBezTo>
                  <a:cubicBezTo>
                    <a:pt x="1733" y="18"/>
                    <a:pt x="1733" y="19"/>
                    <a:pt x="1733" y="19"/>
                  </a:cubicBezTo>
                  <a:cubicBezTo>
                    <a:pt x="1733" y="19"/>
                    <a:pt x="1733" y="19"/>
                    <a:pt x="1733" y="19"/>
                  </a:cubicBezTo>
                  <a:cubicBezTo>
                    <a:pt x="1733" y="19"/>
                    <a:pt x="1733" y="19"/>
                    <a:pt x="1733" y="19"/>
                  </a:cubicBezTo>
                  <a:cubicBezTo>
                    <a:pt x="1733" y="19"/>
                    <a:pt x="1733" y="19"/>
                    <a:pt x="1733" y="19"/>
                  </a:cubicBezTo>
                  <a:cubicBezTo>
                    <a:pt x="1734" y="20"/>
                    <a:pt x="1734" y="20"/>
                    <a:pt x="1735" y="21"/>
                  </a:cubicBezTo>
                  <a:cubicBezTo>
                    <a:pt x="1735" y="21"/>
                    <a:pt x="1735" y="21"/>
                    <a:pt x="1735" y="21"/>
                  </a:cubicBezTo>
                  <a:cubicBezTo>
                    <a:pt x="1735" y="21"/>
                    <a:pt x="1735" y="21"/>
                    <a:pt x="1735" y="21"/>
                  </a:cubicBezTo>
                  <a:cubicBezTo>
                    <a:pt x="1735" y="21"/>
                    <a:pt x="1735" y="21"/>
                    <a:pt x="1735" y="21"/>
                  </a:cubicBezTo>
                  <a:cubicBezTo>
                    <a:pt x="1735" y="21"/>
                    <a:pt x="1735" y="21"/>
                    <a:pt x="1736" y="21"/>
                  </a:cubicBezTo>
                  <a:cubicBezTo>
                    <a:pt x="1736" y="21"/>
                    <a:pt x="1736" y="21"/>
                    <a:pt x="1736" y="21"/>
                  </a:cubicBezTo>
                  <a:cubicBezTo>
                    <a:pt x="1736" y="22"/>
                    <a:pt x="1736" y="22"/>
                    <a:pt x="1736" y="22"/>
                  </a:cubicBezTo>
                  <a:cubicBezTo>
                    <a:pt x="1736" y="22"/>
                    <a:pt x="1736" y="22"/>
                    <a:pt x="1736" y="22"/>
                  </a:cubicBezTo>
                  <a:cubicBezTo>
                    <a:pt x="1736" y="22"/>
                    <a:pt x="1736" y="22"/>
                    <a:pt x="1736" y="23"/>
                  </a:cubicBezTo>
                  <a:cubicBezTo>
                    <a:pt x="1736" y="23"/>
                    <a:pt x="1736" y="23"/>
                    <a:pt x="1736" y="23"/>
                  </a:cubicBezTo>
                  <a:cubicBezTo>
                    <a:pt x="1736" y="23"/>
                    <a:pt x="1736" y="23"/>
                    <a:pt x="1737" y="23"/>
                  </a:cubicBezTo>
                  <a:cubicBezTo>
                    <a:pt x="1737" y="23"/>
                    <a:pt x="1737" y="23"/>
                    <a:pt x="1737" y="23"/>
                  </a:cubicBezTo>
                  <a:cubicBezTo>
                    <a:pt x="1737" y="23"/>
                    <a:pt x="1737" y="24"/>
                    <a:pt x="1737" y="24"/>
                  </a:cubicBezTo>
                  <a:cubicBezTo>
                    <a:pt x="1737" y="24"/>
                    <a:pt x="1737" y="24"/>
                    <a:pt x="1737" y="24"/>
                  </a:cubicBezTo>
                  <a:cubicBezTo>
                    <a:pt x="1737" y="24"/>
                    <a:pt x="1737" y="24"/>
                    <a:pt x="1737" y="25"/>
                  </a:cubicBezTo>
                  <a:cubicBezTo>
                    <a:pt x="1737" y="25"/>
                    <a:pt x="1737" y="25"/>
                    <a:pt x="1737" y="25"/>
                  </a:cubicBezTo>
                  <a:cubicBezTo>
                    <a:pt x="1737" y="25"/>
                    <a:pt x="1737" y="25"/>
                    <a:pt x="1737" y="25"/>
                  </a:cubicBezTo>
                  <a:cubicBezTo>
                    <a:pt x="1737" y="25"/>
                    <a:pt x="1737" y="25"/>
                    <a:pt x="1738" y="26"/>
                  </a:cubicBezTo>
                  <a:cubicBezTo>
                    <a:pt x="1738" y="26"/>
                    <a:pt x="1738" y="26"/>
                    <a:pt x="1738" y="26"/>
                  </a:cubicBezTo>
                  <a:cubicBezTo>
                    <a:pt x="1738" y="26"/>
                    <a:pt x="1738" y="26"/>
                    <a:pt x="1738" y="27"/>
                  </a:cubicBezTo>
                  <a:cubicBezTo>
                    <a:pt x="1738" y="27"/>
                    <a:pt x="1738" y="27"/>
                    <a:pt x="1738" y="27"/>
                  </a:cubicBezTo>
                  <a:cubicBezTo>
                    <a:pt x="1738" y="27"/>
                    <a:pt x="1738" y="28"/>
                    <a:pt x="1738" y="28"/>
                  </a:cubicBezTo>
                  <a:cubicBezTo>
                    <a:pt x="1738" y="28"/>
                    <a:pt x="1738" y="29"/>
                    <a:pt x="1738" y="29"/>
                  </a:cubicBezTo>
                  <a:cubicBezTo>
                    <a:pt x="1739" y="31"/>
                    <a:pt x="1739" y="33"/>
                    <a:pt x="1738" y="36"/>
                  </a:cubicBezTo>
                  <a:cubicBezTo>
                    <a:pt x="1738" y="36"/>
                    <a:pt x="1738" y="36"/>
                    <a:pt x="1738" y="36"/>
                  </a:cubicBezTo>
                  <a:cubicBezTo>
                    <a:pt x="1738" y="37"/>
                    <a:pt x="1738" y="37"/>
                    <a:pt x="1738" y="38"/>
                  </a:cubicBezTo>
                  <a:cubicBezTo>
                    <a:pt x="1738" y="38"/>
                    <a:pt x="1738" y="38"/>
                    <a:pt x="1738" y="38"/>
                  </a:cubicBezTo>
                  <a:cubicBezTo>
                    <a:pt x="1738" y="39"/>
                    <a:pt x="1738" y="39"/>
                    <a:pt x="1738" y="39"/>
                  </a:cubicBezTo>
                  <a:cubicBezTo>
                    <a:pt x="1738" y="39"/>
                    <a:pt x="1738" y="39"/>
                    <a:pt x="1738" y="39"/>
                  </a:cubicBezTo>
                  <a:cubicBezTo>
                    <a:pt x="1738" y="40"/>
                    <a:pt x="1738" y="40"/>
                    <a:pt x="1738" y="40"/>
                  </a:cubicBezTo>
                  <a:cubicBezTo>
                    <a:pt x="1737" y="40"/>
                    <a:pt x="1738" y="40"/>
                    <a:pt x="1737" y="41"/>
                  </a:cubicBezTo>
                  <a:cubicBezTo>
                    <a:pt x="1737" y="41"/>
                    <a:pt x="1737" y="41"/>
                    <a:pt x="1737" y="41"/>
                  </a:cubicBezTo>
                  <a:cubicBezTo>
                    <a:pt x="1737" y="41"/>
                    <a:pt x="1737" y="41"/>
                    <a:pt x="1737" y="42"/>
                  </a:cubicBezTo>
                  <a:cubicBezTo>
                    <a:pt x="1737" y="42"/>
                    <a:pt x="1737" y="42"/>
                    <a:pt x="1737" y="42"/>
                  </a:cubicBezTo>
                  <a:cubicBezTo>
                    <a:pt x="1737" y="42"/>
                    <a:pt x="1737" y="42"/>
                    <a:pt x="1737" y="42"/>
                  </a:cubicBezTo>
                  <a:cubicBezTo>
                    <a:pt x="1737" y="43"/>
                    <a:pt x="1737" y="43"/>
                    <a:pt x="1737" y="43"/>
                  </a:cubicBezTo>
                  <a:cubicBezTo>
                    <a:pt x="1736" y="43"/>
                    <a:pt x="1736" y="43"/>
                    <a:pt x="1736" y="43"/>
                  </a:cubicBezTo>
                  <a:cubicBezTo>
                    <a:pt x="1736" y="43"/>
                    <a:pt x="1736" y="43"/>
                    <a:pt x="1736" y="43"/>
                  </a:cubicBezTo>
                  <a:cubicBezTo>
                    <a:pt x="1736" y="44"/>
                    <a:pt x="1736" y="44"/>
                    <a:pt x="1736" y="44"/>
                  </a:cubicBezTo>
                  <a:cubicBezTo>
                    <a:pt x="1736" y="44"/>
                    <a:pt x="1736" y="44"/>
                    <a:pt x="1736" y="44"/>
                  </a:cubicBezTo>
                  <a:cubicBezTo>
                    <a:pt x="1736" y="44"/>
                    <a:pt x="1736" y="45"/>
                    <a:pt x="1736" y="45"/>
                  </a:cubicBezTo>
                  <a:cubicBezTo>
                    <a:pt x="1736" y="45"/>
                    <a:pt x="1736" y="45"/>
                    <a:pt x="1736" y="45"/>
                  </a:cubicBezTo>
                  <a:cubicBezTo>
                    <a:pt x="1735" y="45"/>
                    <a:pt x="1735" y="45"/>
                    <a:pt x="1735" y="45"/>
                  </a:cubicBezTo>
                  <a:cubicBezTo>
                    <a:pt x="1735" y="45"/>
                    <a:pt x="1735" y="45"/>
                    <a:pt x="1735" y="45"/>
                  </a:cubicBezTo>
                  <a:cubicBezTo>
                    <a:pt x="1735" y="45"/>
                    <a:pt x="1735" y="45"/>
                    <a:pt x="1735" y="45"/>
                  </a:cubicBezTo>
                  <a:cubicBezTo>
                    <a:pt x="1735" y="46"/>
                    <a:pt x="1735" y="46"/>
                    <a:pt x="1735" y="46"/>
                  </a:cubicBezTo>
                  <a:cubicBezTo>
                    <a:pt x="1735" y="46"/>
                    <a:pt x="1735" y="46"/>
                    <a:pt x="1735" y="46"/>
                  </a:cubicBezTo>
                  <a:cubicBezTo>
                    <a:pt x="1735" y="46"/>
                    <a:pt x="1735" y="46"/>
                    <a:pt x="1735" y="47"/>
                  </a:cubicBezTo>
                  <a:cubicBezTo>
                    <a:pt x="1735" y="47"/>
                    <a:pt x="1735" y="47"/>
                    <a:pt x="1735" y="47"/>
                  </a:cubicBezTo>
                  <a:cubicBezTo>
                    <a:pt x="1734" y="47"/>
                    <a:pt x="1734" y="47"/>
                    <a:pt x="1734" y="47"/>
                  </a:cubicBezTo>
                  <a:cubicBezTo>
                    <a:pt x="1734" y="47"/>
                    <a:pt x="1734" y="47"/>
                    <a:pt x="1734" y="47"/>
                  </a:cubicBezTo>
                  <a:cubicBezTo>
                    <a:pt x="1734" y="47"/>
                    <a:pt x="1734" y="47"/>
                    <a:pt x="1734" y="48"/>
                  </a:cubicBezTo>
                  <a:cubicBezTo>
                    <a:pt x="1734" y="48"/>
                    <a:pt x="1734" y="48"/>
                    <a:pt x="1734" y="48"/>
                  </a:cubicBezTo>
                  <a:cubicBezTo>
                    <a:pt x="1734" y="48"/>
                    <a:pt x="1734" y="48"/>
                    <a:pt x="1734" y="48"/>
                  </a:cubicBezTo>
                  <a:cubicBezTo>
                    <a:pt x="1734" y="48"/>
                    <a:pt x="1734" y="48"/>
                    <a:pt x="1734" y="48"/>
                  </a:cubicBezTo>
                  <a:cubicBezTo>
                    <a:pt x="1733" y="48"/>
                    <a:pt x="1733" y="48"/>
                    <a:pt x="1733" y="48"/>
                  </a:cubicBezTo>
                  <a:cubicBezTo>
                    <a:pt x="1733" y="48"/>
                    <a:pt x="1733" y="48"/>
                    <a:pt x="1733" y="48"/>
                  </a:cubicBezTo>
                  <a:cubicBezTo>
                    <a:pt x="1733" y="48"/>
                    <a:pt x="1733" y="49"/>
                    <a:pt x="1733" y="49"/>
                  </a:cubicBezTo>
                  <a:cubicBezTo>
                    <a:pt x="1733" y="49"/>
                    <a:pt x="1733" y="49"/>
                    <a:pt x="1733" y="49"/>
                  </a:cubicBezTo>
                  <a:cubicBezTo>
                    <a:pt x="1733" y="49"/>
                    <a:pt x="1733" y="49"/>
                    <a:pt x="1732" y="49"/>
                  </a:cubicBezTo>
                  <a:cubicBezTo>
                    <a:pt x="1732" y="49"/>
                    <a:pt x="1732" y="49"/>
                    <a:pt x="1732" y="49"/>
                  </a:cubicBezTo>
                  <a:cubicBezTo>
                    <a:pt x="1732" y="49"/>
                    <a:pt x="1732" y="50"/>
                    <a:pt x="1732" y="50"/>
                  </a:cubicBezTo>
                  <a:cubicBezTo>
                    <a:pt x="1732" y="50"/>
                    <a:pt x="1732" y="50"/>
                    <a:pt x="1732" y="50"/>
                  </a:cubicBezTo>
                  <a:cubicBezTo>
                    <a:pt x="1732" y="50"/>
                    <a:pt x="1732" y="50"/>
                    <a:pt x="1732" y="50"/>
                  </a:cubicBezTo>
                  <a:cubicBezTo>
                    <a:pt x="1732" y="50"/>
                    <a:pt x="1732" y="50"/>
                    <a:pt x="1732" y="50"/>
                  </a:cubicBezTo>
                  <a:cubicBezTo>
                    <a:pt x="1732" y="50"/>
                    <a:pt x="1731" y="50"/>
                    <a:pt x="1731" y="50"/>
                  </a:cubicBezTo>
                  <a:cubicBezTo>
                    <a:pt x="1731" y="50"/>
                    <a:pt x="1731" y="50"/>
                    <a:pt x="1731" y="50"/>
                  </a:cubicBezTo>
                  <a:cubicBezTo>
                    <a:pt x="1730" y="52"/>
                    <a:pt x="1729" y="53"/>
                    <a:pt x="1728" y="54"/>
                  </a:cubicBezTo>
                  <a:cubicBezTo>
                    <a:pt x="1728" y="54"/>
                    <a:pt x="1728" y="54"/>
                    <a:pt x="1728" y="54"/>
                  </a:cubicBezTo>
                  <a:cubicBezTo>
                    <a:pt x="1727" y="54"/>
                    <a:pt x="1727" y="54"/>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6" y="55"/>
                    <a:pt x="1726" y="55"/>
                    <a:pt x="1726" y="56"/>
                  </a:cubicBezTo>
                  <a:cubicBezTo>
                    <a:pt x="1726" y="56"/>
                    <a:pt x="1726" y="56"/>
                    <a:pt x="1726" y="56"/>
                  </a:cubicBezTo>
                  <a:cubicBezTo>
                    <a:pt x="1726" y="56"/>
                    <a:pt x="1725" y="56"/>
                    <a:pt x="1725" y="56"/>
                  </a:cubicBezTo>
                  <a:cubicBezTo>
                    <a:pt x="1725" y="56"/>
                    <a:pt x="1725" y="56"/>
                    <a:pt x="1725" y="56"/>
                  </a:cubicBezTo>
                  <a:cubicBezTo>
                    <a:pt x="1725" y="56"/>
                    <a:pt x="1725" y="56"/>
                    <a:pt x="1725" y="57"/>
                  </a:cubicBezTo>
                  <a:cubicBezTo>
                    <a:pt x="1725" y="57"/>
                    <a:pt x="1725" y="57"/>
                    <a:pt x="1725" y="57"/>
                  </a:cubicBezTo>
                  <a:cubicBezTo>
                    <a:pt x="1725" y="57"/>
                    <a:pt x="1725" y="57"/>
                    <a:pt x="1724" y="57"/>
                  </a:cubicBezTo>
                  <a:cubicBezTo>
                    <a:pt x="1724" y="57"/>
                    <a:pt x="1724" y="57"/>
                    <a:pt x="1724" y="57"/>
                  </a:cubicBezTo>
                  <a:cubicBezTo>
                    <a:pt x="1724" y="57"/>
                    <a:pt x="1724" y="57"/>
                    <a:pt x="1724" y="57"/>
                  </a:cubicBezTo>
                  <a:cubicBezTo>
                    <a:pt x="1724" y="57"/>
                    <a:pt x="1724" y="57"/>
                    <a:pt x="1724" y="57"/>
                  </a:cubicBezTo>
                  <a:cubicBezTo>
                    <a:pt x="1724" y="58"/>
                    <a:pt x="1724" y="57"/>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9"/>
                    <a:pt x="1722" y="58"/>
                    <a:pt x="1722" y="59"/>
                  </a:cubicBezTo>
                  <a:cubicBezTo>
                    <a:pt x="1722" y="59"/>
                    <a:pt x="1722" y="59"/>
                    <a:pt x="1722" y="59"/>
                  </a:cubicBezTo>
                  <a:cubicBezTo>
                    <a:pt x="1722" y="59"/>
                    <a:pt x="1722" y="59"/>
                    <a:pt x="1722" y="59"/>
                  </a:cubicBezTo>
                  <a:cubicBezTo>
                    <a:pt x="1722" y="59"/>
                    <a:pt x="1722" y="59"/>
                    <a:pt x="1722" y="59"/>
                  </a:cubicBezTo>
                  <a:cubicBezTo>
                    <a:pt x="1722" y="59"/>
                    <a:pt x="1721" y="59"/>
                    <a:pt x="1721" y="59"/>
                  </a:cubicBezTo>
                  <a:cubicBezTo>
                    <a:pt x="1721" y="59"/>
                    <a:pt x="1721" y="59"/>
                    <a:pt x="1721" y="59"/>
                  </a:cubicBezTo>
                  <a:cubicBezTo>
                    <a:pt x="1721" y="60"/>
                    <a:pt x="1721" y="60"/>
                    <a:pt x="1721" y="60"/>
                  </a:cubicBezTo>
                  <a:cubicBezTo>
                    <a:pt x="1721" y="60"/>
                    <a:pt x="1721" y="60"/>
                    <a:pt x="1721" y="60"/>
                  </a:cubicBezTo>
                  <a:cubicBezTo>
                    <a:pt x="1720" y="60"/>
                    <a:pt x="1720" y="60"/>
                    <a:pt x="1720" y="60"/>
                  </a:cubicBezTo>
                  <a:cubicBezTo>
                    <a:pt x="1720" y="60"/>
                    <a:pt x="1720" y="60"/>
                    <a:pt x="1720" y="60"/>
                  </a:cubicBezTo>
                  <a:cubicBezTo>
                    <a:pt x="1720" y="60"/>
                    <a:pt x="1719" y="60"/>
                    <a:pt x="1719" y="61"/>
                  </a:cubicBezTo>
                  <a:cubicBezTo>
                    <a:pt x="1719" y="61"/>
                    <a:pt x="1719" y="61"/>
                    <a:pt x="1719" y="61"/>
                  </a:cubicBezTo>
                  <a:cubicBezTo>
                    <a:pt x="1719" y="61"/>
                    <a:pt x="1719" y="61"/>
                    <a:pt x="1719" y="61"/>
                  </a:cubicBezTo>
                  <a:cubicBezTo>
                    <a:pt x="1719" y="61"/>
                    <a:pt x="1719" y="61"/>
                    <a:pt x="1719" y="61"/>
                  </a:cubicBezTo>
                  <a:cubicBezTo>
                    <a:pt x="1719" y="61"/>
                    <a:pt x="1718" y="62"/>
                    <a:pt x="1718" y="62"/>
                  </a:cubicBezTo>
                  <a:cubicBezTo>
                    <a:pt x="1718" y="62"/>
                    <a:pt x="1718" y="62"/>
                    <a:pt x="1718" y="62"/>
                  </a:cubicBezTo>
                  <a:cubicBezTo>
                    <a:pt x="1718" y="62"/>
                    <a:pt x="1718" y="62"/>
                    <a:pt x="1717" y="62"/>
                  </a:cubicBezTo>
                  <a:cubicBezTo>
                    <a:pt x="1717" y="62"/>
                    <a:pt x="1717" y="62"/>
                    <a:pt x="1717" y="62"/>
                  </a:cubicBezTo>
                  <a:cubicBezTo>
                    <a:pt x="1717" y="62"/>
                    <a:pt x="1717" y="63"/>
                    <a:pt x="1716" y="63"/>
                  </a:cubicBezTo>
                  <a:cubicBezTo>
                    <a:pt x="1716" y="63"/>
                    <a:pt x="1716" y="63"/>
                    <a:pt x="1716" y="63"/>
                  </a:cubicBezTo>
                  <a:cubicBezTo>
                    <a:pt x="1716" y="63"/>
                    <a:pt x="1716" y="63"/>
                    <a:pt x="1716" y="63"/>
                  </a:cubicBezTo>
                  <a:cubicBezTo>
                    <a:pt x="1716" y="63"/>
                    <a:pt x="1716" y="63"/>
                    <a:pt x="1716" y="63"/>
                  </a:cubicBezTo>
                  <a:cubicBezTo>
                    <a:pt x="1716" y="64"/>
                    <a:pt x="1715" y="64"/>
                    <a:pt x="1715" y="64"/>
                  </a:cubicBezTo>
                  <a:cubicBezTo>
                    <a:pt x="1715" y="64"/>
                    <a:pt x="1715" y="64"/>
                    <a:pt x="1715" y="64"/>
                  </a:cubicBezTo>
                  <a:cubicBezTo>
                    <a:pt x="1715" y="64"/>
                    <a:pt x="1715" y="64"/>
                    <a:pt x="1715" y="64"/>
                  </a:cubicBezTo>
                  <a:cubicBezTo>
                    <a:pt x="1715" y="64"/>
                    <a:pt x="1715" y="64"/>
                    <a:pt x="1715" y="64"/>
                  </a:cubicBezTo>
                  <a:cubicBezTo>
                    <a:pt x="1715" y="64"/>
                    <a:pt x="1714" y="65"/>
                    <a:pt x="1714" y="65"/>
                  </a:cubicBezTo>
                  <a:cubicBezTo>
                    <a:pt x="1714" y="65"/>
                    <a:pt x="1714" y="65"/>
                    <a:pt x="1714" y="65"/>
                  </a:cubicBezTo>
                  <a:cubicBezTo>
                    <a:pt x="1714" y="65"/>
                    <a:pt x="1714" y="65"/>
                    <a:pt x="1714" y="65"/>
                  </a:cubicBezTo>
                  <a:cubicBezTo>
                    <a:pt x="1714" y="65"/>
                    <a:pt x="1714" y="65"/>
                    <a:pt x="1714" y="65"/>
                  </a:cubicBezTo>
                  <a:cubicBezTo>
                    <a:pt x="1714" y="65"/>
                    <a:pt x="1713" y="65"/>
                    <a:pt x="1713" y="65"/>
                  </a:cubicBezTo>
                  <a:cubicBezTo>
                    <a:pt x="1713" y="65"/>
                    <a:pt x="1713" y="65"/>
                    <a:pt x="1713" y="65"/>
                  </a:cubicBezTo>
                  <a:cubicBezTo>
                    <a:pt x="1713" y="65"/>
                    <a:pt x="1713" y="66"/>
                    <a:pt x="1713" y="66"/>
                  </a:cubicBezTo>
                  <a:cubicBezTo>
                    <a:pt x="1713" y="66"/>
                    <a:pt x="1713" y="66"/>
                    <a:pt x="1713" y="66"/>
                  </a:cubicBezTo>
                  <a:cubicBezTo>
                    <a:pt x="1713" y="66"/>
                    <a:pt x="1712" y="66"/>
                    <a:pt x="1712" y="66"/>
                  </a:cubicBezTo>
                  <a:cubicBezTo>
                    <a:pt x="1712" y="66"/>
                    <a:pt x="1712" y="66"/>
                    <a:pt x="1712" y="66"/>
                  </a:cubicBezTo>
                  <a:cubicBezTo>
                    <a:pt x="1712" y="66"/>
                    <a:pt x="1712" y="67"/>
                    <a:pt x="1712" y="67"/>
                  </a:cubicBezTo>
                  <a:cubicBezTo>
                    <a:pt x="1712" y="67"/>
                    <a:pt x="1712" y="67"/>
                    <a:pt x="1712" y="67"/>
                  </a:cubicBezTo>
                  <a:cubicBezTo>
                    <a:pt x="1711" y="67"/>
                    <a:pt x="1711" y="67"/>
                    <a:pt x="1711" y="67"/>
                  </a:cubicBezTo>
                  <a:cubicBezTo>
                    <a:pt x="1711" y="67"/>
                    <a:pt x="1711" y="67"/>
                    <a:pt x="1711" y="67"/>
                  </a:cubicBezTo>
                  <a:cubicBezTo>
                    <a:pt x="1711" y="67"/>
                    <a:pt x="1711" y="67"/>
                    <a:pt x="1711" y="67"/>
                  </a:cubicBezTo>
                  <a:cubicBezTo>
                    <a:pt x="1711" y="67"/>
                    <a:pt x="1711" y="67"/>
                    <a:pt x="1711" y="67"/>
                  </a:cubicBezTo>
                  <a:cubicBezTo>
                    <a:pt x="1711" y="68"/>
                    <a:pt x="1710" y="68"/>
                    <a:pt x="1710" y="68"/>
                  </a:cubicBezTo>
                  <a:cubicBezTo>
                    <a:pt x="1710" y="68"/>
                    <a:pt x="1710" y="68"/>
                    <a:pt x="1710" y="68"/>
                  </a:cubicBezTo>
                  <a:cubicBezTo>
                    <a:pt x="1710" y="68"/>
                    <a:pt x="1710" y="68"/>
                    <a:pt x="1710" y="68"/>
                  </a:cubicBezTo>
                  <a:cubicBezTo>
                    <a:pt x="1710" y="68"/>
                    <a:pt x="1710" y="68"/>
                    <a:pt x="1710" y="68"/>
                  </a:cubicBezTo>
                  <a:cubicBezTo>
                    <a:pt x="1710" y="68"/>
                    <a:pt x="1710" y="68"/>
                    <a:pt x="1709" y="68"/>
                  </a:cubicBezTo>
                  <a:cubicBezTo>
                    <a:pt x="1710" y="68"/>
                    <a:pt x="1710" y="68"/>
                    <a:pt x="1710" y="68"/>
                  </a:cubicBezTo>
                  <a:cubicBezTo>
                    <a:pt x="1709" y="69"/>
                    <a:pt x="1709" y="69"/>
                    <a:pt x="1709" y="69"/>
                  </a:cubicBezTo>
                  <a:cubicBezTo>
                    <a:pt x="1709" y="69"/>
                    <a:pt x="1709" y="69"/>
                    <a:pt x="1709" y="69"/>
                  </a:cubicBezTo>
                  <a:cubicBezTo>
                    <a:pt x="1709" y="69"/>
                    <a:pt x="1709" y="69"/>
                    <a:pt x="1709" y="69"/>
                  </a:cubicBezTo>
                  <a:cubicBezTo>
                    <a:pt x="1709" y="69"/>
                    <a:pt x="1709" y="69"/>
                    <a:pt x="1709" y="69"/>
                  </a:cubicBezTo>
                  <a:cubicBezTo>
                    <a:pt x="1708" y="69"/>
                    <a:pt x="1708" y="70"/>
                    <a:pt x="1708" y="70"/>
                  </a:cubicBezTo>
                  <a:cubicBezTo>
                    <a:pt x="1708" y="70"/>
                    <a:pt x="1708" y="70"/>
                    <a:pt x="1708" y="70"/>
                  </a:cubicBezTo>
                  <a:cubicBezTo>
                    <a:pt x="1708" y="70"/>
                    <a:pt x="1707" y="70"/>
                    <a:pt x="1707" y="70"/>
                  </a:cubicBezTo>
                  <a:cubicBezTo>
                    <a:pt x="1707" y="70"/>
                    <a:pt x="1707" y="70"/>
                    <a:pt x="1707" y="70"/>
                  </a:cubicBezTo>
                  <a:cubicBezTo>
                    <a:pt x="1707" y="70"/>
                    <a:pt x="1707" y="70"/>
                    <a:pt x="1707" y="71"/>
                  </a:cubicBezTo>
                  <a:cubicBezTo>
                    <a:pt x="1707" y="71"/>
                    <a:pt x="1707" y="71"/>
                    <a:pt x="1707" y="71"/>
                  </a:cubicBezTo>
                  <a:cubicBezTo>
                    <a:pt x="1707" y="71"/>
                    <a:pt x="1707" y="71"/>
                    <a:pt x="1707" y="71"/>
                  </a:cubicBezTo>
                  <a:cubicBezTo>
                    <a:pt x="1707" y="71"/>
                    <a:pt x="1707" y="71"/>
                    <a:pt x="1707" y="71"/>
                  </a:cubicBezTo>
                  <a:cubicBezTo>
                    <a:pt x="1707" y="71"/>
                    <a:pt x="1706" y="71"/>
                    <a:pt x="1706" y="71"/>
                  </a:cubicBezTo>
                  <a:cubicBezTo>
                    <a:pt x="1706" y="71"/>
                    <a:pt x="1706" y="71"/>
                    <a:pt x="1706" y="71"/>
                  </a:cubicBezTo>
                  <a:cubicBezTo>
                    <a:pt x="1706" y="71"/>
                    <a:pt x="1706" y="71"/>
                    <a:pt x="1706" y="72"/>
                  </a:cubicBezTo>
                  <a:cubicBezTo>
                    <a:pt x="1706" y="72"/>
                    <a:pt x="1706" y="72"/>
                    <a:pt x="1706" y="72"/>
                  </a:cubicBezTo>
                  <a:cubicBezTo>
                    <a:pt x="1706" y="72"/>
                    <a:pt x="1706" y="72"/>
                    <a:pt x="1706" y="72"/>
                  </a:cubicBezTo>
                  <a:cubicBezTo>
                    <a:pt x="1706" y="72"/>
                    <a:pt x="1706" y="72"/>
                    <a:pt x="1706" y="72"/>
                  </a:cubicBezTo>
                  <a:cubicBezTo>
                    <a:pt x="1706" y="72"/>
                    <a:pt x="1705" y="72"/>
                    <a:pt x="1705" y="72"/>
                  </a:cubicBezTo>
                  <a:cubicBezTo>
                    <a:pt x="1705" y="72"/>
                    <a:pt x="1705" y="72"/>
                    <a:pt x="1705" y="72"/>
                  </a:cubicBezTo>
                  <a:cubicBezTo>
                    <a:pt x="1705" y="72"/>
                    <a:pt x="1705" y="73"/>
                    <a:pt x="1705" y="73"/>
                  </a:cubicBezTo>
                  <a:cubicBezTo>
                    <a:pt x="1705" y="73"/>
                    <a:pt x="1705" y="73"/>
                    <a:pt x="1705" y="73"/>
                  </a:cubicBezTo>
                  <a:cubicBezTo>
                    <a:pt x="1705" y="73"/>
                    <a:pt x="1705" y="73"/>
                    <a:pt x="1705" y="73"/>
                  </a:cubicBezTo>
                  <a:cubicBezTo>
                    <a:pt x="1705" y="73"/>
                    <a:pt x="1705" y="73"/>
                    <a:pt x="1705" y="73"/>
                  </a:cubicBezTo>
                  <a:cubicBezTo>
                    <a:pt x="1704" y="73"/>
                    <a:pt x="1704" y="73"/>
                    <a:pt x="1704" y="73"/>
                  </a:cubicBezTo>
                  <a:cubicBezTo>
                    <a:pt x="1704" y="73"/>
                    <a:pt x="1704" y="73"/>
                    <a:pt x="1704" y="73"/>
                  </a:cubicBezTo>
                  <a:cubicBezTo>
                    <a:pt x="1704" y="73"/>
                    <a:pt x="1704" y="74"/>
                    <a:pt x="1704" y="74"/>
                  </a:cubicBezTo>
                  <a:cubicBezTo>
                    <a:pt x="1704" y="74"/>
                    <a:pt x="1704" y="74"/>
                    <a:pt x="1704" y="74"/>
                  </a:cubicBezTo>
                  <a:cubicBezTo>
                    <a:pt x="1704" y="74"/>
                    <a:pt x="1704" y="74"/>
                    <a:pt x="1704" y="74"/>
                  </a:cubicBezTo>
                  <a:cubicBezTo>
                    <a:pt x="1704" y="74"/>
                    <a:pt x="1704" y="74"/>
                    <a:pt x="1704" y="74"/>
                  </a:cubicBezTo>
                  <a:cubicBezTo>
                    <a:pt x="1703" y="74"/>
                    <a:pt x="1703" y="74"/>
                    <a:pt x="1703" y="74"/>
                  </a:cubicBezTo>
                  <a:cubicBezTo>
                    <a:pt x="1703" y="74"/>
                    <a:pt x="1703" y="74"/>
                    <a:pt x="1703" y="74"/>
                  </a:cubicBezTo>
                  <a:cubicBezTo>
                    <a:pt x="1703" y="74"/>
                    <a:pt x="1703" y="75"/>
                    <a:pt x="1703" y="75"/>
                  </a:cubicBezTo>
                  <a:cubicBezTo>
                    <a:pt x="1703" y="75"/>
                    <a:pt x="1703" y="75"/>
                    <a:pt x="1703" y="75"/>
                  </a:cubicBezTo>
                  <a:cubicBezTo>
                    <a:pt x="1703" y="75"/>
                    <a:pt x="1703" y="75"/>
                    <a:pt x="1703" y="75"/>
                  </a:cubicBezTo>
                  <a:cubicBezTo>
                    <a:pt x="1703" y="75"/>
                    <a:pt x="1703" y="75"/>
                    <a:pt x="1703" y="75"/>
                  </a:cubicBezTo>
                  <a:cubicBezTo>
                    <a:pt x="1702" y="75"/>
                    <a:pt x="1702" y="76"/>
                    <a:pt x="1702" y="76"/>
                  </a:cubicBezTo>
                  <a:cubicBezTo>
                    <a:pt x="1702" y="76"/>
                    <a:pt x="1702" y="76"/>
                    <a:pt x="1702" y="76"/>
                  </a:cubicBezTo>
                  <a:cubicBezTo>
                    <a:pt x="1702" y="76"/>
                    <a:pt x="1702" y="76"/>
                    <a:pt x="1701" y="77"/>
                  </a:cubicBezTo>
                  <a:cubicBezTo>
                    <a:pt x="1701" y="76"/>
                    <a:pt x="1701" y="76"/>
                    <a:pt x="1701" y="76"/>
                  </a:cubicBezTo>
                  <a:cubicBezTo>
                    <a:pt x="1701" y="77"/>
                    <a:pt x="1701" y="77"/>
                    <a:pt x="1701" y="77"/>
                  </a:cubicBezTo>
                  <a:cubicBezTo>
                    <a:pt x="1701" y="77"/>
                    <a:pt x="1701" y="77"/>
                    <a:pt x="1701" y="77"/>
                  </a:cubicBezTo>
                  <a:cubicBezTo>
                    <a:pt x="1701" y="77"/>
                    <a:pt x="1701" y="77"/>
                    <a:pt x="1701" y="77"/>
                  </a:cubicBezTo>
                  <a:cubicBezTo>
                    <a:pt x="1701" y="77"/>
                    <a:pt x="1701" y="77"/>
                    <a:pt x="1701" y="77"/>
                  </a:cubicBezTo>
                  <a:cubicBezTo>
                    <a:pt x="1701" y="78"/>
                    <a:pt x="1700" y="78"/>
                    <a:pt x="1700" y="78"/>
                  </a:cubicBezTo>
                  <a:cubicBezTo>
                    <a:pt x="1700" y="78"/>
                    <a:pt x="1700" y="78"/>
                    <a:pt x="1700" y="78"/>
                  </a:cubicBezTo>
                  <a:cubicBezTo>
                    <a:pt x="1700" y="78"/>
                    <a:pt x="1700" y="78"/>
                    <a:pt x="1700" y="79"/>
                  </a:cubicBezTo>
                  <a:cubicBezTo>
                    <a:pt x="1700" y="79"/>
                    <a:pt x="1700" y="79"/>
                    <a:pt x="1700" y="79"/>
                  </a:cubicBezTo>
                  <a:cubicBezTo>
                    <a:pt x="1700" y="79"/>
                    <a:pt x="1700" y="79"/>
                    <a:pt x="1700" y="79"/>
                  </a:cubicBezTo>
                  <a:cubicBezTo>
                    <a:pt x="1700" y="79"/>
                    <a:pt x="1700" y="79"/>
                    <a:pt x="1700" y="79"/>
                  </a:cubicBezTo>
                  <a:cubicBezTo>
                    <a:pt x="1699" y="79"/>
                    <a:pt x="1700" y="79"/>
                    <a:pt x="1699" y="80"/>
                  </a:cubicBezTo>
                  <a:cubicBezTo>
                    <a:pt x="1699" y="80"/>
                    <a:pt x="1699" y="80"/>
                    <a:pt x="1699" y="80"/>
                  </a:cubicBezTo>
                  <a:cubicBezTo>
                    <a:pt x="1699" y="80"/>
                    <a:pt x="1699" y="80"/>
                    <a:pt x="1699" y="80"/>
                  </a:cubicBezTo>
                  <a:cubicBezTo>
                    <a:pt x="1699" y="80"/>
                    <a:pt x="1699" y="80"/>
                    <a:pt x="1699" y="80"/>
                  </a:cubicBezTo>
                  <a:cubicBezTo>
                    <a:pt x="1699" y="80"/>
                    <a:pt x="1699" y="80"/>
                    <a:pt x="1699" y="80"/>
                  </a:cubicBezTo>
                  <a:cubicBezTo>
                    <a:pt x="1699" y="80"/>
                    <a:pt x="1699" y="81"/>
                    <a:pt x="1699" y="81"/>
                  </a:cubicBezTo>
                  <a:cubicBezTo>
                    <a:pt x="1699" y="81"/>
                    <a:pt x="1699" y="81"/>
                    <a:pt x="1699" y="81"/>
                  </a:cubicBezTo>
                  <a:cubicBezTo>
                    <a:pt x="1698" y="81"/>
                    <a:pt x="1699" y="81"/>
                    <a:pt x="1698" y="81"/>
                  </a:cubicBezTo>
                  <a:cubicBezTo>
                    <a:pt x="1698" y="81"/>
                    <a:pt x="1698" y="81"/>
                    <a:pt x="1698" y="81"/>
                  </a:cubicBezTo>
                  <a:cubicBezTo>
                    <a:pt x="1698" y="82"/>
                    <a:pt x="1698" y="82"/>
                    <a:pt x="1698" y="82"/>
                  </a:cubicBezTo>
                  <a:cubicBezTo>
                    <a:pt x="1698" y="82"/>
                    <a:pt x="1698" y="82"/>
                    <a:pt x="1698" y="82"/>
                  </a:cubicBezTo>
                  <a:cubicBezTo>
                    <a:pt x="1698" y="82"/>
                    <a:pt x="1698" y="83"/>
                    <a:pt x="1698" y="83"/>
                  </a:cubicBezTo>
                  <a:cubicBezTo>
                    <a:pt x="1698" y="83"/>
                    <a:pt x="1698" y="83"/>
                    <a:pt x="1698" y="83"/>
                  </a:cubicBezTo>
                  <a:cubicBezTo>
                    <a:pt x="1697" y="83"/>
                    <a:pt x="1697" y="84"/>
                    <a:pt x="1697" y="84"/>
                  </a:cubicBezTo>
                  <a:cubicBezTo>
                    <a:pt x="1697" y="84"/>
                    <a:pt x="1697" y="84"/>
                    <a:pt x="1697" y="84"/>
                  </a:cubicBezTo>
                  <a:cubicBezTo>
                    <a:pt x="1697" y="84"/>
                    <a:pt x="1697" y="84"/>
                    <a:pt x="1697" y="85"/>
                  </a:cubicBezTo>
                  <a:cubicBezTo>
                    <a:pt x="1697" y="85"/>
                    <a:pt x="1697" y="85"/>
                    <a:pt x="1697" y="85"/>
                  </a:cubicBezTo>
                  <a:cubicBezTo>
                    <a:pt x="1697" y="85"/>
                    <a:pt x="1697" y="85"/>
                    <a:pt x="1697" y="86"/>
                  </a:cubicBezTo>
                  <a:cubicBezTo>
                    <a:pt x="1697" y="86"/>
                    <a:pt x="1697" y="86"/>
                    <a:pt x="1697" y="86"/>
                  </a:cubicBezTo>
                  <a:cubicBezTo>
                    <a:pt x="1696" y="86"/>
                    <a:pt x="1697" y="87"/>
                    <a:pt x="1696" y="87"/>
                  </a:cubicBezTo>
                  <a:cubicBezTo>
                    <a:pt x="1696" y="87"/>
                    <a:pt x="1696" y="87"/>
                    <a:pt x="1696" y="87"/>
                  </a:cubicBezTo>
                  <a:cubicBezTo>
                    <a:pt x="1696" y="88"/>
                    <a:pt x="1696" y="88"/>
                    <a:pt x="1696" y="88"/>
                  </a:cubicBezTo>
                  <a:cubicBezTo>
                    <a:pt x="1696" y="88"/>
                    <a:pt x="1696" y="89"/>
                    <a:pt x="1696" y="89"/>
                  </a:cubicBezTo>
                  <a:cubicBezTo>
                    <a:pt x="1695" y="89"/>
                    <a:pt x="1696" y="90"/>
                    <a:pt x="1696" y="90"/>
                  </a:cubicBezTo>
                  <a:cubicBezTo>
                    <a:pt x="1696" y="91"/>
                    <a:pt x="1696" y="91"/>
                    <a:pt x="1696" y="91"/>
                  </a:cubicBezTo>
                  <a:cubicBezTo>
                    <a:pt x="1695" y="92"/>
                    <a:pt x="1696" y="93"/>
                    <a:pt x="1695" y="94"/>
                  </a:cubicBezTo>
                  <a:cubicBezTo>
                    <a:pt x="1695" y="96"/>
                    <a:pt x="1695" y="99"/>
                    <a:pt x="1695" y="101"/>
                  </a:cubicBezTo>
                  <a:cubicBezTo>
                    <a:pt x="1696" y="102"/>
                    <a:pt x="1696" y="102"/>
                    <a:pt x="1697" y="102"/>
                  </a:cubicBezTo>
                  <a:cubicBezTo>
                    <a:pt x="1715" y="102"/>
                    <a:pt x="1733" y="102"/>
                    <a:pt x="1752" y="102"/>
                  </a:cubicBezTo>
                  <a:cubicBezTo>
                    <a:pt x="1752" y="102"/>
                    <a:pt x="1753" y="102"/>
                    <a:pt x="1753" y="101"/>
                  </a:cubicBezTo>
                  <a:cubicBezTo>
                    <a:pt x="1753" y="101"/>
                    <a:pt x="1753" y="101"/>
                    <a:pt x="1753" y="101"/>
                  </a:cubicBezTo>
                  <a:cubicBezTo>
                    <a:pt x="1754" y="98"/>
                    <a:pt x="1754" y="95"/>
                    <a:pt x="1753" y="92"/>
                  </a:cubicBezTo>
                  <a:cubicBezTo>
                    <a:pt x="1753" y="92"/>
                    <a:pt x="1753" y="92"/>
                    <a:pt x="1753" y="92"/>
                  </a:cubicBezTo>
                  <a:cubicBezTo>
                    <a:pt x="1753" y="91"/>
                    <a:pt x="1752" y="92"/>
                    <a:pt x="1751" y="92"/>
                  </a:cubicBezTo>
                  <a:cubicBezTo>
                    <a:pt x="1737" y="92"/>
                    <a:pt x="1723" y="92"/>
                    <a:pt x="1709" y="92"/>
                  </a:cubicBezTo>
                  <a:cubicBezTo>
                    <a:pt x="1708" y="92"/>
                    <a:pt x="1707" y="92"/>
                    <a:pt x="1707" y="91"/>
                  </a:cubicBezTo>
                  <a:cubicBezTo>
                    <a:pt x="1706" y="91"/>
                    <a:pt x="1707" y="90"/>
                    <a:pt x="1707" y="90"/>
                  </a:cubicBezTo>
                  <a:cubicBezTo>
                    <a:pt x="1707" y="89"/>
                    <a:pt x="1707" y="88"/>
                    <a:pt x="1707" y="88"/>
                  </a:cubicBezTo>
                  <a:cubicBezTo>
                    <a:pt x="1707" y="87"/>
                    <a:pt x="1707" y="87"/>
                    <a:pt x="1707" y="87"/>
                  </a:cubicBezTo>
                  <a:cubicBezTo>
                    <a:pt x="1707" y="87"/>
                    <a:pt x="1707" y="86"/>
                    <a:pt x="1707" y="86"/>
                  </a:cubicBezTo>
                  <a:cubicBezTo>
                    <a:pt x="1707" y="86"/>
                    <a:pt x="1707" y="86"/>
                    <a:pt x="1707" y="86"/>
                  </a:cubicBezTo>
                  <a:cubicBezTo>
                    <a:pt x="1708" y="86"/>
                    <a:pt x="1708" y="85"/>
                    <a:pt x="1708" y="85"/>
                  </a:cubicBezTo>
                  <a:cubicBezTo>
                    <a:pt x="1708" y="85"/>
                    <a:pt x="1708" y="85"/>
                    <a:pt x="1708" y="85"/>
                  </a:cubicBezTo>
                  <a:cubicBezTo>
                    <a:pt x="1708" y="85"/>
                    <a:pt x="1708" y="85"/>
                    <a:pt x="1708" y="85"/>
                  </a:cubicBezTo>
                  <a:cubicBezTo>
                    <a:pt x="1708" y="85"/>
                    <a:pt x="1708" y="84"/>
                    <a:pt x="1708" y="84"/>
                  </a:cubicBezTo>
                  <a:cubicBezTo>
                    <a:pt x="1708" y="84"/>
                    <a:pt x="1708" y="84"/>
                    <a:pt x="1708" y="84"/>
                  </a:cubicBezTo>
                  <a:cubicBezTo>
                    <a:pt x="1708" y="84"/>
                    <a:pt x="1708" y="84"/>
                    <a:pt x="1708" y="83"/>
                  </a:cubicBezTo>
                  <a:cubicBezTo>
                    <a:pt x="1708" y="83"/>
                    <a:pt x="1708" y="83"/>
                    <a:pt x="1708" y="83"/>
                  </a:cubicBezTo>
                  <a:cubicBezTo>
                    <a:pt x="1709" y="83"/>
                    <a:pt x="1709" y="83"/>
                    <a:pt x="1709" y="83"/>
                  </a:cubicBezTo>
                  <a:cubicBezTo>
                    <a:pt x="1709" y="83"/>
                    <a:pt x="1709" y="83"/>
                    <a:pt x="1709" y="83"/>
                  </a:cubicBezTo>
                  <a:cubicBezTo>
                    <a:pt x="1709" y="83"/>
                    <a:pt x="1709" y="82"/>
                    <a:pt x="1709" y="82"/>
                  </a:cubicBezTo>
                  <a:cubicBezTo>
                    <a:pt x="1709" y="82"/>
                    <a:pt x="1709" y="82"/>
                    <a:pt x="1709" y="82"/>
                  </a:cubicBezTo>
                  <a:cubicBezTo>
                    <a:pt x="1709" y="82"/>
                    <a:pt x="1709" y="82"/>
                    <a:pt x="1709" y="82"/>
                  </a:cubicBezTo>
                  <a:cubicBezTo>
                    <a:pt x="1709" y="82"/>
                    <a:pt x="1709" y="82"/>
                    <a:pt x="1709" y="82"/>
                  </a:cubicBezTo>
                  <a:cubicBezTo>
                    <a:pt x="1710" y="82"/>
                    <a:pt x="1710" y="81"/>
                    <a:pt x="1710" y="81"/>
                  </a:cubicBezTo>
                  <a:cubicBezTo>
                    <a:pt x="1710" y="81"/>
                    <a:pt x="1710" y="81"/>
                    <a:pt x="1710" y="81"/>
                  </a:cubicBezTo>
                  <a:cubicBezTo>
                    <a:pt x="1710" y="81"/>
                    <a:pt x="1710" y="81"/>
                    <a:pt x="1710" y="81"/>
                  </a:cubicBezTo>
                  <a:cubicBezTo>
                    <a:pt x="1710" y="81"/>
                    <a:pt x="1710" y="81"/>
                    <a:pt x="1710" y="81"/>
                  </a:cubicBezTo>
                  <a:cubicBezTo>
                    <a:pt x="1710" y="81"/>
                    <a:pt x="1710" y="80"/>
                    <a:pt x="1710" y="80"/>
                  </a:cubicBezTo>
                  <a:cubicBezTo>
                    <a:pt x="1710" y="80"/>
                    <a:pt x="1710" y="80"/>
                    <a:pt x="1710" y="80"/>
                  </a:cubicBezTo>
                  <a:cubicBezTo>
                    <a:pt x="1711" y="80"/>
                    <a:pt x="1711" y="80"/>
                    <a:pt x="1711" y="79"/>
                  </a:cubicBezTo>
                  <a:cubicBezTo>
                    <a:pt x="1711" y="79"/>
                    <a:pt x="1711" y="79"/>
                    <a:pt x="1711" y="79"/>
                  </a:cubicBezTo>
                  <a:cubicBezTo>
                    <a:pt x="1711" y="79"/>
                    <a:pt x="1711" y="79"/>
                    <a:pt x="1712" y="79"/>
                  </a:cubicBezTo>
                  <a:cubicBezTo>
                    <a:pt x="1712" y="79"/>
                    <a:pt x="1712" y="79"/>
                    <a:pt x="1712" y="79"/>
                  </a:cubicBezTo>
                  <a:cubicBezTo>
                    <a:pt x="1712" y="79"/>
                    <a:pt x="1712" y="79"/>
                    <a:pt x="1712" y="79"/>
                  </a:cubicBezTo>
                  <a:cubicBezTo>
                    <a:pt x="1712" y="79"/>
                    <a:pt x="1712" y="79"/>
                    <a:pt x="1712" y="79"/>
                  </a:cubicBezTo>
                  <a:cubicBezTo>
                    <a:pt x="1712" y="78"/>
                    <a:pt x="1712" y="78"/>
                    <a:pt x="1712" y="78"/>
                  </a:cubicBezTo>
                  <a:cubicBezTo>
                    <a:pt x="1712" y="78"/>
                    <a:pt x="1712" y="78"/>
                    <a:pt x="1712" y="78"/>
                  </a:cubicBezTo>
                  <a:cubicBezTo>
                    <a:pt x="1712" y="78"/>
                    <a:pt x="1712" y="78"/>
                    <a:pt x="1713" y="78"/>
                  </a:cubicBezTo>
                  <a:cubicBezTo>
                    <a:pt x="1713" y="78"/>
                    <a:pt x="1713" y="78"/>
                    <a:pt x="1713" y="78"/>
                  </a:cubicBezTo>
                  <a:cubicBezTo>
                    <a:pt x="1713" y="78"/>
                    <a:pt x="1713" y="78"/>
                    <a:pt x="1713" y="77"/>
                  </a:cubicBezTo>
                  <a:cubicBezTo>
                    <a:pt x="1713" y="77"/>
                    <a:pt x="1713" y="77"/>
                    <a:pt x="1713" y="77"/>
                  </a:cubicBezTo>
                  <a:cubicBezTo>
                    <a:pt x="1713" y="77"/>
                    <a:pt x="1713" y="77"/>
                    <a:pt x="1713" y="77"/>
                  </a:cubicBezTo>
                  <a:cubicBezTo>
                    <a:pt x="1713" y="77"/>
                    <a:pt x="1713" y="77"/>
                    <a:pt x="1713" y="77"/>
                  </a:cubicBezTo>
                  <a:cubicBezTo>
                    <a:pt x="1713" y="77"/>
                    <a:pt x="1714" y="77"/>
                    <a:pt x="1714" y="77"/>
                  </a:cubicBezTo>
                  <a:cubicBezTo>
                    <a:pt x="1714" y="77"/>
                    <a:pt x="1714" y="77"/>
                    <a:pt x="1714" y="77"/>
                  </a:cubicBezTo>
                  <a:cubicBezTo>
                    <a:pt x="1714" y="77"/>
                    <a:pt x="1714" y="77"/>
                    <a:pt x="1714" y="76"/>
                  </a:cubicBezTo>
                  <a:cubicBezTo>
                    <a:pt x="1714" y="76"/>
                    <a:pt x="1714" y="76"/>
                    <a:pt x="1714" y="76"/>
                  </a:cubicBezTo>
                  <a:cubicBezTo>
                    <a:pt x="1714" y="76"/>
                    <a:pt x="1714" y="76"/>
                    <a:pt x="1714" y="76"/>
                  </a:cubicBezTo>
                  <a:cubicBezTo>
                    <a:pt x="1714" y="76"/>
                    <a:pt x="1714" y="76"/>
                    <a:pt x="1714" y="76"/>
                  </a:cubicBezTo>
                  <a:cubicBezTo>
                    <a:pt x="1715" y="76"/>
                    <a:pt x="1715" y="75"/>
                    <a:pt x="1716" y="75"/>
                  </a:cubicBezTo>
                  <a:cubicBezTo>
                    <a:pt x="1716" y="75"/>
                    <a:pt x="1716" y="75"/>
                    <a:pt x="1716" y="75"/>
                  </a:cubicBezTo>
                  <a:cubicBezTo>
                    <a:pt x="1716" y="75"/>
                    <a:pt x="1716" y="75"/>
                    <a:pt x="1716" y="75"/>
                  </a:cubicBezTo>
                  <a:cubicBezTo>
                    <a:pt x="1716" y="75"/>
                    <a:pt x="1716" y="75"/>
                    <a:pt x="1716" y="75"/>
                  </a:cubicBezTo>
                  <a:cubicBezTo>
                    <a:pt x="1716" y="75"/>
                    <a:pt x="1716" y="74"/>
                    <a:pt x="1716" y="74"/>
                  </a:cubicBezTo>
                  <a:cubicBezTo>
                    <a:pt x="1716" y="74"/>
                    <a:pt x="1716" y="74"/>
                    <a:pt x="1716" y="74"/>
                  </a:cubicBezTo>
                  <a:cubicBezTo>
                    <a:pt x="1717" y="74"/>
                    <a:pt x="1717" y="74"/>
                    <a:pt x="1717" y="74"/>
                  </a:cubicBezTo>
                  <a:cubicBezTo>
                    <a:pt x="1717" y="74"/>
                    <a:pt x="1717" y="74"/>
                    <a:pt x="1717" y="74"/>
                  </a:cubicBezTo>
                  <a:cubicBezTo>
                    <a:pt x="1717" y="74"/>
                    <a:pt x="1717" y="74"/>
                    <a:pt x="1717" y="74"/>
                  </a:cubicBezTo>
                  <a:cubicBezTo>
                    <a:pt x="1717" y="74"/>
                    <a:pt x="1717" y="74"/>
                    <a:pt x="1717" y="74"/>
                  </a:cubicBezTo>
                  <a:cubicBezTo>
                    <a:pt x="1718" y="74"/>
                    <a:pt x="1718" y="73"/>
                    <a:pt x="1718" y="73"/>
                  </a:cubicBezTo>
                  <a:cubicBezTo>
                    <a:pt x="1718" y="73"/>
                    <a:pt x="1718" y="73"/>
                    <a:pt x="1718" y="73"/>
                  </a:cubicBezTo>
                  <a:cubicBezTo>
                    <a:pt x="1718" y="73"/>
                    <a:pt x="1718" y="73"/>
                    <a:pt x="1718" y="73"/>
                  </a:cubicBezTo>
                  <a:cubicBezTo>
                    <a:pt x="1718" y="73"/>
                    <a:pt x="1718" y="73"/>
                    <a:pt x="1718" y="73"/>
                  </a:cubicBezTo>
                  <a:cubicBezTo>
                    <a:pt x="1718" y="73"/>
                    <a:pt x="1719" y="73"/>
                    <a:pt x="1719" y="72"/>
                  </a:cubicBezTo>
                  <a:cubicBezTo>
                    <a:pt x="1719" y="72"/>
                    <a:pt x="1719" y="72"/>
                    <a:pt x="1719" y="72"/>
                  </a:cubicBezTo>
                  <a:cubicBezTo>
                    <a:pt x="1719" y="72"/>
                    <a:pt x="1719" y="72"/>
                    <a:pt x="1720" y="72"/>
                  </a:cubicBezTo>
                  <a:cubicBezTo>
                    <a:pt x="1720" y="72"/>
                    <a:pt x="1720" y="72"/>
                    <a:pt x="1720" y="72"/>
                  </a:cubicBezTo>
                  <a:cubicBezTo>
                    <a:pt x="1720" y="72"/>
                    <a:pt x="1720" y="72"/>
                    <a:pt x="1720" y="72"/>
                  </a:cubicBezTo>
                  <a:cubicBezTo>
                    <a:pt x="1720" y="72"/>
                    <a:pt x="1720" y="72"/>
                    <a:pt x="1720" y="72"/>
                  </a:cubicBezTo>
                  <a:cubicBezTo>
                    <a:pt x="1720" y="71"/>
                    <a:pt x="1720" y="71"/>
                    <a:pt x="1721" y="71"/>
                  </a:cubicBezTo>
                  <a:cubicBezTo>
                    <a:pt x="1720" y="71"/>
                    <a:pt x="1720" y="71"/>
                    <a:pt x="1720" y="71"/>
                  </a:cubicBezTo>
                  <a:cubicBezTo>
                    <a:pt x="1721" y="71"/>
                    <a:pt x="1721" y="71"/>
                    <a:pt x="1721" y="71"/>
                  </a:cubicBezTo>
                  <a:cubicBezTo>
                    <a:pt x="1721" y="71"/>
                    <a:pt x="1721" y="71"/>
                    <a:pt x="1721" y="71"/>
                  </a:cubicBezTo>
                  <a:cubicBezTo>
                    <a:pt x="1721" y="71"/>
                    <a:pt x="1721" y="71"/>
                    <a:pt x="1721" y="71"/>
                  </a:cubicBezTo>
                  <a:cubicBezTo>
                    <a:pt x="1721" y="71"/>
                    <a:pt x="1721" y="71"/>
                    <a:pt x="1721" y="71"/>
                  </a:cubicBezTo>
                  <a:cubicBezTo>
                    <a:pt x="1721" y="70"/>
                    <a:pt x="1722" y="70"/>
                    <a:pt x="1722" y="70"/>
                  </a:cubicBezTo>
                  <a:cubicBezTo>
                    <a:pt x="1722" y="70"/>
                    <a:pt x="1722" y="70"/>
                    <a:pt x="1722" y="70"/>
                  </a:cubicBezTo>
                  <a:cubicBezTo>
                    <a:pt x="1722" y="70"/>
                    <a:pt x="1722" y="70"/>
                    <a:pt x="1722" y="70"/>
                  </a:cubicBezTo>
                  <a:cubicBezTo>
                    <a:pt x="1722" y="70"/>
                    <a:pt x="1722" y="70"/>
                    <a:pt x="1722" y="70"/>
                  </a:cubicBezTo>
                  <a:cubicBezTo>
                    <a:pt x="1722" y="70"/>
                    <a:pt x="1723" y="70"/>
                    <a:pt x="1723" y="70"/>
                  </a:cubicBezTo>
                  <a:cubicBezTo>
                    <a:pt x="1723" y="70"/>
                    <a:pt x="1723" y="70"/>
                    <a:pt x="1723" y="70"/>
                  </a:cubicBezTo>
                  <a:cubicBezTo>
                    <a:pt x="1723" y="69"/>
                    <a:pt x="1723" y="69"/>
                    <a:pt x="1723" y="69"/>
                  </a:cubicBezTo>
                  <a:cubicBezTo>
                    <a:pt x="1723" y="69"/>
                    <a:pt x="1723" y="69"/>
                    <a:pt x="1723" y="69"/>
                  </a:cubicBezTo>
                  <a:cubicBezTo>
                    <a:pt x="1723" y="69"/>
                    <a:pt x="1724" y="69"/>
                    <a:pt x="1724" y="69"/>
                  </a:cubicBezTo>
                  <a:cubicBezTo>
                    <a:pt x="1724" y="69"/>
                    <a:pt x="1724" y="69"/>
                    <a:pt x="1724" y="69"/>
                  </a:cubicBezTo>
                  <a:cubicBezTo>
                    <a:pt x="1724" y="69"/>
                    <a:pt x="1724" y="69"/>
                    <a:pt x="1724" y="68"/>
                  </a:cubicBezTo>
                  <a:cubicBezTo>
                    <a:pt x="1724" y="68"/>
                    <a:pt x="1724" y="68"/>
                    <a:pt x="1724" y="68"/>
                  </a:cubicBezTo>
                  <a:cubicBezTo>
                    <a:pt x="1724" y="68"/>
                    <a:pt x="1725" y="68"/>
                    <a:pt x="1725" y="68"/>
                  </a:cubicBezTo>
                  <a:cubicBezTo>
                    <a:pt x="1725" y="68"/>
                    <a:pt x="1725" y="68"/>
                    <a:pt x="1725" y="68"/>
                  </a:cubicBezTo>
                  <a:cubicBezTo>
                    <a:pt x="1725" y="68"/>
                    <a:pt x="1725" y="68"/>
                    <a:pt x="1725" y="68"/>
                  </a:cubicBezTo>
                  <a:cubicBezTo>
                    <a:pt x="1725" y="68"/>
                    <a:pt x="1725" y="68"/>
                    <a:pt x="1725" y="68"/>
                  </a:cubicBezTo>
                  <a:cubicBezTo>
                    <a:pt x="1725" y="68"/>
                    <a:pt x="1726" y="68"/>
                    <a:pt x="1726" y="67"/>
                  </a:cubicBezTo>
                  <a:cubicBezTo>
                    <a:pt x="1726" y="67"/>
                    <a:pt x="1726" y="67"/>
                    <a:pt x="1726" y="67"/>
                  </a:cubicBezTo>
                  <a:cubicBezTo>
                    <a:pt x="1726" y="67"/>
                    <a:pt x="1726" y="67"/>
                    <a:pt x="1726" y="67"/>
                  </a:cubicBezTo>
                  <a:cubicBezTo>
                    <a:pt x="1726" y="67"/>
                    <a:pt x="1726" y="67"/>
                    <a:pt x="1726" y="67"/>
                  </a:cubicBezTo>
                  <a:cubicBezTo>
                    <a:pt x="1726" y="67"/>
                    <a:pt x="1726" y="67"/>
                    <a:pt x="1727" y="67"/>
                  </a:cubicBezTo>
                  <a:cubicBezTo>
                    <a:pt x="1727" y="67"/>
                    <a:pt x="1727" y="67"/>
                    <a:pt x="1727" y="67"/>
                  </a:cubicBezTo>
                  <a:cubicBezTo>
                    <a:pt x="1727" y="66"/>
                    <a:pt x="1727" y="67"/>
                    <a:pt x="1727" y="66"/>
                  </a:cubicBezTo>
                  <a:cubicBezTo>
                    <a:pt x="1727" y="66"/>
                    <a:pt x="1727" y="66"/>
                    <a:pt x="1727" y="66"/>
                  </a:cubicBezTo>
                  <a:cubicBezTo>
                    <a:pt x="1727" y="66"/>
                    <a:pt x="1727" y="66"/>
                    <a:pt x="1728" y="66"/>
                  </a:cubicBezTo>
                  <a:cubicBezTo>
                    <a:pt x="1728" y="66"/>
                    <a:pt x="1728" y="66"/>
                    <a:pt x="1728" y="66"/>
                  </a:cubicBezTo>
                  <a:cubicBezTo>
                    <a:pt x="1728" y="66"/>
                    <a:pt x="1728" y="66"/>
                    <a:pt x="1729" y="65"/>
                  </a:cubicBezTo>
                  <a:cubicBezTo>
                    <a:pt x="1729" y="65"/>
                    <a:pt x="1729" y="65"/>
                    <a:pt x="1729" y="65"/>
                  </a:cubicBezTo>
                  <a:cubicBezTo>
                    <a:pt x="1729" y="65"/>
                    <a:pt x="1729" y="65"/>
                    <a:pt x="1729" y="65"/>
                  </a:cubicBezTo>
                  <a:cubicBezTo>
                    <a:pt x="1729" y="65"/>
                    <a:pt x="1729" y="65"/>
                    <a:pt x="1729" y="65"/>
                  </a:cubicBezTo>
                  <a:cubicBezTo>
                    <a:pt x="1729" y="65"/>
                    <a:pt x="1729" y="65"/>
                    <a:pt x="1730" y="65"/>
                  </a:cubicBezTo>
                  <a:cubicBezTo>
                    <a:pt x="1730" y="65"/>
                    <a:pt x="1730" y="65"/>
                    <a:pt x="1730" y="65"/>
                  </a:cubicBezTo>
                  <a:cubicBezTo>
                    <a:pt x="1730" y="65"/>
                    <a:pt x="1730" y="64"/>
                    <a:pt x="1730" y="64"/>
                  </a:cubicBezTo>
                  <a:cubicBezTo>
                    <a:pt x="1730" y="64"/>
                    <a:pt x="1730" y="64"/>
                    <a:pt x="1730" y="64"/>
                  </a:cubicBezTo>
                  <a:cubicBezTo>
                    <a:pt x="1730" y="64"/>
                    <a:pt x="1730" y="64"/>
                    <a:pt x="1730" y="64"/>
                  </a:cubicBezTo>
                  <a:cubicBezTo>
                    <a:pt x="1730" y="64"/>
                    <a:pt x="1730" y="64"/>
                    <a:pt x="1730" y="64"/>
                  </a:cubicBezTo>
                  <a:cubicBezTo>
                    <a:pt x="1731" y="64"/>
                    <a:pt x="1731" y="64"/>
                    <a:pt x="1731" y="63"/>
                  </a:cubicBezTo>
                  <a:cubicBezTo>
                    <a:pt x="1731" y="64"/>
                    <a:pt x="1731" y="64"/>
                    <a:pt x="1731" y="64"/>
                  </a:cubicBezTo>
                  <a:cubicBezTo>
                    <a:pt x="1731" y="63"/>
                    <a:pt x="1731" y="63"/>
                    <a:pt x="1731" y="63"/>
                  </a:cubicBezTo>
                  <a:cubicBezTo>
                    <a:pt x="1731" y="63"/>
                    <a:pt x="1731" y="63"/>
                    <a:pt x="1731" y="63"/>
                  </a:cubicBezTo>
                  <a:cubicBezTo>
                    <a:pt x="1731" y="63"/>
                    <a:pt x="1732" y="63"/>
                    <a:pt x="1732" y="63"/>
                  </a:cubicBezTo>
                  <a:cubicBezTo>
                    <a:pt x="1732" y="63"/>
                    <a:pt x="1732" y="63"/>
                    <a:pt x="1732" y="63"/>
                  </a:cubicBezTo>
                  <a:cubicBezTo>
                    <a:pt x="1732" y="63"/>
                    <a:pt x="1732" y="63"/>
                    <a:pt x="1732" y="62"/>
                  </a:cubicBezTo>
                  <a:cubicBezTo>
                    <a:pt x="1732" y="62"/>
                    <a:pt x="1732" y="62"/>
                    <a:pt x="1732" y="62"/>
                  </a:cubicBezTo>
                  <a:cubicBezTo>
                    <a:pt x="1733" y="62"/>
                    <a:pt x="1733" y="62"/>
                    <a:pt x="1733" y="62"/>
                  </a:cubicBezTo>
                  <a:cubicBezTo>
                    <a:pt x="1733" y="62"/>
                    <a:pt x="1733" y="62"/>
                    <a:pt x="1733" y="62"/>
                  </a:cubicBezTo>
                  <a:cubicBezTo>
                    <a:pt x="1733" y="62"/>
                    <a:pt x="1733" y="62"/>
                    <a:pt x="1733" y="62"/>
                  </a:cubicBezTo>
                  <a:cubicBezTo>
                    <a:pt x="1733" y="62"/>
                    <a:pt x="1733" y="62"/>
                    <a:pt x="1733" y="62"/>
                  </a:cubicBezTo>
                  <a:cubicBezTo>
                    <a:pt x="1733" y="62"/>
                    <a:pt x="1734" y="61"/>
                    <a:pt x="1734" y="61"/>
                  </a:cubicBezTo>
                  <a:cubicBezTo>
                    <a:pt x="1734" y="61"/>
                    <a:pt x="1734" y="61"/>
                    <a:pt x="1734" y="61"/>
                  </a:cubicBezTo>
                  <a:cubicBezTo>
                    <a:pt x="1734" y="61"/>
                    <a:pt x="1734" y="61"/>
                    <a:pt x="1734" y="61"/>
                  </a:cubicBezTo>
                  <a:cubicBezTo>
                    <a:pt x="1734" y="61"/>
                    <a:pt x="1734" y="61"/>
                    <a:pt x="1734" y="61"/>
                  </a:cubicBezTo>
                  <a:cubicBezTo>
                    <a:pt x="1735" y="61"/>
                    <a:pt x="1735" y="61"/>
                    <a:pt x="1735" y="60"/>
                  </a:cubicBezTo>
                  <a:cubicBezTo>
                    <a:pt x="1735" y="60"/>
                    <a:pt x="1735" y="60"/>
                    <a:pt x="1735" y="60"/>
                  </a:cubicBezTo>
                  <a:cubicBezTo>
                    <a:pt x="1735" y="60"/>
                    <a:pt x="1735" y="60"/>
                    <a:pt x="1735" y="60"/>
                  </a:cubicBezTo>
                  <a:cubicBezTo>
                    <a:pt x="1735" y="60"/>
                    <a:pt x="1735" y="60"/>
                    <a:pt x="1735" y="60"/>
                  </a:cubicBezTo>
                  <a:cubicBezTo>
                    <a:pt x="1735" y="60"/>
                    <a:pt x="1735" y="60"/>
                    <a:pt x="1736" y="60"/>
                  </a:cubicBezTo>
                  <a:cubicBezTo>
                    <a:pt x="1736" y="60"/>
                    <a:pt x="1736" y="60"/>
                    <a:pt x="1736" y="60"/>
                  </a:cubicBezTo>
                  <a:cubicBezTo>
                    <a:pt x="1736" y="59"/>
                    <a:pt x="1736" y="59"/>
                    <a:pt x="1737" y="59"/>
                  </a:cubicBezTo>
                  <a:cubicBezTo>
                    <a:pt x="1736" y="59"/>
                    <a:pt x="1736" y="59"/>
                    <a:pt x="1736" y="59"/>
                  </a:cubicBezTo>
                  <a:cubicBezTo>
                    <a:pt x="1737" y="59"/>
                    <a:pt x="1737" y="59"/>
                    <a:pt x="1737" y="59"/>
                  </a:cubicBezTo>
                  <a:cubicBezTo>
                    <a:pt x="1737" y="59"/>
                    <a:pt x="1737" y="59"/>
                    <a:pt x="1737" y="59"/>
                  </a:cubicBezTo>
                  <a:cubicBezTo>
                    <a:pt x="1737" y="59"/>
                    <a:pt x="1737" y="58"/>
                    <a:pt x="1737" y="58"/>
                  </a:cubicBezTo>
                  <a:cubicBezTo>
                    <a:pt x="1737" y="58"/>
                    <a:pt x="1737" y="58"/>
                    <a:pt x="1737" y="58"/>
                  </a:cubicBezTo>
                  <a:cubicBezTo>
                    <a:pt x="1737" y="58"/>
                    <a:pt x="1738" y="58"/>
                    <a:pt x="1738" y="58"/>
                  </a:cubicBezTo>
                  <a:cubicBezTo>
                    <a:pt x="1738" y="58"/>
                    <a:pt x="1738" y="58"/>
                    <a:pt x="1738" y="58"/>
                  </a:cubicBezTo>
                  <a:cubicBezTo>
                    <a:pt x="1738" y="58"/>
                    <a:pt x="1738" y="58"/>
                    <a:pt x="1738" y="58"/>
                  </a:cubicBezTo>
                  <a:cubicBezTo>
                    <a:pt x="1738" y="58"/>
                    <a:pt x="1738" y="58"/>
                    <a:pt x="1738" y="58"/>
                  </a:cubicBezTo>
                  <a:cubicBezTo>
                    <a:pt x="1738" y="58"/>
                    <a:pt x="1738" y="57"/>
                    <a:pt x="1738" y="57"/>
                  </a:cubicBezTo>
                  <a:cubicBezTo>
                    <a:pt x="1738" y="57"/>
                    <a:pt x="1738" y="57"/>
                    <a:pt x="1738" y="57"/>
                  </a:cubicBezTo>
                  <a:cubicBezTo>
                    <a:pt x="1738" y="57"/>
                    <a:pt x="1739" y="57"/>
                    <a:pt x="1739" y="57"/>
                  </a:cubicBezTo>
                  <a:cubicBezTo>
                    <a:pt x="1739" y="57"/>
                    <a:pt x="1739" y="57"/>
                    <a:pt x="1739" y="57"/>
                  </a:cubicBezTo>
                  <a:cubicBezTo>
                    <a:pt x="1739" y="57"/>
                    <a:pt x="1739" y="57"/>
                    <a:pt x="1739" y="57"/>
                  </a:cubicBezTo>
                  <a:cubicBezTo>
                    <a:pt x="1739" y="57"/>
                    <a:pt x="1739" y="57"/>
                    <a:pt x="1739" y="57"/>
                  </a:cubicBezTo>
                  <a:cubicBezTo>
                    <a:pt x="1739" y="56"/>
                    <a:pt x="1739" y="56"/>
                    <a:pt x="1739" y="56"/>
                  </a:cubicBezTo>
                  <a:cubicBezTo>
                    <a:pt x="1739" y="56"/>
                    <a:pt x="1739" y="56"/>
                    <a:pt x="1739" y="56"/>
                  </a:cubicBezTo>
                  <a:cubicBezTo>
                    <a:pt x="1740" y="56"/>
                    <a:pt x="1740" y="56"/>
                    <a:pt x="1740" y="56"/>
                  </a:cubicBezTo>
                  <a:cubicBezTo>
                    <a:pt x="1740" y="56"/>
                    <a:pt x="1740" y="56"/>
                    <a:pt x="1740" y="56"/>
                  </a:cubicBezTo>
                  <a:cubicBezTo>
                    <a:pt x="1740" y="56"/>
                    <a:pt x="1740" y="56"/>
                    <a:pt x="1740" y="56"/>
                  </a:cubicBezTo>
                  <a:cubicBezTo>
                    <a:pt x="1740" y="56"/>
                    <a:pt x="1740" y="56"/>
                    <a:pt x="1740" y="56"/>
                  </a:cubicBezTo>
                  <a:cubicBezTo>
                    <a:pt x="1740" y="55"/>
                    <a:pt x="1740" y="55"/>
                    <a:pt x="1740" y="55"/>
                  </a:cubicBezTo>
                  <a:cubicBezTo>
                    <a:pt x="1740" y="55"/>
                    <a:pt x="1740" y="55"/>
                    <a:pt x="1740" y="55"/>
                  </a:cubicBezTo>
                  <a:cubicBezTo>
                    <a:pt x="1741" y="55"/>
                    <a:pt x="1741" y="55"/>
                    <a:pt x="1741" y="55"/>
                  </a:cubicBezTo>
                  <a:cubicBezTo>
                    <a:pt x="1741" y="55"/>
                    <a:pt x="1741" y="55"/>
                    <a:pt x="1741" y="55"/>
                  </a:cubicBezTo>
                  <a:cubicBezTo>
                    <a:pt x="1741" y="55"/>
                    <a:pt x="1741" y="55"/>
                    <a:pt x="1741" y="54"/>
                  </a:cubicBezTo>
                  <a:cubicBezTo>
                    <a:pt x="1741" y="54"/>
                    <a:pt x="1741" y="54"/>
                    <a:pt x="1741" y="54"/>
                  </a:cubicBezTo>
                  <a:cubicBezTo>
                    <a:pt x="1741" y="54"/>
                    <a:pt x="1741" y="54"/>
                    <a:pt x="1741" y="54"/>
                  </a:cubicBezTo>
                  <a:cubicBezTo>
                    <a:pt x="1741" y="54"/>
                    <a:pt x="1741" y="54"/>
                    <a:pt x="1741" y="54"/>
                  </a:cubicBezTo>
                  <a:cubicBezTo>
                    <a:pt x="1742" y="54"/>
                    <a:pt x="1742" y="53"/>
                    <a:pt x="1742" y="53"/>
                  </a:cubicBezTo>
                  <a:cubicBezTo>
                    <a:pt x="1742" y="53"/>
                    <a:pt x="1742" y="53"/>
                    <a:pt x="1742" y="53"/>
                  </a:cubicBezTo>
                  <a:cubicBezTo>
                    <a:pt x="1742" y="53"/>
                    <a:pt x="1742" y="53"/>
                    <a:pt x="1743" y="53"/>
                  </a:cubicBezTo>
                  <a:cubicBezTo>
                    <a:pt x="1742" y="53"/>
                    <a:pt x="1742" y="53"/>
                    <a:pt x="1742" y="53"/>
                  </a:cubicBezTo>
                  <a:cubicBezTo>
                    <a:pt x="1743" y="53"/>
                    <a:pt x="1743" y="53"/>
                    <a:pt x="1743" y="52"/>
                  </a:cubicBezTo>
                  <a:cubicBezTo>
                    <a:pt x="1743" y="52"/>
                    <a:pt x="1743" y="52"/>
                    <a:pt x="1743" y="52"/>
                  </a:cubicBezTo>
                  <a:cubicBezTo>
                    <a:pt x="1743" y="52"/>
                    <a:pt x="1743" y="52"/>
                    <a:pt x="1743" y="52"/>
                  </a:cubicBezTo>
                  <a:cubicBezTo>
                    <a:pt x="1743" y="52"/>
                    <a:pt x="1743" y="52"/>
                    <a:pt x="1743" y="52"/>
                  </a:cubicBezTo>
                  <a:cubicBezTo>
                    <a:pt x="1743" y="52"/>
                    <a:pt x="1743" y="52"/>
                    <a:pt x="1744" y="51"/>
                  </a:cubicBezTo>
                  <a:cubicBezTo>
                    <a:pt x="1744" y="51"/>
                    <a:pt x="1744" y="51"/>
                    <a:pt x="1744" y="51"/>
                  </a:cubicBezTo>
                  <a:cubicBezTo>
                    <a:pt x="1744" y="51"/>
                    <a:pt x="1744" y="51"/>
                    <a:pt x="1744" y="51"/>
                  </a:cubicBezTo>
                  <a:cubicBezTo>
                    <a:pt x="1744" y="51"/>
                    <a:pt x="1744" y="51"/>
                    <a:pt x="1744" y="51"/>
                  </a:cubicBezTo>
                  <a:cubicBezTo>
                    <a:pt x="1744" y="51"/>
                    <a:pt x="1744" y="51"/>
                    <a:pt x="1744" y="50"/>
                  </a:cubicBezTo>
                  <a:cubicBezTo>
                    <a:pt x="1744" y="50"/>
                    <a:pt x="1744" y="50"/>
                    <a:pt x="1744" y="50"/>
                  </a:cubicBezTo>
                  <a:cubicBezTo>
                    <a:pt x="1744" y="50"/>
                    <a:pt x="1745" y="50"/>
                    <a:pt x="1745" y="50"/>
                  </a:cubicBezTo>
                  <a:cubicBezTo>
                    <a:pt x="1745" y="50"/>
                    <a:pt x="1745" y="50"/>
                    <a:pt x="1745" y="50"/>
                  </a:cubicBezTo>
                  <a:cubicBezTo>
                    <a:pt x="1745" y="50"/>
                    <a:pt x="1745" y="49"/>
                    <a:pt x="1745" y="49"/>
                  </a:cubicBezTo>
                  <a:cubicBezTo>
                    <a:pt x="1745" y="49"/>
                    <a:pt x="1745" y="49"/>
                    <a:pt x="1745" y="49"/>
                  </a:cubicBezTo>
                  <a:cubicBezTo>
                    <a:pt x="1745" y="49"/>
                    <a:pt x="1745" y="49"/>
                    <a:pt x="1745" y="49"/>
                  </a:cubicBezTo>
                  <a:cubicBezTo>
                    <a:pt x="1745" y="49"/>
                    <a:pt x="1745" y="49"/>
                    <a:pt x="1745" y="49"/>
                  </a:cubicBezTo>
                  <a:cubicBezTo>
                    <a:pt x="1746" y="49"/>
                    <a:pt x="1745" y="48"/>
                    <a:pt x="1746" y="48"/>
                  </a:cubicBezTo>
                  <a:cubicBezTo>
                    <a:pt x="1746" y="48"/>
                    <a:pt x="1746" y="48"/>
                    <a:pt x="1746" y="48"/>
                  </a:cubicBezTo>
                  <a:cubicBezTo>
                    <a:pt x="1746" y="48"/>
                    <a:pt x="1746" y="48"/>
                    <a:pt x="1746" y="48"/>
                  </a:cubicBezTo>
                  <a:cubicBezTo>
                    <a:pt x="1746" y="48"/>
                    <a:pt x="1746" y="48"/>
                    <a:pt x="1746" y="48"/>
                  </a:cubicBezTo>
                  <a:cubicBezTo>
                    <a:pt x="1746" y="47"/>
                    <a:pt x="1746" y="47"/>
                    <a:pt x="1746" y="47"/>
                  </a:cubicBezTo>
                  <a:cubicBezTo>
                    <a:pt x="1746" y="47"/>
                    <a:pt x="1746" y="47"/>
                    <a:pt x="1746" y="47"/>
                  </a:cubicBezTo>
                  <a:cubicBezTo>
                    <a:pt x="1747" y="47"/>
                    <a:pt x="1746" y="46"/>
                    <a:pt x="1747" y="46"/>
                  </a:cubicBezTo>
                  <a:cubicBezTo>
                    <a:pt x="1747" y="46"/>
                    <a:pt x="1747" y="46"/>
                    <a:pt x="1747" y="46"/>
                  </a:cubicBezTo>
                  <a:cubicBezTo>
                    <a:pt x="1747" y="46"/>
                    <a:pt x="1747" y="46"/>
                    <a:pt x="1747" y="45"/>
                  </a:cubicBezTo>
                  <a:cubicBezTo>
                    <a:pt x="1747" y="45"/>
                    <a:pt x="1747" y="45"/>
                    <a:pt x="1747" y="45"/>
                  </a:cubicBezTo>
                  <a:cubicBezTo>
                    <a:pt x="1747" y="45"/>
                    <a:pt x="1747" y="45"/>
                    <a:pt x="1747" y="45"/>
                  </a:cubicBezTo>
                  <a:cubicBezTo>
                    <a:pt x="1747" y="45"/>
                    <a:pt x="1747" y="44"/>
                    <a:pt x="1747" y="44"/>
                  </a:cubicBezTo>
                  <a:cubicBezTo>
                    <a:pt x="1748" y="44"/>
                    <a:pt x="1748" y="44"/>
                    <a:pt x="1748" y="44"/>
                  </a:cubicBezTo>
                  <a:cubicBezTo>
                    <a:pt x="1748" y="44"/>
                    <a:pt x="1748" y="44"/>
                    <a:pt x="1748" y="44"/>
                  </a:cubicBezTo>
                  <a:cubicBezTo>
                    <a:pt x="1748" y="43"/>
                    <a:pt x="1748" y="43"/>
                    <a:pt x="1748" y="43"/>
                  </a:cubicBezTo>
                  <a:cubicBezTo>
                    <a:pt x="1748" y="43"/>
                    <a:pt x="1748" y="43"/>
                    <a:pt x="1748" y="43"/>
                  </a:cubicBezTo>
                  <a:cubicBezTo>
                    <a:pt x="1748" y="42"/>
                    <a:pt x="1748" y="42"/>
                    <a:pt x="1748" y="42"/>
                  </a:cubicBezTo>
                  <a:cubicBezTo>
                    <a:pt x="1748" y="42"/>
                    <a:pt x="1748" y="42"/>
                    <a:pt x="1748" y="42"/>
                  </a:cubicBezTo>
                  <a:cubicBezTo>
                    <a:pt x="1749" y="41"/>
                    <a:pt x="1749" y="41"/>
                    <a:pt x="1749" y="40"/>
                  </a:cubicBezTo>
                  <a:cubicBezTo>
                    <a:pt x="1749" y="40"/>
                    <a:pt x="1749" y="40"/>
                    <a:pt x="1749" y="40"/>
                  </a:cubicBezTo>
                  <a:cubicBezTo>
                    <a:pt x="1749" y="40"/>
                    <a:pt x="1749" y="40"/>
                    <a:pt x="1749" y="40"/>
                  </a:cubicBezTo>
                  <a:cubicBezTo>
                    <a:pt x="1749" y="40"/>
                    <a:pt x="1749" y="39"/>
                    <a:pt x="1749" y="39"/>
                  </a:cubicBezTo>
                  <a:cubicBezTo>
                    <a:pt x="1749" y="39"/>
                    <a:pt x="1749" y="39"/>
                    <a:pt x="1749" y="39"/>
                  </a:cubicBezTo>
                  <a:cubicBezTo>
                    <a:pt x="1749" y="38"/>
                    <a:pt x="1749" y="37"/>
                    <a:pt x="1749" y="37"/>
                  </a:cubicBezTo>
                  <a:close/>
                  <a:moveTo>
                    <a:pt x="1386" y="37"/>
                  </a:moveTo>
                  <a:cubicBezTo>
                    <a:pt x="1386" y="37"/>
                    <a:pt x="1386" y="38"/>
                    <a:pt x="1386" y="38"/>
                  </a:cubicBezTo>
                  <a:cubicBezTo>
                    <a:pt x="1385" y="38"/>
                    <a:pt x="1386" y="39"/>
                    <a:pt x="1385" y="39"/>
                  </a:cubicBezTo>
                  <a:cubicBezTo>
                    <a:pt x="1385" y="39"/>
                    <a:pt x="1385" y="39"/>
                    <a:pt x="1385" y="39"/>
                  </a:cubicBezTo>
                  <a:cubicBezTo>
                    <a:pt x="1385" y="40"/>
                    <a:pt x="1385" y="40"/>
                    <a:pt x="1385" y="40"/>
                  </a:cubicBezTo>
                  <a:cubicBezTo>
                    <a:pt x="1385" y="40"/>
                    <a:pt x="1385" y="40"/>
                    <a:pt x="1385" y="40"/>
                  </a:cubicBezTo>
                  <a:cubicBezTo>
                    <a:pt x="1385" y="41"/>
                    <a:pt x="1385" y="41"/>
                    <a:pt x="1385" y="41"/>
                  </a:cubicBezTo>
                  <a:cubicBezTo>
                    <a:pt x="1385" y="41"/>
                    <a:pt x="1385" y="41"/>
                    <a:pt x="1385" y="41"/>
                  </a:cubicBezTo>
                  <a:cubicBezTo>
                    <a:pt x="1384" y="42"/>
                    <a:pt x="1385" y="42"/>
                    <a:pt x="1384" y="42"/>
                  </a:cubicBezTo>
                  <a:cubicBezTo>
                    <a:pt x="1384" y="42"/>
                    <a:pt x="1384" y="42"/>
                    <a:pt x="1384" y="42"/>
                  </a:cubicBezTo>
                  <a:cubicBezTo>
                    <a:pt x="1384" y="43"/>
                    <a:pt x="1384" y="43"/>
                    <a:pt x="1384" y="43"/>
                  </a:cubicBezTo>
                  <a:cubicBezTo>
                    <a:pt x="1384" y="43"/>
                    <a:pt x="1384" y="43"/>
                    <a:pt x="1384" y="43"/>
                  </a:cubicBezTo>
                  <a:cubicBezTo>
                    <a:pt x="1384" y="43"/>
                    <a:pt x="1384" y="44"/>
                    <a:pt x="1384" y="44"/>
                  </a:cubicBezTo>
                  <a:cubicBezTo>
                    <a:pt x="1384" y="44"/>
                    <a:pt x="1384" y="44"/>
                    <a:pt x="1384" y="44"/>
                  </a:cubicBezTo>
                  <a:cubicBezTo>
                    <a:pt x="1383" y="44"/>
                    <a:pt x="1383" y="44"/>
                    <a:pt x="1383" y="44"/>
                  </a:cubicBezTo>
                  <a:cubicBezTo>
                    <a:pt x="1383" y="44"/>
                    <a:pt x="1383" y="44"/>
                    <a:pt x="1383" y="44"/>
                  </a:cubicBezTo>
                  <a:cubicBezTo>
                    <a:pt x="1383" y="45"/>
                    <a:pt x="1383" y="45"/>
                    <a:pt x="1383" y="45"/>
                  </a:cubicBezTo>
                  <a:cubicBezTo>
                    <a:pt x="1383" y="45"/>
                    <a:pt x="1383" y="45"/>
                    <a:pt x="1383" y="45"/>
                  </a:cubicBezTo>
                  <a:cubicBezTo>
                    <a:pt x="1383" y="45"/>
                    <a:pt x="1383" y="46"/>
                    <a:pt x="1383" y="46"/>
                  </a:cubicBezTo>
                  <a:cubicBezTo>
                    <a:pt x="1383" y="46"/>
                    <a:pt x="1383" y="46"/>
                    <a:pt x="1383" y="46"/>
                  </a:cubicBezTo>
                  <a:cubicBezTo>
                    <a:pt x="1382" y="46"/>
                    <a:pt x="1382" y="46"/>
                    <a:pt x="1382" y="46"/>
                  </a:cubicBezTo>
                  <a:cubicBezTo>
                    <a:pt x="1382" y="46"/>
                    <a:pt x="1382" y="46"/>
                    <a:pt x="1382" y="46"/>
                  </a:cubicBezTo>
                  <a:cubicBezTo>
                    <a:pt x="1382" y="46"/>
                    <a:pt x="1382" y="47"/>
                    <a:pt x="1382" y="47"/>
                  </a:cubicBezTo>
                  <a:cubicBezTo>
                    <a:pt x="1382" y="47"/>
                    <a:pt x="1382" y="47"/>
                    <a:pt x="1382" y="47"/>
                  </a:cubicBezTo>
                  <a:cubicBezTo>
                    <a:pt x="1382" y="47"/>
                    <a:pt x="1382" y="47"/>
                    <a:pt x="1382" y="47"/>
                  </a:cubicBezTo>
                  <a:cubicBezTo>
                    <a:pt x="1382" y="47"/>
                    <a:pt x="1382" y="47"/>
                    <a:pt x="1382" y="47"/>
                  </a:cubicBezTo>
                  <a:cubicBezTo>
                    <a:pt x="1381" y="47"/>
                    <a:pt x="1381" y="48"/>
                    <a:pt x="1381" y="48"/>
                  </a:cubicBezTo>
                  <a:cubicBezTo>
                    <a:pt x="1381" y="48"/>
                    <a:pt x="1381" y="48"/>
                    <a:pt x="1381" y="48"/>
                  </a:cubicBezTo>
                  <a:cubicBezTo>
                    <a:pt x="1381" y="48"/>
                    <a:pt x="1381" y="48"/>
                    <a:pt x="1381" y="48"/>
                  </a:cubicBezTo>
                  <a:cubicBezTo>
                    <a:pt x="1381" y="48"/>
                    <a:pt x="1381" y="48"/>
                    <a:pt x="1381" y="48"/>
                  </a:cubicBezTo>
                  <a:cubicBezTo>
                    <a:pt x="1381" y="48"/>
                    <a:pt x="1381" y="48"/>
                    <a:pt x="1381" y="49"/>
                  </a:cubicBezTo>
                  <a:cubicBezTo>
                    <a:pt x="1381" y="49"/>
                    <a:pt x="1381" y="49"/>
                    <a:pt x="1381" y="49"/>
                  </a:cubicBezTo>
                  <a:cubicBezTo>
                    <a:pt x="1380" y="49"/>
                    <a:pt x="1380" y="49"/>
                    <a:pt x="1380" y="50"/>
                  </a:cubicBezTo>
                  <a:cubicBezTo>
                    <a:pt x="1380" y="50"/>
                    <a:pt x="1380" y="50"/>
                    <a:pt x="1380" y="50"/>
                  </a:cubicBezTo>
                  <a:cubicBezTo>
                    <a:pt x="1380" y="50"/>
                    <a:pt x="1380" y="50"/>
                    <a:pt x="1379" y="50"/>
                  </a:cubicBezTo>
                  <a:cubicBezTo>
                    <a:pt x="1379" y="50"/>
                    <a:pt x="1379" y="50"/>
                    <a:pt x="1379" y="50"/>
                  </a:cubicBezTo>
                  <a:cubicBezTo>
                    <a:pt x="1379" y="50"/>
                    <a:pt x="1379" y="50"/>
                    <a:pt x="1379" y="50"/>
                  </a:cubicBezTo>
                  <a:cubicBezTo>
                    <a:pt x="1379" y="50"/>
                    <a:pt x="1379" y="50"/>
                    <a:pt x="1379" y="50"/>
                  </a:cubicBezTo>
                  <a:cubicBezTo>
                    <a:pt x="1379" y="50"/>
                    <a:pt x="1379" y="51"/>
                    <a:pt x="1379" y="51"/>
                  </a:cubicBezTo>
                  <a:cubicBezTo>
                    <a:pt x="1379" y="51"/>
                    <a:pt x="1379" y="51"/>
                    <a:pt x="1379" y="51"/>
                  </a:cubicBezTo>
                  <a:cubicBezTo>
                    <a:pt x="1379" y="51"/>
                    <a:pt x="1379" y="51"/>
                    <a:pt x="1378" y="51"/>
                  </a:cubicBezTo>
                  <a:cubicBezTo>
                    <a:pt x="1379" y="51"/>
                    <a:pt x="1379" y="51"/>
                    <a:pt x="1379" y="51"/>
                  </a:cubicBezTo>
                  <a:cubicBezTo>
                    <a:pt x="1378" y="51"/>
                    <a:pt x="1378" y="51"/>
                    <a:pt x="1378" y="51"/>
                  </a:cubicBezTo>
                  <a:cubicBezTo>
                    <a:pt x="1378" y="51"/>
                    <a:pt x="1378" y="51"/>
                    <a:pt x="1378" y="51"/>
                  </a:cubicBezTo>
                  <a:cubicBezTo>
                    <a:pt x="1378" y="51"/>
                    <a:pt x="1378" y="52"/>
                    <a:pt x="1378" y="52"/>
                  </a:cubicBezTo>
                  <a:cubicBezTo>
                    <a:pt x="1378" y="52"/>
                    <a:pt x="1378" y="52"/>
                    <a:pt x="1378" y="52"/>
                  </a:cubicBezTo>
                  <a:cubicBezTo>
                    <a:pt x="1378" y="52"/>
                    <a:pt x="1377" y="52"/>
                    <a:pt x="1377" y="52"/>
                  </a:cubicBezTo>
                  <a:cubicBezTo>
                    <a:pt x="1377" y="52"/>
                    <a:pt x="1377" y="52"/>
                    <a:pt x="1377" y="52"/>
                  </a:cubicBezTo>
                  <a:cubicBezTo>
                    <a:pt x="1377" y="52"/>
                    <a:pt x="1377" y="52"/>
                    <a:pt x="1377" y="53"/>
                  </a:cubicBezTo>
                  <a:cubicBezTo>
                    <a:pt x="1377" y="53"/>
                    <a:pt x="1377" y="53"/>
                    <a:pt x="1377" y="53"/>
                  </a:cubicBezTo>
                  <a:cubicBezTo>
                    <a:pt x="1377" y="53"/>
                    <a:pt x="1377" y="53"/>
                    <a:pt x="1377" y="53"/>
                  </a:cubicBezTo>
                  <a:cubicBezTo>
                    <a:pt x="1377" y="53"/>
                    <a:pt x="1377" y="53"/>
                    <a:pt x="1377" y="53"/>
                  </a:cubicBezTo>
                  <a:cubicBezTo>
                    <a:pt x="1377" y="53"/>
                    <a:pt x="1376" y="53"/>
                    <a:pt x="1376" y="53"/>
                  </a:cubicBezTo>
                  <a:cubicBezTo>
                    <a:pt x="1376" y="53"/>
                    <a:pt x="1376" y="53"/>
                    <a:pt x="1376" y="53"/>
                  </a:cubicBezTo>
                  <a:cubicBezTo>
                    <a:pt x="1376" y="53"/>
                    <a:pt x="1376" y="53"/>
                    <a:pt x="1376" y="54"/>
                  </a:cubicBezTo>
                  <a:cubicBezTo>
                    <a:pt x="1376" y="54"/>
                    <a:pt x="1376" y="54"/>
                    <a:pt x="1376" y="54"/>
                  </a:cubicBezTo>
                  <a:cubicBezTo>
                    <a:pt x="1376" y="54"/>
                    <a:pt x="1376" y="54"/>
                    <a:pt x="1376" y="54"/>
                  </a:cubicBezTo>
                  <a:cubicBezTo>
                    <a:pt x="1376" y="54"/>
                    <a:pt x="1376" y="54"/>
                    <a:pt x="1376" y="54"/>
                  </a:cubicBezTo>
                  <a:cubicBezTo>
                    <a:pt x="1376" y="54"/>
                    <a:pt x="1375" y="54"/>
                    <a:pt x="1375" y="54"/>
                  </a:cubicBezTo>
                  <a:cubicBezTo>
                    <a:pt x="1375" y="54"/>
                    <a:pt x="1375" y="54"/>
                    <a:pt x="1375" y="54"/>
                  </a:cubicBezTo>
                  <a:cubicBezTo>
                    <a:pt x="1375" y="54"/>
                    <a:pt x="1375" y="54"/>
                    <a:pt x="1375" y="55"/>
                  </a:cubicBezTo>
                  <a:cubicBezTo>
                    <a:pt x="1375" y="55"/>
                    <a:pt x="1375" y="55"/>
                    <a:pt x="1375" y="55"/>
                  </a:cubicBezTo>
                  <a:cubicBezTo>
                    <a:pt x="1375" y="55"/>
                    <a:pt x="1375" y="55"/>
                    <a:pt x="1375" y="55"/>
                  </a:cubicBezTo>
                  <a:cubicBezTo>
                    <a:pt x="1375" y="55"/>
                    <a:pt x="1375" y="55"/>
                    <a:pt x="1375" y="55"/>
                  </a:cubicBezTo>
                  <a:cubicBezTo>
                    <a:pt x="1374" y="55"/>
                    <a:pt x="1374" y="56"/>
                    <a:pt x="1373" y="56"/>
                  </a:cubicBezTo>
                  <a:cubicBezTo>
                    <a:pt x="1373" y="56"/>
                    <a:pt x="1373" y="56"/>
                    <a:pt x="1373" y="56"/>
                  </a:cubicBezTo>
                  <a:cubicBezTo>
                    <a:pt x="1373" y="56"/>
                    <a:pt x="1373" y="56"/>
                    <a:pt x="1373" y="56"/>
                  </a:cubicBezTo>
                  <a:cubicBezTo>
                    <a:pt x="1373" y="56"/>
                    <a:pt x="1373" y="56"/>
                    <a:pt x="1373" y="56"/>
                  </a:cubicBezTo>
                  <a:cubicBezTo>
                    <a:pt x="1373" y="56"/>
                    <a:pt x="1373" y="56"/>
                    <a:pt x="1373" y="57"/>
                  </a:cubicBezTo>
                  <a:cubicBezTo>
                    <a:pt x="1373" y="57"/>
                    <a:pt x="1373" y="57"/>
                    <a:pt x="1373" y="57"/>
                  </a:cubicBezTo>
                  <a:cubicBezTo>
                    <a:pt x="1372" y="57"/>
                    <a:pt x="1372" y="57"/>
                    <a:pt x="1372" y="57"/>
                  </a:cubicBezTo>
                  <a:cubicBezTo>
                    <a:pt x="1372" y="57"/>
                    <a:pt x="1372" y="57"/>
                    <a:pt x="1372" y="57"/>
                  </a:cubicBezTo>
                  <a:cubicBezTo>
                    <a:pt x="1371" y="57"/>
                    <a:pt x="1371" y="58"/>
                    <a:pt x="1371" y="58"/>
                  </a:cubicBezTo>
                  <a:cubicBezTo>
                    <a:pt x="1371" y="58"/>
                    <a:pt x="1371" y="58"/>
                    <a:pt x="1371" y="58"/>
                  </a:cubicBezTo>
                  <a:cubicBezTo>
                    <a:pt x="1371" y="58"/>
                    <a:pt x="1371" y="58"/>
                    <a:pt x="1371" y="58"/>
                  </a:cubicBezTo>
                  <a:cubicBezTo>
                    <a:pt x="1371" y="58"/>
                    <a:pt x="1371" y="58"/>
                    <a:pt x="1371" y="58"/>
                  </a:cubicBezTo>
                  <a:cubicBezTo>
                    <a:pt x="1371" y="58"/>
                    <a:pt x="1370" y="58"/>
                    <a:pt x="1370" y="58"/>
                  </a:cubicBezTo>
                  <a:cubicBezTo>
                    <a:pt x="1370" y="58"/>
                    <a:pt x="1370" y="58"/>
                    <a:pt x="1370" y="58"/>
                  </a:cubicBezTo>
                  <a:cubicBezTo>
                    <a:pt x="1370" y="58"/>
                    <a:pt x="1370" y="59"/>
                    <a:pt x="1370" y="59"/>
                  </a:cubicBezTo>
                  <a:cubicBezTo>
                    <a:pt x="1370" y="59"/>
                    <a:pt x="1370" y="59"/>
                    <a:pt x="1370" y="59"/>
                  </a:cubicBezTo>
                  <a:cubicBezTo>
                    <a:pt x="1370" y="59"/>
                    <a:pt x="1369" y="59"/>
                    <a:pt x="1369" y="59"/>
                  </a:cubicBezTo>
                  <a:cubicBezTo>
                    <a:pt x="1369" y="59"/>
                    <a:pt x="1369" y="59"/>
                    <a:pt x="1369" y="59"/>
                  </a:cubicBezTo>
                  <a:cubicBezTo>
                    <a:pt x="1369" y="59"/>
                    <a:pt x="1369" y="59"/>
                    <a:pt x="1369" y="59"/>
                  </a:cubicBezTo>
                  <a:cubicBezTo>
                    <a:pt x="1369" y="59"/>
                    <a:pt x="1369" y="59"/>
                    <a:pt x="1369" y="59"/>
                  </a:cubicBezTo>
                  <a:cubicBezTo>
                    <a:pt x="1369" y="59"/>
                    <a:pt x="1368" y="60"/>
                    <a:pt x="1368" y="60"/>
                  </a:cubicBezTo>
                  <a:cubicBezTo>
                    <a:pt x="1368" y="60"/>
                    <a:pt x="1368" y="60"/>
                    <a:pt x="1368" y="60"/>
                  </a:cubicBezTo>
                  <a:cubicBezTo>
                    <a:pt x="1368" y="60"/>
                    <a:pt x="1368" y="60"/>
                    <a:pt x="1368" y="60"/>
                  </a:cubicBezTo>
                  <a:cubicBezTo>
                    <a:pt x="1368" y="60"/>
                    <a:pt x="1368" y="60"/>
                    <a:pt x="1368" y="60"/>
                  </a:cubicBezTo>
                  <a:cubicBezTo>
                    <a:pt x="1368" y="60"/>
                    <a:pt x="1367" y="60"/>
                    <a:pt x="1367" y="61"/>
                  </a:cubicBezTo>
                  <a:cubicBezTo>
                    <a:pt x="1367" y="60"/>
                    <a:pt x="1367" y="60"/>
                    <a:pt x="1367" y="60"/>
                  </a:cubicBezTo>
                  <a:cubicBezTo>
                    <a:pt x="1367" y="61"/>
                    <a:pt x="1367" y="61"/>
                    <a:pt x="1367" y="61"/>
                  </a:cubicBezTo>
                  <a:cubicBezTo>
                    <a:pt x="1367" y="61"/>
                    <a:pt x="1367" y="61"/>
                    <a:pt x="1367" y="61"/>
                  </a:cubicBezTo>
                  <a:cubicBezTo>
                    <a:pt x="1367" y="61"/>
                    <a:pt x="1366" y="61"/>
                    <a:pt x="1366" y="62"/>
                  </a:cubicBezTo>
                  <a:cubicBezTo>
                    <a:pt x="1366" y="62"/>
                    <a:pt x="1366" y="62"/>
                    <a:pt x="1366" y="62"/>
                  </a:cubicBezTo>
                  <a:cubicBezTo>
                    <a:pt x="1366" y="62"/>
                    <a:pt x="1366" y="62"/>
                    <a:pt x="1366" y="62"/>
                  </a:cubicBezTo>
                  <a:cubicBezTo>
                    <a:pt x="1366" y="62"/>
                    <a:pt x="1366" y="62"/>
                    <a:pt x="1366" y="62"/>
                  </a:cubicBezTo>
                  <a:cubicBezTo>
                    <a:pt x="1365" y="62"/>
                    <a:pt x="1365" y="62"/>
                    <a:pt x="1365" y="63"/>
                  </a:cubicBezTo>
                  <a:cubicBezTo>
                    <a:pt x="1365" y="63"/>
                    <a:pt x="1365" y="63"/>
                    <a:pt x="1365" y="63"/>
                  </a:cubicBezTo>
                  <a:cubicBezTo>
                    <a:pt x="1364" y="63"/>
                    <a:pt x="1364" y="63"/>
                    <a:pt x="1364" y="63"/>
                  </a:cubicBezTo>
                  <a:cubicBezTo>
                    <a:pt x="1364" y="63"/>
                    <a:pt x="1364" y="63"/>
                    <a:pt x="1364" y="63"/>
                  </a:cubicBezTo>
                  <a:cubicBezTo>
                    <a:pt x="1364" y="63"/>
                    <a:pt x="1363" y="63"/>
                    <a:pt x="1363" y="64"/>
                  </a:cubicBezTo>
                  <a:cubicBezTo>
                    <a:pt x="1363" y="64"/>
                    <a:pt x="1363" y="64"/>
                    <a:pt x="1363" y="64"/>
                  </a:cubicBezTo>
                  <a:cubicBezTo>
                    <a:pt x="1363" y="64"/>
                    <a:pt x="1363" y="64"/>
                    <a:pt x="1363" y="64"/>
                  </a:cubicBezTo>
                  <a:cubicBezTo>
                    <a:pt x="1363" y="64"/>
                    <a:pt x="1363" y="64"/>
                    <a:pt x="1363" y="64"/>
                  </a:cubicBezTo>
                  <a:cubicBezTo>
                    <a:pt x="1363" y="64"/>
                    <a:pt x="1363" y="64"/>
                    <a:pt x="1362" y="64"/>
                  </a:cubicBezTo>
                  <a:cubicBezTo>
                    <a:pt x="1362" y="64"/>
                    <a:pt x="1362" y="64"/>
                    <a:pt x="1362" y="64"/>
                  </a:cubicBezTo>
                  <a:cubicBezTo>
                    <a:pt x="1362" y="64"/>
                    <a:pt x="1362" y="64"/>
                    <a:pt x="1362" y="65"/>
                  </a:cubicBezTo>
                  <a:cubicBezTo>
                    <a:pt x="1362" y="65"/>
                    <a:pt x="1362" y="65"/>
                    <a:pt x="1362" y="65"/>
                  </a:cubicBezTo>
                  <a:cubicBezTo>
                    <a:pt x="1362" y="65"/>
                    <a:pt x="1361" y="65"/>
                    <a:pt x="1361" y="65"/>
                  </a:cubicBezTo>
                  <a:cubicBezTo>
                    <a:pt x="1361" y="65"/>
                    <a:pt x="1361" y="65"/>
                    <a:pt x="1361" y="65"/>
                  </a:cubicBezTo>
                  <a:cubicBezTo>
                    <a:pt x="1361" y="65"/>
                    <a:pt x="1361" y="65"/>
                    <a:pt x="1361" y="65"/>
                  </a:cubicBezTo>
                  <a:cubicBezTo>
                    <a:pt x="1361" y="65"/>
                    <a:pt x="1361" y="65"/>
                    <a:pt x="1361" y="65"/>
                  </a:cubicBezTo>
                  <a:cubicBezTo>
                    <a:pt x="1361" y="66"/>
                    <a:pt x="1360" y="66"/>
                    <a:pt x="1360" y="66"/>
                  </a:cubicBezTo>
                  <a:cubicBezTo>
                    <a:pt x="1360" y="66"/>
                    <a:pt x="1360" y="66"/>
                    <a:pt x="1360" y="66"/>
                  </a:cubicBezTo>
                  <a:cubicBezTo>
                    <a:pt x="1360" y="66"/>
                    <a:pt x="1360" y="66"/>
                    <a:pt x="1360" y="66"/>
                  </a:cubicBezTo>
                  <a:cubicBezTo>
                    <a:pt x="1360" y="66"/>
                    <a:pt x="1360" y="66"/>
                    <a:pt x="1360" y="66"/>
                  </a:cubicBezTo>
                  <a:cubicBezTo>
                    <a:pt x="1360" y="66"/>
                    <a:pt x="1359" y="67"/>
                    <a:pt x="1359" y="67"/>
                  </a:cubicBezTo>
                  <a:cubicBezTo>
                    <a:pt x="1359" y="67"/>
                    <a:pt x="1359" y="67"/>
                    <a:pt x="1359" y="67"/>
                  </a:cubicBezTo>
                  <a:cubicBezTo>
                    <a:pt x="1359" y="67"/>
                    <a:pt x="1358" y="67"/>
                    <a:pt x="1358" y="68"/>
                  </a:cubicBezTo>
                  <a:cubicBezTo>
                    <a:pt x="1358" y="67"/>
                    <a:pt x="1358" y="67"/>
                    <a:pt x="1358" y="67"/>
                  </a:cubicBezTo>
                  <a:cubicBezTo>
                    <a:pt x="1358" y="67"/>
                    <a:pt x="1358" y="68"/>
                    <a:pt x="1358" y="68"/>
                  </a:cubicBezTo>
                  <a:cubicBezTo>
                    <a:pt x="1358" y="68"/>
                    <a:pt x="1358" y="68"/>
                    <a:pt x="1358" y="68"/>
                  </a:cubicBezTo>
                  <a:cubicBezTo>
                    <a:pt x="1358" y="68"/>
                    <a:pt x="1358" y="68"/>
                    <a:pt x="1358" y="68"/>
                  </a:cubicBezTo>
                  <a:cubicBezTo>
                    <a:pt x="1358" y="68"/>
                    <a:pt x="1358" y="68"/>
                    <a:pt x="1358" y="68"/>
                  </a:cubicBezTo>
                  <a:cubicBezTo>
                    <a:pt x="1357" y="68"/>
                    <a:pt x="1357" y="68"/>
                    <a:pt x="1357" y="68"/>
                  </a:cubicBezTo>
                  <a:cubicBezTo>
                    <a:pt x="1357" y="68"/>
                    <a:pt x="1357" y="68"/>
                    <a:pt x="1357" y="68"/>
                  </a:cubicBezTo>
                  <a:cubicBezTo>
                    <a:pt x="1357" y="69"/>
                    <a:pt x="1356" y="69"/>
                    <a:pt x="1356" y="69"/>
                  </a:cubicBezTo>
                  <a:cubicBezTo>
                    <a:pt x="1356" y="69"/>
                    <a:pt x="1356" y="69"/>
                    <a:pt x="1356" y="69"/>
                  </a:cubicBezTo>
                  <a:cubicBezTo>
                    <a:pt x="1356" y="69"/>
                    <a:pt x="1356" y="69"/>
                    <a:pt x="1356" y="70"/>
                  </a:cubicBezTo>
                  <a:cubicBezTo>
                    <a:pt x="1356" y="70"/>
                    <a:pt x="1356" y="70"/>
                    <a:pt x="1356" y="70"/>
                  </a:cubicBezTo>
                  <a:cubicBezTo>
                    <a:pt x="1356" y="70"/>
                    <a:pt x="1356" y="70"/>
                    <a:pt x="1355" y="70"/>
                  </a:cubicBezTo>
                  <a:cubicBezTo>
                    <a:pt x="1355" y="70"/>
                    <a:pt x="1355" y="70"/>
                    <a:pt x="1355" y="70"/>
                  </a:cubicBezTo>
                  <a:cubicBezTo>
                    <a:pt x="1355" y="70"/>
                    <a:pt x="1355" y="70"/>
                    <a:pt x="1355" y="70"/>
                  </a:cubicBezTo>
                  <a:cubicBezTo>
                    <a:pt x="1355" y="70"/>
                    <a:pt x="1355" y="70"/>
                    <a:pt x="1355" y="70"/>
                  </a:cubicBezTo>
                  <a:cubicBezTo>
                    <a:pt x="1355" y="70"/>
                    <a:pt x="1355" y="70"/>
                    <a:pt x="1355" y="71"/>
                  </a:cubicBezTo>
                  <a:cubicBezTo>
                    <a:pt x="1355" y="71"/>
                    <a:pt x="1355" y="71"/>
                    <a:pt x="1355" y="71"/>
                  </a:cubicBezTo>
                  <a:cubicBezTo>
                    <a:pt x="1355" y="71"/>
                    <a:pt x="1355" y="71"/>
                    <a:pt x="1354" y="71"/>
                  </a:cubicBezTo>
                  <a:cubicBezTo>
                    <a:pt x="1354" y="71"/>
                    <a:pt x="1354" y="71"/>
                    <a:pt x="1354" y="71"/>
                  </a:cubicBezTo>
                  <a:cubicBezTo>
                    <a:pt x="1353" y="72"/>
                    <a:pt x="1352" y="73"/>
                    <a:pt x="1351" y="74"/>
                  </a:cubicBezTo>
                  <a:cubicBezTo>
                    <a:pt x="1351" y="74"/>
                    <a:pt x="1351" y="74"/>
                    <a:pt x="1351" y="74"/>
                  </a:cubicBezTo>
                  <a:cubicBezTo>
                    <a:pt x="1351" y="74"/>
                    <a:pt x="1351" y="75"/>
                    <a:pt x="1351" y="75"/>
                  </a:cubicBezTo>
                  <a:cubicBezTo>
                    <a:pt x="1351" y="75"/>
                    <a:pt x="1351" y="75"/>
                    <a:pt x="1351" y="75"/>
                  </a:cubicBezTo>
                  <a:cubicBezTo>
                    <a:pt x="1350" y="75"/>
                    <a:pt x="1350" y="75"/>
                    <a:pt x="1350" y="75"/>
                  </a:cubicBezTo>
                  <a:cubicBezTo>
                    <a:pt x="1350" y="75"/>
                    <a:pt x="1350" y="75"/>
                    <a:pt x="1350" y="75"/>
                  </a:cubicBezTo>
                  <a:cubicBezTo>
                    <a:pt x="1350" y="75"/>
                    <a:pt x="1350" y="75"/>
                    <a:pt x="1350" y="75"/>
                  </a:cubicBezTo>
                  <a:cubicBezTo>
                    <a:pt x="1350" y="75"/>
                    <a:pt x="1350" y="75"/>
                    <a:pt x="1350" y="75"/>
                  </a:cubicBezTo>
                  <a:cubicBezTo>
                    <a:pt x="1350" y="76"/>
                    <a:pt x="1350" y="76"/>
                    <a:pt x="1350" y="76"/>
                  </a:cubicBezTo>
                  <a:cubicBezTo>
                    <a:pt x="1350" y="76"/>
                    <a:pt x="1350" y="76"/>
                    <a:pt x="1350" y="76"/>
                  </a:cubicBezTo>
                  <a:cubicBezTo>
                    <a:pt x="1349" y="76"/>
                    <a:pt x="1349" y="76"/>
                    <a:pt x="1349" y="76"/>
                  </a:cubicBezTo>
                  <a:cubicBezTo>
                    <a:pt x="1349" y="76"/>
                    <a:pt x="1349" y="76"/>
                    <a:pt x="1349" y="76"/>
                  </a:cubicBezTo>
                  <a:cubicBezTo>
                    <a:pt x="1349" y="77"/>
                    <a:pt x="1349" y="77"/>
                    <a:pt x="1349" y="77"/>
                  </a:cubicBezTo>
                  <a:cubicBezTo>
                    <a:pt x="1349" y="77"/>
                    <a:pt x="1349" y="77"/>
                    <a:pt x="1349" y="77"/>
                  </a:cubicBezTo>
                  <a:cubicBezTo>
                    <a:pt x="1349" y="77"/>
                    <a:pt x="1349" y="77"/>
                    <a:pt x="1349" y="77"/>
                  </a:cubicBezTo>
                  <a:cubicBezTo>
                    <a:pt x="1349" y="77"/>
                    <a:pt x="1349" y="77"/>
                    <a:pt x="1349" y="77"/>
                  </a:cubicBezTo>
                  <a:cubicBezTo>
                    <a:pt x="1348" y="77"/>
                    <a:pt x="1348" y="78"/>
                    <a:pt x="1348" y="78"/>
                  </a:cubicBezTo>
                  <a:cubicBezTo>
                    <a:pt x="1348" y="78"/>
                    <a:pt x="1348" y="78"/>
                    <a:pt x="1348" y="78"/>
                  </a:cubicBezTo>
                  <a:cubicBezTo>
                    <a:pt x="1348" y="78"/>
                    <a:pt x="1348" y="78"/>
                    <a:pt x="1348" y="78"/>
                  </a:cubicBezTo>
                  <a:cubicBezTo>
                    <a:pt x="1348" y="78"/>
                    <a:pt x="1348" y="78"/>
                    <a:pt x="1348" y="78"/>
                  </a:cubicBezTo>
                  <a:cubicBezTo>
                    <a:pt x="1348" y="78"/>
                    <a:pt x="1348" y="79"/>
                    <a:pt x="1347" y="79"/>
                  </a:cubicBezTo>
                  <a:cubicBezTo>
                    <a:pt x="1347" y="79"/>
                    <a:pt x="1347" y="79"/>
                    <a:pt x="1347" y="79"/>
                  </a:cubicBezTo>
                  <a:cubicBezTo>
                    <a:pt x="1347" y="79"/>
                    <a:pt x="1347" y="79"/>
                    <a:pt x="1347" y="79"/>
                  </a:cubicBezTo>
                  <a:cubicBezTo>
                    <a:pt x="1347" y="79"/>
                    <a:pt x="1347" y="79"/>
                    <a:pt x="1347" y="79"/>
                  </a:cubicBezTo>
                  <a:cubicBezTo>
                    <a:pt x="1347" y="79"/>
                    <a:pt x="1347" y="80"/>
                    <a:pt x="1347" y="80"/>
                  </a:cubicBezTo>
                  <a:cubicBezTo>
                    <a:pt x="1347" y="80"/>
                    <a:pt x="1347" y="80"/>
                    <a:pt x="1347" y="80"/>
                  </a:cubicBezTo>
                  <a:cubicBezTo>
                    <a:pt x="1347" y="80"/>
                    <a:pt x="1347" y="80"/>
                    <a:pt x="1346" y="81"/>
                  </a:cubicBezTo>
                  <a:cubicBezTo>
                    <a:pt x="1346" y="81"/>
                    <a:pt x="1346" y="81"/>
                    <a:pt x="1346" y="81"/>
                  </a:cubicBezTo>
                  <a:cubicBezTo>
                    <a:pt x="1346" y="81"/>
                    <a:pt x="1346" y="81"/>
                    <a:pt x="1346" y="81"/>
                  </a:cubicBezTo>
                  <a:cubicBezTo>
                    <a:pt x="1346" y="81"/>
                    <a:pt x="1346" y="81"/>
                    <a:pt x="1346" y="81"/>
                  </a:cubicBezTo>
                  <a:cubicBezTo>
                    <a:pt x="1346" y="81"/>
                    <a:pt x="1346" y="82"/>
                    <a:pt x="1346" y="82"/>
                  </a:cubicBezTo>
                  <a:cubicBezTo>
                    <a:pt x="1346" y="82"/>
                    <a:pt x="1346" y="82"/>
                    <a:pt x="1346" y="82"/>
                  </a:cubicBezTo>
                  <a:cubicBezTo>
                    <a:pt x="1346" y="82"/>
                    <a:pt x="1346" y="82"/>
                    <a:pt x="1346" y="82"/>
                  </a:cubicBezTo>
                  <a:cubicBezTo>
                    <a:pt x="1345" y="82"/>
                    <a:pt x="1346" y="83"/>
                    <a:pt x="1345" y="83"/>
                  </a:cubicBezTo>
                  <a:cubicBezTo>
                    <a:pt x="1345" y="83"/>
                    <a:pt x="1345" y="83"/>
                    <a:pt x="1345" y="83"/>
                  </a:cubicBezTo>
                  <a:cubicBezTo>
                    <a:pt x="1345" y="83"/>
                    <a:pt x="1345" y="83"/>
                    <a:pt x="1345" y="83"/>
                  </a:cubicBezTo>
                  <a:cubicBezTo>
                    <a:pt x="1345" y="83"/>
                    <a:pt x="1345" y="83"/>
                    <a:pt x="1345" y="83"/>
                  </a:cubicBezTo>
                  <a:cubicBezTo>
                    <a:pt x="1345" y="84"/>
                    <a:pt x="1345" y="84"/>
                    <a:pt x="1345" y="84"/>
                  </a:cubicBezTo>
                  <a:cubicBezTo>
                    <a:pt x="1345" y="84"/>
                    <a:pt x="1345" y="84"/>
                    <a:pt x="1345" y="84"/>
                  </a:cubicBezTo>
                  <a:cubicBezTo>
                    <a:pt x="1345" y="84"/>
                    <a:pt x="1345" y="84"/>
                    <a:pt x="1345" y="84"/>
                  </a:cubicBezTo>
                  <a:cubicBezTo>
                    <a:pt x="1344" y="85"/>
                    <a:pt x="1344" y="85"/>
                    <a:pt x="1344" y="85"/>
                  </a:cubicBezTo>
                  <a:cubicBezTo>
                    <a:pt x="1344" y="85"/>
                    <a:pt x="1344" y="85"/>
                    <a:pt x="1344" y="86"/>
                  </a:cubicBezTo>
                  <a:cubicBezTo>
                    <a:pt x="1344" y="86"/>
                    <a:pt x="1344" y="86"/>
                    <a:pt x="1344" y="87"/>
                  </a:cubicBezTo>
                  <a:cubicBezTo>
                    <a:pt x="1344" y="87"/>
                    <a:pt x="1344" y="87"/>
                    <a:pt x="1344" y="87"/>
                  </a:cubicBezTo>
                  <a:cubicBezTo>
                    <a:pt x="1344" y="87"/>
                    <a:pt x="1344" y="88"/>
                    <a:pt x="1344" y="88"/>
                  </a:cubicBezTo>
                  <a:cubicBezTo>
                    <a:pt x="1344" y="88"/>
                    <a:pt x="1344" y="88"/>
                    <a:pt x="1344" y="88"/>
                  </a:cubicBezTo>
                  <a:cubicBezTo>
                    <a:pt x="1343" y="89"/>
                    <a:pt x="1344" y="89"/>
                    <a:pt x="1343" y="90"/>
                  </a:cubicBezTo>
                  <a:cubicBezTo>
                    <a:pt x="1343" y="90"/>
                    <a:pt x="1343" y="90"/>
                    <a:pt x="1343" y="90"/>
                  </a:cubicBezTo>
                  <a:cubicBezTo>
                    <a:pt x="1343" y="91"/>
                    <a:pt x="1343" y="92"/>
                    <a:pt x="1343" y="92"/>
                  </a:cubicBezTo>
                  <a:cubicBezTo>
                    <a:pt x="1343" y="93"/>
                    <a:pt x="1343" y="93"/>
                    <a:pt x="1343" y="94"/>
                  </a:cubicBezTo>
                  <a:cubicBezTo>
                    <a:pt x="1343" y="96"/>
                    <a:pt x="1343" y="98"/>
                    <a:pt x="1343" y="100"/>
                  </a:cubicBezTo>
                  <a:cubicBezTo>
                    <a:pt x="1343" y="101"/>
                    <a:pt x="1343" y="102"/>
                    <a:pt x="1345" y="102"/>
                  </a:cubicBezTo>
                  <a:cubicBezTo>
                    <a:pt x="1363" y="102"/>
                    <a:pt x="1381" y="102"/>
                    <a:pt x="1399" y="102"/>
                  </a:cubicBezTo>
                  <a:cubicBezTo>
                    <a:pt x="1400" y="102"/>
                    <a:pt x="1401" y="102"/>
                    <a:pt x="1401" y="101"/>
                  </a:cubicBezTo>
                  <a:cubicBezTo>
                    <a:pt x="1401" y="98"/>
                    <a:pt x="1401" y="95"/>
                    <a:pt x="1401" y="92"/>
                  </a:cubicBezTo>
                  <a:cubicBezTo>
                    <a:pt x="1400" y="91"/>
                    <a:pt x="1400" y="92"/>
                    <a:pt x="1399" y="92"/>
                  </a:cubicBezTo>
                  <a:cubicBezTo>
                    <a:pt x="1385" y="92"/>
                    <a:pt x="1371" y="92"/>
                    <a:pt x="1356" y="92"/>
                  </a:cubicBezTo>
                  <a:cubicBezTo>
                    <a:pt x="1354" y="92"/>
                    <a:pt x="1354" y="92"/>
                    <a:pt x="1354" y="89"/>
                  </a:cubicBezTo>
                  <a:cubicBezTo>
                    <a:pt x="1354" y="89"/>
                    <a:pt x="1354" y="89"/>
                    <a:pt x="1354" y="89"/>
                  </a:cubicBezTo>
                  <a:cubicBezTo>
                    <a:pt x="1355" y="88"/>
                    <a:pt x="1354" y="88"/>
                    <a:pt x="1355" y="87"/>
                  </a:cubicBezTo>
                  <a:cubicBezTo>
                    <a:pt x="1355" y="87"/>
                    <a:pt x="1355" y="87"/>
                    <a:pt x="1355" y="87"/>
                  </a:cubicBezTo>
                  <a:cubicBezTo>
                    <a:pt x="1355" y="87"/>
                    <a:pt x="1355" y="87"/>
                    <a:pt x="1355" y="87"/>
                  </a:cubicBezTo>
                  <a:cubicBezTo>
                    <a:pt x="1355" y="87"/>
                    <a:pt x="1355" y="86"/>
                    <a:pt x="1355" y="86"/>
                  </a:cubicBezTo>
                  <a:cubicBezTo>
                    <a:pt x="1355" y="86"/>
                    <a:pt x="1355" y="86"/>
                    <a:pt x="1355" y="85"/>
                  </a:cubicBezTo>
                  <a:cubicBezTo>
                    <a:pt x="1355" y="85"/>
                    <a:pt x="1355" y="85"/>
                    <a:pt x="1355" y="85"/>
                  </a:cubicBezTo>
                  <a:cubicBezTo>
                    <a:pt x="1355" y="85"/>
                    <a:pt x="1355" y="85"/>
                    <a:pt x="1355" y="84"/>
                  </a:cubicBezTo>
                  <a:cubicBezTo>
                    <a:pt x="1356" y="84"/>
                    <a:pt x="1356" y="84"/>
                    <a:pt x="1356" y="84"/>
                  </a:cubicBezTo>
                  <a:cubicBezTo>
                    <a:pt x="1356" y="84"/>
                    <a:pt x="1356" y="84"/>
                    <a:pt x="1356" y="84"/>
                  </a:cubicBezTo>
                  <a:cubicBezTo>
                    <a:pt x="1356" y="84"/>
                    <a:pt x="1356" y="83"/>
                    <a:pt x="1356" y="83"/>
                  </a:cubicBezTo>
                  <a:cubicBezTo>
                    <a:pt x="1356" y="83"/>
                    <a:pt x="1356" y="83"/>
                    <a:pt x="1356" y="83"/>
                  </a:cubicBezTo>
                  <a:cubicBezTo>
                    <a:pt x="1356" y="83"/>
                    <a:pt x="1356" y="83"/>
                    <a:pt x="1356" y="83"/>
                  </a:cubicBezTo>
                  <a:cubicBezTo>
                    <a:pt x="1356" y="82"/>
                    <a:pt x="1356" y="82"/>
                    <a:pt x="1356" y="82"/>
                  </a:cubicBezTo>
                  <a:cubicBezTo>
                    <a:pt x="1357" y="82"/>
                    <a:pt x="1357" y="82"/>
                    <a:pt x="1357" y="82"/>
                  </a:cubicBezTo>
                  <a:cubicBezTo>
                    <a:pt x="1357" y="82"/>
                    <a:pt x="1357" y="82"/>
                    <a:pt x="1357" y="82"/>
                  </a:cubicBezTo>
                  <a:cubicBezTo>
                    <a:pt x="1357" y="82"/>
                    <a:pt x="1357" y="82"/>
                    <a:pt x="1357" y="82"/>
                  </a:cubicBezTo>
                  <a:cubicBezTo>
                    <a:pt x="1357" y="82"/>
                    <a:pt x="1357" y="81"/>
                    <a:pt x="1357" y="81"/>
                  </a:cubicBezTo>
                  <a:cubicBezTo>
                    <a:pt x="1357" y="81"/>
                    <a:pt x="1357" y="81"/>
                    <a:pt x="1357" y="81"/>
                  </a:cubicBezTo>
                  <a:cubicBezTo>
                    <a:pt x="1357" y="81"/>
                    <a:pt x="1357" y="81"/>
                    <a:pt x="1358" y="81"/>
                  </a:cubicBezTo>
                  <a:cubicBezTo>
                    <a:pt x="1357" y="81"/>
                    <a:pt x="1357" y="81"/>
                    <a:pt x="1357" y="81"/>
                  </a:cubicBezTo>
                  <a:cubicBezTo>
                    <a:pt x="1358" y="81"/>
                    <a:pt x="1358" y="81"/>
                    <a:pt x="1358" y="81"/>
                  </a:cubicBezTo>
                  <a:cubicBezTo>
                    <a:pt x="1358" y="81"/>
                    <a:pt x="1358" y="81"/>
                    <a:pt x="1358" y="81"/>
                  </a:cubicBezTo>
                  <a:cubicBezTo>
                    <a:pt x="1358" y="80"/>
                    <a:pt x="1358" y="80"/>
                    <a:pt x="1358" y="80"/>
                  </a:cubicBezTo>
                  <a:cubicBezTo>
                    <a:pt x="1358" y="80"/>
                    <a:pt x="1358" y="80"/>
                    <a:pt x="1358" y="80"/>
                  </a:cubicBezTo>
                  <a:cubicBezTo>
                    <a:pt x="1358" y="80"/>
                    <a:pt x="1358" y="80"/>
                    <a:pt x="1359" y="80"/>
                  </a:cubicBezTo>
                  <a:cubicBezTo>
                    <a:pt x="1359" y="80"/>
                    <a:pt x="1359" y="80"/>
                    <a:pt x="1359" y="80"/>
                  </a:cubicBezTo>
                  <a:cubicBezTo>
                    <a:pt x="1359" y="79"/>
                    <a:pt x="1359" y="79"/>
                    <a:pt x="1359" y="79"/>
                  </a:cubicBezTo>
                  <a:cubicBezTo>
                    <a:pt x="1359" y="79"/>
                    <a:pt x="1359" y="79"/>
                    <a:pt x="1359" y="79"/>
                  </a:cubicBezTo>
                  <a:cubicBezTo>
                    <a:pt x="1359" y="79"/>
                    <a:pt x="1359" y="79"/>
                    <a:pt x="1359" y="79"/>
                  </a:cubicBezTo>
                  <a:cubicBezTo>
                    <a:pt x="1359" y="79"/>
                    <a:pt x="1359" y="79"/>
                    <a:pt x="1359" y="79"/>
                  </a:cubicBezTo>
                  <a:cubicBezTo>
                    <a:pt x="1359" y="79"/>
                    <a:pt x="1360" y="79"/>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1" y="78"/>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2" y="77"/>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3" y="76"/>
                    <a:pt x="1363" y="76"/>
                    <a:pt x="1363" y="75"/>
                  </a:cubicBezTo>
                  <a:cubicBezTo>
                    <a:pt x="1363" y="75"/>
                    <a:pt x="1363" y="75"/>
                    <a:pt x="1363" y="75"/>
                  </a:cubicBezTo>
                  <a:cubicBezTo>
                    <a:pt x="1363" y="75"/>
                    <a:pt x="1364" y="75"/>
                    <a:pt x="1364" y="75"/>
                  </a:cubicBezTo>
                  <a:cubicBezTo>
                    <a:pt x="1364" y="75"/>
                    <a:pt x="1364" y="75"/>
                    <a:pt x="1364" y="75"/>
                  </a:cubicBezTo>
                  <a:cubicBezTo>
                    <a:pt x="1364" y="75"/>
                    <a:pt x="1364" y="74"/>
                    <a:pt x="1364" y="74"/>
                  </a:cubicBezTo>
                  <a:cubicBezTo>
                    <a:pt x="1364" y="74"/>
                    <a:pt x="1364" y="74"/>
                    <a:pt x="1364" y="74"/>
                  </a:cubicBezTo>
                  <a:cubicBezTo>
                    <a:pt x="1364" y="74"/>
                    <a:pt x="1364" y="74"/>
                    <a:pt x="1364" y="74"/>
                  </a:cubicBezTo>
                  <a:cubicBezTo>
                    <a:pt x="1364" y="74"/>
                    <a:pt x="1364" y="74"/>
                    <a:pt x="1364" y="74"/>
                  </a:cubicBezTo>
                  <a:cubicBezTo>
                    <a:pt x="1365" y="74"/>
                    <a:pt x="1365" y="74"/>
                    <a:pt x="1365" y="74"/>
                  </a:cubicBezTo>
                  <a:cubicBezTo>
                    <a:pt x="1365" y="74"/>
                    <a:pt x="1365" y="74"/>
                    <a:pt x="1365" y="74"/>
                  </a:cubicBezTo>
                  <a:cubicBezTo>
                    <a:pt x="1365" y="73"/>
                    <a:pt x="1365" y="74"/>
                    <a:pt x="1365" y="73"/>
                  </a:cubicBezTo>
                  <a:cubicBezTo>
                    <a:pt x="1365" y="73"/>
                    <a:pt x="1365" y="73"/>
                    <a:pt x="1365" y="73"/>
                  </a:cubicBezTo>
                  <a:cubicBezTo>
                    <a:pt x="1366" y="73"/>
                    <a:pt x="1366" y="73"/>
                    <a:pt x="1366" y="73"/>
                  </a:cubicBezTo>
                  <a:cubicBezTo>
                    <a:pt x="1366" y="73"/>
                    <a:pt x="1366" y="73"/>
                    <a:pt x="1366" y="73"/>
                  </a:cubicBezTo>
                  <a:cubicBezTo>
                    <a:pt x="1366" y="73"/>
                    <a:pt x="1366" y="73"/>
                    <a:pt x="1366" y="73"/>
                  </a:cubicBezTo>
                  <a:cubicBezTo>
                    <a:pt x="1366" y="73"/>
                    <a:pt x="1366" y="73"/>
                    <a:pt x="1366" y="73"/>
                  </a:cubicBezTo>
                  <a:cubicBezTo>
                    <a:pt x="1367" y="72"/>
                    <a:pt x="1367" y="72"/>
                    <a:pt x="1367" y="72"/>
                  </a:cubicBezTo>
                  <a:cubicBezTo>
                    <a:pt x="1367" y="72"/>
                    <a:pt x="1367" y="72"/>
                    <a:pt x="1367" y="72"/>
                  </a:cubicBezTo>
                  <a:cubicBezTo>
                    <a:pt x="1367" y="72"/>
                    <a:pt x="1368" y="72"/>
                    <a:pt x="1368" y="72"/>
                  </a:cubicBezTo>
                  <a:cubicBezTo>
                    <a:pt x="1368" y="72"/>
                    <a:pt x="1368" y="72"/>
                    <a:pt x="1368" y="72"/>
                  </a:cubicBezTo>
                  <a:cubicBezTo>
                    <a:pt x="1368" y="71"/>
                    <a:pt x="1368" y="71"/>
                    <a:pt x="1368" y="71"/>
                  </a:cubicBezTo>
                  <a:cubicBezTo>
                    <a:pt x="1368" y="71"/>
                    <a:pt x="1368" y="71"/>
                    <a:pt x="1368" y="71"/>
                  </a:cubicBezTo>
                  <a:cubicBezTo>
                    <a:pt x="1368" y="71"/>
                    <a:pt x="1369" y="71"/>
                    <a:pt x="1369" y="71"/>
                  </a:cubicBezTo>
                  <a:cubicBezTo>
                    <a:pt x="1369" y="71"/>
                    <a:pt x="1369" y="71"/>
                    <a:pt x="1369" y="71"/>
                  </a:cubicBezTo>
                  <a:cubicBezTo>
                    <a:pt x="1369" y="71"/>
                    <a:pt x="1369" y="71"/>
                    <a:pt x="1369" y="70"/>
                  </a:cubicBezTo>
                  <a:cubicBezTo>
                    <a:pt x="1369" y="71"/>
                    <a:pt x="1369" y="71"/>
                    <a:pt x="1369" y="71"/>
                  </a:cubicBezTo>
                  <a:cubicBezTo>
                    <a:pt x="1369" y="70"/>
                    <a:pt x="1369" y="70"/>
                    <a:pt x="1369" y="70"/>
                  </a:cubicBezTo>
                  <a:cubicBezTo>
                    <a:pt x="1369" y="70"/>
                    <a:pt x="1369" y="70"/>
                    <a:pt x="1369" y="70"/>
                  </a:cubicBezTo>
                  <a:cubicBezTo>
                    <a:pt x="1370" y="70"/>
                    <a:pt x="1370" y="70"/>
                    <a:pt x="1370" y="70"/>
                  </a:cubicBezTo>
                  <a:cubicBezTo>
                    <a:pt x="1370" y="70"/>
                    <a:pt x="1370" y="70"/>
                    <a:pt x="1370" y="70"/>
                  </a:cubicBezTo>
                  <a:cubicBezTo>
                    <a:pt x="1370" y="70"/>
                    <a:pt x="1370" y="70"/>
                    <a:pt x="1370" y="69"/>
                  </a:cubicBezTo>
                  <a:cubicBezTo>
                    <a:pt x="1370" y="69"/>
                    <a:pt x="1370" y="69"/>
                    <a:pt x="1370" y="69"/>
                  </a:cubicBezTo>
                  <a:cubicBezTo>
                    <a:pt x="1371" y="69"/>
                    <a:pt x="1371" y="69"/>
                    <a:pt x="1371" y="69"/>
                  </a:cubicBezTo>
                  <a:cubicBezTo>
                    <a:pt x="1371" y="69"/>
                    <a:pt x="1371" y="69"/>
                    <a:pt x="1371" y="69"/>
                  </a:cubicBezTo>
                  <a:cubicBezTo>
                    <a:pt x="1371" y="69"/>
                    <a:pt x="1371" y="69"/>
                    <a:pt x="1371" y="69"/>
                  </a:cubicBezTo>
                  <a:cubicBezTo>
                    <a:pt x="1371" y="69"/>
                    <a:pt x="1371" y="69"/>
                    <a:pt x="1371" y="69"/>
                  </a:cubicBezTo>
                  <a:cubicBezTo>
                    <a:pt x="1372" y="69"/>
                    <a:pt x="1372" y="69"/>
                    <a:pt x="1372" y="68"/>
                  </a:cubicBezTo>
                  <a:cubicBezTo>
                    <a:pt x="1372" y="68"/>
                    <a:pt x="1372" y="68"/>
                    <a:pt x="1372" y="68"/>
                  </a:cubicBezTo>
                  <a:cubicBezTo>
                    <a:pt x="1372" y="68"/>
                    <a:pt x="1373" y="68"/>
                    <a:pt x="1373" y="68"/>
                  </a:cubicBezTo>
                  <a:cubicBezTo>
                    <a:pt x="1373" y="68"/>
                    <a:pt x="1373" y="68"/>
                    <a:pt x="1373" y="68"/>
                  </a:cubicBezTo>
                  <a:cubicBezTo>
                    <a:pt x="1373" y="68"/>
                    <a:pt x="1373" y="68"/>
                    <a:pt x="1373" y="67"/>
                  </a:cubicBezTo>
                  <a:cubicBezTo>
                    <a:pt x="1373" y="67"/>
                    <a:pt x="1373" y="67"/>
                    <a:pt x="1373" y="67"/>
                  </a:cubicBezTo>
                  <a:cubicBezTo>
                    <a:pt x="1373" y="67"/>
                    <a:pt x="1374" y="67"/>
                    <a:pt x="1374" y="67"/>
                  </a:cubicBezTo>
                  <a:cubicBezTo>
                    <a:pt x="1374" y="67"/>
                    <a:pt x="1374" y="67"/>
                    <a:pt x="1374" y="67"/>
                  </a:cubicBezTo>
                  <a:cubicBezTo>
                    <a:pt x="1374" y="67"/>
                    <a:pt x="1374" y="67"/>
                    <a:pt x="1374" y="67"/>
                  </a:cubicBezTo>
                  <a:cubicBezTo>
                    <a:pt x="1374" y="67"/>
                    <a:pt x="1374" y="67"/>
                    <a:pt x="1374" y="67"/>
                  </a:cubicBezTo>
                  <a:cubicBezTo>
                    <a:pt x="1374" y="67"/>
                    <a:pt x="1374" y="66"/>
                    <a:pt x="1375" y="66"/>
                  </a:cubicBezTo>
                  <a:cubicBezTo>
                    <a:pt x="1375" y="66"/>
                    <a:pt x="1375" y="66"/>
                    <a:pt x="1375" y="66"/>
                  </a:cubicBezTo>
                  <a:cubicBezTo>
                    <a:pt x="1375" y="66"/>
                    <a:pt x="1375" y="66"/>
                    <a:pt x="1375" y="66"/>
                  </a:cubicBezTo>
                  <a:cubicBezTo>
                    <a:pt x="1375" y="66"/>
                    <a:pt x="1375" y="66"/>
                    <a:pt x="1375" y="66"/>
                  </a:cubicBezTo>
                  <a:cubicBezTo>
                    <a:pt x="1375" y="66"/>
                    <a:pt x="1376" y="66"/>
                    <a:pt x="1376" y="66"/>
                  </a:cubicBezTo>
                  <a:cubicBezTo>
                    <a:pt x="1376" y="66"/>
                    <a:pt x="1376" y="66"/>
                    <a:pt x="1376" y="66"/>
                  </a:cubicBezTo>
                  <a:cubicBezTo>
                    <a:pt x="1376" y="65"/>
                    <a:pt x="1376" y="66"/>
                    <a:pt x="1376" y="65"/>
                  </a:cubicBezTo>
                  <a:cubicBezTo>
                    <a:pt x="1376" y="65"/>
                    <a:pt x="1376" y="65"/>
                    <a:pt x="1376" y="65"/>
                  </a:cubicBezTo>
                  <a:cubicBezTo>
                    <a:pt x="1376" y="65"/>
                    <a:pt x="1377" y="65"/>
                    <a:pt x="1377" y="65"/>
                  </a:cubicBezTo>
                  <a:cubicBezTo>
                    <a:pt x="1377" y="65"/>
                    <a:pt x="1377" y="65"/>
                    <a:pt x="1377" y="65"/>
                  </a:cubicBezTo>
                  <a:cubicBezTo>
                    <a:pt x="1377" y="65"/>
                    <a:pt x="1377" y="65"/>
                    <a:pt x="1377" y="65"/>
                  </a:cubicBezTo>
                  <a:cubicBezTo>
                    <a:pt x="1377" y="65"/>
                    <a:pt x="1377" y="65"/>
                    <a:pt x="1377" y="65"/>
                  </a:cubicBezTo>
                  <a:cubicBezTo>
                    <a:pt x="1377"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9" y="63"/>
                    <a:pt x="1379" y="63"/>
                    <a:pt x="1379" y="63"/>
                  </a:cubicBezTo>
                  <a:cubicBezTo>
                    <a:pt x="1379" y="63"/>
                    <a:pt x="1379" y="63"/>
                    <a:pt x="1379" y="63"/>
                  </a:cubicBezTo>
                  <a:cubicBezTo>
                    <a:pt x="1379" y="63"/>
                    <a:pt x="1379" y="63"/>
                    <a:pt x="1379" y="63"/>
                  </a:cubicBezTo>
                  <a:cubicBezTo>
                    <a:pt x="1379" y="63"/>
                    <a:pt x="1379" y="63"/>
                    <a:pt x="1379" y="63"/>
                  </a:cubicBezTo>
                  <a:cubicBezTo>
                    <a:pt x="1380" y="63"/>
                    <a:pt x="1380" y="63"/>
                    <a:pt x="1380" y="63"/>
                  </a:cubicBezTo>
                  <a:cubicBezTo>
                    <a:pt x="1380" y="63"/>
                    <a:pt x="1380" y="63"/>
                    <a:pt x="1380" y="63"/>
                  </a:cubicBezTo>
                  <a:cubicBezTo>
                    <a:pt x="1380" y="62"/>
                    <a:pt x="1380" y="62"/>
                    <a:pt x="1380" y="62"/>
                  </a:cubicBezTo>
                  <a:cubicBezTo>
                    <a:pt x="1380" y="62"/>
                    <a:pt x="1380" y="62"/>
                    <a:pt x="1380" y="62"/>
                  </a:cubicBezTo>
                  <a:cubicBezTo>
                    <a:pt x="1381" y="62"/>
                    <a:pt x="1381" y="62"/>
                    <a:pt x="1381" y="62"/>
                  </a:cubicBezTo>
                  <a:cubicBezTo>
                    <a:pt x="1381" y="62"/>
                    <a:pt x="1381" y="62"/>
                    <a:pt x="1381" y="62"/>
                  </a:cubicBezTo>
                  <a:cubicBezTo>
                    <a:pt x="1381" y="62"/>
                    <a:pt x="1381" y="62"/>
                    <a:pt x="1381" y="61"/>
                  </a:cubicBezTo>
                  <a:cubicBezTo>
                    <a:pt x="1381" y="61"/>
                    <a:pt x="1381" y="61"/>
                    <a:pt x="1381" y="61"/>
                  </a:cubicBezTo>
                  <a:cubicBezTo>
                    <a:pt x="1381" y="61"/>
                    <a:pt x="1381" y="61"/>
                    <a:pt x="1382" y="61"/>
                  </a:cubicBezTo>
                  <a:cubicBezTo>
                    <a:pt x="1382" y="61"/>
                    <a:pt x="1382" y="61"/>
                    <a:pt x="1382" y="61"/>
                  </a:cubicBezTo>
                  <a:cubicBezTo>
                    <a:pt x="1382" y="61"/>
                    <a:pt x="1382" y="61"/>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4" y="60"/>
                    <a:pt x="1384" y="59"/>
                  </a:cubicBezTo>
                  <a:cubicBezTo>
                    <a:pt x="1384" y="59"/>
                    <a:pt x="1384" y="59"/>
                    <a:pt x="1384" y="59"/>
                  </a:cubicBezTo>
                  <a:cubicBezTo>
                    <a:pt x="1384" y="59"/>
                    <a:pt x="1384" y="59"/>
                    <a:pt x="1384" y="59"/>
                  </a:cubicBezTo>
                  <a:cubicBezTo>
                    <a:pt x="1384" y="59"/>
                    <a:pt x="1384" y="59"/>
                    <a:pt x="1384" y="59"/>
                  </a:cubicBezTo>
                  <a:cubicBezTo>
                    <a:pt x="1384" y="59"/>
                    <a:pt x="1385" y="58"/>
                    <a:pt x="1385" y="58"/>
                  </a:cubicBezTo>
                  <a:cubicBezTo>
                    <a:pt x="1385" y="58"/>
                    <a:pt x="1385" y="58"/>
                    <a:pt x="1385" y="58"/>
                  </a:cubicBezTo>
                  <a:cubicBezTo>
                    <a:pt x="1386" y="58"/>
                    <a:pt x="1386" y="58"/>
                    <a:pt x="1386" y="58"/>
                  </a:cubicBezTo>
                  <a:cubicBezTo>
                    <a:pt x="1386" y="58"/>
                    <a:pt x="1386" y="58"/>
                    <a:pt x="1386" y="58"/>
                  </a:cubicBezTo>
                  <a:cubicBezTo>
                    <a:pt x="1386" y="58"/>
                    <a:pt x="1386" y="57"/>
                    <a:pt x="1386" y="57"/>
                  </a:cubicBezTo>
                  <a:cubicBezTo>
                    <a:pt x="1386" y="57"/>
                    <a:pt x="1386" y="57"/>
                    <a:pt x="1386" y="57"/>
                  </a:cubicBezTo>
                  <a:cubicBezTo>
                    <a:pt x="1386" y="57"/>
                    <a:pt x="1386" y="57"/>
                    <a:pt x="1386" y="57"/>
                  </a:cubicBezTo>
                  <a:cubicBezTo>
                    <a:pt x="1386" y="57"/>
                    <a:pt x="1386" y="57"/>
                    <a:pt x="1386" y="57"/>
                  </a:cubicBezTo>
                  <a:cubicBezTo>
                    <a:pt x="1387" y="57"/>
                    <a:pt x="1387" y="57"/>
                    <a:pt x="1387" y="57"/>
                  </a:cubicBezTo>
                  <a:cubicBezTo>
                    <a:pt x="1387" y="57"/>
                    <a:pt x="1387" y="57"/>
                    <a:pt x="1387" y="57"/>
                  </a:cubicBezTo>
                  <a:cubicBezTo>
                    <a:pt x="1387" y="57"/>
                    <a:pt x="1387" y="56"/>
                    <a:pt x="1387" y="56"/>
                  </a:cubicBezTo>
                  <a:cubicBezTo>
                    <a:pt x="1387" y="56"/>
                    <a:pt x="1387" y="56"/>
                    <a:pt x="1387" y="56"/>
                  </a:cubicBezTo>
                  <a:cubicBezTo>
                    <a:pt x="1387" y="56"/>
                    <a:pt x="1387" y="56"/>
                    <a:pt x="1387" y="56"/>
                  </a:cubicBezTo>
                  <a:cubicBezTo>
                    <a:pt x="1387" y="56"/>
                    <a:pt x="1387" y="56"/>
                    <a:pt x="1387" y="56"/>
                  </a:cubicBezTo>
                  <a:cubicBezTo>
                    <a:pt x="1388" y="56"/>
                    <a:pt x="1388" y="56"/>
                    <a:pt x="1388" y="55"/>
                  </a:cubicBezTo>
                  <a:cubicBezTo>
                    <a:pt x="1388" y="55"/>
                    <a:pt x="1388" y="55"/>
                    <a:pt x="1388" y="55"/>
                  </a:cubicBezTo>
                  <a:cubicBezTo>
                    <a:pt x="1388" y="55"/>
                    <a:pt x="1388" y="55"/>
                    <a:pt x="1388" y="55"/>
                  </a:cubicBezTo>
                  <a:cubicBezTo>
                    <a:pt x="1388" y="55"/>
                    <a:pt x="1388" y="55"/>
                    <a:pt x="1388" y="55"/>
                  </a:cubicBezTo>
                  <a:cubicBezTo>
                    <a:pt x="1389" y="55"/>
                    <a:pt x="1389" y="54"/>
                    <a:pt x="1389" y="54"/>
                  </a:cubicBezTo>
                  <a:cubicBezTo>
                    <a:pt x="1389" y="54"/>
                    <a:pt x="1389" y="54"/>
                    <a:pt x="1389" y="54"/>
                  </a:cubicBezTo>
                  <a:cubicBezTo>
                    <a:pt x="1389" y="54"/>
                    <a:pt x="1389" y="54"/>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1" y="53"/>
                    <a:pt x="1391" y="52"/>
                    <a:pt x="1391" y="52"/>
                  </a:cubicBezTo>
                  <a:cubicBezTo>
                    <a:pt x="1391" y="52"/>
                    <a:pt x="1391" y="52"/>
                    <a:pt x="1391" y="52"/>
                  </a:cubicBezTo>
                  <a:cubicBezTo>
                    <a:pt x="1391" y="52"/>
                    <a:pt x="1391" y="51"/>
                    <a:pt x="1391" y="51"/>
                  </a:cubicBezTo>
                  <a:cubicBezTo>
                    <a:pt x="1391" y="51"/>
                    <a:pt x="1391" y="51"/>
                    <a:pt x="1391" y="51"/>
                  </a:cubicBezTo>
                  <a:cubicBezTo>
                    <a:pt x="1392" y="51"/>
                    <a:pt x="1391" y="51"/>
                    <a:pt x="1392" y="51"/>
                  </a:cubicBezTo>
                  <a:cubicBezTo>
                    <a:pt x="1392" y="51"/>
                    <a:pt x="1392" y="51"/>
                    <a:pt x="1392" y="51"/>
                  </a:cubicBezTo>
                  <a:cubicBezTo>
                    <a:pt x="1392" y="51"/>
                    <a:pt x="1392" y="50"/>
                    <a:pt x="1392" y="50"/>
                  </a:cubicBezTo>
                  <a:cubicBezTo>
                    <a:pt x="1392" y="50"/>
                    <a:pt x="1392" y="50"/>
                    <a:pt x="1392" y="50"/>
                  </a:cubicBezTo>
                  <a:cubicBezTo>
                    <a:pt x="1392" y="50"/>
                    <a:pt x="1392" y="50"/>
                    <a:pt x="1392" y="50"/>
                  </a:cubicBezTo>
                  <a:cubicBezTo>
                    <a:pt x="1392" y="50"/>
                    <a:pt x="1392" y="50"/>
                    <a:pt x="1392" y="50"/>
                  </a:cubicBezTo>
                  <a:cubicBezTo>
                    <a:pt x="1392" y="50"/>
                    <a:pt x="1393" y="49"/>
                    <a:pt x="1393" y="49"/>
                  </a:cubicBezTo>
                  <a:cubicBezTo>
                    <a:pt x="1393" y="49"/>
                    <a:pt x="1393" y="49"/>
                    <a:pt x="1393" y="49"/>
                  </a:cubicBezTo>
                  <a:cubicBezTo>
                    <a:pt x="1393" y="49"/>
                    <a:pt x="1393" y="49"/>
                    <a:pt x="1393" y="49"/>
                  </a:cubicBezTo>
                  <a:cubicBezTo>
                    <a:pt x="1393" y="49"/>
                    <a:pt x="1393" y="49"/>
                    <a:pt x="1393" y="49"/>
                  </a:cubicBezTo>
                  <a:cubicBezTo>
                    <a:pt x="1393" y="48"/>
                    <a:pt x="1393" y="48"/>
                    <a:pt x="1393" y="48"/>
                  </a:cubicBezTo>
                  <a:cubicBezTo>
                    <a:pt x="1393" y="48"/>
                    <a:pt x="1393" y="48"/>
                    <a:pt x="1393" y="48"/>
                  </a:cubicBezTo>
                  <a:cubicBezTo>
                    <a:pt x="1393" y="48"/>
                    <a:pt x="1393" y="48"/>
                    <a:pt x="1393" y="48"/>
                  </a:cubicBezTo>
                  <a:cubicBezTo>
                    <a:pt x="1394" y="48"/>
                    <a:pt x="1394" y="48"/>
                    <a:pt x="1394" y="47"/>
                  </a:cubicBezTo>
                  <a:cubicBezTo>
                    <a:pt x="1394" y="48"/>
                    <a:pt x="1394" y="48"/>
                    <a:pt x="1394" y="48"/>
                  </a:cubicBezTo>
                  <a:cubicBezTo>
                    <a:pt x="1394" y="47"/>
                    <a:pt x="1394" y="47"/>
                    <a:pt x="1394" y="47"/>
                  </a:cubicBezTo>
                  <a:cubicBezTo>
                    <a:pt x="1394" y="47"/>
                    <a:pt x="1394" y="47"/>
                    <a:pt x="1394" y="47"/>
                  </a:cubicBezTo>
                  <a:cubicBezTo>
                    <a:pt x="1394" y="47"/>
                    <a:pt x="1394" y="46"/>
                    <a:pt x="1394" y="46"/>
                  </a:cubicBezTo>
                  <a:cubicBezTo>
                    <a:pt x="1394" y="46"/>
                    <a:pt x="1394" y="46"/>
                    <a:pt x="1394" y="46"/>
                  </a:cubicBezTo>
                  <a:cubicBezTo>
                    <a:pt x="1395" y="46"/>
                    <a:pt x="1395" y="45"/>
                    <a:pt x="1395" y="45"/>
                  </a:cubicBezTo>
                  <a:cubicBezTo>
                    <a:pt x="1395" y="45"/>
                    <a:pt x="1395" y="45"/>
                    <a:pt x="1395" y="45"/>
                  </a:cubicBezTo>
                  <a:cubicBezTo>
                    <a:pt x="1395" y="45"/>
                    <a:pt x="1395" y="45"/>
                    <a:pt x="1395" y="44"/>
                  </a:cubicBezTo>
                  <a:cubicBezTo>
                    <a:pt x="1395" y="44"/>
                    <a:pt x="1395" y="44"/>
                    <a:pt x="1395" y="44"/>
                  </a:cubicBezTo>
                  <a:cubicBezTo>
                    <a:pt x="1395" y="44"/>
                    <a:pt x="1395" y="44"/>
                    <a:pt x="1395" y="43"/>
                  </a:cubicBezTo>
                  <a:cubicBezTo>
                    <a:pt x="1395" y="43"/>
                    <a:pt x="1395" y="43"/>
                    <a:pt x="1395" y="43"/>
                  </a:cubicBezTo>
                  <a:cubicBezTo>
                    <a:pt x="1396" y="43"/>
                    <a:pt x="1396" y="43"/>
                    <a:pt x="1396" y="43"/>
                  </a:cubicBezTo>
                  <a:cubicBezTo>
                    <a:pt x="1396" y="42"/>
                    <a:pt x="1396" y="42"/>
                    <a:pt x="1396" y="42"/>
                  </a:cubicBezTo>
                  <a:cubicBezTo>
                    <a:pt x="1396" y="42"/>
                    <a:pt x="1396" y="42"/>
                    <a:pt x="1396" y="42"/>
                  </a:cubicBezTo>
                  <a:cubicBezTo>
                    <a:pt x="1396" y="42"/>
                    <a:pt x="1396" y="42"/>
                    <a:pt x="1396" y="41"/>
                  </a:cubicBezTo>
                  <a:cubicBezTo>
                    <a:pt x="1396" y="41"/>
                    <a:pt x="1396" y="41"/>
                    <a:pt x="1396" y="41"/>
                  </a:cubicBezTo>
                  <a:cubicBezTo>
                    <a:pt x="1397" y="41"/>
                    <a:pt x="1396" y="40"/>
                    <a:pt x="1397" y="40"/>
                  </a:cubicBezTo>
                  <a:cubicBezTo>
                    <a:pt x="1397" y="40"/>
                    <a:pt x="1397" y="40"/>
                    <a:pt x="1397" y="40"/>
                  </a:cubicBezTo>
                  <a:cubicBezTo>
                    <a:pt x="1397" y="39"/>
                    <a:pt x="1397" y="39"/>
                    <a:pt x="1397" y="38"/>
                  </a:cubicBezTo>
                  <a:cubicBezTo>
                    <a:pt x="1397" y="38"/>
                    <a:pt x="1397" y="38"/>
                    <a:pt x="1397" y="38"/>
                  </a:cubicBezTo>
                  <a:cubicBezTo>
                    <a:pt x="1397" y="37"/>
                    <a:pt x="1397" y="37"/>
                    <a:pt x="1397" y="36"/>
                  </a:cubicBezTo>
                  <a:cubicBezTo>
                    <a:pt x="1397" y="36"/>
                    <a:pt x="1397" y="36"/>
                    <a:pt x="1397" y="35"/>
                  </a:cubicBezTo>
                  <a:cubicBezTo>
                    <a:pt x="1397" y="33"/>
                    <a:pt x="1397" y="30"/>
                    <a:pt x="1397" y="27"/>
                  </a:cubicBezTo>
                  <a:cubicBezTo>
                    <a:pt x="1397" y="27"/>
                    <a:pt x="1397" y="27"/>
                    <a:pt x="1397" y="27"/>
                  </a:cubicBezTo>
                  <a:cubicBezTo>
                    <a:pt x="1397" y="26"/>
                    <a:pt x="1397" y="25"/>
                    <a:pt x="1397" y="25"/>
                  </a:cubicBezTo>
                  <a:cubicBezTo>
                    <a:pt x="1397" y="25"/>
                    <a:pt x="1397" y="25"/>
                    <a:pt x="1397" y="25"/>
                  </a:cubicBezTo>
                  <a:cubicBezTo>
                    <a:pt x="1397" y="25"/>
                    <a:pt x="1397" y="25"/>
                    <a:pt x="1397" y="25"/>
                  </a:cubicBezTo>
                  <a:cubicBezTo>
                    <a:pt x="1397" y="24"/>
                    <a:pt x="1397" y="24"/>
                    <a:pt x="1397" y="24"/>
                  </a:cubicBezTo>
                  <a:cubicBezTo>
                    <a:pt x="1396" y="23"/>
                    <a:pt x="1396" y="23"/>
                    <a:pt x="1396" y="23"/>
                  </a:cubicBezTo>
                  <a:cubicBezTo>
                    <a:pt x="1396" y="23"/>
                    <a:pt x="1396" y="23"/>
                    <a:pt x="1396" y="23"/>
                  </a:cubicBezTo>
                  <a:cubicBezTo>
                    <a:pt x="1396" y="23"/>
                    <a:pt x="1396" y="22"/>
                    <a:pt x="1396" y="22"/>
                  </a:cubicBezTo>
                  <a:cubicBezTo>
                    <a:pt x="1396" y="22"/>
                    <a:pt x="1396" y="22"/>
                    <a:pt x="1396" y="22"/>
                  </a:cubicBezTo>
                  <a:cubicBezTo>
                    <a:pt x="1396" y="22"/>
                    <a:pt x="1396" y="21"/>
                    <a:pt x="1396" y="21"/>
                  </a:cubicBezTo>
                  <a:cubicBezTo>
                    <a:pt x="1396" y="21"/>
                    <a:pt x="1396" y="21"/>
                    <a:pt x="1396" y="21"/>
                  </a:cubicBezTo>
                  <a:cubicBezTo>
                    <a:pt x="1396" y="21"/>
                    <a:pt x="1396" y="21"/>
                    <a:pt x="1395" y="20"/>
                  </a:cubicBezTo>
                  <a:cubicBezTo>
                    <a:pt x="1395" y="20"/>
                    <a:pt x="1395" y="20"/>
                    <a:pt x="1395" y="20"/>
                  </a:cubicBezTo>
                  <a:cubicBezTo>
                    <a:pt x="1395" y="20"/>
                    <a:pt x="1395" y="20"/>
                    <a:pt x="1395" y="20"/>
                  </a:cubicBezTo>
                  <a:cubicBezTo>
                    <a:pt x="1395" y="20"/>
                    <a:pt x="1395" y="20"/>
                    <a:pt x="1395" y="20"/>
                  </a:cubicBezTo>
                  <a:cubicBezTo>
                    <a:pt x="1395" y="20"/>
                    <a:pt x="1395" y="20"/>
                    <a:pt x="1395" y="20"/>
                  </a:cubicBezTo>
                  <a:cubicBezTo>
                    <a:pt x="1395" y="19"/>
                    <a:pt x="1395" y="19"/>
                    <a:pt x="1395" y="19"/>
                  </a:cubicBezTo>
                  <a:cubicBezTo>
                    <a:pt x="1395" y="19"/>
                    <a:pt x="1395" y="19"/>
                    <a:pt x="1395" y="19"/>
                  </a:cubicBezTo>
                  <a:cubicBezTo>
                    <a:pt x="1395" y="19"/>
                    <a:pt x="1395" y="19"/>
                    <a:pt x="1395" y="19"/>
                  </a:cubicBezTo>
                  <a:cubicBezTo>
                    <a:pt x="1395" y="19"/>
                    <a:pt x="1395" y="18"/>
                    <a:pt x="1394" y="18"/>
                  </a:cubicBezTo>
                  <a:cubicBezTo>
                    <a:pt x="1394" y="18"/>
                    <a:pt x="1394" y="18"/>
                    <a:pt x="1394" y="18"/>
                  </a:cubicBezTo>
                  <a:cubicBezTo>
                    <a:pt x="1394" y="18"/>
                    <a:pt x="1394" y="18"/>
                    <a:pt x="1394" y="18"/>
                  </a:cubicBezTo>
                  <a:cubicBezTo>
                    <a:pt x="1394" y="18"/>
                    <a:pt x="1394" y="18"/>
                    <a:pt x="1394" y="18"/>
                  </a:cubicBezTo>
                  <a:cubicBezTo>
                    <a:pt x="1394" y="17"/>
                    <a:pt x="1394" y="17"/>
                    <a:pt x="1394" y="17"/>
                  </a:cubicBezTo>
                  <a:cubicBezTo>
                    <a:pt x="1394" y="17"/>
                    <a:pt x="1394" y="17"/>
                    <a:pt x="1394" y="17"/>
                  </a:cubicBezTo>
                  <a:cubicBezTo>
                    <a:pt x="1394" y="17"/>
                    <a:pt x="1393" y="17"/>
                    <a:pt x="1393" y="17"/>
                  </a:cubicBezTo>
                  <a:cubicBezTo>
                    <a:pt x="1393" y="17"/>
                    <a:pt x="1393" y="17"/>
                    <a:pt x="1393" y="17"/>
                  </a:cubicBezTo>
                  <a:cubicBezTo>
                    <a:pt x="1393" y="16"/>
                    <a:pt x="1393" y="16"/>
                    <a:pt x="1393" y="16"/>
                  </a:cubicBezTo>
                  <a:cubicBezTo>
                    <a:pt x="1393" y="16"/>
                    <a:pt x="1393" y="16"/>
                    <a:pt x="1393" y="16"/>
                  </a:cubicBezTo>
                  <a:cubicBezTo>
                    <a:pt x="1393" y="16"/>
                    <a:pt x="1393" y="16"/>
                    <a:pt x="1393" y="16"/>
                  </a:cubicBezTo>
                  <a:cubicBezTo>
                    <a:pt x="1393" y="16"/>
                    <a:pt x="1393" y="16"/>
                    <a:pt x="1393" y="16"/>
                  </a:cubicBezTo>
                  <a:cubicBezTo>
                    <a:pt x="1393" y="15"/>
                    <a:pt x="1392" y="15"/>
                    <a:pt x="1392" y="15"/>
                  </a:cubicBezTo>
                  <a:cubicBezTo>
                    <a:pt x="1392" y="15"/>
                    <a:pt x="1392" y="15"/>
                    <a:pt x="1392" y="15"/>
                  </a:cubicBezTo>
                  <a:cubicBezTo>
                    <a:pt x="1392" y="15"/>
                    <a:pt x="1392" y="15"/>
                    <a:pt x="1392" y="15"/>
                  </a:cubicBezTo>
                  <a:cubicBezTo>
                    <a:pt x="1392" y="15"/>
                    <a:pt x="1392" y="15"/>
                    <a:pt x="1392" y="15"/>
                  </a:cubicBezTo>
                  <a:cubicBezTo>
                    <a:pt x="1392" y="14"/>
                    <a:pt x="1392" y="14"/>
                    <a:pt x="1392" y="14"/>
                  </a:cubicBezTo>
                  <a:cubicBezTo>
                    <a:pt x="1392" y="14"/>
                    <a:pt x="1392" y="14"/>
                    <a:pt x="1392" y="14"/>
                  </a:cubicBezTo>
                  <a:cubicBezTo>
                    <a:pt x="1392" y="14"/>
                    <a:pt x="1391" y="14"/>
                    <a:pt x="1391" y="14"/>
                  </a:cubicBezTo>
                  <a:cubicBezTo>
                    <a:pt x="1391" y="14"/>
                    <a:pt x="1391" y="14"/>
                    <a:pt x="1391" y="14"/>
                  </a:cubicBezTo>
                  <a:cubicBezTo>
                    <a:pt x="1391" y="14"/>
                    <a:pt x="1391" y="14"/>
                    <a:pt x="1391" y="13"/>
                  </a:cubicBezTo>
                  <a:cubicBezTo>
                    <a:pt x="1391" y="14"/>
                    <a:pt x="1391" y="14"/>
                    <a:pt x="1391" y="14"/>
                  </a:cubicBezTo>
                  <a:cubicBezTo>
                    <a:pt x="1391" y="13"/>
                    <a:pt x="1391" y="13"/>
                    <a:pt x="1391" y="13"/>
                  </a:cubicBezTo>
                  <a:cubicBezTo>
                    <a:pt x="1391" y="13"/>
                    <a:pt x="1391" y="13"/>
                    <a:pt x="1391" y="13"/>
                  </a:cubicBezTo>
                  <a:cubicBezTo>
                    <a:pt x="1390" y="13"/>
                    <a:pt x="1390" y="13"/>
                    <a:pt x="1390" y="13"/>
                  </a:cubicBezTo>
                  <a:cubicBezTo>
                    <a:pt x="1390" y="13"/>
                    <a:pt x="1390" y="13"/>
                    <a:pt x="1390" y="13"/>
                  </a:cubicBezTo>
                  <a:cubicBezTo>
                    <a:pt x="1390" y="13"/>
                    <a:pt x="1390" y="12"/>
                    <a:pt x="1390" y="12"/>
                  </a:cubicBezTo>
                  <a:cubicBezTo>
                    <a:pt x="1390" y="12"/>
                    <a:pt x="1390" y="12"/>
                    <a:pt x="1390" y="12"/>
                  </a:cubicBezTo>
                  <a:cubicBezTo>
                    <a:pt x="1390" y="12"/>
                    <a:pt x="1390" y="12"/>
                    <a:pt x="1389" y="12"/>
                  </a:cubicBezTo>
                  <a:cubicBezTo>
                    <a:pt x="1389" y="12"/>
                    <a:pt x="1389" y="12"/>
                    <a:pt x="1389" y="12"/>
                  </a:cubicBezTo>
                  <a:cubicBezTo>
                    <a:pt x="1389" y="12"/>
                    <a:pt x="1389" y="12"/>
                    <a:pt x="1389" y="11"/>
                  </a:cubicBezTo>
                  <a:cubicBezTo>
                    <a:pt x="1389" y="11"/>
                    <a:pt x="1389" y="11"/>
                    <a:pt x="1389" y="11"/>
                  </a:cubicBezTo>
                  <a:cubicBezTo>
                    <a:pt x="1388" y="11"/>
                    <a:pt x="1388" y="11"/>
                    <a:pt x="1388" y="11"/>
                  </a:cubicBezTo>
                  <a:cubicBezTo>
                    <a:pt x="1388" y="11"/>
                    <a:pt x="1388" y="11"/>
                    <a:pt x="1388" y="11"/>
                  </a:cubicBezTo>
                  <a:cubicBezTo>
                    <a:pt x="1388" y="11"/>
                    <a:pt x="1388" y="11"/>
                    <a:pt x="1388" y="11"/>
                  </a:cubicBezTo>
                  <a:cubicBezTo>
                    <a:pt x="1388" y="11"/>
                    <a:pt x="1388" y="11"/>
                    <a:pt x="1388" y="11"/>
                  </a:cubicBezTo>
                  <a:cubicBezTo>
                    <a:pt x="1388" y="10"/>
                    <a:pt x="1387" y="11"/>
                    <a:pt x="1387" y="10"/>
                  </a:cubicBezTo>
                  <a:cubicBezTo>
                    <a:pt x="1387" y="10"/>
                    <a:pt x="1387" y="10"/>
                    <a:pt x="1387" y="10"/>
                  </a:cubicBezTo>
                  <a:cubicBezTo>
                    <a:pt x="1387" y="10"/>
                    <a:pt x="1387" y="10"/>
                    <a:pt x="1387" y="10"/>
                  </a:cubicBezTo>
                  <a:cubicBezTo>
                    <a:pt x="1387" y="10"/>
                    <a:pt x="1387" y="10"/>
                    <a:pt x="1387" y="10"/>
                  </a:cubicBezTo>
                  <a:cubicBezTo>
                    <a:pt x="1387" y="10"/>
                    <a:pt x="1386" y="10"/>
                    <a:pt x="1386" y="10"/>
                  </a:cubicBezTo>
                  <a:cubicBezTo>
                    <a:pt x="1386" y="10"/>
                    <a:pt x="1386" y="10"/>
                    <a:pt x="1386" y="10"/>
                  </a:cubicBezTo>
                  <a:cubicBezTo>
                    <a:pt x="1386" y="9"/>
                    <a:pt x="1386" y="9"/>
                    <a:pt x="1385" y="9"/>
                  </a:cubicBezTo>
                  <a:cubicBezTo>
                    <a:pt x="1385" y="9"/>
                    <a:pt x="1385" y="9"/>
                    <a:pt x="1385" y="9"/>
                  </a:cubicBezTo>
                  <a:cubicBezTo>
                    <a:pt x="1385" y="9"/>
                    <a:pt x="1385" y="9"/>
                    <a:pt x="1385" y="9"/>
                  </a:cubicBezTo>
                  <a:cubicBezTo>
                    <a:pt x="1385" y="9"/>
                    <a:pt x="1385" y="9"/>
                    <a:pt x="1385" y="9"/>
                  </a:cubicBezTo>
                  <a:cubicBezTo>
                    <a:pt x="1385" y="9"/>
                    <a:pt x="1384" y="9"/>
                    <a:pt x="1384" y="9"/>
                  </a:cubicBezTo>
                  <a:cubicBezTo>
                    <a:pt x="1384" y="9"/>
                    <a:pt x="1384" y="9"/>
                    <a:pt x="1384" y="9"/>
                  </a:cubicBezTo>
                  <a:cubicBezTo>
                    <a:pt x="1384" y="9"/>
                    <a:pt x="1384" y="9"/>
                    <a:pt x="1384" y="9"/>
                  </a:cubicBezTo>
                  <a:cubicBezTo>
                    <a:pt x="1384" y="8"/>
                    <a:pt x="1383" y="8"/>
                    <a:pt x="1383" y="8"/>
                  </a:cubicBezTo>
                  <a:cubicBezTo>
                    <a:pt x="1383" y="8"/>
                    <a:pt x="1383" y="8"/>
                    <a:pt x="1383" y="8"/>
                  </a:cubicBezTo>
                  <a:cubicBezTo>
                    <a:pt x="1383" y="8"/>
                    <a:pt x="1383" y="8"/>
                    <a:pt x="1383" y="8"/>
                  </a:cubicBezTo>
                  <a:cubicBezTo>
                    <a:pt x="1383" y="8"/>
                    <a:pt x="1383" y="8"/>
                    <a:pt x="1383" y="8"/>
                  </a:cubicBezTo>
                  <a:cubicBezTo>
                    <a:pt x="1382" y="8"/>
                    <a:pt x="1382" y="8"/>
                    <a:pt x="1382" y="8"/>
                  </a:cubicBezTo>
                  <a:cubicBezTo>
                    <a:pt x="1382" y="8"/>
                    <a:pt x="1382" y="8"/>
                    <a:pt x="1382" y="8"/>
                  </a:cubicBezTo>
                  <a:cubicBezTo>
                    <a:pt x="1382" y="8"/>
                    <a:pt x="1382" y="8"/>
                    <a:pt x="1382" y="8"/>
                  </a:cubicBezTo>
                  <a:cubicBezTo>
                    <a:pt x="1381" y="7"/>
                    <a:pt x="1381" y="7"/>
                    <a:pt x="1381" y="7"/>
                  </a:cubicBezTo>
                  <a:cubicBezTo>
                    <a:pt x="1381" y="7"/>
                    <a:pt x="1381" y="7"/>
                    <a:pt x="1381" y="7"/>
                  </a:cubicBezTo>
                  <a:cubicBezTo>
                    <a:pt x="1381" y="7"/>
                    <a:pt x="1381" y="7"/>
                    <a:pt x="1381" y="7"/>
                  </a:cubicBezTo>
                  <a:cubicBezTo>
                    <a:pt x="1380" y="7"/>
                    <a:pt x="1380" y="7"/>
                    <a:pt x="1379" y="7"/>
                  </a:cubicBezTo>
                  <a:cubicBezTo>
                    <a:pt x="1379" y="7"/>
                    <a:pt x="1379" y="7"/>
                    <a:pt x="1379" y="7"/>
                  </a:cubicBezTo>
                  <a:cubicBezTo>
                    <a:pt x="1379" y="6"/>
                    <a:pt x="1378" y="7"/>
                    <a:pt x="1378" y="7"/>
                  </a:cubicBezTo>
                  <a:cubicBezTo>
                    <a:pt x="1378" y="7"/>
                    <a:pt x="1378" y="7"/>
                    <a:pt x="1378" y="6"/>
                  </a:cubicBezTo>
                  <a:cubicBezTo>
                    <a:pt x="1377" y="6"/>
                    <a:pt x="1377" y="6"/>
                    <a:pt x="1376" y="6"/>
                  </a:cubicBezTo>
                  <a:cubicBezTo>
                    <a:pt x="1376" y="6"/>
                    <a:pt x="1376" y="6"/>
                    <a:pt x="1376" y="6"/>
                  </a:cubicBezTo>
                  <a:cubicBezTo>
                    <a:pt x="1375" y="6"/>
                    <a:pt x="1374" y="6"/>
                    <a:pt x="1373" y="6"/>
                  </a:cubicBezTo>
                  <a:cubicBezTo>
                    <a:pt x="1373" y="6"/>
                    <a:pt x="1372" y="6"/>
                    <a:pt x="1371" y="6"/>
                  </a:cubicBezTo>
                  <a:cubicBezTo>
                    <a:pt x="1371" y="6"/>
                    <a:pt x="1370" y="6"/>
                    <a:pt x="1369" y="6"/>
                  </a:cubicBezTo>
                  <a:cubicBezTo>
                    <a:pt x="1368" y="6"/>
                    <a:pt x="1368" y="6"/>
                    <a:pt x="1367" y="6"/>
                  </a:cubicBezTo>
                  <a:cubicBezTo>
                    <a:pt x="1366" y="6"/>
                    <a:pt x="1365" y="6"/>
                    <a:pt x="1364" y="6"/>
                  </a:cubicBezTo>
                  <a:cubicBezTo>
                    <a:pt x="1364" y="6"/>
                    <a:pt x="1364" y="6"/>
                    <a:pt x="1364" y="6"/>
                  </a:cubicBezTo>
                  <a:cubicBezTo>
                    <a:pt x="1363" y="7"/>
                    <a:pt x="1363" y="6"/>
                    <a:pt x="1362" y="6"/>
                  </a:cubicBezTo>
                  <a:cubicBezTo>
                    <a:pt x="1362" y="7"/>
                    <a:pt x="1362" y="7"/>
                    <a:pt x="1362" y="7"/>
                  </a:cubicBezTo>
                  <a:cubicBezTo>
                    <a:pt x="1361" y="7"/>
                    <a:pt x="1361" y="6"/>
                    <a:pt x="1360" y="7"/>
                  </a:cubicBezTo>
                  <a:cubicBezTo>
                    <a:pt x="1360" y="7"/>
                    <a:pt x="1360" y="7"/>
                    <a:pt x="1360" y="7"/>
                  </a:cubicBezTo>
                  <a:cubicBezTo>
                    <a:pt x="1360" y="7"/>
                    <a:pt x="1360" y="7"/>
                    <a:pt x="1359" y="7"/>
                  </a:cubicBezTo>
                  <a:cubicBezTo>
                    <a:pt x="1359" y="7"/>
                    <a:pt x="1359" y="7"/>
                    <a:pt x="1359" y="7"/>
                  </a:cubicBezTo>
                  <a:cubicBezTo>
                    <a:pt x="1359" y="7"/>
                    <a:pt x="1358" y="7"/>
                    <a:pt x="1358" y="7"/>
                  </a:cubicBezTo>
                  <a:cubicBezTo>
                    <a:pt x="1358" y="8"/>
                    <a:pt x="1358" y="8"/>
                    <a:pt x="1358" y="8"/>
                  </a:cubicBezTo>
                  <a:cubicBezTo>
                    <a:pt x="1358" y="8"/>
                    <a:pt x="1357" y="8"/>
                    <a:pt x="1357" y="8"/>
                  </a:cubicBezTo>
                  <a:cubicBezTo>
                    <a:pt x="1357" y="8"/>
                    <a:pt x="1357" y="8"/>
                    <a:pt x="1357" y="8"/>
                  </a:cubicBezTo>
                  <a:cubicBezTo>
                    <a:pt x="1357" y="8"/>
                    <a:pt x="1357" y="8"/>
                    <a:pt x="1357" y="8"/>
                  </a:cubicBezTo>
                  <a:cubicBezTo>
                    <a:pt x="1357" y="8"/>
                    <a:pt x="1356" y="8"/>
                    <a:pt x="1356" y="8"/>
                  </a:cubicBezTo>
                  <a:cubicBezTo>
                    <a:pt x="1356" y="8"/>
                    <a:pt x="1356" y="8"/>
                    <a:pt x="1356" y="8"/>
                  </a:cubicBezTo>
                  <a:cubicBezTo>
                    <a:pt x="1356" y="8"/>
                    <a:pt x="1356" y="8"/>
                    <a:pt x="1355" y="9"/>
                  </a:cubicBezTo>
                  <a:cubicBezTo>
                    <a:pt x="1355" y="9"/>
                    <a:pt x="1355" y="9"/>
                    <a:pt x="1355" y="9"/>
                  </a:cubicBezTo>
                  <a:cubicBezTo>
                    <a:pt x="1355" y="9"/>
                    <a:pt x="1355" y="9"/>
                    <a:pt x="1355" y="9"/>
                  </a:cubicBezTo>
                  <a:cubicBezTo>
                    <a:pt x="1355" y="9"/>
                    <a:pt x="1355" y="9"/>
                    <a:pt x="1355" y="9"/>
                  </a:cubicBezTo>
                  <a:cubicBezTo>
                    <a:pt x="1355" y="9"/>
                    <a:pt x="1354" y="9"/>
                    <a:pt x="1354" y="9"/>
                  </a:cubicBezTo>
                  <a:cubicBezTo>
                    <a:pt x="1354" y="9"/>
                    <a:pt x="1354" y="9"/>
                    <a:pt x="1354" y="9"/>
                  </a:cubicBezTo>
                  <a:cubicBezTo>
                    <a:pt x="1354" y="9"/>
                    <a:pt x="1354" y="9"/>
                    <a:pt x="1353" y="10"/>
                  </a:cubicBezTo>
                  <a:cubicBezTo>
                    <a:pt x="1353" y="10"/>
                    <a:pt x="1353" y="10"/>
                    <a:pt x="1353" y="10"/>
                  </a:cubicBezTo>
                  <a:cubicBezTo>
                    <a:pt x="1353" y="10"/>
                    <a:pt x="1353" y="10"/>
                    <a:pt x="1353" y="10"/>
                  </a:cubicBezTo>
                  <a:cubicBezTo>
                    <a:pt x="1353" y="10"/>
                    <a:pt x="1353" y="10"/>
                    <a:pt x="1353" y="10"/>
                  </a:cubicBezTo>
                  <a:cubicBezTo>
                    <a:pt x="1353" y="10"/>
                    <a:pt x="1352" y="10"/>
                    <a:pt x="1352" y="10"/>
                  </a:cubicBezTo>
                  <a:cubicBezTo>
                    <a:pt x="1352" y="10"/>
                    <a:pt x="1352" y="10"/>
                    <a:pt x="1352" y="10"/>
                  </a:cubicBezTo>
                  <a:cubicBezTo>
                    <a:pt x="1352" y="11"/>
                    <a:pt x="1352" y="10"/>
                    <a:pt x="1352" y="11"/>
                  </a:cubicBezTo>
                  <a:cubicBezTo>
                    <a:pt x="1352" y="11"/>
                    <a:pt x="1352" y="11"/>
                    <a:pt x="1352" y="11"/>
                  </a:cubicBezTo>
                  <a:cubicBezTo>
                    <a:pt x="1351" y="11"/>
                    <a:pt x="1351" y="11"/>
                    <a:pt x="1351" y="11"/>
                  </a:cubicBezTo>
                  <a:cubicBezTo>
                    <a:pt x="1351" y="11"/>
                    <a:pt x="1351" y="11"/>
                    <a:pt x="1351" y="11"/>
                  </a:cubicBezTo>
                  <a:cubicBezTo>
                    <a:pt x="1350" y="11"/>
                    <a:pt x="1350" y="12"/>
                    <a:pt x="1350" y="12"/>
                  </a:cubicBezTo>
                  <a:cubicBezTo>
                    <a:pt x="1350" y="12"/>
                    <a:pt x="1350" y="12"/>
                    <a:pt x="1350" y="12"/>
                  </a:cubicBezTo>
                  <a:cubicBezTo>
                    <a:pt x="1350" y="12"/>
                    <a:pt x="1350" y="12"/>
                    <a:pt x="1350" y="12"/>
                  </a:cubicBezTo>
                  <a:cubicBezTo>
                    <a:pt x="1350" y="12"/>
                    <a:pt x="1350" y="12"/>
                    <a:pt x="1350" y="12"/>
                  </a:cubicBezTo>
                  <a:cubicBezTo>
                    <a:pt x="1349" y="12"/>
                    <a:pt x="1349" y="12"/>
                    <a:pt x="1349" y="12"/>
                  </a:cubicBezTo>
                  <a:cubicBezTo>
                    <a:pt x="1349" y="12"/>
                    <a:pt x="1349" y="12"/>
                    <a:pt x="1349" y="12"/>
                  </a:cubicBezTo>
                  <a:cubicBezTo>
                    <a:pt x="1349" y="13"/>
                    <a:pt x="1349" y="13"/>
                    <a:pt x="1349" y="13"/>
                  </a:cubicBezTo>
                  <a:cubicBezTo>
                    <a:pt x="1349" y="13"/>
                    <a:pt x="1349" y="13"/>
                    <a:pt x="1349" y="13"/>
                  </a:cubicBezTo>
                  <a:cubicBezTo>
                    <a:pt x="1349" y="13"/>
                    <a:pt x="1348" y="13"/>
                    <a:pt x="1348" y="14"/>
                  </a:cubicBezTo>
                  <a:cubicBezTo>
                    <a:pt x="1348" y="14"/>
                    <a:pt x="1348" y="14"/>
                    <a:pt x="1348" y="14"/>
                  </a:cubicBezTo>
                  <a:cubicBezTo>
                    <a:pt x="1348" y="14"/>
                    <a:pt x="1348" y="14"/>
                    <a:pt x="1347" y="14"/>
                  </a:cubicBezTo>
                  <a:cubicBezTo>
                    <a:pt x="1348" y="14"/>
                    <a:pt x="1348" y="14"/>
                    <a:pt x="1348" y="14"/>
                  </a:cubicBezTo>
                  <a:cubicBezTo>
                    <a:pt x="1347" y="14"/>
                    <a:pt x="1347" y="14"/>
                    <a:pt x="1347" y="14"/>
                  </a:cubicBezTo>
                  <a:cubicBezTo>
                    <a:pt x="1347" y="14"/>
                    <a:pt x="1347" y="14"/>
                    <a:pt x="1347" y="14"/>
                  </a:cubicBezTo>
                  <a:cubicBezTo>
                    <a:pt x="1347" y="14"/>
                    <a:pt x="1347" y="14"/>
                    <a:pt x="1347" y="15"/>
                  </a:cubicBezTo>
                  <a:cubicBezTo>
                    <a:pt x="1347" y="15"/>
                    <a:pt x="1347" y="15"/>
                    <a:pt x="1347" y="15"/>
                  </a:cubicBezTo>
                  <a:cubicBezTo>
                    <a:pt x="1346" y="17"/>
                    <a:pt x="1347" y="19"/>
                    <a:pt x="1347" y="22"/>
                  </a:cubicBezTo>
                  <a:cubicBezTo>
                    <a:pt x="1347" y="23"/>
                    <a:pt x="1346" y="25"/>
                    <a:pt x="1347" y="26"/>
                  </a:cubicBezTo>
                  <a:cubicBezTo>
                    <a:pt x="1348" y="25"/>
                    <a:pt x="1349" y="24"/>
                    <a:pt x="1350" y="23"/>
                  </a:cubicBezTo>
                  <a:cubicBezTo>
                    <a:pt x="1350" y="23"/>
                    <a:pt x="1350" y="23"/>
                    <a:pt x="1350" y="23"/>
                  </a:cubicBezTo>
                  <a:cubicBezTo>
                    <a:pt x="1350" y="23"/>
                    <a:pt x="1350" y="23"/>
                    <a:pt x="1350" y="23"/>
                  </a:cubicBezTo>
                  <a:cubicBezTo>
                    <a:pt x="1350" y="23"/>
                    <a:pt x="1350" y="23"/>
                    <a:pt x="1350" y="23"/>
                  </a:cubicBezTo>
                  <a:cubicBezTo>
                    <a:pt x="1350" y="23"/>
                    <a:pt x="1350" y="23"/>
                    <a:pt x="1351" y="23"/>
                  </a:cubicBezTo>
                  <a:cubicBezTo>
                    <a:pt x="1351" y="23"/>
                    <a:pt x="1351" y="23"/>
                    <a:pt x="1351" y="23"/>
                  </a:cubicBezTo>
                  <a:cubicBezTo>
                    <a:pt x="1351" y="23"/>
                    <a:pt x="1351" y="23"/>
                    <a:pt x="1351" y="22"/>
                  </a:cubicBezTo>
                  <a:cubicBezTo>
                    <a:pt x="1351" y="22"/>
                    <a:pt x="1351" y="22"/>
                    <a:pt x="1351" y="22"/>
                  </a:cubicBezTo>
                  <a:cubicBezTo>
                    <a:pt x="1351" y="22"/>
                    <a:pt x="1351" y="22"/>
                    <a:pt x="1351" y="22"/>
                  </a:cubicBezTo>
                  <a:cubicBezTo>
                    <a:pt x="1351" y="22"/>
                    <a:pt x="1351" y="22"/>
                    <a:pt x="1351" y="22"/>
                  </a:cubicBezTo>
                  <a:cubicBezTo>
                    <a:pt x="1351" y="22"/>
                    <a:pt x="1352" y="22"/>
                    <a:pt x="1352" y="22"/>
                  </a:cubicBezTo>
                  <a:cubicBezTo>
                    <a:pt x="1352" y="22"/>
                    <a:pt x="1352" y="22"/>
                    <a:pt x="1352" y="22"/>
                  </a:cubicBezTo>
                  <a:cubicBezTo>
                    <a:pt x="1352" y="22"/>
                    <a:pt x="1352" y="22"/>
                    <a:pt x="1352" y="21"/>
                  </a:cubicBezTo>
                  <a:cubicBezTo>
                    <a:pt x="1352" y="21"/>
                    <a:pt x="1352" y="21"/>
                    <a:pt x="1352" y="21"/>
                  </a:cubicBezTo>
                  <a:cubicBezTo>
                    <a:pt x="1352" y="21"/>
                    <a:pt x="1353" y="21"/>
                    <a:pt x="1353" y="21"/>
                  </a:cubicBezTo>
                  <a:cubicBezTo>
                    <a:pt x="1353" y="21"/>
                    <a:pt x="1353" y="21"/>
                    <a:pt x="1353" y="21"/>
                  </a:cubicBezTo>
                  <a:cubicBezTo>
                    <a:pt x="1353" y="21"/>
                    <a:pt x="1353" y="21"/>
                    <a:pt x="1353" y="21"/>
                  </a:cubicBezTo>
                  <a:cubicBezTo>
                    <a:pt x="1353" y="21"/>
                    <a:pt x="1353" y="21"/>
                    <a:pt x="1353" y="21"/>
                  </a:cubicBezTo>
                  <a:cubicBezTo>
                    <a:pt x="1353" y="21"/>
                    <a:pt x="1354" y="21"/>
                    <a:pt x="1354" y="20"/>
                  </a:cubicBezTo>
                  <a:cubicBezTo>
                    <a:pt x="1354" y="20"/>
                    <a:pt x="1354" y="20"/>
                    <a:pt x="1354" y="20"/>
                  </a:cubicBezTo>
                  <a:cubicBezTo>
                    <a:pt x="1354" y="20"/>
                    <a:pt x="1354" y="20"/>
                    <a:pt x="1355" y="20"/>
                  </a:cubicBezTo>
                  <a:cubicBezTo>
                    <a:pt x="1355" y="20"/>
                    <a:pt x="1355" y="20"/>
                    <a:pt x="1355" y="20"/>
                  </a:cubicBezTo>
                  <a:cubicBezTo>
                    <a:pt x="1355" y="20"/>
                    <a:pt x="1355" y="20"/>
                    <a:pt x="1355" y="19"/>
                  </a:cubicBezTo>
                  <a:cubicBezTo>
                    <a:pt x="1355" y="19"/>
                    <a:pt x="1355" y="19"/>
                    <a:pt x="1355" y="19"/>
                  </a:cubicBezTo>
                  <a:cubicBezTo>
                    <a:pt x="1356" y="19"/>
                    <a:pt x="1356" y="19"/>
                    <a:pt x="1356" y="19"/>
                  </a:cubicBezTo>
                  <a:cubicBezTo>
                    <a:pt x="1356" y="19"/>
                    <a:pt x="1356" y="19"/>
                    <a:pt x="1356" y="19"/>
                  </a:cubicBezTo>
                  <a:cubicBezTo>
                    <a:pt x="1356" y="19"/>
                    <a:pt x="1356" y="19"/>
                    <a:pt x="1356" y="19"/>
                  </a:cubicBezTo>
                  <a:cubicBezTo>
                    <a:pt x="1356" y="19"/>
                    <a:pt x="1356" y="19"/>
                    <a:pt x="1356" y="19"/>
                  </a:cubicBezTo>
                  <a:cubicBezTo>
                    <a:pt x="1357" y="18"/>
                    <a:pt x="1357" y="19"/>
                    <a:pt x="1357" y="18"/>
                  </a:cubicBezTo>
                  <a:cubicBezTo>
                    <a:pt x="1357" y="18"/>
                    <a:pt x="1357" y="18"/>
                    <a:pt x="1357" y="18"/>
                  </a:cubicBezTo>
                  <a:cubicBezTo>
                    <a:pt x="1357" y="18"/>
                    <a:pt x="1358" y="18"/>
                    <a:pt x="1358" y="18"/>
                  </a:cubicBezTo>
                  <a:cubicBezTo>
                    <a:pt x="1358" y="18"/>
                    <a:pt x="1358" y="18"/>
                    <a:pt x="1358" y="18"/>
                  </a:cubicBezTo>
                  <a:cubicBezTo>
                    <a:pt x="1358" y="18"/>
                    <a:pt x="1358" y="18"/>
                    <a:pt x="1359" y="18"/>
                  </a:cubicBezTo>
                  <a:cubicBezTo>
                    <a:pt x="1359" y="18"/>
                    <a:pt x="1359" y="18"/>
                    <a:pt x="1359" y="18"/>
                  </a:cubicBezTo>
                  <a:cubicBezTo>
                    <a:pt x="1359" y="17"/>
                    <a:pt x="1359" y="17"/>
                    <a:pt x="1359" y="17"/>
                  </a:cubicBezTo>
                  <a:cubicBezTo>
                    <a:pt x="1359" y="17"/>
                    <a:pt x="1359" y="17"/>
                    <a:pt x="1359" y="17"/>
                  </a:cubicBezTo>
                  <a:cubicBezTo>
                    <a:pt x="1359" y="17"/>
                    <a:pt x="1360" y="17"/>
                    <a:pt x="1360" y="17"/>
                  </a:cubicBezTo>
                  <a:cubicBezTo>
                    <a:pt x="1360" y="17"/>
                    <a:pt x="1360" y="17"/>
                    <a:pt x="1360" y="17"/>
                  </a:cubicBezTo>
                  <a:cubicBezTo>
                    <a:pt x="1360" y="17"/>
                    <a:pt x="1360" y="17"/>
                    <a:pt x="1360" y="17"/>
                  </a:cubicBezTo>
                  <a:cubicBezTo>
                    <a:pt x="1360" y="17"/>
                    <a:pt x="1361" y="17"/>
                    <a:pt x="1361" y="17"/>
                  </a:cubicBezTo>
                  <a:cubicBezTo>
                    <a:pt x="1361" y="17"/>
                    <a:pt x="1361" y="17"/>
                    <a:pt x="1361" y="17"/>
                  </a:cubicBezTo>
                  <a:cubicBezTo>
                    <a:pt x="1361" y="16"/>
                    <a:pt x="1362" y="17"/>
                    <a:pt x="1362" y="16"/>
                  </a:cubicBezTo>
                  <a:cubicBezTo>
                    <a:pt x="1362" y="16"/>
                    <a:pt x="1362" y="16"/>
                    <a:pt x="1362" y="16"/>
                  </a:cubicBezTo>
                  <a:cubicBezTo>
                    <a:pt x="1362" y="16"/>
                    <a:pt x="1363" y="16"/>
                    <a:pt x="1363" y="16"/>
                  </a:cubicBezTo>
                  <a:cubicBezTo>
                    <a:pt x="1363" y="16"/>
                    <a:pt x="1363" y="16"/>
                    <a:pt x="1363" y="16"/>
                  </a:cubicBezTo>
                  <a:cubicBezTo>
                    <a:pt x="1363" y="16"/>
                    <a:pt x="1363" y="16"/>
                    <a:pt x="1363" y="16"/>
                  </a:cubicBezTo>
                  <a:cubicBezTo>
                    <a:pt x="1364" y="16"/>
                    <a:pt x="1364" y="16"/>
                    <a:pt x="1364" y="16"/>
                  </a:cubicBezTo>
                  <a:cubicBezTo>
                    <a:pt x="1365" y="15"/>
                    <a:pt x="1365" y="15"/>
                    <a:pt x="1365" y="15"/>
                  </a:cubicBezTo>
                  <a:cubicBezTo>
                    <a:pt x="1366" y="15"/>
                    <a:pt x="1366" y="16"/>
                    <a:pt x="1367" y="15"/>
                  </a:cubicBezTo>
                  <a:cubicBezTo>
                    <a:pt x="1367" y="15"/>
                    <a:pt x="1368" y="15"/>
                    <a:pt x="1368" y="15"/>
                  </a:cubicBezTo>
                  <a:cubicBezTo>
                    <a:pt x="1369" y="15"/>
                    <a:pt x="1369" y="15"/>
                    <a:pt x="1370" y="15"/>
                  </a:cubicBezTo>
                  <a:cubicBezTo>
                    <a:pt x="1371" y="15"/>
                    <a:pt x="1371" y="15"/>
                    <a:pt x="1371" y="15"/>
                  </a:cubicBezTo>
                  <a:cubicBezTo>
                    <a:pt x="1372" y="16"/>
                    <a:pt x="1373" y="15"/>
                    <a:pt x="1373" y="15"/>
                  </a:cubicBezTo>
                  <a:cubicBezTo>
                    <a:pt x="1373" y="15"/>
                    <a:pt x="1373" y="15"/>
                    <a:pt x="1373" y="15"/>
                  </a:cubicBezTo>
                  <a:cubicBezTo>
                    <a:pt x="1374" y="16"/>
                    <a:pt x="1374" y="16"/>
                    <a:pt x="1374" y="16"/>
                  </a:cubicBezTo>
                  <a:cubicBezTo>
                    <a:pt x="1374" y="16"/>
                    <a:pt x="1375" y="16"/>
                    <a:pt x="1375" y="16"/>
                  </a:cubicBezTo>
                  <a:cubicBezTo>
                    <a:pt x="1375" y="16"/>
                    <a:pt x="1375" y="16"/>
                    <a:pt x="1375" y="16"/>
                  </a:cubicBezTo>
                  <a:cubicBezTo>
                    <a:pt x="1375" y="16"/>
                    <a:pt x="1376" y="16"/>
                    <a:pt x="1376" y="16"/>
                  </a:cubicBezTo>
                  <a:cubicBezTo>
                    <a:pt x="1376" y="16"/>
                    <a:pt x="1376" y="16"/>
                    <a:pt x="1376" y="16"/>
                  </a:cubicBezTo>
                  <a:cubicBezTo>
                    <a:pt x="1376" y="17"/>
                    <a:pt x="1377" y="16"/>
                    <a:pt x="1377" y="17"/>
                  </a:cubicBezTo>
                  <a:cubicBezTo>
                    <a:pt x="1377" y="17"/>
                    <a:pt x="1377" y="17"/>
                    <a:pt x="1377" y="17"/>
                  </a:cubicBezTo>
                  <a:cubicBezTo>
                    <a:pt x="1377" y="17"/>
                    <a:pt x="1378" y="17"/>
                    <a:pt x="1378" y="17"/>
                  </a:cubicBezTo>
                  <a:cubicBezTo>
                    <a:pt x="1378" y="17"/>
                    <a:pt x="1378" y="17"/>
                    <a:pt x="1378" y="17"/>
                  </a:cubicBezTo>
                  <a:cubicBezTo>
                    <a:pt x="1378" y="17"/>
                    <a:pt x="1378" y="17"/>
                    <a:pt x="1378" y="17"/>
                  </a:cubicBezTo>
                  <a:cubicBezTo>
                    <a:pt x="1378" y="17"/>
                    <a:pt x="1378" y="17"/>
                    <a:pt x="1378" y="17"/>
                  </a:cubicBezTo>
                  <a:cubicBezTo>
                    <a:pt x="1379" y="17"/>
                    <a:pt x="1379" y="17"/>
                    <a:pt x="1379" y="18"/>
                  </a:cubicBezTo>
                  <a:cubicBezTo>
                    <a:pt x="1379" y="18"/>
                    <a:pt x="1379" y="18"/>
                    <a:pt x="1379" y="18"/>
                  </a:cubicBezTo>
                  <a:cubicBezTo>
                    <a:pt x="1379" y="18"/>
                    <a:pt x="1379" y="18"/>
                    <a:pt x="1380" y="18"/>
                  </a:cubicBezTo>
                  <a:cubicBezTo>
                    <a:pt x="1379" y="18"/>
                    <a:pt x="1379" y="18"/>
                    <a:pt x="1379" y="18"/>
                  </a:cubicBezTo>
                  <a:cubicBezTo>
                    <a:pt x="1380" y="18"/>
                    <a:pt x="1380" y="18"/>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1"/>
                    <a:pt x="1382" y="21"/>
                    <a:pt x="1383" y="21"/>
                  </a:cubicBezTo>
                  <a:cubicBezTo>
                    <a:pt x="1383" y="21"/>
                    <a:pt x="1383" y="21"/>
                    <a:pt x="1383" y="21"/>
                  </a:cubicBezTo>
                  <a:cubicBezTo>
                    <a:pt x="1383" y="21"/>
                    <a:pt x="1383" y="21"/>
                    <a:pt x="1383" y="21"/>
                  </a:cubicBezTo>
                  <a:cubicBezTo>
                    <a:pt x="1383" y="21"/>
                    <a:pt x="1383" y="21"/>
                    <a:pt x="1383" y="21"/>
                  </a:cubicBezTo>
                  <a:cubicBezTo>
                    <a:pt x="1383" y="21"/>
                    <a:pt x="1383" y="22"/>
                    <a:pt x="1383" y="22"/>
                  </a:cubicBezTo>
                  <a:cubicBezTo>
                    <a:pt x="1383" y="22"/>
                    <a:pt x="1383" y="22"/>
                    <a:pt x="1383" y="22"/>
                  </a:cubicBezTo>
                  <a:cubicBezTo>
                    <a:pt x="1383" y="22"/>
                    <a:pt x="1384" y="22"/>
                    <a:pt x="1384" y="22"/>
                  </a:cubicBezTo>
                  <a:cubicBezTo>
                    <a:pt x="1384" y="22"/>
                    <a:pt x="1384" y="22"/>
                    <a:pt x="1384" y="22"/>
                  </a:cubicBezTo>
                  <a:cubicBezTo>
                    <a:pt x="1384" y="22"/>
                    <a:pt x="1384" y="23"/>
                    <a:pt x="1384" y="23"/>
                  </a:cubicBezTo>
                  <a:cubicBezTo>
                    <a:pt x="1384" y="23"/>
                    <a:pt x="1384" y="23"/>
                    <a:pt x="1384" y="23"/>
                  </a:cubicBezTo>
                  <a:cubicBezTo>
                    <a:pt x="1384" y="23"/>
                    <a:pt x="1384" y="23"/>
                    <a:pt x="1384" y="24"/>
                  </a:cubicBezTo>
                  <a:cubicBezTo>
                    <a:pt x="1384" y="23"/>
                    <a:pt x="1384" y="23"/>
                    <a:pt x="1384" y="23"/>
                  </a:cubicBezTo>
                  <a:cubicBezTo>
                    <a:pt x="1385" y="24"/>
                    <a:pt x="1384" y="24"/>
                    <a:pt x="1385" y="24"/>
                  </a:cubicBezTo>
                  <a:cubicBezTo>
                    <a:pt x="1385" y="24"/>
                    <a:pt x="1385" y="24"/>
                    <a:pt x="1385" y="24"/>
                  </a:cubicBezTo>
                  <a:cubicBezTo>
                    <a:pt x="1385" y="24"/>
                    <a:pt x="1385" y="25"/>
                    <a:pt x="1385" y="25"/>
                  </a:cubicBezTo>
                  <a:cubicBezTo>
                    <a:pt x="1385" y="25"/>
                    <a:pt x="1385" y="25"/>
                    <a:pt x="1385" y="25"/>
                  </a:cubicBezTo>
                  <a:cubicBezTo>
                    <a:pt x="1385" y="25"/>
                    <a:pt x="1385" y="26"/>
                    <a:pt x="1385" y="26"/>
                  </a:cubicBezTo>
                  <a:cubicBezTo>
                    <a:pt x="1385" y="26"/>
                    <a:pt x="1385" y="26"/>
                    <a:pt x="1385" y="26"/>
                  </a:cubicBezTo>
                  <a:cubicBezTo>
                    <a:pt x="1386" y="26"/>
                    <a:pt x="1385" y="27"/>
                    <a:pt x="1386" y="27"/>
                  </a:cubicBezTo>
                  <a:cubicBezTo>
                    <a:pt x="1386" y="27"/>
                    <a:pt x="1386" y="27"/>
                    <a:pt x="1386" y="27"/>
                  </a:cubicBezTo>
                  <a:cubicBezTo>
                    <a:pt x="1386" y="28"/>
                    <a:pt x="1386" y="29"/>
                    <a:pt x="1386" y="29"/>
                  </a:cubicBezTo>
                  <a:cubicBezTo>
                    <a:pt x="1386" y="29"/>
                    <a:pt x="1386" y="29"/>
                    <a:pt x="1386" y="30"/>
                  </a:cubicBezTo>
                  <a:cubicBezTo>
                    <a:pt x="1386" y="31"/>
                    <a:pt x="1386" y="33"/>
                    <a:pt x="1386" y="35"/>
                  </a:cubicBezTo>
                  <a:cubicBezTo>
                    <a:pt x="1386" y="35"/>
                    <a:pt x="1386" y="35"/>
                    <a:pt x="1386" y="35"/>
                  </a:cubicBezTo>
                  <a:cubicBezTo>
                    <a:pt x="1386" y="36"/>
                    <a:pt x="1386" y="37"/>
                    <a:pt x="1386" y="37"/>
                  </a:cubicBezTo>
                  <a:close/>
                  <a:moveTo>
                    <a:pt x="603" y="123"/>
                  </a:moveTo>
                  <a:cubicBezTo>
                    <a:pt x="603" y="124"/>
                    <a:pt x="603" y="124"/>
                    <a:pt x="603" y="123"/>
                  </a:cubicBezTo>
                  <a:cubicBezTo>
                    <a:pt x="601" y="124"/>
                    <a:pt x="600" y="124"/>
                    <a:pt x="599" y="123"/>
                  </a:cubicBezTo>
                  <a:cubicBezTo>
                    <a:pt x="599" y="124"/>
                    <a:pt x="599" y="124"/>
                    <a:pt x="598" y="123"/>
                  </a:cubicBezTo>
                  <a:cubicBezTo>
                    <a:pt x="598" y="123"/>
                    <a:pt x="597" y="123"/>
                    <a:pt x="597" y="123"/>
                  </a:cubicBezTo>
                  <a:cubicBezTo>
                    <a:pt x="597" y="123"/>
                    <a:pt x="597" y="123"/>
                    <a:pt x="597" y="123"/>
                  </a:cubicBezTo>
                  <a:cubicBezTo>
                    <a:pt x="596" y="123"/>
                    <a:pt x="596" y="123"/>
                    <a:pt x="596" y="123"/>
                  </a:cubicBezTo>
                  <a:cubicBezTo>
                    <a:pt x="596" y="123"/>
                    <a:pt x="596" y="123"/>
                    <a:pt x="596" y="123"/>
                  </a:cubicBezTo>
                  <a:cubicBezTo>
                    <a:pt x="595" y="122"/>
                    <a:pt x="594" y="123"/>
                    <a:pt x="594" y="123"/>
                  </a:cubicBezTo>
                  <a:cubicBezTo>
                    <a:pt x="594" y="126"/>
                    <a:pt x="594" y="129"/>
                    <a:pt x="594" y="132"/>
                  </a:cubicBezTo>
                  <a:cubicBezTo>
                    <a:pt x="594" y="132"/>
                    <a:pt x="594" y="132"/>
                    <a:pt x="595" y="132"/>
                  </a:cubicBezTo>
                  <a:cubicBezTo>
                    <a:pt x="595" y="132"/>
                    <a:pt x="595" y="132"/>
                    <a:pt x="595" y="132"/>
                  </a:cubicBezTo>
                  <a:cubicBezTo>
                    <a:pt x="595" y="133"/>
                    <a:pt x="595" y="133"/>
                    <a:pt x="595" y="133"/>
                  </a:cubicBezTo>
                  <a:cubicBezTo>
                    <a:pt x="596" y="133"/>
                    <a:pt x="596" y="133"/>
                    <a:pt x="597" y="133"/>
                  </a:cubicBezTo>
                  <a:cubicBezTo>
                    <a:pt x="597" y="133"/>
                    <a:pt x="597" y="133"/>
                    <a:pt x="597" y="133"/>
                  </a:cubicBezTo>
                  <a:cubicBezTo>
                    <a:pt x="600" y="133"/>
                    <a:pt x="602" y="133"/>
                    <a:pt x="605" y="133"/>
                  </a:cubicBezTo>
                  <a:cubicBezTo>
                    <a:pt x="605" y="133"/>
                    <a:pt x="605" y="133"/>
                    <a:pt x="605" y="133"/>
                  </a:cubicBezTo>
                  <a:cubicBezTo>
                    <a:pt x="605" y="133"/>
                    <a:pt x="605" y="133"/>
                    <a:pt x="605" y="133"/>
                  </a:cubicBezTo>
                  <a:cubicBezTo>
                    <a:pt x="606" y="132"/>
                    <a:pt x="606" y="133"/>
                    <a:pt x="607" y="132"/>
                  </a:cubicBezTo>
                  <a:cubicBezTo>
                    <a:pt x="607" y="132"/>
                    <a:pt x="607" y="132"/>
                    <a:pt x="607" y="132"/>
                  </a:cubicBezTo>
                  <a:cubicBezTo>
                    <a:pt x="607" y="132"/>
                    <a:pt x="607" y="132"/>
                    <a:pt x="608" y="132"/>
                  </a:cubicBezTo>
                  <a:cubicBezTo>
                    <a:pt x="608" y="132"/>
                    <a:pt x="608" y="132"/>
                    <a:pt x="608" y="132"/>
                  </a:cubicBezTo>
                  <a:cubicBezTo>
                    <a:pt x="608" y="132"/>
                    <a:pt x="608" y="132"/>
                    <a:pt x="608" y="132"/>
                  </a:cubicBezTo>
                  <a:cubicBezTo>
                    <a:pt x="608" y="132"/>
                    <a:pt x="609" y="132"/>
                    <a:pt x="609" y="132"/>
                  </a:cubicBezTo>
                  <a:cubicBezTo>
                    <a:pt x="609" y="132"/>
                    <a:pt x="609" y="132"/>
                    <a:pt x="609" y="132"/>
                  </a:cubicBezTo>
                  <a:cubicBezTo>
                    <a:pt x="609" y="132"/>
                    <a:pt x="609" y="132"/>
                    <a:pt x="609" y="131"/>
                  </a:cubicBezTo>
                  <a:cubicBezTo>
                    <a:pt x="610" y="131"/>
                    <a:pt x="610" y="131"/>
                    <a:pt x="610" y="131"/>
                  </a:cubicBezTo>
                  <a:cubicBezTo>
                    <a:pt x="610" y="131"/>
                    <a:pt x="610" y="131"/>
                    <a:pt x="610" y="131"/>
                  </a:cubicBezTo>
                  <a:cubicBezTo>
                    <a:pt x="610" y="131"/>
                    <a:pt x="610" y="131"/>
                    <a:pt x="610" y="131"/>
                  </a:cubicBezTo>
                  <a:cubicBezTo>
                    <a:pt x="610" y="131"/>
                    <a:pt x="610" y="131"/>
                    <a:pt x="610" y="131"/>
                  </a:cubicBezTo>
                  <a:cubicBezTo>
                    <a:pt x="611" y="131"/>
                    <a:pt x="611" y="131"/>
                    <a:pt x="611" y="131"/>
                  </a:cubicBezTo>
                  <a:cubicBezTo>
                    <a:pt x="611" y="131"/>
                    <a:pt x="611" y="131"/>
                    <a:pt x="611" y="131"/>
                  </a:cubicBezTo>
                  <a:cubicBezTo>
                    <a:pt x="611" y="131"/>
                    <a:pt x="611" y="131"/>
                    <a:pt x="611" y="131"/>
                  </a:cubicBezTo>
                  <a:cubicBezTo>
                    <a:pt x="611" y="131"/>
                    <a:pt x="611" y="131"/>
                    <a:pt x="612" y="130"/>
                  </a:cubicBezTo>
                  <a:cubicBezTo>
                    <a:pt x="612" y="130"/>
                    <a:pt x="612" y="130"/>
                    <a:pt x="612" y="130"/>
                  </a:cubicBezTo>
                  <a:cubicBezTo>
                    <a:pt x="612" y="130"/>
                    <a:pt x="612" y="130"/>
                    <a:pt x="612" y="130"/>
                  </a:cubicBezTo>
                  <a:cubicBezTo>
                    <a:pt x="612" y="130"/>
                    <a:pt x="612" y="130"/>
                    <a:pt x="612" y="130"/>
                  </a:cubicBezTo>
                  <a:cubicBezTo>
                    <a:pt x="612" y="130"/>
                    <a:pt x="612" y="130"/>
                    <a:pt x="613" y="130"/>
                  </a:cubicBezTo>
                  <a:cubicBezTo>
                    <a:pt x="613" y="130"/>
                    <a:pt x="613" y="130"/>
                    <a:pt x="613" y="130"/>
                  </a:cubicBezTo>
                  <a:cubicBezTo>
                    <a:pt x="613" y="129"/>
                    <a:pt x="613" y="130"/>
                    <a:pt x="613" y="129"/>
                  </a:cubicBezTo>
                  <a:cubicBezTo>
                    <a:pt x="613" y="129"/>
                    <a:pt x="613" y="129"/>
                    <a:pt x="613" y="129"/>
                  </a:cubicBezTo>
                  <a:cubicBezTo>
                    <a:pt x="613" y="129"/>
                    <a:pt x="614" y="129"/>
                    <a:pt x="614" y="129"/>
                  </a:cubicBezTo>
                  <a:cubicBezTo>
                    <a:pt x="614" y="129"/>
                    <a:pt x="614" y="129"/>
                    <a:pt x="614" y="129"/>
                  </a:cubicBezTo>
                  <a:cubicBezTo>
                    <a:pt x="614" y="129"/>
                    <a:pt x="614" y="129"/>
                    <a:pt x="614" y="129"/>
                  </a:cubicBezTo>
                  <a:cubicBezTo>
                    <a:pt x="614" y="129"/>
                    <a:pt x="614" y="129"/>
                    <a:pt x="614" y="129"/>
                  </a:cubicBezTo>
                  <a:cubicBezTo>
                    <a:pt x="614" y="128"/>
                    <a:pt x="615" y="128"/>
                    <a:pt x="615" y="128"/>
                  </a:cubicBezTo>
                  <a:cubicBezTo>
                    <a:pt x="615" y="128"/>
                    <a:pt x="615" y="128"/>
                    <a:pt x="615" y="128"/>
                  </a:cubicBezTo>
                  <a:cubicBezTo>
                    <a:pt x="615" y="128"/>
                    <a:pt x="615" y="128"/>
                    <a:pt x="615" y="128"/>
                  </a:cubicBezTo>
                  <a:cubicBezTo>
                    <a:pt x="615" y="128"/>
                    <a:pt x="615" y="128"/>
                    <a:pt x="615" y="128"/>
                  </a:cubicBezTo>
                  <a:cubicBezTo>
                    <a:pt x="616" y="128"/>
                    <a:pt x="616" y="127"/>
                    <a:pt x="616" y="127"/>
                  </a:cubicBezTo>
                  <a:cubicBezTo>
                    <a:pt x="616" y="127"/>
                    <a:pt x="616" y="127"/>
                    <a:pt x="616" y="127"/>
                  </a:cubicBezTo>
                  <a:cubicBezTo>
                    <a:pt x="616" y="127"/>
                    <a:pt x="616" y="127"/>
                    <a:pt x="616" y="127"/>
                  </a:cubicBezTo>
                  <a:cubicBezTo>
                    <a:pt x="616" y="127"/>
                    <a:pt x="616" y="127"/>
                    <a:pt x="616" y="127"/>
                  </a:cubicBezTo>
                  <a:cubicBezTo>
                    <a:pt x="616" y="127"/>
                    <a:pt x="616" y="127"/>
                    <a:pt x="616" y="126"/>
                  </a:cubicBezTo>
                  <a:cubicBezTo>
                    <a:pt x="616" y="127"/>
                    <a:pt x="616" y="127"/>
                    <a:pt x="616" y="127"/>
                  </a:cubicBezTo>
                  <a:cubicBezTo>
                    <a:pt x="617" y="126"/>
                    <a:pt x="617" y="126"/>
                    <a:pt x="617" y="126"/>
                  </a:cubicBezTo>
                  <a:cubicBezTo>
                    <a:pt x="617" y="126"/>
                    <a:pt x="617" y="126"/>
                    <a:pt x="617" y="126"/>
                  </a:cubicBezTo>
                  <a:cubicBezTo>
                    <a:pt x="617" y="126"/>
                    <a:pt x="617" y="126"/>
                    <a:pt x="617" y="126"/>
                  </a:cubicBezTo>
                  <a:cubicBezTo>
                    <a:pt x="617" y="126"/>
                    <a:pt x="617" y="126"/>
                    <a:pt x="617" y="126"/>
                  </a:cubicBezTo>
                  <a:cubicBezTo>
                    <a:pt x="617" y="126"/>
                    <a:pt x="618" y="125"/>
                    <a:pt x="618" y="125"/>
                  </a:cubicBezTo>
                  <a:cubicBezTo>
                    <a:pt x="618" y="125"/>
                    <a:pt x="618" y="125"/>
                    <a:pt x="618" y="125"/>
                  </a:cubicBezTo>
                  <a:cubicBezTo>
                    <a:pt x="618" y="125"/>
                    <a:pt x="618" y="125"/>
                    <a:pt x="618" y="124"/>
                  </a:cubicBezTo>
                  <a:cubicBezTo>
                    <a:pt x="618" y="124"/>
                    <a:pt x="618" y="124"/>
                    <a:pt x="618" y="124"/>
                  </a:cubicBezTo>
                  <a:cubicBezTo>
                    <a:pt x="618" y="124"/>
                    <a:pt x="618" y="124"/>
                    <a:pt x="618" y="124"/>
                  </a:cubicBezTo>
                  <a:cubicBezTo>
                    <a:pt x="618" y="124"/>
                    <a:pt x="618" y="124"/>
                    <a:pt x="618" y="124"/>
                  </a:cubicBezTo>
                  <a:cubicBezTo>
                    <a:pt x="619" y="124"/>
                    <a:pt x="619" y="123"/>
                    <a:pt x="619" y="123"/>
                  </a:cubicBezTo>
                  <a:cubicBezTo>
                    <a:pt x="619" y="123"/>
                    <a:pt x="619" y="123"/>
                    <a:pt x="619" y="123"/>
                  </a:cubicBezTo>
                  <a:cubicBezTo>
                    <a:pt x="619" y="123"/>
                    <a:pt x="619" y="123"/>
                    <a:pt x="620" y="123"/>
                  </a:cubicBezTo>
                  <a:cubicBezTo>
                    <a:pt x="619" y="123"/>
                    <a:pt x="619" y="123"/>
                    <a:pt x="619" y="123"/>
                  </a:cubicBezTo>
                  <a:cubicBezTo>
                    <a:pt x="620" y="123"/>
                    <a:pt x="620" y="122"/>
                    <a:pt x="620" y="122"/>
                  </a:cubicBezTo>
                  <a:cubicBezTo>
                    <a:pt x="620" y="122"/>
                    <a:pt x="620" y="122"/>
                    <a:pt x="620" y="122"/>
                  </a:cubicBezTo>
                  <a:cubicBezTo>
                    <a:pt x="620" y="122"/>
                    <a:pt x="620" y="122"/>
                    <a:pt x="620" y="122"/>
                  </a:cubicBezTo>
                  <a:cubicBezTo>
                    <a:pt x="620" y="122"/>
                    <a:pt x="620" y="122"/>
                    <a:pt x="620" y="122"/>
                  </a:cubicBezTo>
                  <a:cubicBezTo>
                    <a:pt x="621" y="122"/>
                    <a:pt x="620" y="121"/>
                    <a:pt x="621" y="121"/>
                  </a:cubicBezTo>
                  <a:cubicBezTo>
                    <a:pt x="621" y="121"/>
                    <a:pt x="621" y="121"/>
                    <a:pt x="621" y="121"/>
                  </a:cubicBezTo>
                  <a:cubicBezTo>
                    <a:pt x="621" y="121"/>
                    <a:pt x="621" y="120"/>
                    <a:pt x="621" y="120"/>
                  </a:cubicBezTo>
                  <a:cubicBezTo>
                    <a:pt x="621" y="120"/>
                    <a:pt x="621" y="120"/>
                    <a:pt x="621" y="120"/>
                  </a:cubicBezTo>
                  <a:cubicBezTo>
                    <a:pt x="621" y="120"/>
                    <a:pt x="621" y="120"/>
                    <a:pt x="621" y="120"/>
                  </a:cubicBezTo>
                  <a:cubicBezTo>
                    <a:pt x="621" y="120"/>
                    <a:pt x="621" y="120"/>
                    <a:pt x="621" y="120"/>
                  </a:cubicBezTo>
                  <a:cubicBezTo>
                    <a:pt x="622" y="120"/>
                    <a:pt x="621" y="119"/>
                    <a:pt x="622" y="119"/>
                  </a:cubicBezTo>
                  <a:cubicBezTo>
                    <a:pt x="622" y="119"/>
                    <a:pt x="622" y="119"/>
                    <a:pt x="622" y="119"/>
                  </a:cubicBezTo>
                  <a:cubicBezTo>
                    <a:pt x="622" y="119"/>
                    <a:pt x="622" y="119"/>
                    <a:pt x="622" y="119"/>
                  </a:cubicBezTo>
                  <a:cubicBezTo>
                    <a:pt x="622" y="119"/>
                    <a:pt x="622" y="119"/>
                    <a:pt x="622" y="119"/>
                  </a:cubicBezTo>
                  <a:cubicBezTo>
                    <a:pt x="622" y="118"/>
                    <a:pt x="622" y="118"/>
                    <a:pt x="622" y="118"/>
                  </a:cubicBezTo>
                  <a:cubicBezTo>
                    <a:pt x="622" y="118"/>
                    <a:pt x="622" y="118"/>
                    <a:pt x="622" y="118"/>
                  </a:cubicBezTo>
                  <a:cubicBezTo>
                    <a:pt x="623" y="118"/>
                    <a:pt x="622" y="117"/>
                    <a:pt x="623" y="117"/>
                  </a:cubicBezTo>
                  <a:cubicBezTo>
                    <a:pt x="623" y="117"/>
                    <a:pt x="623" y="117"/>
                    <a:pt x="623" y="117"/>
                  </a:cubicBezTo>
                  <a:cubicBezTo>
                    <a:pt x="623" y="117"/>
                    <a:pt x="623" y="117"/>
                    <a:pt x="623" y="116"/>
                  </a:cubicBezTo>
                  <a:cubicBezTo>
                    <a:pt x="623" y="116"/>
                    <a:pt x="623" y="116"/>
                    <a:pt x="623" y="116"/>
                  </a:cubicBezTo>
                  <a:cubicBezTo>
                    <a:pt x="623" y="116"/>
                    <a:pt x="623" y="116"/>
                    <a:pt x="623" y="116"/>
                  </a:cubicBezTo>
                  <a:cubicBezTo>
                    <a:pt x="623" y="116"/>
                    <a:pt x="623" y="116"/>
                    <a:pt x="623" y="116"/>
                  </a:cubicBezTo>
                  <a:cubicBezTo>
                    <a:pt x="624" y="116"/>
                    <a:pt x="624" y="115"/>
                    <a:pt x="624" y="115"/>
                  </a:cubicBezTo>
                  <a:cubicBezTo>
                    <a:pt x="624" y="115"/>
                    <a:pt x="624" y="115"/>
                    <a:pt x="624" y="115"/>
                  </a:cubicBezTo>
                  <a:cubicBezTo>
                    <a:pt x="624" y="115"/>
                    <a:pt x="624" y="115"/>
                    <a:pt x="624" y="114"/>
                  </a:cubicBezTo>
                  <a:cubicBezTo>
                    <a:pt x="624" y="114"/>
                    <a:pt x="624" y="114"/>
                    <a:pt x="624" y="114"/>
                  </a:cubicBezTo>
                  <a:cubicBezTo>
                    <a:pt x="624" y="114"/>
                    <a:pt x="624" y="114"/>
                    <a:pt x="624" y="114"/>
                  </a:cubicBezTo>
                  <a:cubicBezTo>
                    <a:pt x="624" y="113"/>
                    <a:pt x="624" y="113"/>
                    <a:pt x="624" y="113"/>
                  </a:cubicBezTo>
                  <a:cubicBezTo>
                    <a:pt x="624" y="113"/>
                    <a:pt x="624" y="113"/>
                    <a:pt x="624" y="113"/>
                  </a:cubicBezTo>
                  <a:cubicBezTo>
                    <a:pt x="625" y="113"/>
                    <a:pt x="625" y="113"/>
                    <a:pt x="625" y="113"/>
                  </a:cubicBezTo>
                  <a:cubicBezTo>
                    <a:pt x="625" y="113"/>
                    <a:pt x="625" y="113"/>
                    <a:pt x="625" y="113"/>
                  </a:cubicBezTo>
                  <a:cubicBezTo>
                    <a:pt x="625" y="112"/>
                    <a:pt x="625" y="112"/>
                    <a:pt x="625" y="112"/>
                  </a:cubicBezTo>
                  <a:cubicBezTo>
                    <a:pt x="625" y="112"/>
                    <a:pt x="625" y="112"/>
                    <a:pt x="625" y="112"/>
                  </a:cubicBezTo>
                  <a:cubicBezTo>
                    <a:pt x="625" y="112"/>
                    <a:pt x="625" y="112"/>
                    <a:pt x="625" y="112"/>
                  </a:cubicBezTo>
                  <a:cubicBezTo>
                    <a:pt x="625" y="111"/>
                    <a:pt x="625" y="111"/>
                    <a:pt x="625" y="111"/>
                  </a:cubicBezTo>
                  <a:cubicBezTo>
                    <a:pt x="625" y="111"/>
                    <a:pt x="625" y="111"/>
                    <a:pt x="625" y="111"/>
                  </a:cubicBezTo>
                  <a:cubicBezTo>
                    <a:pt x="626" y="111"/>
                    <a:pt x="626" y="110"/>
                    <a:pt x="626" y="110"/>
                  </a:cubicBezTo>
                  <a:cubicBezTo>
                    <a:pt x="626" y="110"/>
                    <a:pt x="626" y="110"/>
                    <a:pt x="626" y="110"/>
                  </a:cubicBezTo>
                  <a:cubicBezTo>
                    <a:pt x="626" y="110"/>
                    <a:pt x="626" y="110"/>
                    <a:pt x="626" y="110"/>
                  </a:cubicBezTo>
                  <a:cubicBezTo>
                    <a:pt x="626" y="110"/>
                    <a:pt x="626" y="109"/>
                    <a:pt x="626" y="109"/>
                  </a:cubicBezTo>
                  <a:cubicBezTo>
                    <a:pt x="626" y="109"/>
                    <a:pt x="626" y="109"/>
                    <a:pt x="626" y="109"/>
                  </a:cubicBezTo>
                  <a:cubicBezTo>
                    <a:pt x="626" y="109"/>
                    <a:pt x="626" y="109"/>
                    <a:pt x="626" y="108"/>
                  </a:cubicBezTo>
                  <a:cubicBezTo>
                    <a:pt x="626" y="108"/>
                    <a:pt x="626" y="108"/>
                    <a:pt x="626" y="108"/>
                  </a:cubicBezTo>
                  <a:cubicBezTo>
                    <a:pt x="627" y="108"/>
                    <a:pt x="627" y="108"/>
                    <a:pt x="627" y="108"/>
                  </a:cubicBezTo>
                  <a:cubicBezTo>
                    <a:pt x="627" y="108"/>
                    <a:pt x="627" y="108"/>
                    <a:pt x="627" y="107"/>
                  </a:cubicBezTo>
                  <a:cubicBezTo>
                    <a:pt x="627" y="107"/>
                    <a:pt x="627" y="107"/>
                    <a:pt x="627" y="107"/>
                  </a:cubicBezTo>
                  <a:cubicBezTo>
                    <a:pt x="627" y="107"/>
                    <a:pt x="627" y="107"/>
                    <a:pt x="627" y="106"/>
                  </a:cubicBezTo>
                  <a:cubicBezTo>
                    <a:pt x="627" y="106"/>
                    <a:pt x="627" y="106"/>
                    <a:pt x="627" y="106"/>
                  </a:cubicBezTo>
                  <a:cubicBezTo>
                    <a:pt x="627" y="106"/>
                    <a:pt x="627" y="106"/>
                    <a:pt x="628" y="106"/>
                  </a:cubicBezTo>
                  <a:cubicBezTo>
                    <a:pt x="628" y="106"/>
                    <a:pt x="628" y="106"/>
                    <a:pt x="628" y="106"/>
                  </a:cubicBezTo>
                  <a:cubicBezTo>
                    <a:pt x="628" y="105"/>
                    <a:pt x="628" y="105"/>
                    <a:pt x="628" y="105"/>
                  </a:cubicBezTo>
                  <a:cubicBezTo>
                    <a:pt x="628" y="105"/>
                    <a:pt x="628" y="105"/>
                    <a:pt x="628" y="105"/>
                  </a:cubicBezTo>
                  <a:cubicBezTo>
                    <a:pt x="628" y="104"/>
                    <a:pt x="628" y="104"/>
                    <a:pt x="628" y="104"/>
                  </a:cubicBezTo>
                  <a:cubicBezTo>
                    <a:pt x="628" y="104"/>
                    <a:pt x="628" y="104"/>
                    <a:pt x="628" y="104"/>
                  </a:cubicBezTo>
                  <a:cubicBezTo>
                    <a:pt x="629" y="104"/>
                    <a:pt x="628" y="103"/>
                    <a:pt x="629" y="103"/>
                  </a:cubicBezTo>
                  <a:cubicBezTo>
                    <a:pt x="629" y="103"/>
                    <a:pt x="629" y="103"/>
                    <a:pt x="629" y="103"/>
                  </a:cubicBezTo>
                  <a:cubicBezTo>
                    <a:pt x="629" y="103"/>
                    <a:pt x="629" y="102"/>
                    <a:pt x="629" y="102"/>
                  </a:cubicBezTo>
                  <a:cubicBezTo>
                    <a:pt x="629" y="102"/>
                    <a:pt x="629" y="102"/>
                    <a:pt x="629" y="102"/>
                  </a:cubicBezTo>
                  <a:cubicBezTo>
                    <a:pt x="629" y="102"/>
                    <a:pt x="629" y="101"/>
                    <a:pt x="629" y="101"/>
                  </a:cubicBezTo>
                  <a:cubicBezTo>
                    <a:pt x="629" y="101"/>
                    <a:pt x="629" y="101"/>
                    <a:pt x="629" y="101"/>
                  </a:cubicBezTo>
                  <a:cubicBezTo>
                    <a:pt x="630" y="101"/>
                    <a:pt x="630" y="101"/>
                    <a:pt x="630" y="100"/>
                  </a:cubicBezTo>
                  <a:cubicBezTo>
                    <a:pt x="630" y="100"/>
                    <a:pt x="630" y="100"/>
                    <a:pt x="630" y="100"/>
                  </a:cubicBezTo>
                  <a:cubicBezTo>
                    <a:pt x="630" y="100"/>
                    <a:pt x="630" y="100"/>
                    <a:pt x="630" y="99"/>
                  </a:cubicBezTo>
                  <a:cubicBezTo>
                    <a:pt x="630" y="99"/>
                    <a:pt x="630" y="99"/>
                    <a:pt x="630" y="99"/>
                  </a:cubicBezTo>
                  <a:cubicBezTo>
                    <a:pt x="630" y="99"/>
                    <a:pt x="630" y="99"/>
                    <a:pt x="630" y="99"/>
                  </a:cubicBezTo>
                  <a:cubicBezTo>
                    <a:pt x="630" y="99"/>
                    <a:pt x="630" y="98"/>
                    <a:pt x="630" y="98"/>
                  </a:cubicBezTo>
                  <a:cubicBezTo>
                    <a:pt x="631" y="98"/>
                    <a:pt x="631" y="98"/>
                    <a:pt x="631" y="98"/>
                  </a:cubicBezTo>
                  <a:cubicBezTo>
                    <a:pt x="631" y="98"/>
                    <a:pt x="631" y="98"/>
                    <a:pt x="631" y="98"/>
                  </a:cubicBezTo>
                  <a:cubicBezTo>
                    <a:pt x="631" y="97"/>
                    <a:pt x="631" y="97"/>
                    <a:pt x="631" y="97"/>
                  </a:cubicBezTo>
                  <a:cubicBezTo>
                    <a:pt x="631" y="97"/>
                    <a:pt x="631" y="97"/>
                    <a:pt x="631" y="97"/>
                  </a:cubicBezTo>
                  <a:cubicBezTo>
                    <a:pt x="631" y="96"/>
                    <a:pt x="631" y="96"/>
                    <a:pt x="631" y="96"/>
                  </a:cubicBezTo>
                  <a:cubicBezTo>
                    <a:pt x="631" y="96"/>
                    <a:pt x="631" y="96"/>
                    <a:pt x="631" y="96"/>
                  </a:cubicBezTo>
                  <a:cubicBezTo>
                    <a:pt x="632" y="96"/>
                    <a:pt x="632" y="95"/>
                    <a:pt x="632" y="95"/>
                  </a:cubicBezTo>
                  <a:cubicBezTo>
                    <a:pt x="632" y="95"/>
                    <a:pt x="632" y="95"/>
                    <a:pt x="632" y="95"/>
                  </a:cubicBezTo>
                  <a:cubicBezTo>
                    <a:pt x="632" y="95"/>
                    <a:pt x="632" y="95"/>
                    <a:pt x="632" y="95"/>
                  </a:cubicBezTo>
                  <a:cubicBezTo>
                    <a:pt x="632" y="95"/>
                    <a:pt x="632" y="94"/>
                    <a:pt x="632" y="94"/>
                  </a:cubicBezTo>
                  <a:cubicBezTo>
                    <a:pt x="632" y="94"/>
                    <a:pt x="632" y="94"/>
                    <a:pt x="632" y="94"/>
                  </a:cubicBezTo>
                  <a:cubicBezTo>
                    <a:pt x="632" y="94"/>
                    <a:pt x="632" y="94"/>
                    <a:pt x="632" y="93"/>
                  </a:cubicBezTo>
                  <a:cubicBezTo>
                    <a:pt x="632" y="93"/>
                    <a:pt x="632" y="93"/>
                    <a:pt x="632" y="93"/>
                  </a:cubicBezTo>
                  <a:cubicBezTo>
                    <a:pt x="632" y="93"/>
                    <a:pt x="632" y="93"/>
                    <a:pt x="632" y="93"/>
                  </a:cubicBezTo>
                  <a:cubicBezTo>
                    <a:pt x="633" y="93"/>
                    <a:pt x="633" y="93"/>
                    <a:pt x="633" y="92"/>
                  </a:cubicBezTo>
                  <a:cubicBezTo>
                    <a:pt x="633" y="92"/>
                    <a:pt x="633" y="92"/>
                    <a:pt x="633" y="92"/>
                  </a:cubicBezTo>
                  <a:cubicBezTo>
                    <a:pt x="633" y="92"/>
                    <a:pt x="633" y="92"/>
                    <a:pt x="633" y="92"/>
                  </a:cubicBezTo>
                  <a:cubicBezTo>
                    <a:pt x="633" y="91"/>
                    <a:pt x="633" y="91"/>
                    <a:pt x="633" y="91"/>
                  </a:cubicBezTo>
                  <a:cubicBezTo>
                    <a:pt x="633" y="91"/>
                    <a:pt x="633" y="91"/>
                    <a:pt x="633" y="91"/>
                  </a:cubicBezTo>
                  <a:cubicBezTo>
                    <a:pt x="633" y="91"/>
                    <a:pt x="633" y="91"/>
                    <a:pt x="633" y="91"/>
                  </a:cubicBezTo>
                  <a:cubicBezTo>
                    <a:pt x="633" y="91"/>
                    <a:pt x="633" y="91"/>
                    <a:pt x="633" y="91"/>
                  </a:cubicBezTo>
                  <a:cubicBezTo>
                    <a:pt x="634" y="90"/>
                    <a:pt x="634" y="90"/>
                    <a:pt x="634" y="90"/>
                  </a:cubicBezTo>
                  <a:cubicBezTo>
                    <a:pt x="634" y="90"/>
                    <a:pt x="634" y="90"/>
                    <a:pt x="634" y="90"/>
                  </a:cubicBezTo>
                  <a:cubicBezTo>
                    <a:pt x="634" y="90"/>
                    <a:pt x="634" y="90"/>
                    <a:pt x="634" y="90"/>
                  </a:cubicBezTo>
                  <a:cubicBezTo>
                    <a:pt x="634" y="89"/>
                    <a:pt x="634" y="89"/>
                    <a:pt x="634" y="89"/>
                  </a:cubicBezTo>
                  <a:cubicBezTo>
                    <a:pt x="634" y="89"/>
                    <a:pt x="634" y="89"/>
                    <a:pt x="634" y="89"/>
                  </a:cubicBezTo>
                  <a:cubicBezTo>
                    <a:pt x="634" y="89"/>
                    <a:pt x="634" y="88"/>
                    <a:pt x="634" y="88"/>
                  </a:cubicBezTo>
                  <a:cubicBezTo>
                    <a:pt x="634" y="88"/>
                    <a:pt x="634" y="88"/>
                    <a:pt x="634" y="88"/>
                  </a:cubicBezTo>
                  <a:cubicBezTo>
                    <a:pt x="635" y="88"/>
                    <a:pt x="635" y="88"/>
                    <a:pt x="635" y="88"/>
                  </a:cubicBezTo>
                  <a:cubicBezTo>
                    <a:pt x="635" y="88"/>
                    <a:pt x="635" y="87"/>
                    <a:pt x="635" y="87"/>
                  </a:cubicBezTo>
                  <a:cubicBezTo>
                    <a:pt x="635" y="87"/>
                    <a:pt x="635" y="87"/>
                    <a:pt x="635" y="87"/>
                  </a:cubicBezTo>
                  <a:cubicBezTo>
                    <a:pt x="635" y="87"/>
                    <a:pt x="635" y="86"/>
                    <a:pt x="635" y="86"/>
                  </a:cubicBezTo>
                  <a:cubicBezTo>
                    <a:pt x="635" y="86"/>
                    <a:pt x="635" y="86"/>
                    <a:pt x="635" y="86"/>
                  </a:cubicBezTo>
                  <a:cubicBezTo>
                    <a:pt x="635" y="86"/>
                    <a:pt x="635" y="86"/>
                    <a:pt x="636" y="85"/>
                  </a:cubicBezTo>
                  <a:cubicBezTo>
                    <a:pt x="636" y="85"/>
                    <a:pt x="636" y="85"/>
                    <a:pt x="636" y="85"/>
                  </a:cubicBezTo>
                  <a:cubicBezTo>
                    <a:pt x="636" y="85"/>
                    <a:pt x="636" y="85"/>
                    <a:pt x="636" y="84"/>
                  </a:cubicBezTo>
                  <a:cubicBezTo>
                    <a:pt x="636" y="84"/>
                    <a:pt x="636" y="84"/>
                    <a:pt x="636" y="84"/>
                  </a:cubicBezTo>
                  <a:cubicBezTo>
                    <a:pt x="636" y="84"/>
                    <a:pt x="636" y="84"/>
                    <a:pt x="636" y="84"/>
                  </a:cubicBezTo>
                  <a:cubicBezTo>
                    <a:pt x="636" y="84"/>
                    <a:pt x="636" y="84"/>
                    <a:pt x="636" y="84"/>
                  </a:cubicBezTo>
                  <a:cubicBezTo>
                    <a:pt x="637" y="83"/>
                    <a:pt x="636" y="83"/>
                    <a:pt x="637" y="83"/>
                  </a:cubicBezTo>
                  <a:cubicBezTo>
                    <a:pt x="637" y="83"/>
                    <a:pt x="637" y="83"/>
                    <a:pt x="637" y="83"/>
                  </a:cubicBezTo>
                  <a:cubicBezTo>
                    <a:pt x="637" y="83"/>
                    <a:pt x="637" y="82"/>
                    <a:pt x="637" y="82"/>
                  </a:cubicBezTo>
                  <a:cubicBezTo>
                    <a:pt x="637" y="82"/>
                    <a:pt x="637" y="82"/>
                    <a:pt x="637" y="82"/>
                  </a:cubicBezTo>
                  <a:cubicBezTo>
                    <a:pt x="637" y="82"/>
                    <a:pt x="637" y="81"/>
                    <a:pt x="637" y="81"/>
                  </a:cubicBezTo>
                  <a:cubicBezTo>
                    <a:pt x="637" y="81"/>
                    <a:pt x="637" y="81"/>
                    <a:pt x="637" y="81"/>
                  </a:cubicBezTo>
                  <a:cubicBezTo>
                    <a:pt x="638" y="81"/>
                    <a:pt x="638" y="80"/>
                    <a:pt x="638" y="80"/>
                  </a:cubicBezTo>
                  <a:cubicBezTo>
                    <a:pt x="638" y="80"/>
                    <a:pt x="638" y="80"/>
                    <a:pt x="638" y="80"/>
                  </a:cubicBezTo>
                  <a:cubicBezTo>
                    <a:pt x="638" y="80"/>
                    <a:pt x="638" y="79"/>
                    <a:pt x="638" y="79"/>
                  </a:cubicBezTo>
                  <a:cubicBezTo>
                    <a:pt x="638" y="79"/>
                    <a:pt x="638" y="79"/>
                    <a:pt x="638" y="79"/>
                  </a:cubicBezTo>
                  <a:cubicBezTo>
                    <a:pt x="638" y="79"/>
                    <a:pt x="638" y="79"/>
                    <a:pt x="638" y="78"/>
                  </a:cubicBezTo>
                  <a:cubicBezTo>
                    <a:pt x="638" y="78"/>
                    <a:pt x="638" y="78"/>
                    <a:pt x="638" y="78"/>
                  </a:cubicBezTo>
                  <a:cubicBezTo>
                    <a:pt x="639" y="78"/>
                    <a:pt x="639" y="78"/>
                    <a:pt x="639" y="77"/>
                  </a:cubicBezTo>
                  <a:cubicBezTo>
                    <a:pt x="639" y="77"/>
                    <a:pt x="639" y="77"/>
                    <a:pt x="639" y="77"/>
                  </a:cubicBezTo>
                  <a:cubicBezTo>
                    <a:pt x="639" y="77"/>
                    <a:pt x="639" y="77"/>
                    <a:pt x="639" y="77"/>
                  </a:cubicBezTo>
                  <a:cubicBezTo>
                    <a:pt x="639" y="77"/>
                    <a:pt x="639" y="76"/>
                    <a:pt x="639" y="76"/>
                  </a:cubicBezTo>
                  <a:cubicBezTo>
                    <a:pt x="639" y="76"/>
                    <a:pt x="639" y="76"/>
                    <a:pt x="639" y="76"/>
                  </a:cubicBezTo>
                  <a:cubicBezTo>
                    <a:pt x="639" y="76"/>
                    <a:pt x="639" y="76"/>
                    <a:pt x="639" y="76"/>
                  </a:cubicBezTo>
                  <a:cubicBezTo>
                    <a:pt x="640" y="76"/>
                    <a:pt x="640" y="75"/>
                    <a:pt x="640" y="75"/>
                  </a:cubicBezTo>
                  <a:cubicBezTo>
                    <a:pt x="640" y="75"/>
                    <a:pt x="640" y="75"/>
                    <a:pt x="640" y="75"/>
                  </a:cubicBezTo>
                  <a:cubicBezTo>
                    <a:pt x="640" y="75"/>
                    <a:pt x="640" y="75"/>
                    <a:pt x="640" y="75"/>
                  </a:cubicBezTo>
                  <a:cubicBezTo>
                    <a:pt x="640" y="74"/>
                    <a:pt x="640" y="74"/>
                    <a:pt x="640" y="74"/>
                  </a:cubicBezTo>
                  <a:cubicBezTo>
                    <a:pt x="640" y="74"/>
                    <a:pt x="640" y="74"/>
                    <a:pt x="640" y="74"/>
                  </a:cubicBezTo>
                  <a:cubicBezTo>
                    <a:pt x="640" y="74"/>
                    <a:pt x="640" y="73"/>
                    <a:pt x="640" y="73"/>
                  </a:cubicBezTo>
                  <a:cubicBezTo>
                    <a:pt x="640" y="73"/>
                    <a:pt x="640" y="73"/>
                    <a:pt x="640" y="73"/>
                  </a:cubicBezTo>
                  <a:cubicBezTo>
                    <a:pt x="640" y="73"/>
                    <a:pt x="640" y="73"/>
                    <a:pt x="640" y="73"/>
                  </a:cubicBezTo>
                  <a:cubicBezTo>
                    <a:pt x="641" y="73"/>
                    <a:pt x="641" y="72"/>
                    <a:pt x="641" y="72"/>
                  </a:cubicBezTo>
                  <a:cubicBezTo>
                    <a:pt x="641" y="72"/>
                    <a:pt x="641" y="72"/>
                    <a:pt x="641" y="72"/>
                  </a:cubicBezTo>
                  <a:cubicBezTo>
                    <a:pt x="641" y="72"/>
                    <a:pt x="641" y="72"/>
                    <a:pt x="641" y="71"/>
                  </a:cubicBezTo>
                  <a:cubicBezTo>
                    <a:pt x="641" y="71"/>
                    <a:pt x="641" y="71"/>
                    <a:pt x="641" y="71"/>
                  </a:cubicBezTo>
                  <a:cubicBezTo>
                    <a:pt x="641" y="71"/>
                    <a:pt x="641" y="71"/>
                    <a:pt x="641" y="71"/>
                  </a:cubicBezTo>
                  <a:cubicBezTo>
                    <a:pt x="641" y="71"/>
                    <a:pt x="641" y="71"/>
                    <a:pt x="641" y="70"/>
                  </a:cubicBezTo>
                  <a:cubicBezTo>
                    <a:pt x="641" y="71"/>
                    <a:pt x="641" y="71"/>
                    <a:pt x="641" y="71"/>
                  </a:cubicBezTo>
                  <a:cubicBezTo>
                    <a:pt x="642" y="70"/>
                    <a:pt x="642" y="70"/>
                    <a:pt x="642" y="70"/>
                  </a:cubicBezTo>
                  <a:cubicBezTo>
                    <a:pt x="642" y="70"/>
                    <a:pt x="642" y="70"/>
                    <a:pt x="642" y="70"/>
                  </a:cubicBezTo>
                  <a:cubicBezTo>
                    <a:pt x="642" y="69"/>
                    <a:pt x="642" y="69"/>
                    <a:pt x="642" y="69"/>
                  </a:cubicBezTo>
                  <a:cubicBezTo>
                    <a:pt x="642" y="69"/>
                    <a:pt x="642" y="69"/>
                    <a:pt x="642" y="69"/>
                  </a:cubicBezTo>
                  <a:cubicBezTo>
                    <a:pt x="642" y="69"/>
                    <a:pt x="642" y="69"/>
                    <a:pt x="642" y="69"/>
                  </a:cubicBezTo>
                  <a:cubicBezTo>
                    <a:pt x="643" y="69"/>
                    <a:pt x="642" y="68"/>
                    <a:pt x="643" y="68"/>
                  </a:cubicBezTo>
                  <a:cubicBezTo>
                    <a:pt x="643" y="68"/>
                    <a:pt x="643" y="68"/>
                    <a:pt x="643" y="68"/>
                  </a:cubicBezTo>
                  <a:cubicBezTo>
                    <a:pt x="643" y="68"/>
                    <a:pt x="643" y="67"/>
                    <a:pt x="643" y="67"/>
                  </a:cubicBezTo>
                  <a:cubicBezTo>
                    <a:pt x="643" y="67"/>
                    <a:pt x="643" y="67"/>
                    <a:pt x="643" y="67"/>
                  </a:cubicBezTo>
                  <a:cubicBezTo>
                    <a:pt x="643" y="67"/>
                    <a:pt x="643" y="66"/>
                    <a:pt x="643" y="66"/>
                  </a:cubicBezTo>
                  <a:cubicBezTo>
                    <a:pt x="643" y="66"/>
                    <a:pt x="643" y="66"/>
                    <a:pt x="643" y="66"/>
                  </a:cubicBezTo>
                  <a:cubicBezTo>
                    <a:pt x="643" y="66"/>
                    <a:pt x="643" y="65"/>
                    <a:pt x="644" y="65"/>
                  </a:cubicBezTo>
                  <a:cubicBezTo>
                    <a:pt x="644" y="65"/>
                    <a:pt x="644" y="65"/>
                    <a:pt x="644" y="65"/>
                  </a:cubicBezTo>
                  <a:cubicBezTo>
                    <a:pt x="644" y="65"/>
                    <a:pt x="644" y="65"/>
                    <a:pt x="644" y="64"/>
                  </a:cubicBezTo>
                  <a:cubicBezTo>
                    <a:pt x="644" y="64"/>
                    <a:pt x="644" y="64"/>
                    <a:pt x="644" y="64"/>
                  </a:cubicBezTo>
                  <a:cubicBezTo>
                    <a:pt x="644" y="64"/>
                    <a:pt x="644" y="64"/>
                    <a:pt x="644" y="64"/>
                  </a:cubicBezTo>
                  <a:cubicBezTo>
                    <a:pt x="644" y="64"/>
                    <a:pt x="644" y="64"/>
                    <a:pt x="644" y="64"/>
                  </a:cubicBezTo>
                  <a:cubicBezTo>
                    <a:pt x="645" y="63"/>
                    <a:pt x="644" y="63"/>
                    <a:pt x="645" y="63"/>
                  </a:cubicBezTo>
                  <a:cubicBezTo>
                    <a:pt x="645" y="63"/>
                    <a:pt x="645" y="63"/>
                    <a:pt x="645" y="63"/>
                  </a:cubicBezTo>
                  <a:cubicBezTo>
                    <a:pt x="645" y="62"/>
                    <a:pt x="645" y="62"/>
                    <a:pt x="645" y="62"/>
                  </a:cubicBezTo>
                  <a:cubicBezTo>
                    <a:pt x="645" y="62"/>
                    <a:pt x="645" y="62"/>
                    <a:pt x="645" y="62"/>
                  </a:cubicBezTo>
                  <a:cubicBezTo>
                    <a:pt x="645" y="62"/>
                    <a:pt x="645" y="61"/>
                    <a:pt x="645" y="61"/>
                  </a:cubicBezTo>
                  <a:cubicBezTo>
                    <a:pt x="645" y="61"/>
                    <a:pt x="645" y="61"/>
                    <a:pt x="645" y="61"/>
                  </a:cubicBezTo>
                  <a:cubicBezTo>
                    <a:pt x="646" y="61"/>
                    <a:pt x="646" y="60"/>
                    <a:pt x="646" y="60"/>
                  </a:cubicBezTo>
                  <a:cubicBezTo>
                    <a:pt x="646" y="60"/>
                    <a:pt x="646" y="60"/>
                    <a:pt x="646" y="60"/>
                  </a:cubicBezTo>
                  <a:cubicBezTo>
                    <a:pt x="646" y="60"/>
                    <a:pt x="646" y="59"/>
                    <a:pt x="646" y="59"/>
                  </a:cubicBezTo>
                  <a:cubicBezTo>
                    <a:pt x="646" y="59"/>
                    <a:pt x="646" y="59"/>
                    <a:pt x="646" y="59"/>
                  </a:cubicBezTo>
                  <a:cubicBezTo>
                    <a:pt x="646" y="59"/>
                    <a:pt x="646" y="58"/>
                    <a:pt x="646" y="58"/>
                  </a:cubicBezTo>
                  <a:cubicBezTo>
                    <a:pt x="646" y="58"/>
                    <a:pt x="646" y="58"/>
                    <a:pt x="646" y="58"/>
                  </a:cubicBezTo>
                  <a:cubicBezTo>
                    <a:pt x="647" y="58"/>
                    <a:pt x="647" y="57"/>
                    <a:pt x="647" y="57"/>
                  </a:cubicBezTo>
                  <a:cubicBezTo>
                    <a:pt x="647" y="57"/>
                    <a:pt x="647" y="57"/>
                    <a:pt x="647" y="57"/>
                  </a:cubicBezTo>
                  <a:cubicBezTo>
                    <a:pt x="647" y="57"/>
                    <a:pt x="647" y="57"/>
                    <a:pt x="647" y="56"/>
                  </a:cubicBezTo>
                  <a:cubicBezTo>
                    <a:pt x="647" y="56"/>
                    <a:pt x="647" y="56"/>
                    <a:pt x="647" y="56"/>
                  </a:cubicBezTo>
                  <a:cubicBezTo>
                    <a:pt x="647" y="56"/>
                    <a:pt x="647" y="56"/>
                    <a:pt x="647" y="56"/>
                  </a:cubicBezTo>
                  <a:cubicBezTo>
                    <a:pt x="647" y="56"/>
                    <a:pt x="647" y="56"/>
                    <a:pt x="647" y="56"/>
                  </a:cubicBezTo>
                  <a:cubicBezTo>
                    <a:pt x="648" y="55"/>
                    <a:pt x="648" y="55"/>
                    <a:pt x="648" y="55"/>
                  </a:cubicBezTo>
                  <a:cubicBezTo>
                    <a:pt x="648" y="55"/>
                    <a:pt x="648" y="55"/>
                    <a:pt x="648" y="55"/>
                  </a:cubicBezTo>
                  <a:cubicBezTo>
                    <a:pt x="648" y="55"/>
                    <a:pt x="648" y="55"/>
                    <a:pt x="648" y="55"/>
                  </a:cubicBezTo>
                  <a:cubicBezTo>
                    <a:pt x="648" y="54"/>
                    <a:pt x="648" y="54"/>
                    <a:pt x="648" y="54"/>
                  </a:cubicBezTo>
                  <a:cubicBezTo>
                    <a:pt x="648" y="54"/>
                    <a:pt x="648" y="54"/>
                    <a:pt x="648" y="54"/>
                  </a:cubicBezTo>
                  <a:cubicBezTo>
                    <a:pt x="648" y="54"/>
                    <a:pt x="648" y="53"/>
                    <a:pt x="648" y="53"/>
                  </a:cubicBezTo>
                  <a:cubicBezTo>
                    <a:pt x="648" y="53"/>
                    <a:pt x="648" y="53"/>
                    <a:pt x="648" y="53"/>
                  </a:cubicBezTo>
                  <a:cubicBezTo>
                    <a:pt x="648" y="53"/>
                    <a:pt x="648" y="53"/>
                    <a:pt x="648" y="53"/>
                  </a:cubicBezTo>
                  <a:cubicBezTo>
                    <a:pt x="649" y="53"/>
                    <a:pt x="649" y="52"/>
                    <a:pt x="649" y="52"/>
                  </a:cubicBezTo>
                  <a:cubicBezTo>
                    <a:pt x="649" y="52"/>
                    <a:pt x="649" y="52"/>
                    <a:pt x="649" y="52"/>
                  </a:cubicBezTo>
                  <a:cubicBezTo>
                    <a:pt x="649" y="52"/>
                    <a:pt x="649" y="52"/>
                    <a:pt x="649" y="51"/>
                  </a:cubicBezTo>
                  <a:cubicBezTo>
                    <a:pt x="649" y="51"/>
                    <a:pt x="649" y="51"/>
                    <a:pt x="649" y="51"/>
                  </a:cubicBezTo>
                  <a:cubicBezTo>
                    <a:pt x="649" y="51"/>
                    <a:pt x="649" y="51"/>
                    <a:pt x="649" y="51"/>
                  </a:cubicBezTo>
                  <a:cubicBezTo>
                    <a:pt x="649" y="51"/>
                    <a:pt x="649" y="51"/>
                    <a:pt x="649" y="50"/>
                  </a:cubicBezTo>
                  <a:cubicBezTo>
                    <a:pt x="649" y="50"/>
                    <a:pt x="649" y="50"/>
                    <a:pt x="649" y="50"/>
                  </a:cubicBezTo>
                  <a:cubicBezTo>
                    <a:pt x="650" y="50"/>
                    <a:pt x="650" y="50"/>
                    <a:pt x="650" y="49"/>
                  </a:cubicBezTo>
                  <a:cubicBezTo>
                    <a:pt x="650" y="49"/>
                    <a:pt x="650" y="49"/>
                    <a:pt x="650" y="49"/>
                  </a:cubicBezTo>
                  <a:cubicBezTo>
                    <a:pt x="650" y="49"/>
                    <a:pt x="650" y="49"/>
                    <a:pt x="650" y="49"/>
                  </a:cubicBezTo>
                  <a:cubicBezTo>
                    <a:pt x="650" y="49"/>
                    <a:pt x="650" y="49"/>
                    <a:pt x="650" y="49"/>
                  </a:cubicBezTo>
                  <a:cubicBezTo>
                    <a:pt x="650" y="49"/>
                    <a:pt x="650" y="49"/>
                    <a:pt x="650" y="49"/>
                  </a:cubicBezTo>
                  <a:cubicBezTo>
                    <a:pt x="651" y="48"/>
                    <a:pt x="650" y="48"/>
                    <a:pt x="651" y="48"/>
                  </a:cubicBezTo>
                  <a:cubicBezTo>
                    <a:pt x="651" y="48"/>
                    <a:pt x="651" y="48"/>
                    <a:pt x="651" y="48"/>
                  </a:cubicBezTo>
                  <a:cubicBezTo>
                    <a:pt x="651" y="47"/>
                    <a:pt x="651" y="47"/>
                    <a:pt x="651" y="47"/>
                  </a:cubicBezTo>
                  <a:cubicBezTo>
                    <a:pt x="651" y="47"/>
                    <a:pt x="651" y="47"/>
                    <a:pt x="651" y="47"/>
                  </a:cubicBezTo>
                  <a:cubicBezTo>
                    <a:pt x="651" y="47"/>
                    <a:pt x="651" y="46"/>
                    <a:pt x="651" y="46"/>
                  </a:cubicBezTo>
                  <a:cubicBezTo>
                    <a:pt x="651" y="46"/>
                    <a:pt x="651" y="46"/>
                    <a:pt x="651" y="46"/>
                  </a:cubicBezTo>
                  <a:cubicBezTo>
                    <a:pt x="651" y="46"/>
                    <a:pt x="651" y="45"/>
                    <a:pt x="652" y="45"/>
                  </a:cubicBezTo>
                  <a:cubicBezTo>
                    <a:pt x="652" y="45"/>
                    <a:pt x="652" y="45"/>
                    <a:pt x="652" y="45"/>
                  </a:cubicBezTo>
                  <a:cubicBezTo>
                    <a:pt x="652" y="45"/>
                    <a:pt x="652" y="44"/>
                    <a:pt x="652" y="44"/>
                  </a:cubicBezTo>
                  <a:cubicBezTo>
                    <a:pt x="652" y="44"/>
                    <a:pt x="652" y="44"/>
                    <a:pt x="652" y="44"/>
                  </a:cubicBezTo>
                  <a:cubicBezTo>
                    <a:pt x="652" y="44"/>
                    <a:pt x="652" y="44"/>
                    <a:pt x="652" y="43"/>
                  </a:cubicBezTo>
                  <a:cubicBezTo>
                    <a:pt x="652" y="43"/>
                    <a:pt x="652" y="43"/>
                    <a:pt x="652" y="43"/>
                  </a:cubicBezTo>
                  <a:cubicBezTo>
                    <a:pt x="653" y="43"/>
                    <a:pt x="652" y="43"/>
                    <a:pt x="653" y="42"/>
                  </a:cubicBezTo>
                  <a:cubicBezTo>
                    <a:pt x="653" y="42"/>
                    <a:pt x="653" y="42"/>
                    <a:pt x="653" y="42"/>
                  </a:cubicBezTo>
                  <a:cubicBezTo>
                    <a:pt x="653" y="42"/>
                    <a:pt x="653" y="42"/>
                    <a:pt x="653" y="42"/>
                  </a:cubicBezTo>
                  <a:cubicBezTo>
                    <a:pt x="653" y="42"/>
                    <a:pt x="653" y="42"/>
                    <a:pt x="653" y="42"/>
                  </a:cubicBezTo>
                  <a:cubicBezTo>
                    <a:pt x="653" y="41"/>
                    <a:pt x="653" y="41"/>
                    <a:pt x="653" y="41"/>
                  </a:cubicBezTo>
                  <a:cubicBezTo>
                    <a:pt x="653" y="41"/>
                    <a:pt x="653" y="41"/>
                    <a:pt x="653" y="41"/>
                  </a:cubicBezTo>
                  <a:cubicBezTo>
                    <a:pt x="654" y="40"/>
                    <a:pt x="654" y="40"/>
                    <a:pt x="654" y="40"/>
                  </a:cubicBezTo>
                  <a:cubicBezTo>
                    <a:pt x="654" y="40"/>
                    <a:pt x="654" y="40"/>
                    <a:pt x="654" y="40"/>
                  </a:cubicBezTo>
                  <a:cubicBezTo>
                    <a:pt x="654" y="39"/>
                    <a:pt x="654" y="39"/>
                    <a:pt x="654" y="39"/>
                  </a:cubicBezTo>
                  <a:cubicBezTo>
                    <a:pt x="654" y="39"/>
                    <a:pt x="654" y="39"/>
                    <a:pt x="654" y="39"/>
                  </a:cubicBezTo>
                  <a:cubicBezTo>
                    <a:pt x="654" y="39"/>
                    <a:pt x="654" y="38"/>
                    <a:pt x="654" y="38"/>
                  </a:cubicBezTo>
                  <a:cubicBezTo>
                    <a:pt x="654" y="38"/>
                    <a:pt x="654" y="38"/>
                    <a:pt x="654" y="38"/>
                  </a:cubicBezTo>
                  <a:cubicBezTo>
                    <a:pt x="655" y="38"/>
                    <a:pt x="655" y="37"/>
                    <a:pt x="655" y="37"/>
                  </a:cubicBezTo>
                  <a:cubicBezTo>
                    <a:pt x="655" y="37"/>
                    <a:pt x="655" y="37"/>
                    <a:pt x="655" y="37"/>
                  </a:cubicBezTo>
                  <a:cubicBezTo>
                    <a:pt x="655" y="37"/>
                    <a:pt x="655" y="37"/>
                    <a:pt x="655" y="36"/>
                  </a:cubicBezTo>
                  <a:cubicBezTo>
                    <a:pt x="655" y="36"/>
                    <a:pt x="655" y="36"/>
                    <a:pt x="655" y="36"/>
                  </a:cubicBezTo>
                  <a:cubicBezTo>
                    <a:pt x="655" y="36"/>
                    <a:pt x="655" y="36"/>
                    <a:pt x="655" y="36"/>
                  </a:cubicBezTo>
                  <a:cubicBezTo>
                    <a:pt x="655" y="36"/>
                    <a:pt x="655" y="36"/>
                    <a:pt x="655" y="35"/>
                  </a:cubicBezTo>
                  <a:cubicBezTo>
                    <a:pt x="655" y="35"/>
                    <a:pt x="655" y="35"/>
                    <a:pt x="655" y="35"/>
                  </a:cubicBezTo>
                  <a:cubicBezTo>
                    <a:pt x="656" y="35"/>
                    <a:pt x="656" y="35"/>
                    <a:pt x="656" y="35"/>
                  </a:cubicBezTo>
                  <a:cubicBezTo>
                    <a:pt x="656" y="35"/>
                    <a:pt x="656" y="35"/>
                    <a:pt x="656" y="35"/>
                  </a:cubicBezTo>
                  <a:cubicBezTo>
                    <a:pt x="656" y="34"/>
                    <a:pt x="655" y="34"/>
                    <a:pt x="655" y="34"/>
                  </a:cubicBezTo>
                  <a:cubicBezTo>
                    <a:pt x="652" y="34"/>
                    <a:pt x="648" y="34"/>
                    <a:pt x="645" y="34"/>
                  </a:cubicBezTo>
                  <a:cubicBezTo>
                    <a:pt x="645" y="34"/>
                    <a:pt x="644" y="34"/>
                    <a:pt x="644" y="34"/>
                  </a:cubicBezTo>
                  <a:cubicBezTo>
                    <a:pt x="644" y="35"/>
                    <a:pt x="644" y="35"/>
                    <a:pt x="644" y="35"/>
                  </a:cubicBezTo>
                  <a:cubicBezTo>
                    <a:pt x="644" y="35"/>
                    <a:pt x="644" y="35"/>
                    <a:pt x="644" y="35"/>
                  </a:cubicBezTo>
                  <a:cubicBezTo>
                    <a:pt x="644" y="35"/>
                    <a:pt x="644" y="35"/>
                    <a:pt x="644" y="35"/>
                  </a:cubicBezTo>
                  <a:cubicBezTo>
                    <a:pt x="644" y="35"/>
                    <a:pt x="644" y="35"/>
                    <a:pt x="644" y="35"/>
                  </a:cubicBezTo>
                  <a:cubicBezTo>
                    <a:pt x="644" y="36"/>
                    <a:pt x="644" y="36"/>
                    <a:pt x="644" y="36"/>
                  </a:cubicBezTo>
                  <a:cubicBezTo>
                    <a:pt x="644" y="36"/>
                    <a:pt x="644" y="36"/>
                    <a:pt x="644" y="36"/>
                  </a:cubicBezTo>
                  <a:cubicBezTo>
                    <a:pt x="643" y="37"/>
                    <a:pt x="643" y="37"/>
                    <a:pt x="643" y="37"/>
                  </a:cubicBezTo>
                  <a:cubicBezTo>
                    <a:pt x="643" y="37"/>
                    <a:pt x="643" y="37"/>
                    <a:pt x="643" y="37"/>
                  </a:cubicBezTo>
                  <a:cubicBezTo>
                    <a:pt x="643" y="37"/>
                    <a:pt x="643" y="37"/>
                    <a:pt x="643" y="37"/>
                  </a:cubicBezTo>
                  <a:cubicBezTo>
                    <a:pt x="643" y="38"/>
                    <a:pt x="643" y="38"/>
                    <a:pt x="643" y="38"/>
                  </a:cubicBezTo>
                  <a:cubicBezTo>
                    <a:pt x="643" y="38"/>
                    <a:pt x="643" y="38"/>
                    <a:pt x="643" y="39"/>
                  </a:cubicBezTo>
                  <a:cubicBezTo>
                    <a:pt x="643" y="39"/>
                    <a:pt x="643" y="39"/>
                    <a:pt x="643" y="39"/>
                  </a:cubicBezTo>
                  <a:cubicBezTo>
                    <a:pt x="643" y="39"/>
                    <a:pt x="643" y="39"/>
                    <a:pt x="643" y="39"/>
                  </a:cubicBezTo>
                  <a:cubicBezTo>
                    <a:pt x="642" y="39"/>
                    <a:pt x="643" y="40"/>
                    <a:pt x="642" y="40"/>
                  </a:cubicBezTo>
                  <a:cubicBezTo>
                    <a:pt x="642" y="40"/>
                    <a:pt x="642" y="40"/>
                    <a:pt x="642" y="40"/>
                  </a:cubicBezTo>
                  <a:cubicBezTo>
                    <a:pt x="642" y="40"/>
                    <a:pt x="642" y="41"/>
                    <a:pt x="642" y="41"/>
                  </a:cubicBezTo>
                  <a:cubicBezTo>
                    <a:pt x="642" y="41"/>
                    <a:pt x="642" y="41"/>
                    <a:pt x="642" y="41"/>
                  </a:cubicBezTo>
                  <a:cubicBezTo>
                    <a:pt x="642" y="42"/>
                    <a:pt x="642" y="42"/>
                    <a:pt x="642" y="42"/>
                  </a:cubicBezTo>
                  <a:cubicBezTo>
                    <a:pt x="642" y="42"/>
                    <a:pt x="642" y="42"/>
                    <a:pt x="642" y="42"/>
                  </a:cubicBezTo>
                  <a:cubicBezTo>
                    <a:pt x="641" y="42"/>
                    <a:pt x="641" y="43"/>
                    <a:pt x="641" y="43"/>
                  </a:cubicBezTo>
                  <a:cubicBezTo>
                    <a:pt x="641" y="43"/>
                    <a:pt x="641" y="43"/>
                    <a:pt x="641" y="43"/>
                  </a:cubicBezTo>
                  <a:cubicBezTo>
                    <a:pt x="641" y="43"/>
                    <a:pt x="641" y="44"/>
                    <a:pt x="641" y="44"/>
                  </a:cubicBezTo>
                  <a:cubicBezTo>
                    <a:pt x="641" y="44"/>
                    <a:pt x="641" y="44"/>
                    <a:pt x="641" y="44"/>
                  </a:cubicBezTo>
                  <a:cubicBezTo>
                    <a:pt x="641" y="44"/>
                    <a:pt x="641" y="44"/>
                    <a:pt x="641" y="44"/>
                  </a:cubicBezTo>
                  <a:cubicBezTo>
                    <a:pt x="641" y="44"/>
                    <a:pt x="641" y="45"/>
                    <a:pt x="640" y="45"/>
                  </a:cubicBezTo>
                  <a:cubicBezTo>
                    <a:pt x="641" y="45"/>
                    <a:pt x="641" y="45"/>
                    <a:pt x="640" y="45"/>
                  </a:cubicBezTo>
                  <a:cubicBezTo>
                    <a:pt x="640" y="45"/>
                    <a:pt x="640" y="46"/>
                    <a:pt x="640" y="46"/>
                  </a:cubicBezTo>
                  <a:cubicBezTo>
                    <a:pt x="640" y="46"/>
                    <a:pt x="640" y="46"/>
                    <a:pt x="640" y="46"/>
                  </a:cubicBezTo>
                  <a:cubicBezTo>
                    <a:pt x="640" y="46"/>
                    <a:pt x="640" y="47"/>
                    <a:pt x="640" y="47"/>
                  </a:cubicBezTo>
                  <a:cubicBezTo>
                    <a:pt x="640" y="47"/>
                    <a:pt x="640" y="47"/>
                    <a:pt x="640" y="47"/>
                  </a:cubicBezTo>
                  <a:cubicBezTo>
                    <a:pt x="640" y="47"/>
                    <a:pt x="640" y="47"/>
                    <a:pt x="639" y="48"/>
                  </a:cubicBezTo>
                  <a:cubicBezTo>
                    <a:pt x="639" y="48"/>
                    <a:pt x="639" y="48"/>
                    <a:pt x="639" y="48"/>
                  </a:cubicBezTo>
                  <a:cubicBezTo>
                    <a:pt x="639" y="48"/>
                    <a:pt x="639" y="48"/>
                    <a:pt x="639" y="48"/>
                  </a:cubicBezTo>
                  <a:cubicBezTo>
                    <a:pt x="639" y="48"/>
                    <a:pt x="639" y="48"/>
                    <a:pt x="639" y="49"/>
                  </a:cubicBezTo>
                  <a:cubicBezTo>
                    <a:pt x="639" y="49"/>
                    <a:pt x="639" y="49"/>
                    <a:pt x="639" y="49"/>
                  </a:cubicBezTo>
                  <a:cubicBezTo>
                    <a:pt x="639" y="49"/>
                    <a:pt x="639" y="49"/>
                    <a:pt x="639" y="50"/>
                  </a:cubicBezTo>
                  <a:cubicBezTo>
                    <a:pt x="639" y="50"/>
                    <a:pt x="639" y="50"/>
                    <a:pt x="639" y="50"/>
                  </a:cubicBezTo>
                  <a:cubicBezTo>
                    <a:pt x="638" y="50"/>
                    <a:pt x="639" y="50"/>
                    <a:pt x="638" y="51"/>
                  </a:cubicBezTo>
                  <a:cubicBezTo>
                    <a:pt x="638" y="51"/>
                    <a:pt x="638" y="51"/>
                    <a:pt x="638" y="51"/>
                  </a:cubicBezTo>
                  <a:cubicBezTo>
                    <a:pt x="638" y="51"/>
                    <a:pt x="638" y="51"/>
                    <a:pt x="638" y="52"/>
                  </a:cubicBezTo>
                  <a:cubicBezTo>
                    <a:pt x="638" y="52"/>
                    <a:pt x="638" y="52"/>
                    <a:pt x="638" y="52"/>
                  </a:cubicBezTo>
                  <a:cubicBezTo>
                    <a:pt x="638" y="52"/>
                    <a:pt x="638" y="52"/>
                    <a:pt x="638" y="52"/>
                  </a:cubicBezTo>
                  <a:cubicBezTo>
                    <a:pt x="638" y="52"/>
                    <a:pt x="638" y="52"/>
                    <a:pt x="638" y="52"/>
                  </a:cubicBezTo>
                  <a:cubicBezTo>
                    <a:pt x="637" y="53"/>
                    <a:pt x="638" y="53"/>
                    <a:pt x="637" y="53"/>
                  </a:cubicBezTo>
                  <a:cubicBezTo>
                    <a:pt x="637" y="53"/>
                    <a:pt x="637" y="53"/>
                    <a:pt x="637" y="53"/>
                  </a:cubicBezTo>
                  <a:cubicBezTo>
                    <a:pt x="637" y="54"/>
                    <a:pt x="637" y="54"/>
                    <a:pt x="637" y="54"/>
                  </a:cubicBezTo>
                  <a:cubicBezTo>
                    <a:pt x="637" y="54"/>
                    <a:pt x="637" y="54"/>
                    <a:pt x="637" y="54"/>
                  </a:cubicBezTo>
                  <a:cubicBezTo>
                    <a:pt x="637" y="55"/>
                    <a:pt x="637" y="55"/>
                    <a:pt x="637" y="55"/>
                  </a:cubicBezTo>
                  <a:cubicBezTo>
                    <a:pt x="637" y="55"/>
                    <a:pt x="637" y="55"/>
                    <a:pt x="637" y="55"/>
                  </a:cubicBezTo>
                  <a:cubicBezTo>
                    <a:pt x="637" y="55"/>
                    <a:pt x="637" y="56"/>
                    <a:pt x="637" y="56"/>
                  </a:cubicBezTo>
                  <a:cubicBezTo>
                    <a:pt x="636" y="56"/>
                    <a:pt x="636" y="56"/>
                    <a:pt x="636" y="56"/>
                  </a:cubicBezTo>
                  <a:cubicBezTo>
                    <a:pt x="636" y="56"/>
                    <a:pt x="636" y="56"/>
                    <a:pt x="636" y="56"/>
                  </a:cubicBezTo>
                  <a:cubicBezTo>
                    <a:pt x="636" y="57"/>
                    <a:pt x="636" y="57"/>
                    <a:pt x="636" y="57"/>
                  </a:cubicBezTo>
                  <a:cubicBezTo>
                    <a:pt x="636" y="57"/>
                    <a:pt x="636" y="57"/>
                    <a:pt x="636" y="57"/>
                  </a:cubicBezTo>
                  <a:cubicBezTo>
                    <a:pt x="636" y="58"/>
                    <a:pt x="636" y="58"/>
                    <a:pt x="636" y="58"/>
                  </a:cubicBezTo>
                  <a:cubicBezTo>
                    <a:pt x="636" y="58"/>
                    <a:pt x="636" y="58"/>
                    <a:pt x="636" y="58"/>
                  </a:cubicBezTo>
                  <a:cubicBezTo>
                    <a:pt x="636" y="58"/>
                    <a:pt x="636" y="58"/>
                    <a:pt x="636" y="58"/>
                  </a:cubicBezTo>
                  <a:cubicBezTo>
                    <a:pt x="635" y="59"/>
                    <a:pt x="635" y="59"/>
                    <a:pt x="635" y="59"/>
                  </a:cubicBezTo>
                  <a:cubicBezTo>
                    <a:pt x="635" y="59"/>
                    <a:pt x="635" y="59"/>
                    <a:pt x="635" y="59"/>
                  </a:cubicBezTo>
                  <a:cubicBezTo>
                    <a:pt x="635" y="59"/>
                    <a:pt x="635" y="60"/>
                    <a:pt x="635" y="60"/>
                  </a:cubicBezTo>
                  <a:cubicBezTo>
                    <a:pt x="635" y="60"/>
                    <a:pt x="635" y="60"/>
                    <a:pt x="635" y="60"/>
                  </a:cubicBezTo>
                  <a:cubicBezTo>
                    <a:pt x="635" y="60"/>
                    <a:pt x="635" y="61"/>
                    <a:pt x="635" y="61"/>
                  </a:cubicBezTo>
                  <a:cubicBezTo>
                    <a:pt x="635" y="61"/>
                    <a:pt x="635" y="61"/>
                    <a:pt x="635" y="61"/>
                  </a:cubicBezTo>
                  <a:cubicBezTo>
                    <a:pt x="635" y="61"/>
                    <a:pt x="635" y="61"/>
                    <a:pt x="635" y="61"/>
                  </a:cubicBezTo>
                  <a:cubicBezTo>
                    <a:pt x="634" y="61"/>
                    <a:pt x="634" y="62"/>
                    <a:pt x="634" y="62"/>
                  </a:cubicBezTo>
                  <a:cubicBezTo>
                    <a:pt x="634" y="62"/>
                    <a:pt x="634" y="62"/>
                    <a:pt x="634" y="62"/>
                  </a:cubicBezTo>
                  <a:cubicBezTo>
                    <a:pt x="634" y="62"/>
                    <a:pt x="634" y="63"/>
                    <a:pt x="634" y="63"/>
                  </a:cubicBezTo>
                  <a:cubicBezTo>
                    <a:pt x="634" y="63"/>
                    <a:pt x="634" y="63"/>
                    <a:pt x="634" y="63"/>
                  </a:cubicBezTo>
                  <a:cubicBezTo>
                    <a:pt x="634" y="63"/>
                    <a:pt x="634" y="64"/>
                    <a:pt x="634" y="64"/>
                  </a:cubicBezTo>
                  <a:cubicBezTo>
                    <a:pt x="634" y="64"/>
                    <a:pt x="634" y="64"/>
                    <a:pt x="634" y="64"/>
                  </a:cubicBezTo>
                  <a:cubicBezTo>
                    <a:pt x="633" y="64"/>
                    <a:pt x="633" y="64"/>
                    <a:pt x="633" y="65"/>
                  </a:cubicBezTo>
                  <a:cubicBezTo>
                    <a:pt x="633" y="65"/>
                    <a:pt x="633" y="65"/>
                    <a:pt x="633" y="65"/>
                  </a:cubicBezTo>
                  <a:cubicBezTo>
                    <a:pt x="633" y="65"/>
                    <a:pt x="633" y="65"/>
                    <a:pt x="633" y="65"/>
                  </a:cubicBezTo>
                  <a:cubicBezTo>
                    <a:pt x="633" y="65"/>
                    <a:pt x="633" y="65"/>
                    <a:pt x="633" y="66"/>
                  </a:cubicBezTo>
                  <a:cubicBezTo>
                    <a:pt x="633" y="66"/>
                    <a:pt x="633" y="66"/>
                    <a:pt x="633" y="66"/>
                  </a:cubicBezTo>
                  <a:cubicBezTo>
                    <a:pt x="632" y="66"/>
                    <a:pt x="633" y="66"/>
                    <a:pt x="632" y="67"/>
                  </a:cubicBezTo>
                  <a:cubicBezTo>
                    <a:pt x="632" y="67"/>
                    <a:pt x="632" y="67"/>
                    <a:pt x="632" y="67"/>
                  </a:cubicBezTo>
                  <a:cubicBezTo>
                    <a:pt x="632" y="67"/>
                    <a:pt x="632" y="67"/>
                    <a:pt x="632" y="68"/>
                  </a:cubicBezTo>
                  <a:cubicBezTo>
                    <a:pt x="632" y="68"/>
                    <a:pt x="632" y="68"/>
                    <a:pt x="632" y="68"/>
                  </a:cubicBezTo>
                  <a:cubicBezTo>
                    <a:pt x="632" y="68"/>
                    <a:pt x="632" y="68"/>
                    <a:pt x="632" y="69"/>
                  </a:cubicBezTo>
                  <a:cubicBezTo>
                    <a:pt x="632" y="69"/>
                    <a:pt x="632" y="69"/>
                    <a:pt x="632" y="69"/>
                  </a:cubicBezTo>
                  <a:cubicBezTo>
                    <a:pt x="632" y="69"/>
                    <a:pt x="632" y="69"/>
                    <a:pt x="631" y="70"/>
                  </a:cubicBezTo>
                  <a:cubicBezTo>
                    <a:pt x="631" y="70"/>
                    <a:pt x="631" y="70"/>
                    <a:pt x="631" y="70"/>
                  </a:cubicBezTo>
                  <a:cubicBezTo>
                    <a:pt x="631" y="70"/>
                    <a:pt x="631" y="70"/>
                    <a:pt x="631" y="71"/>
                  </a:cubicBezTo>
                  <a:cubicBezTo>
                    <a:pt x="631" y="71"/>
                    <a:pt x="631" y="71"/>
                    <a:pt x="631" y="71"/>
                  </a:cubicBezTo>
                  <a:cubicBezTo>
                    <a:pt x="631" y="71"/>
                    <a:pt x="631" y="71"/>
                    <a:pt x="631" y="71"/>
                  </a:cubicBezTo>
                  <a:cubicBezTo>
                    <a:pt x="631" y="72"/>
                    <a:pt x="631" y="72"/>
                    <a:pt x="631" y="72"/>
                  </a:cubicBezTo>
                  <a:cubicBezTo>
                    <a:pt x="631" y="72"/>
                    <a:pt x="631" y="72"/>
                    <a:pt x="631" y="72"/>
                  </a:cubicBezTo>
                  <a:cubicBezTo>
                    <a:pt x="631" y="72"/>
                    <a:pt x="631" y="72"/>
                    <a:pt x="630" y="72"/>
                  </a:cubicBezTo>
                  <a:cubicBezTo>
                    <a:pt x="630" y="72"/>
                    <a:pt x="630" y="73"/>
                    <a:pt x="630" y="73"/>
                  </a:cubicBezTo>
                  <a:cubicBezTo>
                    <a:pt x="630" y="73"/>
                    <a:pt x="630" y="73"/>
                    <a:pt x="630" y="73"/>
                  </a:cubicBezTo>
                  <a:cubicBezTo>
                    <a:pt x="630" y="73"/>
                    <a:pt x="630" y="73"/>
                    <a:pt x="630" y="73"/>
                  </a:cubicBezTo>
                  <a:cubicBezTo>
                    <a:pt x="630" y="74"/>
                    <a:pt x="630" y="74"/>
                    <a:pt x="630" y="74"/>
                  </a:cubicBezTo>
                  <a:cubicBezTo>
                    <a:pt x="630" y="74"/>
                    <a:pt x="630" y="74"/>
                    <a:pt x="630" y="74"/>
                  </a:cubicBezTo>
                  <a:cubicBezTo>
                    <a:pt x="629" y="75"/>
                    <a:pt x="629" y="75"/>
                    <a:pt x="629" y="75"/>
                  </a:cubicBezTo>
                  <a:cubicBezTo>
                    <a:pt x="629" y="75"/>
                    <a:pt x="629" y="75"/>
                    <a:pt x="629" y="75"/>
                  </a:cubicBezTo>
                  <a:cubicBezTo>
                    <a:pt x="629" y="75"/>
                    <a:pt x="629" y="75"/>
                    <a:pt x="629" y="75"/>
                  </a:cubicBezTo>
                  <a:cubicBezTo>
                    <a:pt x="629" y="76"/>
                    <a:pt x="629" y="76"/>
                    <a:pt x="629" y="76"/>
                  </a:cubicBezTo>
                  <a:cubicBezTo>
                    <a:pt x="629" y="76"/>
                    <a:pt x="629" y="76"/>
                    <a:pt x="629" y="76"/>
                  </a:cubicBezTo>
                  <a:cubicBezTo>
                    <a:pt x="629" y="76"/>
                    <a:pt x="629" y="77"/>
                    <a:pt x="629" y="77"/>
                  </a:cubicBezTo>
                  <a:cubicBezTo>
                    <a:pt x="629" y="77"/>
                    <a:pt x="629" y="77"/>
                    <a:pt x="629" y="77"/>
                  </a:cubicBezTo>
                  <a:cubicBezTo>
                    <a:pt x="628" y="77"/>
                    <a:pt x="628" y="78"/>
                    <a:pt x="628" y="78"/>
                  </a:cubicBezTo>
                  <a:cubicBezTo>
                    <a:pt x="628" y="78"/>
                    <a:pt x="628" y="78"/>
                    <a:pt x="628" y="78"/>
                  </a:cubicBezTo>
                  <a:cubicBezTo>
                    <a:pt x="628" y="78"/>
                    <a:pt x="628" y="78"/>
                    <a:pt x="628" y="78"/>
                  </a:cubicBezTo>
                  <a:cubicBezTo>
                    <a:pt x="628" y="78"/>
                    <a:pt x="628" y="79"/>
                    <a:pt x="628" y="79"/>
                  </a:cubicBezTo>
                  <a:cubicBezTo>
                    <a:pt x="628" y="79"/>
                    <a:pt x="628" y="79"/>
                    <a:pt x="628" y="79"/>
                  </a:cubicBezTo>
                  <a:cubicBezTo>
                    <a:pt x="628" y="79"/>
                    <a:pt x="628" y="80"/>
                    <a:pt x="628" y="80"/>
                  </a:cubicBezTo>
                  <a:cubicBezTo>
                    <a:pt x="628" y="80"/>
                    <a:pt x="628" y="80"/>
                    <a:pt x="628" y="80"/>
                  </a:cubicBezTo>
                  <a:cubicBezTo>
                    <a:pt x="627" y="80"/>
                    <a:pt x="628" y="81"/>
                    <a:pt x="627" y="81"/>
                  </a:cubicBezTo>
                  <a:cubicBezTo>
                    <a:pt x="627" y="81"/>
                    <a:pt x="627" y="81"/>
                    <a:pt x="627" y="81"/>
                  </a:cubicBezTo>
                  <a:cubicBezTo>
                    <a:pt x="627" y="81"/>
                    <a:pt x="627" y="82"/>
                    <a:pt x="627" y="82"/>
                  </a:cubicBezTo>
                  <a:cubicBezTo>
                    <a:pt x="627" y="82"/>
                    <a:pt x="627" y="82"/>
                    <a:pt x="627" y="82"/>
                  </a:cubicBezTo>
                  <a:cubicBezTo>
                    <a:pt x="627" y="82"/>
                    <a:pt x="627" y="82"/>
                    <a:pt x="627" y="82"/>
                  </a:cubicBezTo>
                  <a:cubicBezTo>
                    <a:pt x="627" y="82"/>
                    <a:pt x="627" y="83"/>
                    <a:pt x="627" y="83"/>
                  </a:cubicBezTo>
                  <a:cubicBezTo>
                    <a:pt x="627" y="83"/>
                    <a:pt x="627" y="83"/>
                    <a:pt x="626" y="83"/>
                  </a:cubicBezTo>
                  <a:cubicBezTo>
                    <a:pt x="626" y="83"/>
                    <a:pt x="626" y="84"/>
                    <a:pt x="626" y="84"/>
                  </a:cubicBezTo>
                  <a:cubicBezTo>
                    <a:pt x="626" y="84"/>
                    <a:pt x="626" y="84"/>
                    <a:pt x="626" y="84"/>
                  </a:cubicBezTo>
                  <a:cubicBezTo>
                    <a:pt x="626" y="84"/>
                    <a:pt x="626" y="85"/>
                    <a:pt x="626" y="85"/>
                  </a:cubicBezTo>
                  <a:cubicBezTo>
                    <a:pt x="626" y="85"/>
                    <a:pt x="626" y="85"/>
                    <a:pt x="626" y="85"/>
                  </a:cubicBezTo>
                  <a:cubicBezTo>
                    <a:pt x="626" y="85"/>
                    <a:pt x="626" y="85"/>
                    <a:pt x="626" y="86"/>
                  </a:cubicBezTo>
                  <a:cubicBezTo>
                    <a:pt x="626" y="86"/>
                    <a:pt x="626" y="86"/>
                    <a:pt x="626" y="86"/>
                  </a:cubicBezTo>
                  <a:cubicBezTo>
                    <a:pt x="625" y="86"/>
                    <a:pt x="625" y="86"/>
                    <a:pt x="625" y="86"/>
                  </a:cubicBezTo>
                  <a:cubicBezTo>
                    <a:pt x="625" y="86"/>
                    <a:pt x="625" y="86"/>
                    <a:pt x="625" y="87"/>
                  </a:cubicBezTo>
                  <a:cubicBezTo>
                    <a:pt x="625" y="87"/>
                    <a:pt x="625" y="87"/>
                    <a:pt x="625" y="87"/>
                  </a:cubicBezTo>
                  <a:cubicBezTo>
                    <a:pt x="625" y="87"/>
                    <a:pt x="625" y="87"/>
                    <a:pt x="625" y="88"/>
                  </a:cubicBezTo>
                  <a:cubicBezTo>
                    <a:pt x="625" y="88"/>
                    <a:pt x="625" y="88"/>
                    <a:pt x="625" y="88"/>
                  </a:cubicBezTo>
                  <a:cubicBezTo>
                    <a:pt x="625" y="88"/>
                    <a:pt x="625" y="88"/>
                    <a:pt x="625" y="88"/>
                  </a:cubicBezTo>
                  <a:cubicBezTo>
                    <a:pt x="625" y="89"/>
                    <a:pt x="625" y="89"/>
                    <a:pt x="625" y="89"/>
                  </a:cubicBezTo>
                  <a:cubicBezTo>
                    <a:pt x="624" y="89"/>
                    <a:pt x="624" y="89"/>
                    <a:pt x="624" y="89"/>
                  </a:cubicBezTo>
                  <a:cubicBezTo>
                    <a:pt x="624" y="89"/>
                    <a:pt x="624" y="89"/>
                    <a:pt x="624" y="89"/>
                  </a:cubicBezTo>
                  <a:cubicBezTo>
                    <a:pt x="624" y="89"/>
                    <a:pt x="624" y="89"/>
                    <a:pt x="624" y="89"/>
                  </a:cubicBezTo>
                  <a:cubicBezTo>
                    <a:pt x="623" y="90"/>
                    <a:pt x="624" y="89"/>
                    <a:pt x="623" y="89"/>
                  </a:cubicBezTo>
                  <a:cubicBezTo>
                    <a:pt x="623" y="89"/>
                    <a:pt x="623" y="89"/>
                    <a:pt x="623" y="89"/>
                  </a:cubicBezTo>
                  <a:cubicBezTo>
                    <a:pt x="623" y="88"/>
                    <a:pt x="623" y="88"/>
                    <a:pt x="623" y="88"/>
                  </a:cubicBezTo>
                  <a:cubicBezTo>
                    <a:pt x="623" y="88"/>
                    <a:pt x="623" y="88"/>
                    <a:pt x="623" y="88"/>
                  </a:cubicBezTo>
                  <a:cubicBezTo>
                    <a:pt x="623" y="87"/>
                    <a:pt x="623" y="87"/>
                    <a:pt x="623" y="87"/>
                  </a:cubicBezTo>
                  <a:cubicBezTo>
                    <a:pt x="623" y="87"/>
                    <a:pt x="623" y="87"/>
                    <a:pt x="623" y="87"/>
                  </a:cubicBezTo>
                  <a:cubicBezTo>
                    <a:pt x="623" y="86"/>
                    <a:pt x="623" y="86"/>
                    <a:pt x="622" y="86"/>
                  </a:cubicBezTo>
                  <a:cubicBezTo>
                    <a:pt x="622" y="86"/>
                    <a:pt x="622" y="86"/>
                    <a:pt x="622" y="86"/>
                  </a:cubicBezTo>
                  <a:cubicBezTo>
                    <a:pt x="622" y="85"/>
                    <a:pt x="622" y="85"/>
                    <a:pt x="622" y="85"/>
                  </a:cubicBezTo>
                  <a:cubicBezTo>
                    <a:pt x="622" y="85"/>
                    <a:pt x="622" y="85"/>
                    <a:pt x="622" y="85"/>
                  </a:cubicBezTo>
                  <a:cubicBezTo>
                    <a:pt x="622" y="84"/>
                    <a:pt x="622" y="84"/>
                    <a:pt x="622" y="84"/>
                  </a:cubicBezTo>
                  <a:cubicBezTo>
                    <a:pt x="622" y="84"/>
                    <a:pt x="622" y="84"/>
                    <a:pt x="622" y="84"/>
                  </a:cubicBezTo>
                  <a:cubicBezTo>
                    <a:pt x="622" y="84"/>
                    <a:pt x="622" y="84"/>
                    <a:pt x="622" y="84"/>
                  </a:cubicBezTo>
                  <a:cubicBezTo>
                    <a:pt x="622" y="83"/>
                    <a:pt x="622" y="83"/>
                    <a:pt x="621" y="83"/>
                  </a:cubicBezTo>
                  <a:cubicBezTo>
                    <a:pt x="621" y="83"/>
                    <a:pt x="621" y="83"/>
                    <a:pt x="621" y="83"/>
                  </a:cubicBezTo>
                  <a:cubicBezTo>
                    <a:pt x="621" y="83"/>
                    <a:pt x="621" y="83"/>
                    <a:pt x="621" y="83"/>
                  </a:cubicBezTo>
                  <a:cubicBezTo>
                    <a:pt x="621" y="82"/>
                    <a:pt x="621" y="82"/>
                    <a:pt x="621" y="82"/>
                  </a:cubicBezTo>
                  <a:cubicBezTo>
                    <a:pt x="621" y="82"/>
                    <a:pt x="621" y="82"/>
                    <a:pt x="621" y="82"/>
                  </a:cubicBezTo>
                  <a:cubicBezTo>
                    <a:pt x="621" y="81"/>
                    <a:pt x="621" y="81"/>
                    <a:pt x="621" y="81"/>
                  </a:cubicBezTo>
                  <a:cubicBezTo>
                    <a:pt x="621" y="81"/>
                    <a:pt x="621" y="81"/>
                    <a:pt x="621" y="81"/>
                  </a:cubicBezTo>
                  <a:cubicBezTo>
                    <a:pt x="620" y="80"/>
                    <a:pt x="621" y="80"/>
                    <a:pt x="620" y="80"/>
                  </a:cubicBezTo>
                  <a:cubicBezTo>
                    <a:pt x="620" y="80"/>
                    <a:pt x="620" y="80"/>
                    <a:pt x="620" y="80"/>
                  </a:cubicBezTo>
                  <a:cubicBezTo>
                    <a:pt x="620" y="79"/>
                    <a:pt x="620" y="79"/>
                    <a:pt x="620" y="79"/>
                  </a:cubicBezTo>
                  <a:cubicBezTo>
                    <a:pt x="620" y="79"/>
                    <a:pt x="620" y="79"/>
                    <a:pt x="620" y="79"/>
                  </a:cubicBezTo>
                  <a:cubicBezTo>
                    <a:pt x="620" y="78"/>
                    <a:pt x="620" y="78"/>
                    <a:pt x="620" y="78"/>
                  </a:cubicBezTo>
                  <a:cubicBezTo>
                    <a:pt x="619" y="78"/>
                    <a:pt x="619" y="78"/>
                    <a:pt x="620" y="78"/>
                  </a:cubicBezTo>
                  <a:cubicBezTo>
                    <a:pt x="619" y="77"/>
                    <a:pt x="619" y="77"/>
                    <a:pt x="619" y="77"/>
                  </a:cubicBezTo>
                  <a:cubicBezTo>
                    <a:pt x="619" y="77"/>
                    <a:pt x="619" y="77"/>
                    <a:pt x="619" y="77"/>
                  </a:cubicBezTo>
                  <a:cubicBezTo>
                    <a:pt x="619" y="77"/>
                    <a:pt x="619" y="77"/>
                    <a:pt x="619" y="77"/>
                  </a:cubicBezTo>
                  <a:cubicBezTo>
                    <a:pt x="619" y="76"/>
                    <a:pt x="619" y="76"/>
                    <a:pt x="619" y="76"/>
                  </a:cubicBezTo>
                  <a:cubicBezTo>
                    <a:pt x="619" y="76"/>
                    <a:pt x="619" y="76"/>
                    <a:pt x="619" y="76"/>
                  </a:cubicBezTo>
                  <a:cubicBezTo>
                    <a:pt x="619" y="76"/>
                    <a:pt x="619" y="76"/>
                    <a:pt x="619" y="76"/>
                  </a:cubicBezTo>
                  <a:cubicBezTo>
                    <a:pt x="619" y="75"/>
                    <a:pt x="619" y="75"/>
                    <a:pt x="619" y="75"/>
                  </a:cubicBezTo>
                  <a:cubicBezTo>
                    <a:pt x="619" y="75"/>
                    <a:pt x="619" y="75"/>
                    <a:pt x="619" y="75"/>
                  </a:cubicBezTo>
                  <a:cubicBezTo>
                    <a:pt x="618" y="74"/>
                    <a:pt x="619" y="74"/>
                    <a:pt x="618" y="74"/>
                  </a:cubicBezTo>
                  <a:cubicBezTo>
                    <a:pt x="618" y="74"/>
                    <a:pt x="618" y="74"/>
                    <a:pt x="618" y="74"/>
                  </a:cubicBezTo>
                  <a:cubicBezTo>
                    <a:pt x="618" y="73"/>
                    <a:pt x="618" y="73"/>
                    <a:pt x="618" y="73"/>
                  </a:cubicBezTo>
                  <a:cubicBezTo>
                    <a:pt x="618" y="73"/>
                    <a:pt x="618" y="73"/>
                    <a:pt x="618" y="73"/>
                  </a:cubicBezTo>
                  <a:cubicBezTo>
                    <a:pt x="618" y="72"/>
                    <a:pt x="618" y="72"/>
                    <a:pt x="617" y="72"/>
                  </a:cubicBezTo>
                  <a:cubicBezTo>
                    <a:pt x="617" y="72"/>
                    <a:pt x="617" y="72"/>
                    <a:pt x="617" y="72"/>
                  </a:cubicBezTo>
                  <a:cubicBezTo>
                    <a:pt x="617" y="71"/>
                    <a:pt x="617" y="71"/>
                    <a:pt x="617" y="71"/>
                  </a:cubicBezTo>
                  <a:cubicBezTo>
                    <a:pt x="617" y="71"/>
                    <a:pt x="617" y="71"/>
                    <a:pt x="617" y="71"/>
                  </a:cubicBezTo>
                  <a:cubicBezTo>
                    <a:pt x="617" y="70"/>
                    <a:pt x="617" y="70"/>
                    <a:pt x="617" y="70"/>
                  </a:cubicBezTo>
                  <a:cubicBezTo>
                    <a:pt x="617" y="70"/>
                    <a:pt x="617" y="70"/>
                    <a:pt x="617" y="70"/>
                  </a:cubicBezTo>
                  <a:cubicBezTo>
                    <a:pt x="617" y="70"/>
                    <a:pt x="617" y="70"/>
                    <a:pt x="617" y="70"/>
                  </a:cubicBezTo>
                  <a:cubicBezTo>
                    <a:pt x="617" y="69"/>
                    <a:pt x="617" y="69"/>
                    <a:pt x="616" y="69"/>
                  </a:cubicBezTo>
                  <a:cubicBezTo>
                    <a:pt x="616" y="69"/>
                    <a:pt x="616" y="69"/>
                    <a:pt x="616" y="69"/>
                  </a:cubicBezTo>
                  <a:cubicBezTo>
                    <a:pt x="616" y="69"/>
                    <a:pt x="616" y="69"/>
                    <a:pt x="616" y="69"/>
                  </a:cubicBezTo>
                  <a:cubicBezTo>
                    <a:pt x="616" y="68"/>
                    <a:pt x="616" y="68"/>
                    <a:pt x="616" y="68"/>
                  </a:cubicBezTo>
                  <a:cubicBezTo>
                    <a:pt x="616" y="68"/>
                    <a:pt x="616" y="68"/>
                    <a:pt x="616" y="68"/>
                  </a:cubicBezTo>
                  <a:cubicBezTo>
                    <a:pt x="616" y="67"/>
                    <a:pt x="616" y="67"/>
                    <a:pt x="616" y="67"/>
                  </a:cubicBezTo>
                  <a:cubicBezTo>
                    <a:pt x="616" y="67"/>
                    <a:pt x="616" y="67"/>
                    <a:pt x="616" y="67"/>
                  </a:cubicBezTo>
                  <a:cubicBezTo>
                    <a:pt x="615" y="66"/>
                    <a:pt x="616" y="66"/>
                    <a:pt x="615" y="66"/>
                  </a:cubicBezTo>
                  <a:cubicBezTo>
                    <a:pt x="615" y="66"/>
                    <a:pt x="615" y="66"/>
                    <a:pt x="615" y="66"/>
                  </a:cubicBezTo>
                  <a:cubicBezTo>
                    <a:pt x="615" y="65"/>
                    <a:pt x="615" y="65"/>
                    <a:pt x="615" y="65"/>
                  </a:cubicBezTo>
                  <a:cubicBezTo>
                    <a:pt x="615" y="65"/>
                    <a:pt x="615" y="65"/>
                    <a:pt x="615" y="65"/>
                  </a:cubicBezTo>
                  <a:cubicBezTo>
                    <a:pt x="615" y="64"/>
                    <a:pt x="615" y="64"/>
                    <a:pt x="615" y="64"/>
                  </a:cubicBezTo>
                  <a:cubicBezTo>
                    <a:pt x="615" y="64"/>
                    <a:pt x="615" y="64"/>
                    <a:pt x="615" y="64"/>
                  </a:cubicBezTo>
                  <a:cubicBezTo>
                    <a:pt x="615" y="63"/>
                    <a:pt x="615" y="63"/>
                    <a:pt x="614" y="63"/>
                  </a:cubicBezTo>
                  <a:cubicBezTo>
                    <a:pt x="614" y="63"/>
                    <a:pt x="614" y="63"/>
                    <a:pt x="614" y="63"/>
                  </a:cubicBezTo>
                  <a:cubicBezTo>
                    <a:pt x="614" y="62"/>
                    <a:pt x="614" y="62"/>
                    <a:pt x="614" y="62"/>
                  </a:cubicBezTo>
                  <a:cubicBezTo>
                    <a:pt x="614" y="62"/>
                    <a:pt x="614" y="62"/>
                    <a:pt x="614" y="62"/>
                  </a:cubicBezTo>
                  <a:cubicBezTo>
                    <a:pt x="614" y="62"/>
                    <a:pt x="614" y="62"/>
                    <a:pt x="614" y="62"/>
                  </a:cubicBezTo>
                  <a:cubicBezTo>
                    <a:pt x="614" y="61"/>
                    <a:pt x="614" y="61"/>
                    <a:pt x="614" y="61"/>
                  </a:cubicBezTo>
                  <a:cubicBezTo>
                    <a:pt x="614" y="61"/>
                    <a:pt x="614" y="61"/>
                    <a:pt x="614" y="61"/>
                  </a:cubicBezTo>
                  <a:cubicBezTo>
                    <a:pt x="613" y="61"/>
                    <a:pt x="614" y="60"/>
                    <a:pt x="613" y="60"/>
                  </a:cubicBezTo>
                  <a:cubicBezTo>
                    <a:pt x="613" y="60"/>
                    <a:pt x="613" y="60"/>
                    <a:pt x="613" y="60"/>
                  </a:cubicBezTo>
                  <a:cubicBezTo>
                    <a:pt x="613" y="59"/>
                    <a:pt x="613" y="59"/>
                    <a:pt x="613" y="59"/>
                  </a:cubicBezTo>
                  <a:cubicBezTo>
                    <a:pt x="613" y="59"/>
                    <a:pt x="613" y="59"/>
                    <a:pt x="613" y="59"/>
                  </a:cubicBezTo>
                  <a:cubicBezTo>
                    <a:pt x="613" y="58"/>
                    <a:pt x="613" y="58"/>
                    <a:pt x="613" y="58"/>
                  </a:cubicBezTo>
                  <a:cubicBezTo>
                    <a:pt x="613" y="58"/>
                    <a:pt x="613" y="58"/>
                    <a:pt x="613" y="58"/>
                  </a:cubicBezTo>
                  <a:cubicBezTo>
                    <a:pt x="612" y="57"/>
                    <a:pt x="612" y="57"/>
                    <a:pt x="612" y="57"/>
                  </a:cubicBezTo>
                  <a:cubicBezTo>
                    <a:pt x="612" y="57"/>
                    <a:pt x="612" y="57"/>
                    <a:pt x="612" y="57"/>
                  </a:cubicBezTo>
                  <a:cubicBezTo>
                    <a:pt x="612" y="56"/>
                    <a:pt x="612" y="56"/>
                    <a:pt x="612" y="56"/>
                  </a:cubicBezTo>
                  <a:cubicBezTo>
                    <a:pt x="612" y="56"/>
                    <a:pt x="612" y="56"/>
                    <a:pt x="612" y="56"/>
                  </a:cubicBezTo>
                  <a:cubicBezTo>
                    <a:pt x="612" y="55"/>
                    <a:pt x="612" y="55"/>
                    <a:pt x="612" y="55"/>
                  </a:cubicBezTo>
                  <a:cubicBezTo>
                    <a:pt x="611" y="55"/>
                    <a:pt x="611" y="55"/>
                    <a:pt x="611" y="55"/>
                  </a:cubicBezTo>
                  <a:cubicBezTo>
                    <a:pt x="612" y="55"/>
                    <a:pt x="612" y="55"/>
                    <a:pt x="612" y="55"/>
                  </a:cubicBezTo>
                  <a:cubicBezTo>
                    <a:pt x="611" y="54"/>
                    <a:pt x="611" y="54"/>
                    <a:pt x="611" y="54"/>
                  </a:cubicBezTo>
                  <a:cubicBezTo>
                    <a:pt x="611" y="54"/>
                    <a:pt x="611" y="54"/>
                    <a:pt x="611" y="54"/>
                  </a:cubicBezTo>
                  <a:cubicBezTo>
                    <a:pt x="611" y="54"/>
                    <a:pt x="611" y="54"/>
                    <a:pt x="611" y="54"/>
                  </a:cubicBezTo>
                  <a:cubicBezTo>
                    <a:pt x="611" y="53"/>
                    <a:pt x="611" y="53"/>
                    <a:pt x="611" y="53"/>
                  </a:cubicBezTo>
                  <a:cubicBezTo>
                    <a:pt x="611" y="53"/>
                    <a:pt x="611" y="53"/>
                    <a:pt x="611" y="53"/>
                  </a:cubicBezTo>
                  <a:cubicBezTo>
                    <a:pt x="611" y="53"/>
                    <a:pt x="611" y="52"/>
                    <a:pt x="611" y="52"/>
                  </a:cubicBezTo>
                  <a:cubicBezTo>
                    <a:pt x="611" y="52"/>
                    <a:pt x="611" y="52"/>
                    <a:pt x="611" y="52"/>
                  </a:cubicBezTo>
                  <a:cubicBezTo>
                    <a:pt x="610" y="51"/>
                    <a:pt x="611" y="51"/>
                    <a:pt x="610" y="51"/>
                  </a:cubicBezTo>
                  <a:cubicBezTo>
                    <a:pt x="610" y="51"/>
                    <a:pt x="610" y="51"/>
                    <a:pt x="610" y="51"/>
                  </a:cubicBezTo>
                  <a:cubicBezTo>
                    <a:pt x="610" y="50"/>
                    <a:pt x="610" y="50"/>
                    <a:pt x="610" y="50"/>
                  </a:cubicBezTo>
                  <a:cubicBezTo>
                    <a:pt x="610" y="50"/>
                    <a:pt x="610" y="50"/>
                    <a:pt x="610" y="50"/>
                  </a:cubicBezTo>
                  <a:cubicBezTo>
                    <a:pt x="610" y="49"/>
                    <a:pt x="610" y="49"/>
                    <a:pt x="610" y="49"/>
                  </a:cubicBezTo>
                  <a:cubicBezTo>
                    <a:pt x="609" y="49"/>
                    <a:pt x="609" y="49"/>
                    <a:pt x="609" y="49"/>
                  </a:cubicBezTo>
                  <a:cubicBezTo>
                    <a:pt x="609" y="48"/>
                    <a:pt x="609" y="48"/>
                    <a:pt x="609" y="48"/>
                  </a:cubicBezTo>
                  <a:cubicBezTo>
                    <a:pt x="609" y="48"/>
                    <a:pt x="609" y="48"/>
                    <a:pt x="609" y="48"/>
                  </a:cubicBezTo>
                  <a:cubicBezTo>
                    <a:pt x="609" y="48"/>
                    <a:pt x="609" y="48"/>
                    <a:pt x="609" y="48"/>
                  </a:cubicBezTo>
                  <a:cubicBezTo>
                    <a:pt x="609" y="47"/>
                    <a:pt x="609" y="47"/>
                    <a:pt x="609" y="47"/>
                  </a:cubicBezTo>
                  <a:cubicBezTo>
                    <a:pt x="609" y="47"/>
                    <a:pt x="609" y="47"/>
                    <a:pt x="609" y="47"/>
                  </a:cubicBezTo>
                  <a:cubicBezTo>
                    <a:pt x="609" y="47"/>
                    <a:pt x="609" y="47"/>
                    <a:pt x="609" y="47"/>
                  </a:cubicBezTo>
                  <a:cubicBezTo>
                    <a:pt x="609" y="46"/>
                    <a:pt x="609" y="46"/>
                    <a:pt x="608" y="46"/>
                  </a:cubicBezTo>
                  <a:cubicBezTo>
                    <a:pt x="608" y="46"/>
                    <a:pt x="608" y="46"/>
                    <a:pt x="608" y="46"/>
                  </a:cubicBezTo>
                  <a:cubicBezTo>
                    <a:pt x="608" y="46"/>
                    <a:pt x="608" y="45"/>
                    <a:pt x="608" y="45"/>
                  </a:cubicBezTo>
                  <a:cubicBezTo>
                    <a:pt x="608" y="45"/>
                    <a:pt x="608" y="45"/>
                    <a:pt x="608" y="45"/>
                  </a:cubicBezTo>
                  <a:cubicBezTo>
                    <a:pt x="608" y="45"/>
                    <a:pt x="608" y="44"/>
                    <a:pt x="608" y="44"/>
                  </a:cubicBezTo>
                  <a:cubicBezTo>
                    <a:pt x="608" y="44"/>
                    <a:pt x="608" y="44"/>
                    <a:pt x="608" y="44"/>
                  </a:cubicBezTo>
                  <a:cubicBezTo>
                    <a:pt x="607" y="43"/>
                    <a:pt x="608" y="43"/>
                    <a:pt x="607" y="43"/>
                  </a:cubicBezTo>
                  <a:cubicBezTo>
                    <a:pt x="607" y="43"/>
                    <a:pt x="607" y="43"/>
                    <a:pt x="607" y="43"/>
                  </a:cubicBezTo>
                  <a:cubicBezTo>
                    <a:pt x="607" y="43"/>
                    <a:pt x="607" y="42"/>
                    <a:pt x="607" y="42"/>
                  </a:cubicBezTo>
                  <a:cubicBezTo>
                    <a:pt x="607" y="42"/>
                    <a:pt x="607" y="42"/>
                    <a:pt x="607" y="42"/>
                  </a:cubicBezTo>
                  <a:cubicBezTo>
                    <a:pt x="607" y="41"/>
                    <a:pt x="607" y="41"/>
                    <a:pt x="607" y="41"/>
                  </a:cubicBezTo>
                  <a:cubicBezTo>
                    <a:pt x="607" y="41"/>
                    <a:pt x="607" y="41"/>
                    <a:pt x="607" y="41"/>
                  </a:cubicBezTo>
                  <a:cubicBezTo>
                    <a:pt x="607" y="41"/>
                    <a:pt x="607" y="41"/>
                    <a:pt x="607" y="41"/>
                  </a:cubicBezTo>
                  <a:cubicBezTo>
                    <a:pt x="607" y="40"/>
                    <a:pt x="607" y="40"/>
                    <a:pt x="606" y="40"/>
                  </a:cubicBezTo>
                  <a:cubicBezTo>
                    <a:pt x="606" y="40"/>
                    <a:pt x="606" y="40"/>
                    <a:pt x="606" y="40"/>
                  </a:cubicBezTo>
                  <a:cubicBezTo>
                    <a:pt x="606" y="40"/>
                    <a:pt x="606" y="40"/>
                    <a:pt x="606" y="40"/>
                  </a:cubicBezTo>
                  <a:cubicBezTo>
                    <a:pt x="606" y="39"/>
                    <a:pt x="606" y="39"/>
                    <a:pt x="606" y="39"/>
                  </a:cubicBezTo>
                  <a:cubicBezTo>
                    <a:pt x="606" y="39"/>
                    <a:pt x="606" y="39"/>
                    <a:pt x="606" y="39"/>
                  </a:cubicBezTo>
                  <a:cubicBezTo>
                    <a:pt x="606" y="39"/>
                    <a:pt x="606" y="38"/>
                    <a:pt x="606" y="38"/>
                  </a:cubicBezTo>
                  <a:cubicBezTo>
                    <a:pt x="606" y="38"/>
                    <a:pt x="606" y="38"/>
                    <a:pt x="606" y="38"/>
                  </a:cubicBezTo>
                  <a:cubicBezTo>
                    <a:pt x="605" y="38"/>
                    <a:pt x="606" y="37"/>
                    <a:pt x="605" y="37"/>
                  </a:cubicBezTo>
                  <a:cubicBezTo>
                    <a:pt x="605" y="37"/>
                    <a:pt x="605" y="37"/>
                    <a:pt x="605" y="37"/>
                  </a:cubicBezTo>
                  <a:cubicBezTo>
                    <a:pt x="605" y="37"/>
                    <a:pt x="605" y="36"/>
                    <a:pt x="605" y="36"/>
                  </a:cubicBezTo>
                  <a:cubicBezTo>
                    <a:pt x="605" y="36"/>
                    <a:pt x="605" y="36"/>
                    <a:pt x="605" y="36"/>
                  </a:cubicBezTo>
                  <a:cubicBezTo>
                    <a:pt x="605" y="36"/>
                    <a:pt x="605" y="35"/>
                    <a:pt x="605" y="35"/>
                  </a:cubicBezTo>
                  <a:cubicBezTo>
                    <a:pt x="605" y="35"/>
                    <a:pt x="605" y="35"/>
                    <a:pt x="605" y="35"/>
                  </a:cubicBezTo>
                  <a:cubicBezTo>
                    <a:pt x="604" y="34"/>
                    <a:pt x="604" y="34"/>
                    <a:pt x="604" y="34"/>
                  </a:cubicBezTo>
                  <a:cubicBezTo>
                    <a:pt x="600" y="34"/>
                    <a:pt x="597" y="34"/>
                    <a:pt x="593" y="34"/>
                  </a:cubicBezTo>
                  <a:cubicBezTo>
                    <a:pt x="592" y="34"/>
                    <a:pt x="592" y="35"/>
                    <a:pt x="592" y="35"/>
                  </a:cubicBezTo>
                  <a:cubicBezTo>
                    <a:pt x="593" y="35"/>
                    <a:pt x="593" y="35"/>
                    <a:pt x="593" y="35"/>
                  </a:cubicBezTo>
                  <a:cubicBezTo>
                    <a:pt x="592" y="35"/>
                    <a:pt x="592" y="35"/>
                    <a:pt x="592" y="35"/>
                  </a:cubicBezTo>
                  <a:cubicBezTo>
                    <a:pt x="593" y="36"/>
                    <a:pt x="593" y="36"/>
                    <a:pt x="593" y="36"/>
                  </a:cubicBezTo>
                  <a:cubicBezTo>
                    <a:pt x="593" y="36"/>
                    <a:pt x="593" y="36"/>
                    <a:pt x="593" y="36"/>
                  </a:cubicBezTo>
                  <a:cubicBezTo>
                    <a:pt x="593" y="36"/>
                    <a:pt x="593" y="37"/>
                    <a:pt x="593" y="37"/>
                  </a:cubicBezTo>
                  <a:cubicBezTo>
                    <a:pt x="593" y="37"/>
                    <a:pt x="593" y="37"/>
                    <a:pt x="593" y="37"/>
                  </a:cubicBezTo>
                  <a:cubicBezTo>
                    <a:pt x="593" y="37"/>
                    <a:pt x="593" y="38"/>
                    <a:pt x="593" y="38"/>
                  </a:cubicBezTo>
                  <a:cubicBezTo>
                    <a:pt x="593" y="38"/>
                    <a:pt x="593" y="38"/>
                    <a:pt x="593" y="38"/>
                  </a:cubicBezTo>
                  <a:cubicBezTo>
                    <a:pt x="594" y="38"/>
                    <a:pt x="594" y="38"/>
                    <a:pt x="594" y="39"/>
                  </a:cubicBezTo>
                  <a:cubicBezTo>
                    <a:pt x="594" y="39"/>
                    <a:pt x="594" y="39"/>
                    <a:pt x="594" y="39"/>
                  </a:cubicBezTo>
                  <a:cubicBezTo>
                    <a:pt x="594" y="39"/>
                    <a:pt x="594" y="39"/>
                    <a:pt x="594" y="40"/>
                  </a:cubicBezTo>
                  <a:cubicBezTo>
                    <a:pt x="594" y="40"/>
                    <a:pt x="594" y="40"/>
                    <a:pt x="594" y="40"/>
                  </a:cubicBezTo>
                  <a:cubicBezTo>
                    <a:pt x="595" y="40"/>
                    <a:pt x="594" y="40"/>
                    <a:pt x="595" y="41"/>
                  </a:cubicBezTo>
                  <a:cubicBezTo>
                    <a:pt x="595" y="41"/>
                    <a:pt x="595" y="41"/>
                    <a:pt x="595" y="41"/>
                  </a:cubicBezTo>
                  <a:cubicBezTo>
                    <a:pt x="595" y="41"/>
                    <a:pt x="595" y="41"/>
                    <a:pt x="595" y="41"/>
                  </a:cubicBezTo>
                  <a:cubicBezTo>
                    <a:pt x="595" y="41"/>
                    <a:pt x="595" y="41"/>
                    <a:pt x="595" y="41"/>
                  </a:cubicBezTo>
                  <a:cubicBezTo>
                    <a:pt x="595" y="42"/>
                    <a:pt x="595" y="42"/>
                    <a:pt x="595" y="42"/>
                  </a:cubicBezTo>
                  <a:cubicBezTo>
                    <a:pt x="595" y="42"/>
                    <a:pt x="595" y="42"/>
                    <a:pt x="595" y="42"/>
                  </a:cubicBezTo>
                  <a:cubicBezTo>
                    <a:pt x="595" y="43"/>
                    <a:pt x="595" y="43"/>
                    <a:pt x="596" y="43"/>
                  </a:cubicBezTo>
                  <a:cubicBezTo>
                    <a:pt x="596" y="43"/>
                    <a:pt x="596" y="43"/>
                    <a:pt x="596" y="43"/>
                  </a:cubicBezTo>
                  <a:cubicBezTo>
                    <a:pt x="596" y="43"/>
                    <a:pt x="596" y="43"/>
                    <a:pt x="596" y="43"/>
                  </a:cubicBezTo>
                  <a:cubicBezTo>
                    <a:pt x="596" y="44"/>
                    <a:pt x="596" y="44"/>
                    <a:pt x="596" y="44"/>
                  </a:cubicBezTo>
                  <a:cubicBezTo>
                    <a:pt x="596" y="44"/>
                    <a:pt x="596" y="44"/>
                    <a:pt x="596" y="44"/>
                  </a:cubicBezTo>
                  <a:cubicBezTo>
                    <a:pt x="596" y="44"/>
                    <a:pt x="596" y="45"/>
                    <a:pt x="596" y="45"/>
                  </a:cubicBezTo>
                  <a:cubicBezTo>
                    <a:pt x="596" y="45"/>
                    <a:pt x="596" y="45"/>
                    <a:pt x="596" y="45"/>
                  </a:cubicBezTo>
                  <a:cubicBezTo>
                    <a:pt x="596" y="45"/>
                    <a:pt x="596" y="46"/>
                    <a:pt x="597" y="46"/>
                  </a:cubicBezTo>
                  <a:cubicBezTo>
                    <a:pt x="597" y="46"/>
                    <a:pt x="597" y="46"/>
                    <a:pt x="597" y="46"/>
                  </a:cubicBezTo>
                  <a:cubicBezTo>
                    <a:pt x="597" y="46"/>
                    <a:pt x="597" y="46"/>
                    <a:pt x="597" y="47"/>
                  </a:cubicBezTo>
                  <a:cubicBezTo>
                    <a:pt x="597" y="47"/>
                    <a:pt x="597" y="47"/>
                    <a:pt x="597" y="47"/>
                  </a:cubicBezTo>
                  <a:cubicBezTo>
                    <a:pt x="597" y="47"/>
                    <a:pt x="597" y="47"/>
                    <a:pt x="597" y="48"/>
                  </a:cubicBezTo>
                  <a:cubicBezTo>
                    <a:pt x="597" y="48"/>
                    <a:pt x="597" y="48"/>
                    <a:pt x="597" y="48"/>
                  </a:cubicBezTo>
                  <a:cubicBezTo>
                    <a:pt x="598" y="48"/>
                    <a:pt x="597" y="48"/>
                    <a:pt x="598" y="49"/>
                  </a:cubicBezTo>
                  <a:cubicBezTo>
                    <a:pt x="598" y="49"/>
                    <a:pt x="598" y="49"/>
                    <a:pt x="598" y="49"/>
                  </a:cubicBezTo>
                  <a:cubicBezTo>
                    <a:pt x="598" y="49"/>
                    <a:pt x="598" y="49"/>
                    <a:pt x="598" y="49"/>
                  </a:cubicBezTo>
                  <a:cubicBezTo>
                    <a:pt x="598" y="49"/>
                    <a:pt x="598" y="49"/>
                    <a:pt x="598" y="49"/>
                  </a:cubicBezTo>
                  <a:cubicBezTo>
                    <a:pt x="598" y="50"/>
                    <a:pt x="598" y="50"/>
                    <a:pt x="598" y="50"/>
                  </a:cubicBezTo>
                  <a:cubicBezTo>
                    <a:pt x="598" y="50"/>
                    <a:pt x="598" y="50"/>
                    <a:pt x="598" y="50"/>
                  </a:cubicBezTo>
                  <a:cubicBezTo>
                    <a:pt x="599" y="51"/>
                    <a:pt x="598" y="51"/>
                    <a:pt x="599" y="51"/>
                  </a:cubicBezTo>
                  <a:cubicBezTo>
                    <a:pt x="599" y="51"/>
                    <a:pt x="599" y="51"/>
                    <a:pt x="599" y="51"/>
                  </a:cubicBezTo>
                  <a:cubicBezTo>
                    <a:pt x="599" y="51"/>
                    <a:pt x="599" y="51"/>
                    <a:pt x="599" y="51"/>
                  </a:cubicBezTo>
                  <a:cubicBezTo>
                    <a:pt x="599" y="52"/>
                    <a:pt x="599" y="52"/>
                    <a:pt x="599" y="52"/>
                  </a:cubicBezTo>
                  <a:cubicBezTo>
                    <a:pt x="599" y="52"/>
                    <a:pt x="599" y="52"/>
                    <a:pt x="599" y="52"/>
                  </a:cubicBezTo>
                  <a:cubicBezTo>
                    <a:pt x="599" y="52"/>
                    <a:pt x="599" y="53"/>
                    <a:pt x="599" y="53"/>
                  </a:cubicBezTo>
                  <a:cubicBezTo>
                    <a:pt x="599" y="53"/>
                    <a:pt x="599" y="53"/>
                    <a:pt x="599" y="53"/>
                  </a:cubicBezTo>
                  <a:cubicBezTo>
                    <a:pt x="600" y="53"/>
                    <a:pt x="600" y="54"/>
                    <a:pt x="600" y="54"/>
                  </a:cubicBezTo>
                  <a:cubicBezTo>
                    <a:pt x="600" y="54"/>
                    <a:pt x="600" y="54"/>
                    <a:pt x="600" y="54"/>
                  </a:cubicBezTo>
                  <a:cubicBezTo>
                    <a:pt x="600" y="54"/>
                    <a:pt x="600" y="54"/>
                    <a:pt x="600" y="55"/>
                  </a:cubicBezTo>
                  <a:cubicBezTo>
                    <a:pt x="600" y="55"/>
                    <a:pt x="600" y="55"/>
                    <a:pt x="600" y="55"/>
                  </a:cubicBezTo>
                  <a:cubicBezTo>
                    <a:pt x="600" y="55"/>
                    <a:pt x="600" y="55"/>
                    <a:pt x="600" y="56"/>
                  </a:cubicBezTo>
                  <a:cubicBezTo>
                    <a:pt x="600" y="56"/>
                    <a:pt x="600" y="56"/>
                    <a:pt x="600" y="56"/>
                  </a:cubicBezTo>
                  <a:cubicBezTo>
                    <a:pt x="601" y="56"/>
                    <a:pt x="600" y="56"/>
                    <a:pt x="601" y="57"/>
                  </a:cubicBezTo>
                  <a:cubicBezTo>
                    <a:pt x="601" y="57"/>
                    <a:pt x="601" y="57"/>
                    <a:pt x="601" y="57"/>
                  </a:cubicBezTo>
                  <a:cubicBezTo>
                    <a:pt x="601" y="57"/>
                    <a:pt x="601" y="57"/>
                    <a:pt x="601" y="57"/>
                  </a:cubicBezTo>
                  <a:cubicBezTo>
                    <a:pt x="601" y="57"/>
                    <a:pt x="601" y="57"/>
                    <a:pt x="601" y="57"/>
                  </a:cubicBezTo>
                  <a:cubicBezTo>
                    <a:pt x="601" y="58"/>
                    <a:pt x="601" y="58"/>
                    <a:pt x="602" y="58"/>
                  </a:cubicBezTo>
                  <a:cubicBezTo>
                    <a:pt x="602" y="58"/>
                    <a:pt x="602" y="58"/>
                    <a:pt x="602" y="58"/>
                  </a:cubicBezTo>
                  <a:cubicBezTo>
                    <a:pt x="602" y="59"/>
                    <a:pt x="602" y="59"/>
                    <a:pt x="602" y="59"/>
                  </a:cubicBezTo>
                  <a:cubicBezTo>
                    <a:pt x="602" y="59"/>
                    <a:pt x="602" y="59"/>
                    <a:pt x="602" y="59"/>
                  </a:cubicBezTo>
                  <a:cubicBezTo>
                    <a:pt x="602" y="59"/>
                    <a:pt x="602" y="59"/>
                    <a:pt x="602" y="59"/>
                  </a:cubicBezTo>
                  <a:cubicBezTo>
                    <a:pt x="602" y="60"/>
                    <a:pt x="602" y="60"/>
                    <a:pt x="602" y="60"/>
                  </a:cubicBezTo>
                  <a:cubicBezTo>
                    <a:pt x="602" y="60"/>
                    <a:pt x="602" y="60"/>
                    <a:pt x="602" y="60"/>
                  </a:cubicBezTo>
                  <a:cubicBezTo>
                    <a:pt x="602" y="60"/>
                    <a:pt x="602" y="61"/>
                    <a:pt x="602" y="61"/>
                  </a:cubicBezTo>
                  <a:cubicBezTo>
                    <a:pt x="603" y="61"/>
                    <a:pt x="603" y="61"/>
                    <a:pt x="603" y="61"/>
                  </a:cubicBezTo>
                  <a:cubicBezTo>
                    <a:pt x="603" y="61"/>
                    <a:pt x="603" y="62"/>
                    <a:pt x="603" y="62"/>
                  </a:cubicBezTo>
                  <a:cubicBezTo>
                    <a:pt x="603" y="62"/>
                    <a:pt x="603" y="62"/>
                    <a:pt x="603" y="62"/>
                  </a:cubicBezTo>
                  <a:cubicBezTo>
                    <a:pt x="603" y="62"/>
                    <a:pt x="603" y="62"/>
                    <a:pt x="603" y="63"/>
                  </a:cubicBezTo>
                  <a:cubicBezTo>
                    <a:pt x="603" y="63"/>
                    <a:pt x="603" y="63"/>
                    <a:pt x="603" y="63"/>
                  </a:cubicBezTo>
                  <a:cubicBezTo>
                    <a:pt x="603" y="63"/>
                    <a:pt x="603" y="63"/>
                    <a:pt x="604" y="64"/>
                  </a:cubicBezTo>
                  <a:cubicBezTo>
                    <a:pt x="604" y="64"/>
                    <a:pt x="604" y="64"/>
                    <a:pt x="604" y="64"/>
                  </a:cubicBezTo>
                  <a:cubicBezTo>
                    <a:pt x="604" y="64"/>
                    <a:pt x="604" y="64"/>
                    <a:pt x="604" y="65"/>
                  </a:cubicBezTo>
                  <a:cubicBezTo>
                    <a:pt x="604" y="65"/>
                    <a:pt x="604" y="65"/>
                    <a:pt x="604" y="65"/>
                  </a:cubicBezTo>
                  <a:cubicBezTo>
                    <a:pt x="604" y="65"/>
                    <a:pt x="604" y="65"/>
                    <a:pt x="604" y="65"/>
                  </a:cubicBezTo>
                  <a:cubicBezTo>
                    <a:pt x="604" y="65"/>
                    <a:pt x="604" y="65"/>
                    <a:pt x="604" y="65"/>
                  </a:cubicBezTo>
                  <a:cubicBezTo>
                    <a:pt x="605" y="66"/>
                    <a:pt x="604" y="66"/>
                    <a:pt x="605" y="66"/>
                  </a:cubicBezTo>
                  <a:cubicBezTo>
                    <a:pt x="605" y="66"/>
                    <a:pt x="605" y="66"/>
                    <a:pt x="605" y="66"/>
                  </a:cubicBezTo>
                  <a:cubicBezTo>
                    <a:pt x="605" y="67"/>
                    <a:pt x="605" y="67"/>
                    <a:pt x="605" y="67"/>
                  </a:cubicBezTo>
                  <a:cubicBezTo>
                    <a:pt x="605" y="67"/>
                    <a:pt x="605" y="67"/>
                    <a:pt x="605" y="67"/>
                  </a:cubicBezTo>
                  <a:cubicBezTo>
                    <a:pt x="605" y="67"/>
                    <a:pt x="605" y="67"/>
                    <a:pt x="605" y="67"/>
                  </a:cubicBezTo>
                  <a:cubicBezTo>
                    <a:pt x="605" y="68"/>
                    <a:pt x="605" y="68"/>
                    <a:pt x="605" y="68"/>
                  </a:cubicBezTo>
                  <a:cubicBezTo>
                    <a:pt x="605" y="68"/>
                    <a:pt x="605" y="68"/>
                    <a:pt x="605" y="68"/>
                  </a:cubicBezTo>
                  <a:cubicBezTo>
                    <a:pt x="605" y="68"/>
                    <a:pt x="605" y="69"/>
                    <a:pt x="606" y="69"/>
                  </a:cubicBezTo>
                  <a:cubicBezTo>
                    <a:pt x="606" y="69"/>
                    <a:pt x="606" y="69"/>
                    <a:pt x="606" y="69"/>
                  </a:cubicBezTo>
                  <a:cubicBezTo>
                    <a:pt x="606" y="69"/>
                    <a:pt x="606" y="70"/>
                    <a:pt x="606" y="70"/>
                  </a:cubicBezTo>
                  <a:cubicBezTo>
                    <a:pt x="606" y="70"/>
                    <a:pt x="606" y="70"/>
                    <a:pt x="606" y="70"/>
                  </a:cubicBezTo>
                  <a:cubicBezTo>
                    <a:pt x="606" y="70"/>
                    <a:pt x="606" y="70"/>
                    <a:pt x="606" y="71"/>
                  </a:cubicBezTo>
                  <a:cubicBezTo>
                    <a:pt x="606" y="71"/>
                    <a:pt x="606" y="71"/>
                    <a:pt x="606" y="71"/>
                  </a:cubicBezTo>
                  <a:cubicBezTo>
                    <a:pt x="607" y="71"/>
                    <a:pt x="606" y="71"/>
                    <a:pt x="607" y="72"/>
                  </a:cubicBezTo>
                  <a:cubicBezTo>
                    <a:pt x="607" y="72"/>
                    <a:pt x="607" y="72"/>
                    <a:pt x="607" y="72"/>
                  </a:cubicBezTo>
                  <a:cubicBezTo>
                    <a:pt x="607" y="72"/>
                    <a:pt x="607" y="72"/>
                    <a:pt x="607" y="73"/>
                  </a:cubicBezTo>
                  <a:cubicBezTo>
                    <a:pt x="607" y="73"/>
                    <a:pt x="607" y="73"/>
                    <a:pt x="607" y="73"/>
                  </a:cubicBezTo>
                  <a:cubicBezTo>
                    <a:pt x="607" y="73"/>
                    <a:pt x="607" y="73"/>
                    <a:pt x="607" y="73"/>
                  </a:cubicBezTo>
                  <a:cubicBezTo>
                    <a:pt x="607" y="73"/>
                    <a:pt x="607" y="73"/>
                    <a:pt x="607" y="73"/>
                  </a:cubicBezTo>
                  <a:cubicBezTo>
                    <a:pt x="608" y="74"/>
                    <a:pt x="607" y="74"/>
                    <a:pt x="608" y="74"/>
                  </a:cubicBezTo>
                  <a:cubicBezTo>
                    <a:pt x="608" y="74"/>
                    <a:pt x="608" y="74"/>
                    <a:pt x="608" y="74"/>
                  </a:cubicBezTo>
                  <a:cubicBezTo>
                    <a:pt x="608" y="75"/>
                    <a:pt x="608" y="75"/>
                    <a:pt x="608" y="75"/>
                  </a:cubicBezTo>
                  <a:cubicBezTo>
                    <a:pt x="608" y="75"/>
                    <a:pt x="608" y="75"/>
                    <a:pt x="608" y="75"/>
                  </a:cubicBezTo>
                  <a:cubicBezTo>
                    <a:pt x="608" y="75"/>
                    <a:pt x="608" y="75"/>
                    <a:pt x="608" y="75"/>
                  </a:cubicBezTo>
                  <a:cubicBezTo>
                    <a:pt x="608" y="76"/>
                    <a:pt x="608" y="76"/>
                    <a:pt x="608" y="76"/>
                  </a:cubicBezTo>
                  <a:cubicBezTo>
                    <a:pt x="608" y="76"/>
                    <a:pt x="608" y="76"/>
                    <a:pt x="608" y="76"/>
                  </a:cubicBezTo>
                  <a:cubicBezTo>
                    <a:pt x="609" y="76"/>
                    <a:pt x="609" y="77"/>
                    <a:pt x="609" y="77"/>
                  </a:cubicBezTo>
                  <a:cubicBezTo>
                    <a:pt x="609" y="77"/>
                    <a:pt x="609" y="77"/>
                    <a:pt x="609" y="77"/>
                  </a:cubicBezTo>
                  <a:cubicBezTo>
                    <a:pt x="609" y="77"/>
                    <a:pt x="609" y="77"/>
                    <a:pt x="609" y="77"/>
                  </a:cubicBezTo>
                  <a:cubicBezTo>
                    <a:pt x="609" y="77"/>
                    <a:pt x="609" y="78"/>
                    <a:pt x="609" y="78"/>
                  </a:cubicBezTo>
                  <a:cubicBezTo>
                    <a:pt x="609" y="78"/>
                    <a:pt x="609" y="78"/>
                    <a:pt x="609" y="78"/>
                  </a:cubicBezTo>
                  <a:cubicBezTo>
                    <a:pt x="609" y="78"/>
                    <a:pt x="609" y="78"/>
                    <a:pt x="609" y="79"/>
                  </a:cubicBezTo>
                  <a:cubicBezTo>
                    <a:pt x="610" y="79"/>
                    <a:pt x="610" y="79"/>
                    <a:pt x="610" y="79"/>
                  </a:cubicBezTo>
                  <a:cubicBezTo>
                    <a:pt x="610" y="79"/>
                    <a:pt x="610" y="79"/>
                    <a:pt x="610" y="80"/>
                  </a:cubicBezTo>
                  <a:cubicBezTo>
                    <a:pt x="610" y="80"/>
                    <a:pt x="610" y="80"/>
                    <a:pt x="610" y="80"/>
                  </a:cubicBezTo>
                  <a:cubicBezTo>
                    <a:pt x="610" y="80"/>
                    <a:pt x="610" y="80"/>
                    <a:pt x="610" y="81"/>
                  </a:cubicBezTo>
                  <a:cubicBezTo>
                    <a:pt x="610" y="81"/>
                    <a:pt x="610" y="81"/>
                    <a:pt x="610" y="81"/>
                  </a:cubicBezTo>
                  <a:cubicBezTo>
                    <a:pt x="610" y="81"/>
                    <a:pt x="610" y="81"/>
                    <a:pt x="611" y="81"/>
                  </a:cubicBezTo>
                  <a:cubicBezTo>
                    <a:pt x="611" y="81"/>
                    <a:pt x="611" y="81"/>
                    <a:pt x="611" y="81"/>
                  </a:cubicBezTo>
                  <a:cubicBezTo>
                    <a:pt x="611" y="82"/>
                    <a:pt x="611" y="82"/>
                    <a:pt x="611" y="82"/>
                  </a:cubicBezTo>
                  <a:cubicBezTo>
                    <a:pt x="611" y="82"/>
                    <a:pt x="611" y="82"/>
                    <a:pt x="611" y="82"/>
                  </a:cubicBezTo>
                  <a:cubicBezTo>
                    <a:pt x="611" y="83"/>
                    <a:pt x="611" y="83"/>
                    <a:pt x="611" y="83"/>
                  </a:cubicBezTo>
                  <a:cubicBezTo>
                    <a:pt x="611" y="83"/>
                    <a:pt x="611" y="83"/>
                    <a:pt x="611" y="83"/>
                  </a:cubicBezTo>
                  <a:cubicBezTo>
                    <a:pt x="611" y="83"/>
                    <a:pt x="611" y="83"/>
                    <a:pt x="611" y="83"/>
                  </a:cubicBezTo>
                  <a:cubicBezTo>
                    <a:pt x="611" y="84"/>
                    <a:pt x="611" y="84"/>
                    <a:pt x="612" y="84"/>
                  </a:cubicBezTo>
                  <a:cubicBezTo>
                    <a:pt x="612" y="84"/>
                    <a:pt x="612" y="84"/>
                    <a:pt x="612" y="84"/>
                  </a:cubicBezTo>
                  <a:cubicBezTo>
                    <a:pt x="612" y="84"/>
                    <a:pt x="612" y="85"/>
                    <a:pt x="612" y="85"/>
                  </a:cubicBezTo>
                  <a:cubicBezTo>
                    <a:pt x="612" y="85"/>
                    <a:pt x="612" y="85"/>
                    <a:pt x="612" y="85"/>
                  </a:cubicBezTo>
                  <a:cubicBezTo>
                    <a:pt x="612" y="85"/>
                    <a:pt x="612" y="85"/>
                    <a:pt x="612" y="85"/>
                  </a:cubicBezTo>
                  <a:cubicBezTo>
                    <a:pt x="612" y="85"/>
                    <a:pt x="612" y="86"/>
                    <a:pt x="612" y="86"/>
                  </a:cubicBezTo>
                  <a:cubicBezTo>
                    <a:pt x="612" y="86"/>
                    <a:pt x="612" y="86"/>
                    <a:pt x="612" y="86"/>
                  </a:cubicBezTo>
                  <a:cubicBezTo>
                    <a:pt x="612" y="86"/>
                    <a:pt x="612" y="86"/>
                    <a:pt x="613" y="87"/>
                  </a:cubicBezTo>
                  <a:cubicBezTo>
                    <a:pt x="613" y="87"/>
                    <a:pt x="613" y="87"/>
                    <a:pt x="613" y="87"/>
                  </a:cubicBezTo>
                  <a:cubicBezTo>
                    <a:pt x="613" y="87"/>
                    <a:pt x="613" y="87"/>
                    <a:pt x="613" y="88"/>
                  </a:cubicBezTo>
                  <a:cubicBezTo>
                    <a:pt x="613" y="88"/>
                    <a:pt x="613" y="88"/>
                    <a:pt x="613" y="88"/>
                  </a:cubicBezTo>
                  <a:cubicBezTo>
                    <a:pt x="613" y="88"/>
                    <a:pt x="613" y="88"/>
                    <a:pt x="613" y="89"/>
                  </a:cubicBezTo>
                  <a:cubicBezTo>
                    <a:pt x="613" y="89"/>
                    <a:pt x="613" y="89"/>
                    <a:pt x="613" y="89"/>
                  </a:cubicBezTo>
                  <a:cubicBezTo>
                    <a:pt x="613" y="89"/>
                    <a:pt x="613" y="89"/>
                    <a:pt x="614" y="89"/>
                  </a:cubicBezTo>
                  <a:cubicBezTo>
                    <a:pt x="614" y="89"/>
                    <a:pt x="614" y="89"/>
                    <a:pt x="614" y="89"/>
                  </a:cubicBezTo>
                  <a:cubicBezTo>
                    <a:pt x="614" y="90"/>
                    <a:pt x="614" y="90"/>
                    <a:pt x="614" y="90"/>
                  </a:cubicBezTo>
                  <a:cubicBezTo>
                    <a:pt x="614" y="90"/>
                    <a:pt x="614" y="90"/>
                    <a:pt x="614" y="90"/>
                  </a:cubicBezTo>
                  <a:cubicBezTo>
                    <a:pt x="614" y="91"/>
                    <a:pt x="614" y="91"/>
                    <a:pt x="614" y="91"/>
                  </a:cubicBezTo>
                  <a:cubicBezTo>
                    <a:pt x="614" y="91"/>
                    <a:pt x="614" y="91"/>
                    <a:pt x="614" y="91"/>
                  </a:cubicBezTo>
                  <a:cubicBezTo>
                    <a:pt x="614" y="91"/>
                    <a:pt x="614" y="91"/>
                    <a:pt x="614" y="91"/>
                  </a:cubicBezTo>
                  <a:cubicBezTo>
                    <a:pt x="615" y="92"/>
                    <a:pt x="614" y="92"/>
                    <a:pt x="615" y="92"/>
                  </a:cubicBezTo>
                  <a:cubicBezTo>
                    <a:pt x="615" y="92"/>
                    <a:pt x="615" y="92"/>
                    <a:pt x="615" y="92"/>
                  </a:cubicBezTo>
                  <a:cubicBezTo>
                    <a:pt x="615" y="92"/>
                    <a:pt x="615" y="93"/>
                    <a:pt x="615" y="93"/>
                  </a:cubicBezTo>
                  <a:cubicBezTo>
                    <a:pt x="615" y="93"/>
                    <a:pt x="615" y="93"/>
                    <a:pt x="615" y="93"/>
                  </a:cubicBezTo>
                  <a:cubicBezTo>
                    <a:pt x="615" y="93"/>
                    <a:pt x="615" y="93"/>
                    <a:pt x="615" y="93"/>
                  </a:cubicBezTo>
                  <a:cubicBezTo>
                    <a:pt x="615" y="93"/>
                    <a:pt x="615" y="94"/>
                    <a:pt x="615" y="94"/>
                  </a:cubicBezTo>
                  <a:cubicBezTo>
                    <a:pt x="615" y="94"/>
                    <a:pt x="615" y="94"/>
                    <a:pt x="615" y="94"/>
                  </a:cubicBezTo>
                  <a:cubicBezTo>
                    <a:pt x="616" y="94"/>
                    <a:pt x="616" y="94"/>
                    <a:pt x="616" y="95"/>
                  </a:cubicBezTo>
                  <a:cubicBezTo>
                    <a:pt x="616" y="95"/>
                    <a:pt x="616" y="95"/>
                    <a:pt x="616" y="95"/>
                  </a:cubicBezTo>
                  <a:cubicBezTo>
                    <a:pt x="616" y="95"/>
                    <a:pt x="616" y="95"/>
                    <a:pt x="616" y="96"/>
                  </a:cubicBezTo>
                  <a:cubicBezTo>
                    <a:pt x="616" y="96"/>
                    <a:pt x="616" y="96"/>
                    <a:pt x="616" y="96"/>
                  </a:cubicBezTo>
                  <a:cubicBezTo>
                    <a:pt x="616" y="96"/>
                    <a:pt x="616" y="96"/>
                    <a:pt x="617" y="97"/>
                  </a:cubicBezTo>
                  <a:cubicBezTo>
                    <a:pt x="616" y="97"/>
                    <a:pt x="616" y="97"/>
                    <a:pt x="616" y="97"/>
                  </a:cubicBezTo>
                  <a:cubicBezTo>
                    <a:pt x="617" y="97"/>
                    <a:pt x="617" y="97"/>
                    <a:pt x="617" y="97"/>
                  </a:cubicBezTo>
                  <a:cubicBezTo>
                    <a:pt x="617" y="97"/>
                    <a:pt x="617" y="97"/>
                    <a:pt x="617" y="97"/>
                  </a:cubicBezTo>
                  <a:cubicBezTo>
                    <a:pt x="617" y="98"/>
                    <a:pt x="617" y="98"/>
                    <a:pt x="617" y="98"/>
                  </a:cubicBezTo>
                  <a:cubicBezTo>
                    <a:pt x="617" y="98"/>
                    <a:pt x="617" y="98"/>
                    <a:pt x="617" y="98"/>
                  </a:cubicBezTo>
                  <a:cubicBezTo>
                    <a:pt x="617" y="99"/>
                    <a:pt x="617" y="99"/>
                    <a:pt x="617" y="99"/>
                  </a:cubicBezTo>
                  <a:cubicBezTo>
                    <a:pt x="618" y="99"/>
                    <a:pt x="618" y="99"/>
                    <a:pt x="618" y="99"/>
                  </a:cubicBezTo>
                  <a:cubicBezTo>
                    <a:pt x="618" y="99"/>
                    <a:pt x="618" y="99"/>
                    <a:pt x="618" y="99"/>
                  </a:cubicBezTo>
                  <a:cubicBezTo>
                    <a:pt x="618" y="100"/>
                    <a:pt x="618" y="100"/>
                    <a:pt x="618" y="100"/>
                  </a:cubicBezTo>
                  <a:cubicBezTo>
                    <a:pt x="618" y="100"/>
                    <a:pt x="618" y="100"/>
                    <a:pt x="618" y="100"/>
                  </a:cubicBezTo>
                  <a:cubicBezTo>
                    <a:pt x="618" y="100"/>
                    <a:pt x="618" y="101"/>
                    <a:pt x="618" y="101"/>
                  </a:cubicBezTo>
                  <a:cubicBezTo>
                    <a:pt x="618" y="101"/>
                    <a:pt x="619" y="101"/>
                    <a:pt x="618" y="102"/>
                  </a:cubicBezTo>
                  <a:cubicBezTo>
                    <a:pt x="618" y="102"/>
                    <a:pt x="618" y="102"/>
                    <a:pt x="618" y="103"/>
                  </a:cubicBezTo>
                  <a:cubicBezTo>
                    <a:pt x="618" y="103"/>
                    <a:pt x="618" y="103"/>
                    <a:pt x="618" y="103"/>
                  </a:cubicBezTo>
                  <a:cubicBezTo>
                    <a:pt x="618" y="103"/>
                    <a:pt x="618" y="103"/>
                    <a:pt x="618" y="103"/>
                  </a:cubicBezTo>
                  <a:cubicBezTo>
                    <a:pt x="618" y="103"/>
                    <a:pt x="618" y="103"/>
                    <a:pt x="618" y="103"/>
                  </a:cubicBezTo>
                  <a:cubicBezTo>
                    <a:pt x="617" y="103"/>
                    <a:pt x="617" y="104"/>
                    <a:pt x="617" y="104"/>
                  </a:cubicBezTo>
                  <a:cubicBezTo>
                    <a:pt x="617" y="104"/>
                    <a:pt x="617" y="104"/>
                    <a:pt x="617" y="104"/>
                  </a:cubicBezTo>
                  <a:cubicBezTo>
                    <a:pt x="617" y="104"/>
                    <a:pt x="617" y="104"/>
                    <a:pt x="617" y="104"/>
                  </a:cubicBezTo>
                  <a:cubicBezTo>
                    <a:pt x="617" y="105"/>
                    <a:pt x="617" y="105"/>
                    <a:pt x="617" y="105"/>
                  </a:cubicBezTo>
                  <a:cubicBezTo>
                    <a:pt x="617" y="105"/>
                    <a:pt x="617" y="105"/>
                    <a:pt x="617" y="105"/>
                  </a:cubicBezTo>
                  <a:cubicBezTo>
                    <a:pt x="617" y="105"/>
                    <a:pt x="617" y="106"/>
                    <a:pt x="616" y="106"/>
                  </a:cubicBezTo>
                  <a:cubicBezTo>
                    <a:pt x="617" y="106"/>
                    <a:pt x="617" y="106"/>
                    <a:pt x="617" y="106"/>
                  </a:cubicBezTo>
                  <a:cubicBezTo>
                    <a:pt x="616" y="106"/>
                    <a:pt x="616" y="106"/>
                    <a:pt x="616" y="107"/>
                  </a:cubicBezTo>
                  <a:cubicBezTo>
                    <a:pt x="616" y="107"/>
                    <a:pt x="616" y="107"/>
                    <a:pt x="616" y="107"/>
                  </a:cubicBezTo>
                  <a:cubicBezTo>
                    <a:pt x="616" y="107"/>
                    <a:pt x="616" y="107"/>
                    <a:pt x="616" y="107"/>
                  </a:cubicBezTo>
                  <a:cubicBezTo>
                    <a:pt x="616" y="107"/>
                    <a:pt x="616" y="107"/>
                    <a:pt x="616" y="107"/>
                  </a:cubicBezTo>
                  <a:cubicBezTo>
                    <a:pt x="616" y="107"/>
                    <a:pt x="616" y="107"/>
                    <a:pt x="616" y="107"/>
                  </a:cubicBezTo>
                  <a:cubicBezTo>
                    <a:pt x="616" y="108"/>
                    <a:pt x="616" y="108"/>
                    <a:pt x="615" y="108"/>
                  </a:cubicBezTo>
                  <a:cubicBezTo>
                    <a:pt x="615" y="108"/>
                    <a:pt x="615" y="108"/>
                    <a:pt x="615" y="108"/>
                  </a:cubicBezTo>
                  <a:cubicBezTo>
                    <a:pt x="615" y="109"/>
                    <a:pt x="615" y="109"/>
                    <a:pt x="615" y="109"/>
                  </a:cubicBezTo>
                  <a:cubicBezTo>
                    <a:pt x="615" y="109"/>
                    <a:pt x="615" y="109"/>
                    <a:pt x="615" y="109"/>
                  </a:cubicBezTo>
                  <a:cubicBezTo>
                    <a:pt x="615" y="109"/>
                    <a:pt x="615" y="110"/>
                    <a:pt x="615" y="110"/>
                  </a:cubicBezTo>
                  <a:cubicBezTo>
                    <a:pt x="615" y="110"/>
                    <a:pt x="615" y="110"/>
                    <a:pt x="615" y="110"/>
                  </a:cubicBezTo>
                  <a:cubicBezTo>
                    <a:pt x="614" y="110"/>
                    <a:pt x="615" y="110"/>
                    <a:pt x="614" y="111"/>
                  </a:cubicBezTo>
                  <a:cubicBezTo>
                    <a:pt x="614" y="111"/>
                    <a:pt x="614" y="111"/>
                    <a:pt x="614" y="111"/>
                  </a:cubicBezTo>
                  <a:cubicBezTo>
                    <a:pt x="614" y="111"/>
                    <a:pt x="614" y="111"/>
                    <a:pt x="614" y="111"/>
                  </a:cubicBezTo>
                  <a:cubicBezTo>
                    <a:pt x="614" y="111"/>
                    <a:pt x="614" y="111"/>
                    <a:pt x="614" y="112"/>
                  </a:cubicBezTo>
                  <a:cubicBezTo>
                    <a:pt x="614" y="112"/>
                    <a:pt x="614" y="112"/>
                    <a:pt x="614" y="112"/>
                  </a:cubicBezTo>
                  <a:cubicBezTo>
                    <a:pt x="614" y="112"/>
                    <a:pt x="614" y="112"/>
                    <a:pt x="614" y="112"/>
                  </a:cubicBezTo>
                  <a:cubicBezTo>
                    <a:pt x="614" y="112"/>
                    <a:pt x="614" y="112"/>
                    <a:pt x="614" y="112"/>
                  </a:cubicBezTo>
                  <a:cubicBezTo>
                    <a:pt x="613" y="113"/>
                    <a:pt x="613" y="113"/>
                    <a:pt x="613" y="113"/>
                  </a:cubicBezTo>
                  <a:cubicBezTo>
                    <a:pt x="613" y="113"/>
                    <a:pt x="613" y="113"/>
                    <a:pt x="613" y="113"/>
                  </a:cubicBezTo>
                  <a:cubicBezTo>
                    <a:pt x="613" y="113"/>
                    <a:pt x="613" y="113"/>
                    <a:pt x="613" y="113"/>
                  </a:cubicBezTo>
                  <a:cubicBezTo>
                    <a:pt x="613" y="114"/>
                    <a:pt x="613" y="114"/>
                    <a:pt x="613" y="114"/>
                  </a:cubicBezTo>
                  <a:cubicBezTo>
                    <a:pt x="613" y="114"/>
                    <a:pt x="613" y="114"/>
                    <a:pt x="613" y="114"/>
                  </a:cubicBezTo>
                  <a:cubicBezTo>
                    <a:pt x="613" y="114"/>
                    <a:pt x="613" y="115"/>
                    <a:pt x="613" y="115"/>
                  </a:cubicBezTo>
                  <a:cubicBezTo>
                    <a:pt x="613" y="115"/>
                    <a:pt x="613" y="115"/>
                    <a:pt x="613" y="115"/>
                  </a:cubicBezTo>
                  <a:cubicBezTo>
                    <a:pt x="612" y="115"/>
                    <a:pt x="612" y="115"/>
                    <a:pt x="612" y="116"/>
                  </a:cubicBezTo>
                  <a:cubicBezTo>
                    <a:pt x="612" y="115"/>
                    <a:pt x="612" y="115"/>
                    <a:pt x="612" y="115"/>
                  </a:cubicBezTo>
                  <a:cubicBezTo>
                    <a:pt x="612" y="116"/>
                    <a:pt x="612" y="116"/>
                    <a:pt x="612" y="116"/>
                  </a:cubicBezTo>
                  <a:cubicBezTo>
                    <a:pt x="612" y="116"/>
                    <a:pt x="612" y="116"/>
                    <a:pt x="612" y="116"/>
                  </a:cubicBezTo>
                  <a:cubicBezTo>
                    <a:pt x="612" y="116"/>
                    <a:pt x="612" y="117"/>
                    <a:pt x="612" y="117"/>
                  </a:cubicBezTo>
                  <a:cubicBezTo>
                    <a:pt x="612" y="117"/>
                    <a:pt x="612" y="117"/>
                    <a:pt x="612" y="117"/>
                  </a:cubicBezTo>
                  <a:cubicBezTo>
                    <a:pt x="611" y="117"/>
                    <a:pt x="611" y="117"/>
                    <a:pt x="611" y="118"/>
                  </a:cubicBezTo>
                  <a:cubicBezTo>
                    <a:pt x="611" y="118"/>
                    <a:pt x="611" y="118"/>
                    <a:pt x="611" y="118"/>
                  </a:cubicBezTo>
                  <a:cubicBezTo>
                    <a:pt x="611" y="118"/>
                    <a:pt x="611" y="118"/>
                    <a:pt x="611" y="118"/>
                  </a:cubicBezTo>
                  <a:cubicBezTo>
                    <a:pt x="611" y="118"/>
                    <a:pt x="611" y="118"/>
                    <a:pt x="611" y="118"/>
                  </a:cubicBezTo>
                  <a:cubicBezTo>
                    <a:pt x="611" y="118"/>
                    <a:pt x="611" y="118"/>
                    <a:pt x="611" y="119"/>
                  </a:cubicBezTo>
                  <a:cubicBezTo>
                    <a:pt x="611" y="119"/>
                    <a:pt x="611" y="119"/>
                    <a:pt x="611" y="119"/>
                  </a:cubicBezTo>
                  <a:cubicBezTo>
                    <a:pt x="610" y="119"/>
                    <a:pt x="610" y="119"/>
                    <a:pt x="610" y="119"/>
                  </a:cubicBezTo>
                  <a:cubicBezTo>
                    <a:pt x="610" y="119"/>
                    <a:pt x="610" y="119"/>
                    <a:pt x="610" y="119"/>
                  </a:cubicBezTo>
                  <a:cubicBezTo>
                    <a:pt x="610" y="119"/>
                    <a:pt x="610" y="119"/>
                    <a:pt x="610" y="119"/>
                  </a:cubicBezTo>
                  <a:cubicBezTo>
                    <a:pt x="610" y="119"/>
                    <a:pt x="610" y="119"/>
                    <a:pt x="610" y="119"/>
                  </a:cubicBezTo>
                  <a:cubicBezTo>
                    <a:pt x="610" y="119"/>
                    <a:pt x="610" y="119"/>
                    <a:pt x="610" y="120"/>
                  </a:cubicBezTo>
                  <a:cubicBezTo>
                    <a:pt x="610" y="120"/>
                    <a:pt x="610" y="120"/>
                    <a:pt x="610" y="120"/>
                  </a:cubicBezTo>
                  <a:cubicBezTo>
                    <a:pt x="609" y="120"/>
                    <a:pt x="609" y="120"/>
                    <a:pt x="609" y="120"/>
                  </a:cubicBezTo>
                  <a:cubicBezTo>
                    <a:pt x="609" y="120"/>
                    <a:pt x="609" y="120"/>
                    <a:pt x="609" y="120"/>
                  </a:cubicBezTo>
                  <a:cubicBezTo>
                    <a:pt x="609" y="120"/>
                    <a:pt x="609" y="120"/>
                    <a:pt x="609" y="120"/>
                  </a:cubicBezTo>
                  <a:cubicBezTo>
                    <a:pt x="609" y="120"/>
                    <a:pt x="609" y="120"/>
                    <a:pt x="609" y="120"/>
                  </a:cubicBezTo>
                  <a:cubicBezTo>
                    <a:pt x="609" y="120"/>
                    <a:pt x="609" y="121"/>
                    <a:pt x="609" y="121"/>
                  </a:cubicBezTo>
                  <a:cubicBezTo>
                    <a:pt x="609" y="121"/>
                    <a:pt x="609" y="121"/>
                    <a:pt x="609" y="121"/>
                  </a:cubicBezTo>
                  <a:cubicBezTo>
                    <a:pt x="608" y="121"/>
                    <a:pt x="608" y="121"/>
                    <a:pt x="608" y="121"/>
                  </a:cubicBezTo>
                  <a:cubicBezTo>
                    <a:pt x="608" y="121"/>
                    <a:pt x="608" y="121"/>
                    <a:pt x="608" y="121"/>
                  </a:cubicBezTo>
                  <a:cubicBezTo>
                    <a:pt x="608" y="121"/>
                    <a:pt x="608" y="121"/>
                    <a:pt x="608" y="121"/>
                  </a:cubicBezTo>
                  <a:cubicBezTo>
                    <a:pt x="608" y="121"/>
                    <a:pt x="608" y="121"/>
                    <a:pt x="608" y="121"/>
                  </a:cubicBezTo>
                  <a:cubicBezTo>
                    <a:pt x="607" y="122"/>
                    <a:pt x="607" y="122"/>
                    <a:pt x="607" y="122"/>
                  </a:cubicBezTo>
                  <a:cubicBezTo>
                    <a:pt x="607" y="122"/>
                    <a:pt x="607" y="122"/>
                    <a:pt x="607" y="122"/>
                  </a:cubicBezTo>
                  <a:cubicBezTo>
                    <a:pt x="607" y="122"/>
                    <a:pt x="606" y="122"/>
                    <a:pt x="606" y="122"/>
                  </a:cubicBezTo>
                  <a:cubicBezTo>
                    <a:pt x="606" y="122"/>
                    <a:pt x="606" y="122"/>
                    <a:pt x="606" y="122"/>
                  </a:cubicBezTo>
                  <a:cubicBezTo>
                    <a:pt x="606" y="123"/>
                    <a:pt x="606" y="123"/>
                    <a:pt x="605" y="123"/>
                  </a:cubicBezTo>
                  <a:cubicBezTo>
                    <a:pt x="605" y="123"/>
                    <a:pt x="605" y="123"/>
                    <a:pt x="605" y="123"/>
                  </a:cubicBezTo>
                  <a:cubicBezTo>
                    <a:pt x="605" y="123"/>
                    <a:pt x="605" y="123"/>
                    <a:pt x="605" y="123"/>
                  </a:cubicBezTo>
                  <a:cubicBezTo>
                    <a:pt x="605" y="123"/>
                    <a:pt x="604" y="123"/>
                    <a:pt x="604" y="123"/>
                  </a:cubicBezTo>
                  <a:cubicBezTo>
                    <a:pt x="604" y="123"/>
                    <a:pt x="604" y="123"/>
                    <a:pt x="603" y="123"/>
                  </a:cubicBezTo>
                  <a:close/>
                  <a:moveTo>
                    <a:pt x="1154" y="49"/>
                  </a:moveTo>
                  <a:cubicBezTo>
                    <a:pt x="1154" y="49"/>
                    <a:pt x="1154" y="49"/>
                    <a:pt x="1154" y="49"/>
                  </a:cubicBezTo>
                  <a:cubicBezTo>
                    <a:pt x="1154" y="49"/>
                    <a:pt x="1154" y="49"/>
                    <a:pt x="1154" y="49"/>
                  </a:cubicBezTo>
                  <a:cubicBezTo>
                    <a:pt x="1154" y="49"/>
                    <a:pt x="1154" y="49"/>
                    <a:pt x="1154" y="48"/>
                  </a:cubicBezTo>
                  <a:cubicBezTo>
                    <a:pt x="1153" y="48"/>
                    <a:pt x="1153" y="48"/>
                    <a:pt x="1154" y="48"/>
                  </a:cubicBezTo>
                  <a:cubicBezTo>
                    <a:pt x="1153" y="48"/>
                    <a:pt x="1154" y="47"/>
                    <a:pt x="1153" y="47"/>
                  </a:cubicBezTo>
                  <a:cubicBezTo>
                    <a:pt x="1153" y="47"/>
                    <a:pt x="1153" y="47"/>
                    <a:pt x="1153" y="47"/>
                  </a:cubicBezTo>
                  <a:cubicBezTo>
                    <a:pt x="1153" y="47"/>
                    <a:pt x="1153" y="46"/>
                    <a:pt x="1153" y="46"/>
                  </a:cubicBezTo>
                  <a:cubicBezTo>
                    <a:pt x="1153" y="46"/>
                    <a:pt x="1153" y="46"/>
                    <a:pt x="1153" y="46"/>
                  </a:cubicBezTo>
                  <a:cubicBezTo>
                    <a:pt x="1153" y="46"/>
                    <a:pt x="1153" y="45"/>
                    <a:pt x="1152" y="45"/>
                  </a:cubicBezTo>
                  <a:cubicBezTo>
                    <a:pt x="1152" y="45"/>
                    <a:pt x="1152" y="45"/>
                    <a:pt x="1152" y="45"/>
                  </a:cubicBezTo>
                  <a:cubicBezTo>
                    <a:pt x="1152" y="45"/>
                    <a:pt x="1152" y="45"/>
                    <a:pt x="1152" y="44"/>
                  </a:cubicBezTo>
                  <a:cubicBezTo>
                    <a:pt x="1152" y="44"/>
                    <a:pt x="1152" y="44"/>
                    <a:pt x="1152" y="44"/>
                  </a:cubicBezTo>
                  <a:cubicBezTo>
                    <a:pt x="1152" y="44"/>
                    <a:pt x="1152" y="44"/>
                    <a:pt x="1152" y="44"/>
                  </a:cubicBezTo>
                  <a:cubicBezTo>
                    <a:pt x="1152" y="44"/>
                    <a:pt x="1152" y="44"/>
                    <a:pt x="1152" y="44"/>
                  </a:cubicBezTo>
                  <a:cubicBezTo>
                    <a:pt x="1152" y="44"/>
                    <a:pt x="1152" y="43"/>
                    <a:pt x="1151" y="43"/>
                  </a:cubicBezTo>
                  <a:cubicBezTo>
                    <a:pt x="1151" y="43"/>
                    <a:pt x="1151" y="43"/>
                    <a:pt x="1151" y="43"/>
                  </a:cubicBezTo>
                  <a:cubicBezTo>
                    <a:pt x="1151" y="43"/>
                    <a:pt x="1151" y="43"/>
                    <a:pt x="1151" y="42"/>
                  </a:cubicBezTo>
                  <a:cubicBezTo>
                    <a:pt x="1151" y="42"/>
                    <a:pt x="1151" y="42"/>
                    <a:pt x="1151" y="42"/>
                  </a:cubicBezTo>
                  <a:cubicBezTo>
                    <a:pt x="1151" y="42"/>
                    <a:pt x="1151" y="42"/>
                    <a:pt x="1151" y="42"/>
                  </a:cubicBezTo>
                  <a:cubicBezTo>
                    <a:pt x="1151" y="42"/>
                    <a:pt x="1151" y="42"/>
                    <a:pt x="1151" y="42"/>
                  </a:cubicBezTo>
                  <a:cubicBezTo>
                    <a:pt x="1151" y="42"/>
                    <a:pt x="1151" y="41"/>
                    <a:pt x="1150" y="41"/>
                  </a:cubicBezTo>
                  <a:cubicBezTo>
                    <a:pt x="1150" y="41"/>
                    <a:pt x="1150" y="41"/>
                    <a:pt x="1150" y="41"/>
                  </a:cubicBezTo>
                  <a:cubicBezTo>
                    <a:pt x="1150" y="41"/>
                    <a:pt x="1150" y="41"/>
                    <a:pt x="1150" y="41"/>
                  </a:cubicBezTo>
                  <a:cubicBezTo>
                    <a:pt x="1150" y="41"/>
                    <a:pt x="1150" y="41"/>
                    <a:pt x="1150" y="41"/>
                  </a:cubicBezTo>
                  <a:cubicBezTo>
                    <a:pt x="1150" y="40"/>
                    <a:pt x="1150" y="40"/>
                    <a:pt x="1150" y="40"/>
                  </a:cubicBezTo>
                  <a:cubicBezTo>
                    <a:pt x="1150" y="40"/>
                    <a:pt x="1150" y="40"/>
                    <a:pt x="1150" y="40"/>
                  </a:cubicBezTo>
                  <a:cubicBezTo>
                    <a:pt x="1150" y="40"/>
                    <a:pt x="1149" y="40"/>
                    <a:pt x="1149" y="40"/>
                  </a:cubicBezTo>
                  <a:cubicBezTo>
                    <a:pt x="1149" y="40"/>
                    <a:pt x="1149" y="40"/>
                    <a:pt x="1149" y="40"/>
                  </a:cubicBezTo>
                  <a:cubicBezTo>
                    <a:pt x="1149" y="40"/>
                    <a:pt x="1149" y="39"/>
                    <a:pt x="1149" y="39"/>
                  </a:cubicBezTo>
                  <a:cubicBezTo>
                    <a:pt x="1149" y="39"/>
                    <a:pt x="1149" y="39"/>
                    <a:pt x="1149" y="39"/>
                  </a:cubicBezTo>
                  <a:cubicBezTo>
                    <a:pt x="1149" y="39"/>
                    <a:pt x="1148" y="39"/>
                    <a:pt x="1148" y="39"/>
                  </a:cubicBezTo>
                  <a:cubicBezTo>
                    <a:pt x="1148" y="39"/>
                    <a:pt x="1148" y="39"/>
                    <a:pt x="1148" y="39"/>
                  </a:cubicBezTo>
                  <a:cubicBezTo>
                    <a:pt x="1148" y="38"/>
                    <a:pt x="1148" y="38"/>
                    <a:pt x="1148" y="38"/>
                  </a:cubicBezTo>
                  <a:cubicBezTo>
                    <a:pt x="1148" y="38"/>
                    <a:pt x="1148" y="38"/>
                    <a:pt x="1148" y="38"/>
                  </a:cubicBezTo>
                  <a:cubicBezTo>
                    <a:pt x="1148" y="38"/>
                    <a:pt x="1148" y="38"/>
                    <a:pt x="1148" y="38"/>
                  </a:cubicBezTo>
                  <a:cubicBezTo>
                    <a:pt x="1148" y="38"/>
                    <a:pt x="1148" y="38"/>
                    <a:pt x="1148" y="38"/>
                  </a:cubicBezTo>
                  <a:cubicBezTo>
                    <a:pt x="1148" y="38"/>
                    <a:pt x="1147" y="38"/>
                    <a:pt x="1147" y="38"/>
                  </a:cubicBezTo>
                  <a:cubicBezTo>
                    <a:pt x="1147" y="38"/>
                    <a:pt x="1147" y="38"/>
                    <a:pt x="1147" y="38"/>
                  </a:cubicBezTo>
                  <a:cubicBezTo>
                    <a:pt x="1147" y="37"/>
                    <a:pt x="1147" y="37"/>
                    <a:pt x="1146" y="37"/>
                  </a:cubicBezTo>
                  <a:cubicBezTo>
                    <a:pt x="1146" y="37"/>
                    <a:pt x="1146" y="37"/>
                    <a:pt x="1146" y="37"/>
                  </a:cubicBezTo>
                  <a:cubicBezTo>
                    <a:pt x="1146" y="37"/>
                    <a:pt x="1146" y="37"/>
                    <a:pt x="1146" y="36"/>
                  </a:cubicBezTo>
                  <a:cubicBezTo>
                    <a:pt x="1146" y="36"/>
                    <a:pt x="1146" y="36"/>
                    <a:pt x="1146" y="36"/>
                  </a:cubicBezTo>
                  <a:cubicBezTo>
                    <a:pt x="1146" y="36"/>
                    <a:pt x="1145" y="36"/>
                    <a:pt x="1145" y="36"/>
                  </a:cubicBezTo>
                  <a:cubicBezTo>
                    <a:pt x="1145" y="36"/>
                    <a:pt x="1145" y="36"/>
                    <a:pt x="1145" y="36"/>
                  </a:cubicBezTo>
                  <a:cubicBezTo>
                    <a:pt x="1145" y="36"/>
                    <a:pt x="1145" y="36"/>
                    <a:pt x="1145" y="36"/>
                  </a:cubicBezTo>
                  <a:cubicBezTo>
                    <a:pt x="1145" y="36"/>
                    <a:pt x="1145" y="36"/>
                    <a:pt x="1145" y="36"/>
                  </a:cubicBezTo>
                  <a:cubicBezTo>
                    <a:pt x="1145" y="36"/>
                    <a:pt x="1144" y="36"/>
                    <a:pt x="1144" y="35"/>
                  </a:cubicBezTo>
                  <a:cubicBezTo>
                    <a:pt x="1144" y="35"/>
                    <a:pt x="1144" y="35"/>
                    <a:pt x="1144" y="35"/>
                  </a:cubicBezTo>
                  <a:cubicBezTo>
                    <a:pt x="1144" y="35"/>
                    <a:pt x="1144" y="35"/>
                    <a:pt x="1144" y="35"/>
                  </a:cubicBezTo>
                  <a:cubicBezTo>
                    <a:pt x="1144" y="35"/>
                    <a:pt x="1144" y="35"/>
                    <a:pt x="1144" y="35"/>
                  </a:cubicBezTo>
                  <a:cubicBezTo>
                    <a:pt x="1143" y="35"/>
                    <a:pt x="1143" y="35"/>
                    <a:pt x="1143" y="35"/>
                  </a:cubicBezTo>
                  <a:cubicBezTo>
                    <a:pt x="1143" y="35"/>
                    <a:pt x="1143" y="35"/>
                    <a:pt x="1143" y="35"/>
                  </a:cubicBezTo>
                  <a:cubicBezTo>
                    <a:pt x="1143" y="35"/>
                    <a:pt x="1143" y="35"/>
                    <a:pt x="1143" y="35"/>
                  </a:cubicBezTo>
                  <a:cubicBezTo>
                    <a:pt x="1143" y="35"/>
                    <a:pt x="1143" y="35"/>
                    <a:pt x="1143" y="35"/>
                  </a:cubicBezTo>
                  <a:cubicBezTo>
                    <a:pt x="1143" y="34"/>
                    <a:pt x="1142" y="35"/>
                    <a:pt x="1142" y="34"/>
                  </a:cubicBezTo>
                  <a:cubicBezTo>
                    <a:pt x="1142" y="34"/>
                    <a:pt x="1142" y="34"/>
                    <a:pt x="1142" y="34"/>
                  </a:cubicBezTo>
                  <a:cubicBezTo>
                    <a:pt x="1142" y="34"/>
                    <a:pt x="1142" y="34"/>
                    <a:pt x="1141" y="34"/>
                  </a:cubicBezTo>
                  <a:cubicBezTo>
                    <a:pt x="1141" y="34"/>
                    <a:pt x="1141" y="34"/>
                    <a:pt x="1141" y="34"/>
                  </a:cubicBezTo>
                  <a:cubicBezTo>
                    <a:pt x="1141" y="34"/>
                    <a:pt x="1141" y="34"/>
                    <a:pt x="1140" y="34"/>
                  </a:cubicBezTo>
                  <a:cubicBezTo>
                    <a:pt x="1140" y="34"/>
                    <a:pt x="1140" y="34"/>
                    <a:pt x="1140" y="34"/>
                  </a:cubicBezTo>
                  <a:cubicBezTo>
                    <a:pt x="1140" y="33"/>
                    <a:pt x="1139" y="34"/>
                    <a:pt x="1139" y="33"/>
                  </a:cubicBezTo>
                  <a:cubicBezTo>
                    <a:pt x="1139" y="33"/>
                    <a:pt x="1139" y="33"/>
                    <a:pt x="1139" y="33"/>
                  </a:cubicBezTo>
                  <a:cubicBezTo>
                    <a:pt x="1139" y="33"/>
                    <a:pt x="1139" y="33"/>
                    <a:pt x="1139" y="33"/>
                  </a:cubicBezTo>
                  <a:cubicBezTo>
                    <a:pt x="1138" y="33"/>
                    <a:pt x="1138" y="33"/>
                    <a:pt x="1137" y="33"/>
                  </a:cubicBezTo>
                  <a:cubicBezTo>
                    <a:pt x="1137" y="33"/>
                    <a:pt x="1137" y="33"/>
                    <a:pt x="1137" y="33"/>
                  </a:cubicBezTo>
                  <a:cubicBezTo>
                    <a:pt x="1136" y="33"/>
                    <a:pt x="1135" y="33"/>
                    <a:pt x="1135" y="33"/>
                  </a:cubicBezTo>
                  <a:cubicBezTo>
                    <a:pt x="1133" y="33"/>
                    <a:pt x="1132" y="33"/>
                    <a:pt x="1130" y="33"/>
                  </a:cubicBezTo>
                  <a:cubicBezTo>
                    <a:pt x="1129" y="33"/>
                    <a:pt x="1128" y="33"/>
                    <a:pt x="1127" y="33"/>
                  </a:cubicBezTo>
                  <a:cubicBezTo>
                    <a:pt x="1127" y="33"/>
                    <a:pt x="1127" y="33"/>
                    <a:pt x="1127" y="33"/>
                  </a:cubicBezTo>
                  <a:cubicBezTo>
                    <a:pt x="1127" y="33"/>
                    <a:pt x="1127" y="33"/>
                    <a:pt x="1127" y="33"/>
                  </a:cubicBezTo>
                  <a:cubicBezTo>
                    <a:pt x="1127" y="33"/>
                    <a:pt x="1126" y="33"/>
                    <a:pt x="1126" y="33"/>
                  </a:cubicBezTo>
                  <a:cubicBezTo>
                    <a:pt x="1126" y="33"/>
                    <a:pt x="1126" y="33"/>
                    <a:pt x="1126" y="33"/>
                  </a:cubicBezTo>
                  <a:cubicBezTo>
                    <a:pt x="1126" y="33"/>
                    <a:pt x="1126" y="33"/>
                    <a:pt x="1126" y="33"/>
                  </a:cubicBezTo>
                  <a:cubicBezTo>
                    <a:pt x="1125" y="34"/>
                    <a:pt x="1125" y="33"/>
                    <a:pt x="1124" y="34"/>
                  </a:cubicBezTo>
                  <a:cubicBezTo>
                    <a:pt x="1124" y="34"/>
                    <a:pt x="1124" y="34"/>
                    <a:pt x="1124" y="34"/>
                  </a:cubicBezTo>
                  <a:cubicBezTo>
                    <a:pt x="1124" y="34"/>
                    <a:pt x="1124" y="34"/>
                    <a:pt x="1123" y="34"/>
                  </a:cubicBezTo>
                  <a:cubicBezTo>
                    <a:pt x="1123" y="34"/>
                    <a:pt x="1123" y="34"/>
                    <a:pt x="1123" y="34"/>
                  </a:cubicBezTo>
                  <a:cubicBezTo>
                    <a:pt x="1123" y="34"/>
                    <a:pt x="1123" y="34"/>
                    <a:pt x="1123" y="34"/>
                  </a:cubicBezTo>
                  <a:cubicBezTo>
                    <a:pt x="1123" y="34"/>
                    <a:pt x="1122" y="34"/>
                    <a:pt x="1122" y="34"/>
                  </a:cubicBezTo>
                  <a:cubicBezTo>
                    <a:pt x="1122" y="35"/>
                    <a:pt x="1122" y="34"/>
                    <a:pt x="1122" y="35"/>
                  </a:cubicBezTo>
                  <a:cubicBezTo>
                    <a:pt x="1122" y="35"/>
                    <a:pt x="1122" y="35"/>
                    <a:pt x="1122" y="35"/>
                  </a:cubicBezTo>
                  <a:cubicBezTo>
                    <a:pt x="1121" y="35"/>
                    <a:pt x="1121" y="35"/>
                    <a:pt x="1121" y="35"/>
                  </a:cubicBezTo>
                  <a:cubicBezTo>
                    <a:pt x="1121" y="35"/>
                    <a:pt x="1121" y="35"/>
                    <a:pt x="1121" y="35"/>
                  </a:cubicBezTo>
                  <a:cubicBezTo>
                    <a:pt x="1121" y="35"/>
                    <a:pt x="1120" y="35"/>
                    <a:pt x="1120" y="35"/>
                  </a:cubicBezTo>
                  <a:cubicBezTo>
                    <a:pt x="1120" y="35"/>
                    <a:pt x="1120" y="35"/>
                    <a:pt x="1120" y="35"/>
                  </a:cubicBezTo>
                  <a:cubicBezTo>
                    <a:pt x="1120" y="36"/>
                    <a:pt x="1120" y="36"/>
                    <a:pt x="1119" y="36"/>
                  </a:cubicBezTo>
                  <a:cubicBezTo>
                    <a:pt x="1119" y="36"/>
                    <a:pt x="1119" y="36"/>
                    <a:pt x="1119" y="36"/>
                  </a:cubicBezTo>
                  <a:cubicBezTo>
                    <a:pt x="1119" y="36"/>
                    <a:pt x="1119" y="36"/>
                    <a:pt x="1119" y="36"/>
                  </a:cubicBezTo>
                  <a:cubicBezTo>
                    <a:pt x="1119" y="36"/>
                    <a:pt x="1119" y="36"/>
                    <a:pt x="1119" y="36"/>
                  </a:cubicBezTo>
                  <a:cubicBezTo>
                    <a:pt x="1119" y="36"/>
                    <a:pt x="1119" y="36"/>
                    <a:pt x="1118" y="36"/>
                  </a:cubicBezTo>
                  <a:cubicBezTo>
                    <a:pt x="1118" y="36"/>
                    <a:pt x="1118" y="36"/>
                    <a:pt x="1118" y="36"/>
                  </a:cubicBezTo>
                  <a:cubicBezTo>
                    <a:pt x="1118" y="37"/>
                    <a:pt x="1118" y="37"/>
                    <a:pt x="1118" y="37"/>
                  </a:cubicBezTo>
                  <a:cubicBezTo>
                    <a:pt x="1118" y="37"/>
                    <a:pt x="1118" y="37"/>
                    <a:pt x="1118" y="37"/>
                  </a:cubicBezTo>
                  <a:cubicBezTo>
                    <a:pt x="1118" y="37"/>
                    <a:pt x="1117" y="37"/>
                    <a:pt x="1117" y="37"/>
                  </a:cubicBezTo>
                  <a:cubicBezTo>
                    <a:pt x="1117" y="37"/>
                    <a:pt x="1117" y="37"/>
                    <a:pt x="1117" y="37"/>
                  </a:cubicBezTo>
                  <a:cubicBezTo>
                    <a:pt x="1117" y="37"/>
                    <a:pt x="1117" y="37"/>
                    <a:pt x="1117" y="37"/>
                  </a:cubicBezTo>
                  <a:cubicBezTo>
                    <a:pt x="1117" y="37"/>
                    <a:pt x="1117" y="37"/>
                    <a:pt x="1117" y="37"/>
                  </a:cubicBezTo>
                  <a:cubicBezTo>
                    <a:pt x="1117" y="38"/>
                    <a:pt x="1116" y="38"/>
                    <a:pt x="1116" y="38"/>
                  </a:cubicBezTo>
                  <a:cubicBezTo>
                    <a:pt x="1116" y="38"/>
                    <a:pt x="1116" y="38"/>
                    <a:pt x="1116" y="38"/>
                  </a:cubicBezTo>
                  <a:cubicBezTo>
                    <a:pt x="1116" y="38"/>
                    <a:pt x="1116" y="38"/>
                    <a:pt x="1116" y="39"/>
                  </a:cubicBezTo>
                  <a:cubicBezTo>
                    <a:pt x="1116" y="39"/>
                    <a:pt x="1116" y="39"/>
                    <a:pt x="1116" y="39"/>
                  </a:cubicBezTo>
                  <a:cubicBezTo>
                    <a:pt x="1115" y="39"/>
                    <a:pt x="1115" y="39"/>
                    <a:pt x="1115" y="39"/>
                  </a:cubicBezTo>
                  <a:cubicBezTo>
                    <a:pt x="1115" y="39"/>
                    <a:pt x="1115" y="39"/>
                    <a:pt x="1115" y="39"/>
                  </a:cubicBezTo>
                  <a:cubicBezTo>
                    <a:pt x="1115" y="39"/>
                    <a:pt x="1115" y="39"/>
                    <a:pt x="1115" y="39"/>
                  </a:cubicBezTo>
                  <a:cubicBezTo>
                    <a:pt x="1115" y="39"/>
                    <a:pt x="1115" y="39"/>
                    <a:pt x="1115" y="39"/>
                  </a:cubicBezTo>
                  <a:cubicBezTo>
                    <a:pt x="1115" y="39"/>
                    <a:pt x="1115" y="39"/>
                    <a:pt x="1115" y="40"/>
                  </a:cubicBezTo>
                  <a:cubicBezTo>
                    <a:pt x="1115" y="40"/>
                    <a:pt x="1115" y="40"/>
                    <a:pt x="1115" y="40"/>
                  </a:cubicBezTo>
                  <a:cubicBezTo>
                    <a:pt x="1114" y="40"/>
                    <a:pt x="1114" y="40"/>
                    <a:pt x="1114" y="40"/>
                  </a:cubicBezTo>
                  <a:cubicBezTo>
                    <a:pt x="1114" y="40"/>
                    <a:pt x="1114" y="40"/>
                    <a:pt x="1114" y="40"/>
                  </a:cubicBezTo>
                  <a:cubicBezTo>
                    <a:pt x="1114" y="40"/>
                    <a:pt x="1114" y="40"/>
                    <a:pt x="1114" y="40"/>
                  </a:cubicBezTo>
                  <a:cubicBezTo>
                    <a:pt x="1114" y="40"/>
                    <a:pt x="1114" y="40"/>
                    <a:pt x="1114" y="40"/>
                  </a:cubicBezTo>
                  <a:cubicBezTo>
                    <a:pt x="1114" y="40"/>
                    <a:pt x="1114" y="40"/>
                    <a:pt x="1114" y="41"/>
                  </a:cubicBezTo>
                  <a:cubicBezTo>
                    <a:pt x="1114" y="41"/>
                    <a:pt x="1114" y="41"/>
                    <a:pt x="1114" y="41"/>
                  </a:cubicBezTo>
                  <a:cubicBezTo>
                    <a:pt x="1113" y="41"/>
                    <a:pt x="1113" y="41"/>
                    <a:pt x="1113" y="41"/>
                  </a:cubicBezTo>
                  <a:cubicBezTo>
                    <a:pt x="1113" y="41"/>
                    <a:pt x="1113" y="41"/>
                    <a:pt x="1113" y="41"/>
                  </a:cubicBezTo>
                  <a:cubicBezTo>
                    <a:pt x="1113" y="41"/>
                    <a:pt x="1113" y="42"/>
                    <a:pt x="1112" y="42"/>
                  </a:cubicBezTo>
                  <a:cubicBezTo>
                    <a:pt x="1112" y="42"/>
                    <a:pt x="1112" y="42"/>
                    <a:pt x="1112" y="42"/>
                  </a:cubicBezTo>
                  <a:cubicBezTo>
                    <a:pt x="1112" y="42"/>
                    <a:pt x="1112" y="42"/>
                    <a:pt x="1112" y="42"/>
                  </a:cubicBezTo>
                  <a:cubicBezTo>
                    <a:pt x="1112" y="42"/>
                    <a:pt x="1112" y="42"/>
                    <a:pt x="1112" y="42"/>
                  </a:cubicBezTo>
                  <a:cubicBezTo>
                    <a:pt x="1112" y="43"/>
                    <a:pt x="1112" y="43"/>
                    <a:pt x="1111" y="43"/>
                  </a:cubicBezTo>
                  <a:cubicBezTo>
                    <a:pt x="1111" y="43"/>
                    <a:pt x="1111" y="43"/>
                    <a:pt x="1111" y="43"/>
                  </a:cubicBezTo>
                  <a:cubicBezTo>
                    <a:pt x="1111" y="44"/>
                    <a:pt x="1111" y="44"/>
                    <a:pt x="1111" y="44"/>
                  </a:cubicBezTo>
                  <a:cubicBezTo>
                    <a:pt x="1111" y="44"/>
                    <a:pt x="1111" y="44"/>
                    <a:pt x="1111" y="44"/>
                  </a:cubicBezTo>
                  <a:cubicBezTo>
                    <a:pt x="1111" y="44"/>
                    <a:pt x="1111" y="44"/>
                    <a:pt x="1111" y="44"/>
                  </a:cubicBezTo>
                  <a:cubicBezTo>
                    <a:pt x="1111" y="44"/>
                    <a:pt x="1111" y="44"/>
                    <a:pt x="1111" y="44"/>
                  </a:cubicBezTo>
                  <a:cubicBezTo>
                    <a:pt x="1110" y="44"/>
                    <a:pt x="1110" y="44"/>
                    <a:pt x="1110" y="43"/>
                  </a:cubicBezTo>
                  <a:cubicBezTo>
                    <a:pt x="1110" y="41"/>
                    <a:pt x="1110" y="38"/>
                    <a:pt x="1110" y="35"/>
                  </a:cubicBezTo>
                  <a:cubicBezTo>
                    <a:pt x="1110" y="34"/>
                    <a:pt x="1110" y="34"/>
                    <a:pt x="1109" y="34"/>
                  </a:cubicBezTo>
                  <a:cubicBezTo>
                    <a:pt x="1106" y="34"/>
                    <a:pt x="1104" y="34"/>
                    <a:pt x="1101" y="34"/>
                  </a:cubicBezTo>
                  <a:cubicBezTo>
                    <a:pt x="1099" y="34"/>
                    <a:pt x="1099" y="34"/>
                    <a:pt x="1099" y="36"/>
                  </a:cubicBezTo>
                  <a:cubicBezTo>
                    <a:pt x="1099" y="57"/>
                    <a:pt x="1099" y="79"/>
                    <a:pt x="1099" y="100"/>
                  </a:cubicBezTo>
                  <a:cubicBezTo>
                    <a:pt x="1099" y="100"/>
                    <a:pt x="1099" y="101"/>
                    <a:pt x="1099" y="101"/>
                  </a:cubicBezTo>
                  <a:cubicBezTo>
                    <a:pt x="1099" y="101"/>
                    <a:pt x="1099" y="101"/>
                    <a:pt x="1099" y="101"/>
                  </a:cubicBezTo>
                  <a:cubicBezTo>
                    <a:pt x="1101" y="102"/>
                    <a:pt x="1104" y="102"/>
                    <a:pt x="1106" y="102"/>
                  </a:cubicBezTo>
                  <a:cubicBezTo>
                    <a:pt x="1107" y="102"/>
                    <a:pt x="1109" y="102"/>
                    <a:pt x="1110" y="101"/>
                  </a:cubicBezTo>
                  <a:cubicBezTo>
                    <a:pt x="1110" y="101"/>
                    <a:pt x="1110" y="101"/>
                    <a:pt x="1110" y="101"/>
                  </a:cubicBezTo>
                  <a:cubicBezTo>
                    <a:pt x="1110" y="101"/>
                    <a:pt x="1110" y="100"/>
                    <a:pt x="1110" y="100"/>
                  </a:cubicBezTo>
                  <a:cubicBezTo>
                    <a:pt x="1110" y="87"/>
                    <a:pt x="1110" y="74"/>
                    <a:pt x="1110" y="62"/>
                  </a:cubicBezTo>
                  <a:cubicBezTo>
                    <a:pt x="1110" y="61"/>
                    <a:pt x="1110" y="61"/>
                    <a:pt x="1110" y="60"/>
                  </a:cubicBezTo>
                  <a:cubicBezTo>
                    <a:pt x="1110" y="60"/>
                    <a:pt x="1110" y="60"/>
                    <a:pt x="1110" y="59"/>
                  </a:cubicBezTo>
                  <a:cubicBezTo>
                    <a:pt x="1111" y="59"/>
                    <a:pt x="1110" y="58"/>
                    <a:pt x="1111" y="58"/>
                  </a:cubicBezTo>
                  <a:cubicBezTo>
                    <a:pt x="1111" y="57"/>
                    <a:pt x="1111" y="57"/>
                    <a:pt x="1111" y="57"/>
                  </a:cubicBezTo>
                  <a:cubicBezTo>
                    <a:pt x="1111" y="57"/>
                    <a:pt x="1111" y="57"/>
                    <a:pt x="1111" y="56"/>
                  </a:cubicBezTo>
                  <a:cubicBezTo>
                    <a:pt x="1111" y="56"/>
                    <a:pt x="1111" y="56"/>
                    <a:pt x="1111" y="56"/>
                  </a:cubicBezTo>
                  <a:cubicBezTo>
                    <a:pt x="1111" y="56"/>
                    <a:pt x="1111" y="55"/>
                    <a:pt x="1111" y="55"/>
                  </a:cubicBezTo>
                  <a:cubicBezTo>
                    <a:pt x="1111" y="55"/>
                    <a:pt x="1111" y="55"/>
                    <a:pt x="1111" y="55"/>
                  </a:cubicBezTo>
                  <a:cubicBezTo>
                    <a:pt x="1111" y="55"/>
                    <a:pt x="1111" y="55"/>
                    <a:pt x="1111" y="55"/>
                  </a:cubicBezTo>
                  <a:cubicBezTo>
                    <a:pt x="1112" y="55"/>
                    <a:pt x="1112" y="54"/>
                    <a:pt x="1112" y="54"/>
                  </a:cubicBezTo>
                  <a:cubicBezTo>
                    <a:pt x="1112" y="54"/>
                    <a:pt x="1112" y="54"/>
                    <a:pt x="1112" y="54"/>
                  </a:cubicBezTo>
                  <a:cubicBezTo>
                    <a:pt x="1112" y="54"/>
                    <a:pt x="1112" y="53"/>
                    <a:pt x="1112" y="53"/>
                  </a:cubicBezTo>
                  <a:cubicBezTo>
                    <a:pt x="1112" y="53"/>
                    <a:pt x="1112" y="53"/>
                    <a:pt x="1112" y="53"/>
                  </a:cubicBezTo>
                  <a:cubicBezTo>
                    <a:pt x="1112" y="53"/>
                    <a:pt x="1112" y="53"/>
                    <a:pt x="1112" y="52"/>
                  </a:cubicBezTo>
                  <a:cubicBezTo>
                    <a:pt x="1112" y="52"/>
                    <a:pt x="1112" y="52"/>
                    <a:pt x="1112" y="52"/>
                  </a:cubicBezTo>
                  <a:cubicBezTo>
                    <a:pt x="1113" y="52"/>
                    <a:pt x="1113" y="52"/>
                    <a:pt x="1113" y="52"/>
                  </a:cubicBezTo>
                  <a:cubicBezTo>
                    <a:pt x="1113" y="52"/>
                    <a:pt x="1113" y="52"/>
                    <a:pt x="1113" y="52"/>
                  </a:cubicBezTo>
                  <a:cubicBezTo>
                    <a:pt x="1113" y="52"/>
                    <a:pt x="1113" y="51"/>
                    <a:pt x="1113" y="51"/>
                  </a:cubicBezTo>
                  <a:cubicBezTo>
                    <a:pt x="1113" y="51"/>
                    <a:pt x="1113" y="51"/>
                    <a:pt x="1113" y="51"/>
                  </a:cubicBezTo>
                  <a:cubicBezTo>
                    <a:pt x="1113" y="51"/>
                    <a:pt x="1113" y="51"/>
                    <a:pt x="1113" y="51"/>
                  </a:cubicBezTo>
                  <a:cubicBezTo>
                    <a:pt x="1113" y="51"/>
                    <a:pt x="1113" y="51"/>
                    <a:pt x="1113" y="51"/>
                  </a:cubicBezTo>
                  <a:cubicBezTo>
                    <a:pt x="1114" y="51"/>
                    <a:pt x="1114" y="50"/>
                    <a:pt x="1114" y="50"/>
                  </a:cubicBezTo>
                  <a:cubicBezTo>
                    <a:pt x="1114" y="50"/>
                    <a:pt x="1114" y="50"/>
                    <a:pt x="1114" y="50"/>
                  </a:cubicBezTo>
                  <a:cubicBezTo>
                    <a:pt x="1114" y="50"/>
                    <a:pt x="1114" y="50"/>
                    <a:pt x="1114" y="50"/>
                  </a:cubicBezTo>
                  <a:cubicBezTo>
                    <a:pt x="1114" y="50"/>
                    <a:pt x="1114" y="50"/>
                    <a:pt x="1114" y="50"/>
                  </a:cubicBezTo>
                  <a:cubicBezTo>
                    <a:pt x="1115" y="49"/>
                    <a:pt x="1115" y="49"/>
                    <a:pt x="1115" y="49"/>
                  </a:cubicBezTo>
                  <a:cubicBezTo>
                    <a:pt x="1115" y="49"/>
                    <a:pt x="1115" y="49"/>
                    <a:pt x="1115" y="49"/>
                  </a:cubicBezTo>
                  <a:cubicBezTo>
                    <a:pt x="1115" y="48"/>
                    <a:pt x="1115" y="48"/>
                    <a:pt x="1115" y="48"/>
                  </a:cubicBezTo>
                  <a:cubicBezTo>
                    <a:pt x="1115" y="48"/>
                    <a:pt x="1115" y="48"/>
                    <a:pt x="1115" y="48"/>
                  </a:cubicBezTo>
                  <a:cubicBezTo>
                    <a:pt x="1115" y="48"/>
                    <a:pt x="1116" y="48"/>
                    <a:pt x="1116" y="48"/>
                  </a:cubicBezTo>
                  <a:cubicBezTo>
                    <a:pt x="1116" y="48"/>
                    <a:pt x="1116" y="48"/>
                    <a:pt x="1116" y="48"/>
                  </a:cubicBezTo>
                  <a:cubicBezTo>
                    <a:pt x="1116" y="48"/>
                    <a:pt x="1116" y="48"/>
                    <a:pt x="1116" y="47"/>
                  </a:cubicBezTo>
                  <a:cubicBezTo>
                    <a:pt x="1116" y="48"/>
                    <a:pt x="1116" y="48"/>
                    <a:pt x="1116" y="48"/>
                  </a:cubicBezTo>
                  <a:cubicBezTo>
                    <a:pt x="1116" y="47"/>
                    <a:pt x="1116" y="47"/>
                    <a:pt x="1116" y="47"/>
                  </a:cubicBezTo>
                  <a:cubicBezTo>
                    <a:pt x="1116" y="47"/>
                    <a:pt x="1116" y="47"/>
                    <a:pt x="1116" y="47"/>
                  </a:cubicBezTo>
                  <a:cubicBezTo>
                    <a:pt x="1116" y="47"/>
                    <a:pt x="1117" y="47"/>
                    <a:pt x="1117" y="47"/>
                  </a:cubicBezTo>
                  <a:cubicBezTo>
                    <a:pt x="1117" y="47"/>
                    <a:pt x="1117" y="47"/>
                    <a:pt x="1117" y="47"/>
                  </a:cubicBezTo>
                  <a:cubicBezTo>
                    <a:pt x="1117" y="47"/>
                    <a:pt x="1117" y="47"/>
                    <a:pt x="1117" y="46"/>
                  </a:cubicBezTo>
                  <a:cubicBezTo>
                    <a:pt x="1117" y="46"/>
                    <a:pt x="1117" y="46"/>
                    <a:pt x="1117" y="46"/>
                  </a:cubicBezTo>
                  <a:cubicBezTo>
                    <a:pt x="1117" y="46"/>
                    <a:pt x="1117" y="46"/>
                    <a:pt x="1117" y="46"/>
                  </a:cubicBezTo>
                  <a:cubicBezTo>
                    <a:pt x="1117" y="46"/>
                    <a:pt x="1117" y="46"/>
                    <a:pt x="1117" y="46"/>
                  </a:cubicBezTo>
                  <a:cubicBezTo>
                    <a:pt x="1117" y="46"/>
                    <a:pt x="1118" y="46"/>
                    <a:pt x="1118" y="46"/>
                  </a:cubicBezTo>
                  <a:cubicBezTo>
                    <a:pt x="1118" y="46"/>
                    <a:pt x="1118" y="46"/>
                    <a:pt x="1118" y="46"/>
                  </a:cubicBezTo>
                  <a:cubicBezTo>
                    <a:pt x="1118" y="46"/>
                    <a:pt x="1118" y="45"/>
                    <a:pt x="1119" y="45"/>
                  </a:cubicBezTo>
                  <a:cubicBezTo>
                    <a:pt x="1119" y="45"/>
                    <a:pt x="1119" y="45"/>
                    <a:pt x="1119" y="45"/>
                  </a:cubicBezTo>
                  <a:cubicBezTo>
                    <a:pt x="1119" y="45"/>
                    <a:pt x="1119" y="45"/>
                    <a:pt x="1119" y="45"/>
                  </a:cubicBezTo>
                  <a:cubicBezTo>
                    <a:pt x="1119" y="45"/>
                    <a:pt x="1119" y="45"/>
                    <a:pt x="1119" y="45"/>
                  </a:cubicBezTo>
                  <a:cubicBezTo>
                    <a:pt x="1119" y="45"/>
                    <a:pt x="1120" y="45"/>
                    <a:pt x="1120" y="44"/>
                  </a:cubicBezTo>
                  <a:cubicBezTo>
                    <a:pt x="1120" y="44"/>
                    <a:pt x="1120" y="44"/>
                    <a:pt x="1120" y="44"/>
                  </a:cubicBezTo>
                  <a:cubicBezTo>
                    <a:pt x="1120" y="44"/>
                    <a:pt x="1120" y="44"/>
                    <a:pt x="1120" y="44"/>
                  </a:cubicBezTo>
                  <a:cubicBezTo>
                    <a:pt x="1120" y="44"/>
                    <a:pt x="1120" y="44"/>
                    <a:pt x="1120" y="44"/>
                  </a:cubicBezTo>
                  <a:cubicBezTo>
                    <a:pt x="1120" y="44"/>
                    <a:pt x="1120" y="44"/>
                    <a:pt x="1120" y="44"/>
                  </a:cubicBezTo>
                  <a:cubicBezTo>
                    <a:pt x="1121" y="44"/>
                    <a:pt x="1121" y="44"/>
                    <a:pt x="1121" y="44"/>
                  </a:cubicBezTo>
                  <a:cubicBezTo>
                    <a:pt x="1121" y="44"/>
                    <a:pt x="1121" y="44"/>
                    <a:pt x="1121" y="44"/>
                  </a:cubicBezTo>
                  <a:cubicBezTo>
                    <a:pt x="1121" y="44"/>
                    <a:pt x="1121" y="44"/>
                    <a:pt x="1121" y="44"/>
                  </a:cubicBezTo>
                  <a:cubicBezTo>
                    <a:pt x="1121" y="44"/>
                    <a:pt x="1121" y="44"/>
                    <a:pt x="1122" y="43"/>
                  </a:cubicBezTo>
                  <a:cubicBezTo>
                    <a:pt x="1122" y="43"/>
                    <a:pt x="1122" y="43"/>
                    <a:pt x="1122" y="43"/>
                  </a:cubicBezTo>
                  <a:cubicBezTo>
                    <a:pt x="1122" y="43"/>
                    <a:pt x="1122" y="43"/>
                    <a:pt x="1122" y="43"/>
                  </a:cubicBezTo>
                  <a:cubicBezTo>
                    <a:pt x="1122" y="43"/>
                    <a:pt x="1122" y="43"/>
                    <a:pt x="1123" y="43"/>
                  </a:cubicBezTo>
                  <a:cubicBezTo>
                    <a:pt x="1123" y="43"/>
                    <a:pt x="1123" y="43"/>
                    <a:pt x="1123" y="43"/>
                  </a:cubicBezTo>
                  <a:cubicBezTo>
                    <a:pt x="1123" y="43"/>
                    <a:pt x="1123" y="43"/>
                    <a:pt x="1124" y="43"/>
                  </a:cubicBezTo>
                  <a:cubicBezTo>
                    <a:pt x="1124" y="43"/>
                    <a:pt x="1124" y="43"/>
                    <a:pt x="1124" y="43"/>
                  </a:cubicBezTo>
                  <a:cubicBezTo>
                    <a:pt x="1124" y="43"/>
                    <a:pt x="1124" y="43"/>
                    <a:pt x="1124" y="43"/>
                  </a:cubicBezTo>
                  <a:cubicBezTo>
                    <a:pt x="1124" y="42"/>
                    <a:pt x="1125" y="43"/>
                    <a:pt x="1125" y="42"/>
                  </a:cubicBezTo>
                  <a:cubicBezTo>
                    <a:pt x="1125" y="42"/>
                    <a:pt x="1125" y="42"/>
                    <a:pt x="1125" y="42"/>
                  </a:cubicBezTo>
                  <a:cubicBezTo>
                    <a:pt x="1125" y="42"/>
                    <a:pt x="1125" y="42"/>
                    <a:pt x="1125" y="42"/>
                  </a:cubicBezTo>
                  <a:cubicBezTo>
                    <a:pt x="1126" y="42"/>
                    <a:pt x="1127" y="42"/>
                    <a:pt x="1127" y="42"/>
                  </a:cubicBezTo>
                  <a:cubicBezTo>
                    <a:pt x="1128" y="42"/>
                    <a:pt x="1129" y="42"/>
                    <a:pt x="1130" y="42"/>
                  </a:cubicBezTo>
                  <a:cubicBezTo>
                    <a:pt x="1131" y="42"/>
                    <a:pt x="1131" y="42"/>
                    <a:pt x="1132" y="42"/>
                  </a:cubicBezTo>
                  <a:cubicBezTo>
                    <a:pt x="1132" y="42"/>
                    <a:pt x="1132" y="42"/>
                    <a:pt x="1132" y="42"/>
                  </a:cubicBezTo>
                  <a:cubicBezTo>
                    <a:pt x="1132" y="42"/>
                    <a:pt x="1132" y="42"/>
                    <a:pt x="1132" y="42"/>
                  </a:cubicBezTo>
                  <a:cubicBezTo>
                    <a:pt x="1133" y="43"/>
                    <a:pt x="1133" y="42"/>
                    <a:pt x="1134" y="43"/>
                  </a:cubicBezTo>
                  <a:cubicBezTo>
                    <a:pt x="1134" y="43"/>
                    <a:pt x="1134" y="43"/>
                    <a:pt x="1134" y="43"/>
                  </a:cubicBezTo>
                  <a:cubicBezTo>
                    <a:pt x="1134" y="43"/>
                    <a:pt x="1134" y="43"/>
                    <a:pt x="1135" y="43"/>
                  </a:cubicBezTo>
                  <a:cubicBezTo>
                    <a:pt x="1135" y="43"/>
                    <a:pt x="1135" y="43"/>
                    <a:pt x="1135" y="43"/>
                  </a:cubicBezTo>
                  <a:cubicBezTo>
                    <a:pt x="1135" y="43"/>
                    <a:pt x="1135" y="43"/>
                    <a:pt x="1135" y="43"/>
                  </a:cubicBezTo>
                  <a:cubicBezTo>
                    <a:pt x="1135" y="43"/>
                    <a:pt x="1135" y="43"/>
                    <a:pt x="1135" y="43"/>
                  </a:cubicBezTo>
                  <a:cubicBezTo>
                    <a:pt x="1136" y="44"/>
                    <a:pt x="1136" y="44"/>
                    <a:pt x="1136" y="44"/>
                  </a:cubicBezTo>
                  <a:cubicBezTo>
                    <a:pt x="1136" y="44"/>
                    <a:pt x="1136" y="44"/>
                    <a:pt x="1136" y="44"/>
                  </a:cubicBezTo>
                  <a:cubicBezTo>
                    <a:pt x="1136" y="44"/>
                    <a:pt x="1137" y="44"/>
                    <a:pt x="1137" y="44"/>
                  </a:cubicBezTo>
                  <a:cubicBezTo>
                    <a:pt x="1137" y="44"/>
                    <a:pt x="1137" y="44"/>
                    <a:pt x="1137" y="44"/>
                  </a:cubicBezTo>
                  <a:cubicBezTo>
                    <a:pt x="1137" y="44"/>
                    <a:pt x="1137" y="44"/>
                    <a:pt x="1137" y="44"/>
                  </a:cubicBezTo>
                  <a:cubicBezTo>
                    <a:pt x="1137" y="44"/>
                    <a:pt x="1137" y="44"/>
                    <a:pt x="1137" y="44"/>
                  </a:cubicBezTo>
                  <a:cubicBezTo>
                    <a:pt x="1137" y="45"/>
                    <a:pt x="1138" y="45"/>
                    <a:pt x="1138" y="45"/>
                  </a:cubicBezTo>
                  <a:cubicBezTo>
                    <a:pt x="1138" y="45"/>
                    <a:pt x="1138" y="45"/>
                    <a:pt x="1138" y="45"/>
                  </a:cubicBezTo>
                  <a:cubicBezTo>
                    <a:pt x="1138" y="45"/>
                    <a:pt x="1138" y="45"/>
                    <a:pt x="1138" y="45"/>
                  </a:cubicBezTo>
                  <a:cubicBezTo>
                    <a:pt x="1138" y="45"/>
                    <a:pt x="1138" y="45"/>
                    <a:pt x="1138" y="45"/>
                  </a:cubicBezTo>
                  <a:cubicBezTo>
                    <a:pt x="1138" y="45"/>
                    <a:pt x="1138" y="45"/>
                    <a:pt x="1139" y="45"/>
                  </a:cubicBezTo>
                  <a:cubicBezTo>
                    <a:pt x="1139" y="45"/>
                    <a:pt x="1139" y="45"/>
                    <a:pt x="1139" y="45"/>
                  </a:cubicBezTo>
                  <a:cubicBezTo>
                    <a:pt x="1139" y="46"/>
                    <a:pt x="1139" y="46"/>
                    <a:pt x="1139" y="46"/>
                  </a:cubicBezTo>
                  <a:cubicBezTo>
                    <a:pt x="1139" y="46"/>
                    <a:pt x="1139" y="46"/>
                    <a:pt x="1139" y="46"/>
                  </a:cubicBezTo>
                  <a:cubicBezTo>
                    <a:pt x="1139" y="46"/>
                    <a:pt x="1139" y="46"/>
                    <a:pt x="1139" y="46"/>
                  </a:cubicBezTo>
                  <a:cubicBezTo>
                    <a:pt x="1139" y="46"/>
                    <a:pt x="1139" y="46"/>
                    <a:pt x="1139" y="46"/>
                  </a:cubicBezTo>
                  <a:cubicBezTo>
                    <a:pt x="1139" y="46"/>
                    <a:pt x="1140" y="46"/>
                    <a:pt x="1140" y="47"/>
                  </a:cubicBezTo>
                  <a:cubicBezTo>
                    <a:pt x="1140" y="46"/>
                    <a:pt x="1140" y="46"/>
                    <a:pt x="1140" y="46"/>
                  </a:cubicBezTo>
                  <a:cubicBezTo>
                    <a:pt x="1140" y="47"/>
                    <a:pt x="1140" y="47"/>
                    <a:pt x="1140" y="47"/>
                  </a:cubicBezTo>
                  <a:cubicBezTo>
                    <a:pt x="1140" y="47"/>
                    <a:pt x="1140" y="47"/>
                    <a:pt x="1140" y="47"/>
                  </a:cubicBezTo>
                  <a:cubicBezTo>
                    <a:pt x="1140" y="47"/>
                    <a:pt x="1140" y="47"/>
                    <a:pt x="1140" y="47"/>
                  </a:cubicBezTo>
                  <a:cubicBezTo>
                    <a:pt x="1140" y="47"/>
                    <a:pt x="1140" y="47"/>
                    <a:pt x="1140" y="47"/>
                  </a:cubicBezTo>
                  <a:cubicBezTo>
                    <a:pt x="1140" y="48"/>
                    <a:pt x="1141" y="48"/>
                    <a:pt x="1141" y="48"/>
                  </a:cubicBezTo>
                  <a:cubicBezTo>
                    <a:pt x="1141" y="48"/>
                    <a:pt x="1141" y="48"/>
                    <a:pt x="1141" y="48"/>
                  </a:cubicBezTo>
                  <a:cubicBezTo>
                    <a:pt x="1141" y="48"/>
                    <a:pt x="1141" y="48"/>
                    <a:pt x="1141" y="49"/>
                  </a:cubicBezTo>
                  <a:cubicBezTo>
                    <a:pt x="1141" y="49"/>
                    <a:pt x="1141" y="49"/>
                    <a:pt x="1141" y="49"/>
                  </a:cubicBezTo>
                  <a:cubicBezTo>
                    <a:pt x="1141" y="49"/>
                    <a:pt x="1141" y="49"/>
                    <a:pt x="1141" y="49"/>
                  </a:cubicBezTo>
                  <a:cubicBezTo>
                    <a:pt x="1141" y="49"/>
                    <a:pt x="1141" y="49"/>
                    <a:pt x="1141" y="49"/>
                  </a:cubicBezTo>
                  <a:cubicBezTo>
                    <a:pt x="1141" y="49"/>
                    <a:pt x="1141" y="49"/>
                    <a:pt x="1141" y="49"/>
                  </a:cubicBezTo>
                  <a:cubicBezTo>
                    <a:pt x="1141" y="49"/>
                    <a:pt x="1142" y="49"/>
                    <a:pt x="1142" y="50"/>
                  </a:cubicBezTo>
                  <a:cubicBezTo>
                    <a:pt x="1142" y="50"/>
                    <a:pt x="1142" y="50"/>
                    <a:pt x="1142" y="50"/>
                  </a:cubicBezTo>
                  <a:cubicBezTo>
                    <a:pt x="1142" y="50"/>
                    <a:pt x="1142" y="50"/>
                    <a:pt x="1142" y="50"/>
                  </a:cubicBezTo>
                  <a:cubicBezTo>
                    <a:pt x="1142" y="50"/>
                    <a:pt x="1142" y="50"/>
                    <a:pt x="1142" y="51"/>
                  </a:cubicBezTo>
                  <a:cubicBezTo>
                    <a:pt x="1142" y="51"/>
                    <a:pt x="1142" y="51"/>
                    <a:pt x="1142" y="51"/>
                  </a:cubicBezTo>
                  <a:cubicBezTo>
                    <a:pt x="1142" y="51"/>
                    <a:pt x="1142" y="51"/>
                    <a:pt x="1142" y="51"/>
                  </a:cubicBezTo>
                  <a:cubicBezTo>
                    <a:pt x="1142" y="51"/>
                    <a:pt x="1142" y="51"/>
                    <a:pt x="1142" y="51"/>
                  </a:cubicBezTo>
                  <a:cubicBezTo>
                    <a:pt x="1142" y="52"/>
                    <a:pt x="1142" y="52"/>
                    <a:pt x="1142" y="52"/>
                  </a:cubicBezTo>
                  <a:cubicBezTo>
                    <a:pt x="1143" y="52"/>
                    <a:pt x="1143" y="52"/>
                    <a:pt x="1143" y="52"/>
                  </a:cubicBezTo>
                  <a:cubicBezTo>
                    <a:pt x="1143" y="53"/>
                    <a:pt x="1143" y="53"/>
                    <a:pt x="1143" y="53"/>
                  </a:cubicBezTo>
                  <a:cubicBezTo>
                    <a:pt x="1143" y="53"/>
                    <a:pt x="1143" y="53"/>
                    <a:pt x="1143" y="53"/>
                  </a:cubicBezTo>
                  <a:cubicBezTo>
                    <a:pt x="1143" y="53"/>
                    <a:pt x="1143" y="53"/>
                    <a:pt x="1143" y="54"/>
                  </a:cubicBezTo>
                  <a:cubicBezTo>
                    <a:pt x="1143" y="54"/>
                    <a:pt x="1143" y="54"/>
                    <a:pt x="1143" y="54"/>
                  </a:cubicBezTo>
                  <a:cubicBezTo>
                    <a:pt x="1143" y="54"/>
                    <a:pt x="1143" y="55"/>
                    <a:pt x="1143" y="55"/>
                  </a:cubicBezTo>
                  <a:cubicBezTo>
                    <a:pt x="1144" y="55"/>
                    <a:pt x="1144" y="55"/>
                    <a:pt x="1143" y="55"/>
                  </a:cubicBezTo>
                  <a:cubicBezTo>
                    <a:pt x="1144" y="56"/>
                    <a:pt x="1143" y="57"/>
                    <a:pt x="1144" y="57"/>
                  </a:cubicBezTo>
                  <a:cubicBezTo>
                    <a:pt x="1144" y="57"/>
                    <a:pt x="1144" y="58"/>
                    <a:pt x="1144" y="58"/>
                  </a:cubicBezTo>
                  <a:cubicBezTo>
                    <a:pt x="1144" y="59"/>
                    <a:pt x="1144" y="61"/>
                    <a:pt x="1144" y="62"/>
                  </a:cubicBezTo>
                  <a:cubicBezTo>
                    <a:pt x="1144" y="62"/>
                    <a:pt x="1144" y="62"/>
                    <a:pt x="1144" y="63"/>
                  </a:cubicBezTo>
                  <a:cubicBezTo>
                    <a:pt x="1144" y="76"/>
                    <a:pt x="1144" y="88"/>
                    <a:pt x="1144" y="101"/>
                  </a:cubicBezTo>
                  <a:cubicBezTo>
                    <a:pt x="1145" y="102"/>
                    <a:pt x="1145" y="102"/>
                    <a:pt x="1146" y="102"/>
                  </a:cubicBezTo>
                  <a:cubicBezTo>
                    <a:pt x="1148" y="102"/>
                    <a:pt x="1151" y="102"/>
                    <a:pt x="1153" y="102"/>
                  </a:cubicBezTo>
                  <a:cubicBezTo>
                    <a:pt x="1155" y="102"/>
                    <a:pt x="1155" y="102"/>
                    <a:pt x="1155" y="100"/>
                  </a:cubicBezTo>
                  <a:cubicBezTo>
                    <a:pt x="1155" y="86"/>
                    <a:pt x="1155" y="72"/>
                    <a:pt x="1155" y="58"/>
                  </a:cubicBezTo>
                  <a:cubicBezTo>
                    <a:pt x="1155" y="57"/>
                    <a:pt x="1155" y="56"/>
                    <a:pt x="1155" y="56"/>
                  </a:cubicBezTo>
                  <a:cubicBezTo>
                    <a:pt x="1155" y="56"/>
                    <a:pt x="1155" y="55"/>
                    <a:pt x="1155" y="55"/>
                  </a:cubicBezTo>
                  <a:cubicBezTo>
                    <a:pt x="1155" y="54"/>
                    <a:pt x="1155" y="53"/>
                    <a:pt x="1155" y="53"/>
                  </a:cubicBezTo>
                  <a:cubicBezTo>
                    <a:pt x="1154" y="53"/>
                    <a:pt x="1154" y="53"/>
                    <a:pt x="1155" y="53"/>
                  </a:cubicBezTo>
                  <a:cubicBezTo>
                    <a:pt x="1154" y="52"/>
                    <a:pt x="1155" y="51"/>
                    <a:pt x="1154" y="51"/>
                  </a:cubicBezTo>
                  <a:cubicBezTo>
                    <a:pt x="1154" y="51"/>
                    <a:pt x="1154" y="51"/>
                    <a:pt x="1154" y="51"/>
                  </a:cubicBezTo>
                  <a:cubicBezTo>
                    <a:pt x="1154" y="50"/>
                    <a:pt x="1154" y="50"/>
                    <a:pt x="1154" y="49"/>
                  </a:cubicBezTo>
                  <a:close/>
                  <a:moveTo>
                    <a:pt x="680" y="63"/>
                  </a:moveTo>
                  <a:cubicBezTo>
                    <a:pt x="680" y="63"/>
                    <a:pt x="680" y="63"/>
                    <a:pt x="680" y="63"/>
                  </a:cubicBezTo>
                  <a:cubicBezTo>
                    <a:pt x="680" y="62"/>
                    <a:pt x="679" y="62"/>
                    <a:pt x="679" y="62"/>
                  </a:cubicBezTo>
                  <a:cubicBezTo>
                    <a:pt x="679" y="62"/>
                    <a:pt x="679" y="62"/>
                    <a:pt x="679" y="62"/>
                  </a:cubicBezTo>
                  <a:cubicBezTo>
                    <a:pt x="679" y="62"/>
                    <a:pt x="679" y="62"/>
                    <a:pt x="678" y="62"/>
                  </a:cubicBezTo>
                  <a:cubicBezTo>
                    <a:pt x="678" y="62"/>
                    <a:pt x="678" y="62"/>
                    <a:pt x="678" y="62"/>
                  </a:cubicBezTo>
                  <a:cubicBezTo>
                    <a:pt x="678" y="62"/>
                    <a:pt x="678" y="62"/>
                    <a:pt x="678" y="62"/>
                  </a:cubicBezTo>
                  <a:cubicBezTo>
                    <a:pt x="678" y="62"/>
                    <a:pt x="678" y="62"/>
                    <a:pt x="678" y="62"/>
                  </a:cubicBezTo>
                  <a:cubicBezTo>
                    <a:pt x="678" y="61"/>
                    <a:pt x="677" y="61"/>
                    <a:pt x="677" y="61"/>
                  </a:cubicBezTo>
                  <a:cubicBezTo>
                    <a:pt x="677" y="61"/>
                    <a:pt x="677" y="61"/>
                    <a:pt x="677" y="61"/>
                  </a:cubicBezTo>
                  <a:cubicBezTo>
                    <a:pt x="677" y="61"/>
                    <a:pt x="676" y="61"/>
                    <a:pt x="676" y="61"/>
                  </a:cubicBezTo>
                  <a:cubicBezTo>
                    <a:pt x="676" y="61"/>
                    <a:pt x="676" y="61"/>
                    <a:pt x="676" y="61"/>
                  </a:cubicBezTo>
                  <a:cubicBezTo>
                    <a:pt x="676" y="61"/>
                    <a:pt x="676" y="61"/>
                    <a:pt x="676" y="60"/>
                  </a:cubicBezTo>
                  <a:cubicBezTo>
                    <a:pt x="676" y="60"/>
                    <a:pt x="676" y="60"/>
                    <a:pt x="676" y="60"/>
                  </a:cubicBezTo>
                  <a:cubicBezTo>
                    <a:pt x="675" y="60"/>
                    <a:pt x="675" y="60"/>
                    <a:pt x="675" y="60"/>
                  </a:cubicBezTo>
                  <a:cubicBezTo>
                    <a:pt x="675" y="60"/>
                    <a:pt x="675" y="60"/>
                    <a:pt x="675" y="60"/>
                  </a:cubicBezTo>
                  <a:cubicBezTo>
                    <a:pt x="675" y="60"/>
                    <a:pt x="675" y="60"/>
                    <a:pt x="675" y="60"/>
                  </a:cubicBezTo>
                  <a:cubicBezTo>
                    <a:pt x="675" y="60"/>
                    <a:pt x="675" y="60"/>
                    <a:pt x="675" y="60"/>
                  </a:cubicBezTo>
                  <a:cubicBezTo>
                    <a:pt x="674" y="60"/>
                    <a:pt x="674" y="60"/>
                    <a:pt x="674" y="59"/>
                  </a:cubicBezTo>
                  <a:cubicBezTo>
                    <a:pt x="674" y="59"/>
                    <a:pt x="674" y="59"/>
                    <a:pt x="674" y="59"/>
                  </a:cubicBezTo>
                  <a:cubicBezTo>
                    <a:pt x="674" y="59"/>
                    <a:pt x="674" y="59"/>
                    <a:pt x="673" y="59"/>
                  </a:cubicBezTo>
                  <a:cubicBezTo>
                    <a:pt x="673" y="59"/>
                    <a:pt x="673" y="59"/>
                    <a:pt x="673" y="59"/>
                  </a:cubicBezTo>
                  <a:cubicBezTo>
                    <a:pt x="673" y="59"/>
                    <a:pt x="673" y="59"/>
                    <a:pt x="673" y="59"/>
                  </a:cubicBezTo>
                  <a:cubicBezTo>
                    <a:pt x="673" y="59"/>
                    <a:pt x="673" y="59"/>
                    <a:pt x="673" y="59"/>
                  </a:cubicBezTo>
                  <a:cubicBezTo>
                    <a:pt x="673" y="59"/>
                    <a:pt x="673"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7"/>
                    <a:pt x="671" y="57"/>
                  </a:cubicBezTo>
                  <a:cubicBezTo>
                    <a:pt x="671" y="57"/>
                    <a:pt x="671" y="57"/>
                    <a:pt x="671" y="57"/>
                  </a:cubicBezTo>
                  <a:cubicBezTo>
                    <a:pt x="671" y="57"/>
                    <a:pt x="671" y="57"/>
                    <a:pt x="671" y="57"/>
                  </a:cubicBezTo>
                  <a:cubicBezTo>
                    <a:pt x="671" y="57"/>
                    <a:pt x="671" y="57"/>
                    <a:pt x="671" y="57"/>
                  </a:cubicBezTo>
                  <a:cubicBezTo>
                    <a:pt x="671" y="56"/>
                    <a:pt x="671" y="56"/>
                    <a:pt x="671" y="56"/>
                  </a:cubicBezTo>
                  <a:cubicBezTo>
                    <a:pt x="671" y="56"/>
                    <a:pt x="671" y="56"/>
                    <a:pt x="671" y="56"/>
                  </a:cubicBezTo>
                  <a:cubicBezTo>
                    <a:pt x="671" y="56"/>
                    <a:pt x="671" y="56"/>
                    <a:pt x="670" y="56"/>
                  </a:cubicBezTo>
                  <a:cubicBezTo>
                    <a:pt x="670" y="56"/>
                    <a:pt x="670" y="56"/>
                    <a:pt x="670" y="56"/>
                  </a:cubicBezTo>
                  <a:cubicBezTo>
                    <a:pt x="670" y="55"/>
                    <a:pt x="670" y="55"/>
                    <a:pt x="670" y="55"/>
                  </a:cubicBezTo>
                  <a:cubicBezTo>
                    <a:pt x="670" y="54"/>
                    <a:pt x="670" y="54"/>
                    <a:pt x="670" y="54"/>
                  </a:cubicBezTo>
                  <a:cubicBezTo>
                    <a:pt x="670" y="54"/>
                    <a:pt x="670" y="54"/>
                    <a:pt x="670" y="54"/>
                  </a:cubicBezTo>
                  <a:cubicBezTo>
                    <a:pt x="670" y="54"/>
                    <a:pt x="670" y="54"/>
                    <a:pt x="670" y="53"/>
                  </a:cubicBezTo>
                  <a:cubicBezTo>
                    <a:pt x="670" y="53"/>
                    <a:pt x="670" y="53"/>
                    <a:pt x="670" y="52"/>
                  </a:cubicBezTo>
                  <a:cubicBezTo>
                    <a:pt x="669" y="52"/>
                    <a:pt x="669" y="51"/>
                    <a:pt x="670" y="50"/>
                  </a:cubicBezTo>
                  <a:cubicBezTo>
                    <a:pt x="670" y="50"/>
                    <a:pt x="670" y="50"/>
                    <a:pt x="670" y="50"/>
                  </a:cubicBezTo>
                  <a:cubicBezTo>
                    <a:pt x="670" y="50"/>
                    <a:pt x="670" y="49"/>
                    <a:pt x="670" y="49"/>
                  </a:cubicBezTo>
                  <a:cubicBezTo>
                    <a:pt x="670" y="49"/>
                    <a:pt x="670" y="49"/>
                    <a:pt x="670" y="49"/>
                  </a:cubicBezTo>
                  <a:cubicBezTo>
                    <a:pt x="670" y="48"/>
                    <a:pt x="670" y="48"/>
                    <a:pt x="670" y="48"/>
                  </a:cubicBezTo>
                  <a:cubicBezTo>
                    <a:pt x="670" y="48"/>
                    <a:pt x="670" y="48"/>
                    <a:pt x="670" y="48"/>
                  </a:cubicBezTo>
                  <a:cubicBezTo>
                    <a:pt x="671" y="47"/>
                    <a:pt x="671" y="47"/>
                    <a:pt x="671" y="47"/>
                  </a:cubicBezTo>
                  <a:cubicBezTo>
                    <a:pt x="671" y="47"/>
                    <a:pt x="671" y="47"/>
                    <a:pt x="671" y="47"/>
                  </a:cubicBezTo>
                  <a:cubicBezTo>
                    <a:pt x="671" y="47"/>
                    <a:pt x="671" y="47"/>
                    <a:pt x="671" y="46"/>
                  </a:cubicBezTo>
                  <a:cubicBezTo>
                    <a:pt x="671" y="46"/>
                    <a:pt x="671" y="46"/>
                    <a:pt x="671" y="46"/>
                  </a:cubicBezTo>
                  <a:cubicBezTo>
                    <a:pt x="671" y="46"/>
                    <a:pt x="671" y="46"/>
                    <a:pt x="671" y="46"/>
                  </a:cubicBezTo>
                  <a:cubicBezTo>
                    <a:pt x="671" y="46"/>
                    <a:pt x="671" y="46"/>
                    <a:pt x="671" y="46"/>
                  </a:cubicBezTo>
                  <a:cubicBezTo>
                    <a:pt x="672" y="46"/>
                    <a:pt x="673" y="45"/>
                    <a:pt x="673" y="44"/>
                  </a:cubicBezTo>
                  <a:cubicBezTo>
                    <a:pt x="673" y="44"/>
                    <a:pt x="673" y="44"/>
                    <a:pt x="673" y="44"/>
                  </a:cubicBezTo>
                  <a:cubicBezTo>
                    <a:pt x="673" y="44"/>
                    <a:pt x="673" y="44"/>
                    <a:pt x="674" y="44"/>
                  </a:cubicBezTo>
                  <a:cubicBezTo>
                    <a:pt x="674" y="44"/>
                    <a:pt x="674" y="44"/>
                    <a:pt x="674" y="44"/>
                  </a:cubicBezTo>
                  <a:cubicBezTo>
                    <a:pt x="674" y="44"/>
                    <a:pt x="674" y="44"/>
                    <a:pt x="674" y="44"/>
                  </a:cubicBezTo>
                  <a:cubicBezTo>
                    <a:pt x="674" y="44"/>
                    <a:pt x="674" y="44"/>
                    <a:pt x="674" y="44"/>
                  </a:cubicBezTo>
                  <a:cubicBezTo>
                    <a:pt x="674" y="44"/>
                    <a:pt x="674" y="44"/>
                    <a:pt x="675" y="43"/>
                  </a:cubicBezTo>
                  <a:cubicBezTo>
                    <a:pt x="675" y="43"/>
                    <a:pt x="675" y="43"/>
                    <a:pt x="675" y="43"/>
                  </a:cubicBezTo>
                  <a:cubicBezTo>
                    <a:pt x="675" y="43"/>
                    <a:pt x="675" y="43"/>
                    <a:pt x="675" y="43"/>
                  </a:cubicBezTo>
                  <a:cubicBezTo>
                    <a:pt x="675" y="43"/>
                    <a:pt x="675" y="43"/>
                    <a:pt x="676" y="43"/>
                  </a:cubicBezTo>
                  <a:cubicBezTo>
                    <a:pt x="676" y="43"/>
                    <a:pt x="676" y="43"/>
                    <a:pt x="676" y="43"/>
                  </a:cubicBezTo>
                  <a:cubicBezTo>
                    <a:pt x="676" y="43"/>
                    <a:pt x="676" y="43"/>
                    <a:pt x="676" y="43"/>
                  </a:cubicBezTo>
                  <a:cubicBezTo>
                    <a:pt x="676" y="43"/>
                    <a:pt x="676" y="43"/>
                    <a:pt x="676" y="43"/>
                  </a:cubicBezTo>
                  <a:cubicBezTo>
                    <a:pt x="677" y="43"/>
                    <a:pt x="677" y="43"/>
                    <a:pt x="677" y="43"/>
                  </a:cubicBezTo>
                  <a:cubicBezTo>
                    <a:pt x="677" y="42"/>
                    <a:pt x="677" y="43"/>
                    <a:pt x="678" y="42"/>
                  </a:cubicBezTo>
                  <a:cubicBezTo>
                    <a:pt x="678" y="42"/>
                    <a:pt x="678" y="42"/>
                    <a:pt x="678" y="42"/>
                  </a:cubicBezTo>
                  <a:cubicBezTo>
                    <a:pt x="678" y="42"/>
                    <a:pt x="678" y="42"/>
                    <a:pt x="678" y="42"/>
                  </a:cubicBezTo>
                  <a:cubicBezTo>
                    <a:pt x="679" y="42"/>
                    <a:pt x="679" y="42"/>
                    <a:pt x="680" y="42"/>
                  </a:cubicBezTo>
                  <a:cubicBezTo>
                    <a:pt x="681" y="42"/>
                    <a:pt x="682" y="42"/>
                    <a:pt x="683" y="42"/>
                  </a:cubicBezTo>
                  <a:cubicBezTo>
                    <a:pt x="684" y="42"/>
                    <a:pt x="685" y="42"/>
                    <a:pt x="685" y="42"/>
                  </a:cubicBezTo>
                  <a:cubicBezTo>
                    <a:pt x="686" y="42"/>
                    <a:pt x="686" y="42"/>
                    <a:pt x="686" y="42"/>
                  </a:cubicBezTo>
                  <a:cubicBezTo>
                    <a:pt x="686" y="42"/>
                    <a:pt x="686" y="42"/>
                    <a:pt x="686" y="42"/>
                  </a:cubicBezTo>
                  <a:cubicBezTo>
                    <a:pt x="686" y="43"/>
                    <a:pt x="687" y="42"/>
                    <a:pt x="687" y="43"/>
                  </a:cubicBezTo>
                  <a:cubicBezTo>
                    <a:pt x="687" y="43"/>
                    <a:pt x="687" y="43"/>
                    <a:pt x="687" y="43"/>
                  </a:cubicBezTo>
                  <a:cubicBezTo>
                    <a:pt x="687" y="43"/>
                    <a:pt x="687" y="43"/>
                    <a:pt x="687" y="43"/>
                  </a:cubicBezTo>
                  <a:cubicBezTo>
                    <a:pt x="688" y="43"/>
                    <a:pt x="688" y="43"/>
                    <a:pt x="689" y="43"/>
                  </a:cubicBezTo>
                  <a:cubicBezTo>
                    <a:pt x="689" y="43"/>
                    <a:pt x="689" y="43"/>
                    <a:pt x="689" y="43"/>
                  </a:cubicBezTo>
                  <a:cubicBezTo>
                    <a:pt x="689" y="43"/>
                    <a:pt x="689" y="43"/>
                    <a:pt x="689" y="43"/>
                  </a:cubicBezTo>
                  <a:cubicBezTo>
                    <a:pt x="689" y="43"/>
                    <a:pt x="690" y="43"/>
                    <a:pt x="690" y="43"/>
                  </a:cubicBezTo>
                  <a:cubicBezTo>
                    <a:pt x="690" y="43"/>
                    <a:pt x="690" y="43"/>
                    <a:pt x="690" y="43"/>
                  </a:cubicBezTo>
                  <a:cubicBezTo>
                    <a:pt x="690" y="44"/>
                    <a:pt x="691" y="43"/>
                    <a:pt x="691" y="44"/>
                  </a:cubicBezTo>
                  <a:cubicBezTo>
                    <a:pt x="691" y="44"/>
                    <a:pt x="691" y="44"/>
                    <a:pt x="691" y="44"/>
                  </a:cubicBezTo>
                  <a:cubicBezTo>
                    <a:pt x="691" y="44"/>
                    <a:pt x="691" y="44"/>
                    <a:pt x="692" y="44"/>
                  </a:cubicBezTo>
                  <a:cubicBezTo>
                    <a:pt x="692" y="44"/>
                    <a:pt x="692" y="44"/>
                    <a:pt x="692" y="44"/>
                  </a:cubicBezTo>
                  <a:cubicBezTo>
                    <a:pt x="692" y="44"/>
                    <a:pt x="692" y="44"/>
                    <a:pt x="692" y="44"/>
                  </a:cubicBezTo>
                  <a:cubicBezTo>
                    <a:pt x="692" y="44"/>
                    <a:pt x="692" y="44"/>
                    <a:pt x="692" y="44"/>
                  </a:cubicBezTo>
                  <a:cubicBezTo>
                    <a:pt x="693" y="45"/>
                    <a:pt x="693" y="45"/>
                    <a:pt x="693" y="45"/>
                  </a:cubicBezTo>
                  <a:cubicBezTo>
                    <a:pt x="693" y="45"/>
                    <a:pt x="693" y="45"/>
                    <a:pt x="693" y="45"/>
                  </a:cubicBezTo>
                  <a:cubicBezTo>
                    <a:pt x="693" y="45"/>
                    <a:pt x="694" y="45"/>
                    <a:pt x="694" y="45"/>
                  </a:cubicBezTo>
                  <a:cubicBezTo>
                    <a:pt x="694" y="45"/>
                    <a:pt x="694" y="45"/>
                    <a:pt x="694" y="45"/>
                  </a:cubicBezTo>
                  <a:cubicBezTo>
                    <a:pt x="694" y="45"/>
                    <a:pt x="694" y="45"/>
                    <a:pt x="694" y="45"/>
                  </a:cubicBezTo>
                  <a:cubicBezTo>
                    <a:pt x="694" y="45"/>
                    <a:pt x="694" y="45"/>
                    <a:pt x="694" y="45"/>
                  </a:cubicBezTo>
                  <a:cubicBezTo>
                    <a:pt x="695" y="46"/>
                    <a:pt x="695" y="46"/>
                    <a:pt x="695" y="46"/>
                  </a:cubicBezTo>
                  <a:cubicBezTo>
                    <a:pt x="695" y="46"/>
                    <a:pt x="695" y="46"/>
                    <a:pt x="695" y="46"/>
                  </a:cubicBezTo>
                  <a:cubicBezTo>
                    <a:pt x="695" y="46"/>
                    <a:pt x="695" y="46"/>
                    <a:pt x="696" y="46"/>
                  </a:cubicBezTo>
                  <a:cubicBezTo>
                    <a:pt x="695" y="46"/>
                    <a:pt x="695" y="46"/>
                    <a:pt x="695" y="46"/>
                  </a:cubicBezTo>
                  <a:cubicBezTo>
                    <a:pt x="696" y="46"/>
                    <a:pt x="696" y="46"/>
                    <a:pt x="696" y="47"/>
                  </a:cubicBezTo>
                  <a:cubicBezTo>
                    <a:pt x="696" y="47"/>
                    <a:pt x="696" y="47"/>
                    <a:pt x="696" y="47"/>
                  </a:cubicBezTo>
                  <a:cubicBezTo>
                    <a:pt x="696" y="47"/>
                    <a:pt x="697" y="46"/>
                    <a:pt x="697" y="46"/>
                  </a:cubicBezTo>
                  <a:cubicBezTo>
                    <a:pt x="697" y="43"/>
                    <a:pt x="697" y="39"/>
                    <a:pt x="696" y="36"/>
                  </a:cubicBezTo>
                  <a:cubicBezTo>
                    <a:pt x="696" y="36"/>
                    <a:pt x="696" y="36"/>
                    <a:pt x="696" y="36"/>
                  </a:cubicBezTo>
                  <a:cubicBezTo>
                    <a:pt x="696" y="36"/>
                    <a:pt x="696" y="36"/>
                    <a:pt x="696" y="35"/>
                  </a:cubicBezTo>
                  <a:cubicBezTo>
                    <a:pt x="696" y="35"/>
                    <a:pt x="696" y="35"/>
                    <a:pt x="696" y="35"/>
                  </a:cubicBezTo>
                  <a:cubicBezTo>
                    <a:pt x="696" y="35"/>
                    <a:pt x="695" y="35"/>
                    <a:pt x="695" y="35"/>
                  </a:cubicBezTo>
                  <a:cubicBezTo>
                    <a:pt x="695" y="35"/>
                    <a:pt x="695" y="35"/>
                    <a:pt x="695" y="35"/>
                  </a:cubicBezTo>
                  <a:cubicBezTo>
                    <a:pt x="695" y="35"/>
                    <a:pt x="695" y="35"/>
                    <a:pt x="694" y="35"/>
                  </a:cubicBezTo>
                  <a:cubicBezTo>
                    <a:pt x="694" y="35"/>
                    <a:pt x="694" y="35"/>
                    <a:pt x="694" y="35"/>
                  </a:cubicBezTo>
                  <a:cubicBezTo>
                    <a:pt x="694" y="34"/>
                    <a:pt x="694" y="35"/>
                    <a:pt x="693" y="34"/>
                  </a:cubicBezTo>
                  <a:cubicBezTo>
                    <a:pt x="693" y="34"/>
                    <a:pt x="693" y="34"/>
                    <a:pt x="693" y="34"/>
                  </a:cubicBezTo>
                  <a:cubicBezTo>
                    <a:pt x="693" y="34"/>
                    <a:pt x="693" y="34"/>
                    <a:pt x="692" y="34"/>
                  </a:cubicBezTo>
                  <a:cubicBezTo>
                    <a:pt x="692" y="34"/>
                    <a:pt x="692" y="34"/>
                    <a:pt x="692" y="34"/>
                  </a:cubicBezTo>
                  <a:cubicBezTo>
                    <a:pt x="692" y="34"/>
                    <a:pt x="692" y="34"/>
                    <a:pt x="691" y="34"/>
                  </a:cubicBezTo>
                  <a:cubicBezTo>
                    <a:pt x="691" y="34"/>
                    <a:pt x="691" y="34"/>
                    <a:pt x="691" y="34"/>
                  </a:cubicBezTo>
                  <a:cubicBezTo>
                    <a:pt x="691" y="34"/>
                    <a:pt x="691" y="34"/>
                    <a:pt x="691" y="34"/>
                  </a:cubicBezTo>
                  <a:cubicBezTo>
                    <a:pt x="691" y="33"/>
                    <a:pt x="690" y="34"/>
                    <a:pt x="690" y="33"/>
                  </a:cubicBezTo>
                  <a:cubicBezTo>
                    <a:pt x="690" y="33"/>
                    <a:pt x="690" y="33"/>
                    <a:pt x="690" y="33"/>
                  </a:cubicBezTo>
                  <a:cubicBezTo>
                    <a:pt x="690" y="33"/>
                    <a:pt x="690" y="33"/>
                    <a:pt x="690" y="33"/>
                  </a:cubicBezTo>
                  <a:cubicBezTo>
                    <a:pt x="689" y="33"/>
                    <a:pt x="688" y="33"/>
                    <a:pt x="688" y="33"/>
                  </a:cubicBezTo>
                  <a:cubicBezTo>
                    <a:pt x="688" y="33"/>
                    <a:pt x="688" y="33"/>
                    <a:pt x="687" y="33"/>
                  </a:cubicBezTo>
                  <a:cubicBezTo>
                    <a:pt x="687" y="33"/>
                    <a:pt x="686" y="33"/>
                    <a:pt x="685" y="33"/>
                  </a:cubicBezTo>
                  <a:cubicBezTo>
                    <a:pt x="683" y="33"/>
                    <a:pt x="681" y="33"/>
                    <a:pt x="680" y="33"/>
                  </a:cubicBezTo>
                  <a:cubicBezTo>
                    <a:pt x="679" y="33"/>
                    <a:pt x="678" y="33"/>
                    <a:pt x="677" y="33"/>
                  </a:cubicBezTo>
                  <a:cubicBezTo>
                    <a:pt x="677" y="33"/>
                    <a:pt x="677" y="33"/>
                    <a:pt x="677" y="33"/>
                  </a:cubicBezTo>
                  <a:cubicBezTo>
                    <a:pt x="676" y="33"/>
                    <a:pt x="676" y="33"/>
                    <a:pt x="675" y="33"/>
                  </a:cubicBezTo>
                  <a:cubicBezTo>
                    <a:pt x="675" y="33"/>
                    <a:pt x="675" y="33"/>
                    <a:pt x="675" y="33"/>
                  </a:cubicBezTo>
                  <a:cubicBezTo>
                    <a:pt x="675" y="34"/>
                    <a:pt x="674" y="33"/>
                    <a:pt x="674" y="34"/>
                  </a:cubicBezTo>
                  <a:cubicBezTo>
                    <a:pt x="674" y="34"/>
                    <a:pt x="674" y="34"/>
                    <a:pt x="674" y="34"/>
                  </a:cubicBezTo>
                  <a:cubicBezTo>
                    <a:pt x="673" y="34"/>
                    <a:pt x="673" y="34"/>
                    <a:pt x="672" y="34"/>
                  </a:cubicBezTo>
                  <a:cubicBezTo>
                    <a:pt x="673" y="34"/>
                    <a:pt x="673" y="34"/>
                    <a:pt x="673" y="34"/>
                  </a:cubicBezTo>
                  <a:cubicBezTo>
                    <a:pt x="672" y="34"/>
                    <a:pt x="672" y="34"/>
                    <a:pt x="671" y="34"/>
                  </a:cubicBezTo>
                  <a:cubicBezTo>
                    <a:pt x="671" y="34"/>
                    <a:pt x="671" y="34"/>
                    <a:pt x="671" y="34"/>
                  </a:cubicBezTo>
                  <a:cubicBezTo>
                    <a:pt x="671" y="35"/>
                    <a:pt x="671" y="34"/>
                    <a:pt x="671" y="35"/>
                  </a:cubicBezTo>
                  <a:cubicBezTo>
                    <a:pt x="671" y="35"/>
                    <a:pt x="671" y="35"/>
                    <a:pt x="671" y="35"/>
                  </a:cubicBezTo>
                  <a:cubicBezTo>
                    <a:pt x="671" y="35"/>
                    <a:pt x="670" y="35"/>
                    <a:pt x="670" y="35"/>
                  </a:cubicBezTo>
                  <a:cubicBezTo>
                    <a:pt x="670" y="35"/>
                    <a:pt x="670" y="35"/>
                    <a:pt x="670" y="35"/>
                  </a:cubicBezTo>
                  <a:cubicBezTo>
                    <a:pt x="670" y="35"/>
                    <a:pt x="670" y="35"/>
                    <a:pt x="670" y="35"/>
                  </a:cubicBezTo>
                  <a:cubicBezTo>
                    <a:pt x="670" y="35"/>
                    <a:pt x="670" y="35"/>
                    <a:pt x="669" y="35"/>
                  </a:cubicBezTo>
                  <a:cubicBezTo>
                    <a:pt x="669" y="35"/>
                    <a:pt x="669" y="35"/>
                    <a:pt x="669" y="35"/>
                  </a:cubicBezTo>
                  <a:cubicBezTo>
                    <a:pt x="669" y="35"/>
                    <a:pt x="669" y="35"/>
                    <a:pt x="669" y="35"/>
                  </a:cubicBezTo>
                  <a:cubicBezTo>
                    <a:pt x="669" y="35"/>
                    <a:pt x="669" y="36"/>
                    <a:pt x="669" y="36"/>
                  </a:cubicBezTo>
                  <a:cubicBezTo>
                    <a:pt x="669" y="36"/>
                    <a:pt x="669" y="36"/>
                    <a:pt x="669" y="36"/>
                  </a:cubicBezTo>
                  <a:cubicBezTo>
                    <a:pt x="668" y="36"/>
                    <a:pt x="668" y="36"/>
                    <a:pt x="668" y="36"/>
                  </a:cubicBezTo>
                  <a:cubicBezTo>
                    <a:pt x="668" y="36"/>
                    <a:pt x="668" y="36"/>
                    <a:pt x="668" y="36"/>
                  </a:cubicBezTo>
                  <a:cubicBezTo>
                    <a:pt x="668" y="36"/>
                    <a:pt x="667" y="36"/>
                    <a:pt x="667" y="37"/>
                  </a:cubicBezTo>
                  <a:cubicBezTo>
                    <a:pt x="667" y="36"/>
                    <a:pt x="667" y="36"/>
                    <a:pt x="667" y="36"/>
                  </a:cubicBezTo>
                  <a:cubicBezTo>
                    <a:pt x="667" y="37"/>
                    <a:pt x="667" y="37"/>
                    <a:pt x="667" y="37"/>
                  </a:cubicBezTo>
                  <a:cubicBezTo>
                    <a:pt x="667" y="37"/>
                    <a:pt x="667" y="37"/>
                    <a:pt x="667" y="37"/>
                  </a:cubicBezTo>
                  <a:cubicBezTo>
                    <a:pt x="667" y="37"/>
                    <a:pt x="666" y="37"/>
                    <a:pt x="666" y="37"/>
                  </a:cubicBezTo>
                  <a:cubicBezTo>
                    <a:pt x="666" y="37"/>
                    <a:pt x="666" y="37"/>
                    <a:pt x="666" y="37"/>
                  </a:cubicBezTo>
                  <a:cubicBezTo>
                    <a:pt x="666" y="37"/>
                    <a:pt x="666" y="37"/>
                    <a:pt x="666" y="38"/>
                  </a:cubicBezTo>
                  <a:cubicBezTo>
                    <a:pt x="666" y="37"/>
                    <a:pt x="666" y="37"/>
                    <a:pt x="666" y="37"/>
                  </a:cubicBezTo>
                  <a:cubicBezTo>
                    <a:pt x="666" y="38"/>
                    <a:pt x="666" y="38"/>
                    <a:pt x="666" y="38"/>
                  </a:cubicBezTo>
                  <a:cubicBezTo>
                    <a:pt x="666" y="38"/>
                    <a:pt x="666" y="38"/>
                    <a:pt x="666" y="38"/>
                  </a:cubicBezTo>
                  <a:cubicBezTo>
                    <a:pt x="665" y="38"/>
                    <a:pt x="665" y="38"/>
                    <a:pt x="665" y="39"/>
                  </a:cubicBezTo>
                  <a:cubicBezTo>
                    <a:pt x="665" y="39"/>
                    <a:pt x="665" y="39"/>
                    <a:pt x="665" y="39"/>
                  </a:cubicBezTo>
                  <a:cubicBezTo>
                    <a:pt x="664" y="39"/>
                    <a:pt x="664" y="39"/>
                    <a:pt x="664" y="39"/>
                  </a:cubicBezTo>
                  <a:cubicBezTo>
                    <a:pt x="664" y="39"/>
                    <a:pt x="664" y="39"/>
                    <a:pt x="664" y="39"/>
                  </a:cubicBezTo>
                  <a:cubicBezTo>
                    <a:pt x="664" y="39"/>
                    <a:pt x="664" y="39"/>
                    <a:pt x="664" y="39"/>
                  </a:cubicBezTo>
                  <a:cubicBezTo>
                    <a:pt x="664" y="39"/>
                    <a:pt x="664" y="39"/>
                    <a:pt x="664" y="39"/>
                  </a:cubicBezTo>
                  <a:cubicBezTo>
                    <a:pt x="664" y="39"/>
                    <a:pt x="664" y="39"/>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2" y="40"/>
                    <a:pt x="662" y="41"/>
                  </a:cubicBezTo>
                  <a:cubicBezTo>
                    <a:pt x="663" y="41"/>
                    <a:pt x="663" y="41"/>
                    <a:pt x="663" y="41"/>
                  </a:cubicBezTo>
                  <a:cubicBezTo>
                    <a:pt x="662" y="41"/>
                    <a:pt x="662" y="41"/>
                    <a:pt x="662" y="41"/>
                  </a:cubicBezTo>
                  <a:cubicBezTo>
                    <a:pt x="662" y="41"/>
                    <a:pt x="662" y="41"/>
                    <a:pt x="662" y="41"/>
                  </a:cubicBezTo>
                  <a:cubicBezTo>
                    <a:pt x="662" y="41"/>
                    <a:pt x="662" y="42"/>
                    <a:pt x="662" y="42"/>
                  </a:cubicBezTo>
                  <a:cubicBezTo>
                    <a:pt x="662" y="42"/>
                    <a:pt x="662" y="42"/>
                    <a:pt x="662" y="42"/>
                  </a:cubicBezTo>
                  <a:cubicBezTo>
                    <a:pt x="662" y="42"/>
                    <a:pt x="661" y="42"/>
                    <a:pt x="661" y="42"/>
                  </a:cubicBezTo>
                  <a:cubicBezTo>
                    <a:pt x="661" y="42"/>
                    <a:pt x="661" y="42"/>
                    <a:pt x="661" y="42"/>
                  </a:cubicBezTo>
                  <a:cubicBezTo>
                    <a:pt x="661" y="42"/>
                    <a:pt x="661" y="43"/>
                    <a:pt x="661" y="43"/>
                  </a:cubicBezTo>
                  <a:cubicBezTo>
                    <a:pt x="661" y="43"/>
                    <a:pt x="661" y="43"/>
                    <a:pt x="661" y="43"/>
                  </a:cubicBezTo>
                  <a:cubicBezTo>
                    <a:pt x="661" y="43"/>
                    <a:pt x="661" y="43"/>
                    <a:pt x="661" y="43"/>
                  </a:cubicBezTo>
                  <a:cubicBezTo>
                    <a:pt x="661" y="43"/>
                    <a:pt x="661" y="43"/>
                    <a:pt x="661" y="43"/>
                  </a:cubicBezTo>
                  <a:cubicBezTo>
                    <a:pt x="660" y="43"/>
                    <a:pt x="660" y="44"/>
                    <a:pt x="660" y="44"/>
                  </a:cubicBezTo>
                  <a:cubicBezTo>
                    <a:pt x="660" y="44"/>
                    <a:pt x="660" y="44"/>
                    <a:pt x="660" y="44"/>
                  </a:cubicBezTo>
                  <a:cubicBezTo>
                    <a:pt x="660" y="44"/>
                    <a:pt x="660" y="44"/>
                    <a:pt x="660" y="44"/>
                  </a:cubicBezTo>
                  <a:cubicBezTo>
                    <a:pt x="660" y="44"/>
                    <a:pt x="660" y="44"/>
                    <a:pt x="660" y="44"/>
                  </a:cubicBezTo>
                  <a:cubicBezTo>
                    <a:pt x="660" y="45"/>
                    <a:pt x="660" y="45"/>
                    <a:pt x="660" y="45"/>
                  </a:cubicBezTo>
                  <a:cubicBezTo>
                    <a:pt x="660" y="45"/>
                    <a:pt x="660" y="45"/>
                    <a:pt x="660" y="45"/>
                  </a:cubicBezTo>
                  <a:cubicBezTo>
                    <a:pt x="660" y="45"/>
                    <a:pt x="660" y="45"/>
                    <a:pt x="660" y="45"/>
                  </a:cubicBezTo>
                  <a:cubicBezTo>
                    <a:pt x="659" y="46"/>
                    <a:pt x="659" y="46"/>
                    <a:pt x="659" y="46"/>
                  </a:cubicBezTo>
                  <a:cubicBezTo>
                    <a:pt x="659" y="46"/>
                    <a:pt x="659" y="46"/>
                    <a:pt x="659" y="46"/>
                  </a:cubicBezTo>
                  <a:cubicBezTo>
                    <a:pt x="659" y="46"/>
                    <a:pt x="659" y="47"/>
                    <a:pt x="659" y="47"/>
                  </a:cubicBezTo>
                  <a:cubicBezTo>
                    <a:pt x="659" y="47"/>
                    <a:pt x="659" y="48"/>
                    <a:pt x="659" y="48"/>
                  </a:cubicBezTo>
                  <a:cubicBezTo>
                    <a:pt x="659" y="48"/>
                    <a:pt x="659" y="49"/>
                    <a:pt x="659" y="49"/>
                  </a:cubicBezTo>
                  <a:cubicBezTo>
                    <a:pt x="659" y="49"/>
                    <a:pt x="659" y="49"/>
                    <a:pt x="659" y="49"/>
                  </a:cubicBezTo>
                  <a:cubicBezTo>
                    <a:pt x="658" y="51"/>
                    <a:pt x="658" y="53"/>
                    <a:pt x="659" y="55"/>
                  </a:cubicBezTo>
                  <a:cubicBezTo>
                    <a:pt x="659" y="55"/>
                    <a:pt x="659" y="56"/>
                    <a:pt x="659" y="56"/>
                  </a:cubicBezTo>
                  <a:cubicBezTo>
                    <a:pt x="659" y="56"/>
                    <a:pt x="659" y="57"/>
                    <a:pt x="659" y="57"/>
                  </a:cubicBezTo>
                  <a:cubicBezTo>
                    <a:pt x="659" y="57"/>
                    <a:pt x="659" y="57"/>
                    <a:pt x="659" y="58"/>
                  </a:cubicBezTo>
                  <a:cubicBezTo>
                    <a:pt x="659" y="58"/>
                    <a:pt x="659" y="58"/>
                    <a:pt x="659" y="59"/>
                  </a:cubicBezTo>
                  <a:cubicBezTo>
                    <a:pt x="659" y="59"/>
                    <a:pt x="659" y="59"/>
                    <a:pt x="659" y="59"/>
                  </a:cubicBezTo>
                  <a:cubicBezTo>
                    <a:pt x="659" y="59"/>
                    <a:pt x="659" y="59"/>
                    <a:pt x="659" y="59"/>
                  </a:cubicBezTo>
                  <a:cubicBezTo>
                    <a:pt x="659" y="59"/>
                    <a:pt x="659" y="59"/>
                    <a:pt x="660" y="60"/>
                  </a:cubicBezTo>
                  <a:cubicBezTo>
                    <a:pt x="660" y="60"/>
                    <a:pt x="660" y="60"/>
                    <a:pt x="660" y="60"/>
                  </a:cubicBezTo>
                  <a:cubicBezTo>
                    <a:pt x="660" y="60"/>
                    <a:pt x="660" y="60"/>
                    <a:pt x="660" y="60"/>
                  </a:cubicBezTo>
                  <a:cubicBezTo>
                    <a:pt x="660" y="60"/>
                    <a:pt x="660" y="60"/>
                    <a:pt x="660" y="60"/>
                  </a:cubicBezTo>
                  <a:cubicBezTo>
                    <a:pt x="660" y="61"/>
                    <a:pt x="660" y="61"/>
                    <a:pt x="660" y="61"/>
                  </a:cubicBezTo>
                  <a:cubicBezTo>
                    <a:pt x="660" y="61"/>
                    <a:pt x="660" y="61"/>
                    <a:pt x="660" y="61"/>
                  </a:cubicBezTo>
                  <a:cubicBezTo>
                    <a:pt x="660" y="61"/>
                    <a:pt x="660" y="61"/>
                    <a:pt x="660" y="61"/>
                  </a:cubicBezTo>
                  <a:cubicBezTo>
                    <a:pt x="660" y="61"/>
                    <a:pt x="660" y="61"/>
                    <a:pt x="660" y="61"/>
                  </a:cubicBezTo>
                  <a:cubicBezTo>
                    <a:pt x="660" y="62"/>
                    <a:pt x="661" y="62"/>
                    <a:pt x="661" y="62"/>
                  </a:cubicBezTo>
                  <a:cubicBezTo>
                    <a:pt x="661" y="62"/>
                    <a:pt x="661" y="62"/>
                    <a:pt x="661" y="62"/>
                  </a:cubicBezTo>
                  <a:cubicBezTo>
                    <a:pt x="661" y="62"/>
                    <a:pt x="661" y="62"/>
                    <a:pt x="661" y="62"/>
                  </a:cubicBezTo>
                  <a:cubicBezTo>
                    <a:pt x="661" y="62"/>
                    <a:pt x="661" y="62"/>
                    <a:pt x="661" y="62"/>
                  </a:cubicBezTo>
                  <a:cubicBezTo>
                    <a:pt x="661" y="63"/>
                    <a:pt x="661" y="63"/>
                    <a:pt x="661" y="63"/>
                  </a:cubicBezTo>
                  <a:cubicBezTo>
                    <a:pt x="661" y="63"/>
                    <a:pt x="661" y="63"/>
                    <a:pt x="661" y="63"/>
                  </a:cubicBezTo>
                  <a:cubicBezTo>
                    <a:pt x="662" y="63"/>
                    <a:pt x="661" y="63"/>
                    <a:pt x="662" y="64"/>
                  </a:cubicBezTo>
                  <a:cubicBezTo>
                    <a:pt x="662" y="63"/>
                    <a:pt x="662" y="63"/>
                    <a:pt x="662" y="63"/>
                  </a:cubicBezTo>
                  <a:cubicBezTo>
                    <a:pt x="662" y="64"/>
                    <a:pt x="662" y="64"/>
                    <a:pt x="662" y="64"/>
                  </a:cubicBezTo>
                  <a:cubicBezTo>
                    <a:pt x="662" y="64"/>
                    <a:pt x="662" y="64"/>
                    <a:pt x="662" y="64"/>
                  </a:cubicBezTo>
                  <a:cubicBezTo>
                    <a:pt x="662" y="64"/>
                    <a:pt x="662" y="64"/>
                    <a:pt x="662" y="64"/>
                  </a:cubicBezTo>
                  <a:cubicBezTo>
                    <a:pt x="662" y="64"/>
                    <a:pt x="662" y="64"/>
                    <a:pt x="662" y="64"/>
                  </a:cubicBezTo>
                  <a:cubicBezTo>
                    <a:pt x="662" y="64"/>
                    <a:pt x="663" y="64"/>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4" y="65"/>
                    <a:pt x="664" y="66"/>
                    <a:pt x="664" y="66"/>
                  </a:cubicBezTo>
                  <a:cubicBezTo>
                    <a:pt x="664" y="66"/>
                    <a:pt x="664" y="66"/>
                    <a:pt x="664" y="66"/>
                  </a:cubicBezTo>
                  <a:cubicBezTo>
                    <a:pt x="664" y="66"/>
                    <a:pt x="664" y="66"/>
                    <a:pt x="664" y="66"/>
                  </a:cubicBezTo>
                  <a:cubicBezTo>
                    <a:pt x="664" y="66"/>
                    <a:pt x="664" y="66"/>
                    <a:pt x="664" y="66"/>
                  </a:cubicBezTo>
                  <a:cubicBezTo>
                    <a:pt x="664" y="66"/>
                    <a:pt x="664" y="66"/>
                    <a:pt x="665" y="66"/>
                  </a:cubicBezTo>
                  <a:cubicBezTo>
                    <a:pt x="665" y="66"/>
                    <a:pt x="665" y="66"/>
                    <a:pt x="665" y="66"/>
                  </a:cubicBezTo>
                  <a:cubicBezTo>
                    <a:pt x="665" y="67"/>
                    <a:pt x="665" y="66"/>
                    <a:pt x="665" y="67"/>
                  </a:cubicBezTo>
                  <a:cubicBezTo>
                    <a:pt x="665" y="67"/>
                    <a:pt x="665" y="67"/>
                    <a:pt x="665" y="67"/>
                  </a:cubicBezTo>
                  <a:cubicBezTo>
                    <a:pt x="665" y="67"/>
                    <a:pt x="665" y="67"/>
                    <a:pt x="666" y="67"/>
                  </a:cubicBezTo>
                  <a:cubicBezTo>
                    <a:pt x="666" y="67"/>
                    <a:pt x="666" y="67"/>
                    <a:pt x="666" y="67"/>
                  </a:cubicBezTo>
                  <a:cubicBezTo>
                    <a:pt x="666" y="67"/>
                    <a:pt x="666" y="67"/>
                    <a:pt x="666" y="67"/>
                  </a:cubicBezTo>
                  <a:cubicBezTo>
                    <a:pt x="666" y="67"/>
                    <a:pt x="666" y="67"/>
                    <a:pt x="666" y="67"/>
                  </a:cubicBezTo>
                  <a:cubicBezTo>
                    <a:pt x="666" y="68"/>
                    <a:pt x="666" y="68"/>
                    <a:pt x="667" y="68"/>
                  </a:cubicBezTo>
                  <a:cubicBezTo>
                    <a:pt x="667" y="68"/>
                    <a:pt x="667" y="68"/>
                    <a:pt x="667" y="68"/>
                  </a:cubicBezTo>
                  <a:cubicBezTo>
                    <a:pt x="667" y="68"/>
                    <a:pt x="667" y="68"/>
                    <a:pt x="667" y="68"/>
                  </a:cubicBezTo>
                  <a:cubicBezTo>
                    <a:pt x="667" y="68"/>
                    <a:pt x="667" y="68"/>
                    <a:pt x="667" y="68"/>
                  </a:cubicBezTo>
                  <a:cubicBezTo>
                    <a:pt x="667" y="68"/>
                    <a:pt x="667" y="68"/>
                    <a:pt x="668" y="68"/>
                  </a:cubicBezTo>
                  <a:cubicBezTo>
                    <a:pt x="668" y="68"/>
                    <a:pt x="668" y="68"/>
                    <a:pt x="668" y="68"/>
                  </a:cubicBezTo>
                  <a:cubicBezTo>
                    <a:pt x="668" y="69"/>
                    <a:pt x="668" y="69"/>
                    <a:pt x="668" y="69"/>
                  </a:cubicBezTo>
                  <a:cubicBezTo>
                    <a:pt x="668" y="69"/>
                    <a:pt x="668" y="69"/>
                    <a:pt x="668" y="69"/>
                  </a:cubicBezTo>
                  <a:cubicBezTo>
                    <a:pt x="668" y="69"/>
                    <a:pt x="669" y="69"/>
                    <a:pt x="669" y="69"/>
                  </a:cubicBezTo>
                  <a:cubicBezTo>
                    <a:pt x="669" y="69"/>
                    <a:pt x="669" y="69"/>
                    <a:pt x="669" y="69"/>
                  </a:cubicBezTo>
                  <a:cubicBezTo>
                    <a:pt x="669" y="69"/>
                    <a:pt x="669" y="69"/>
                    <a:pt x="669" y="69"/>
                  </a:cubicBezTo>
                  <a:cubicBezTo>
                    <a:pt x="669" y="69"/>
                    <a:pt x="669" y="69"/>
                    <a:pt x="669" y="69"/>
                  </a:cubicBezTo>
                  <a:cubicBezTo>
                    <a:pt x="670" y="70"/>
                    <a:pt x="670" y="70"/>
                    <a:pt x="670" y="70"/>
                  </a:cubicBezTo>
                  <a:cubicBezTo>
                    <a:pt x="670" y="70"/>
                    <a:pt x="670" y="70"/>
                    <a:pt x="670" y="70"/>
                  </a:cubicBezTo>
                  <a:cubicBezTo>
                    <a:pt x="670" y="70"/>
                    <a:pt x="671" y="70"/>
                    <a:pt x="671" y="70"/>
                  </a:cubicBezTo>
                  <a:cubicBezTo>
                    <a:pt x="671" y="70"/>
                    <a:pt x="671" y="70"/>
                    <a:pt x="671" y="70"/>
                  </a:cubicBezTo>
                  <a:cubicBezTo>
                    <a:pt x="671" y="70"/>
                    <a:pt x="671" y="70"/>
                    <a:pt x="671" y="71"/>
                  </a:cubicBezTo>
                  <a:cubicBezTo>
                    <a:pt x="671" y="71"/>
                    <a:pt x="671" y="71"/>
                    <a:pt x="671" y="71"/>
                  </a:cubicBezTo>
                  <a:cubicBezTo>
                    <a:pt x="672" y="71"/>
                    <a:pt x="672" y="71"/>
                    <a:pt x="672" y="71"/>
                  </a:cubicBezTo>
                  <a:cubicBezTo>
                    <a:pt x="672" y="71"/>
                    <a:pt x="672" y="71"/>
                    <a:pt x="672" y="71"/>
                  </a:cubicBezTo>
                  <a:cubicBezTo>
                    <a:pt x="672" y="71"/>
                    <a:pt x="673" y="71"/>
                    <a:pt x="673" y="71"/>
                  </a:cubicBezTo>
                  <a:cubicBezTo>
                    <a:pt x="673" y="71"/>
                    <a:pt x="673" y="71"/>
                    <a:pt x="673" y="71"/>
                  </a:cubicBezTo>
                  <a:cubicBezTo>
                    <a:pt x="673" y="71"/>
                    <a:pt x="673" y="71"/>
                    <a:pt x="674" y="72"/>
                  </a:cubicBezTo>
                  <a:cubicBezTo>
                    <a:pt x="674" y="72"/>
                    <a:pt x="674" y="72"/>
                    <a:pt x="674" y="72"/>
                  </a:cubicBezTo>
                  <a:cubicBezTo>
                    <a:pt x="674" y="72"/>
                    <a:pt x="674" y="72"/>
                    <a:pt x="674" y="72"/>
                  </a:cubicBezTo>
                  <a:cubicBezTo>
                    <a:pt x="674" y="72"/>
                    <a:pt x="674" y="72"/>
                    <a:pt x="674" y="72"/>
                  </a:cubicBezTo>
                  <a:cubicBezTo>
                    <a:pt x="675" y="72"/>
                    <a:pt x="675" y="72"/>
                    <a:pt x="675" y="72"/>
                  </a:cubicBezTo>
                  <a:cubicBezTo>
                    <a:pt x="675" y="72"/>
                    <a:pt x="675" y="72"/>
                    <a:pt x="675" y="72"/>
                  </a:cubicBezTo>
                  <a:cubicBezTo>
                    <a:pt x="675" y="72"/>
                    <a:pt x="675" y="72"/>
                    <a:pt x="675" y="72"/>
                  </a:cubicBezTo>
                  <a:cubicBezTo>
                    <a:pt x="675" y="72"/>
                    <a:pt x="676" y="72"/>
                    <a:pt x="676" y="73"/>
                  </a:cubicBezTo>
                  <a:cubicBezTo>
                    <a:pt x="676" y="73"/>
                    <a:pt x="676" y="73"/>
                    <a:pt x="676" y="73"/>
                  </a:cubicBezTo>
                  <a:cubicBezTo>
                    <a:pt x="676" y="73"/>
                    <a:pt x="676" y="73"/>
                    <a:pt x="677" y="73"/>
                  </a:cubicBezTo>
                  <a:cubicBezTo>
                    <a:pt x="677" y="73"/>
                    <a:pt x="677" y="73"/>
                    <a:pt x="677" y="73"/>
                  </a:cubicBezTo>
                  <a:cubicBezTo>
                    <a:pt x="677" y="73"/>
                    <a:pt x="677" y="73"/>
                    <a:pt x="677" y="73"/>
                  </a:cubicBezTo>
                  <a:cubicBezTo>
                    <a:pt x="677" y="73"/>
                    <a:pt x="677" y="73"/>
                    <a:pt x="677" y="73"/>
                  </a:cubicBezTo>
                  <a:cubicBezTo>
                    <a:pt x="678" y="74"/>
                    <a:pt x="678" y="73"/>
                    <a:pt x="678" y="74"/>
                  </a:cubicBezTo>
                  <a:cubicBezTo>
                    <a:pt x="678" y="74"/>
                    <a:pt x="678" y="74"/>
                    <a:pt x="678" y="74"/>
                  </a:cubicBezTo>
                  <a:cubicBezTo>
                    <a:pt x="678" y="74"/>
                    <a:pt x="679" y="74"/>
                    <a:pt x="679" y="74"/>
                  </a:cubicBezTo>
                  <a:cubicBezTo>
                    <a:pt x="679" y="74"/>
                    <a:pt x="679" y="74"/>
                    <a:pt x="679" y="74"/>
                  </a:cubicBezTo>
                  <a:cubicBezTo>
                    <a:pt x="679" y="74"/>
                    <a:pt x="679" y="74"/>
                    <a:pt x="679" y="74"/>
                  </a:cubicBezTo>
                  <a:cubicBezTo>
                    <a:pt x="679" y="74"/>
                    <a:pt x="679" y="74"/>
                    <a:pt x="679" y="74"/>
                  </a:cubicBezTo>
                  <a:cubicBezTo>
                    <a:pt x="680" y="75"/>
                    <a:pt x="680" y="75"/>
                    <a:pt x="680" y="75"/>
                  </a:cubicBezTo>
                  <a:cubicBezTo>
                    <a:pt x="680" y="75"/>
                    <a:pt x="680" y="75"/>
                    <a:pt x="680" y="75"/>
                  </a:cubicBezTo>
                  <a:cubicBezTo>
                    <a:pt x="680" y="75"/>
                    <a:pt x="681" y="75"/>
                    <a:pt x="681" y="75"/>
                  </a:cubicBezTo>
                  <a:cubicBezTo>
                    <a:pt x="681" y="75"/>
                    <a:pt x="681" y="75"/>
                    <a:pt x="681" y="75"/>
                  </a:cubicBezTo>
                  <a:cubicBezTo>
                    <a:pt x="681" y="75"/>
                    <a:pt x="681" y="75"/>
                    <a:pt x="682" y="75"/>
                  </a:cubicBezTo>
                  <a:cubicBezTo>
                    <a:pt x="682" y="75"/>
                    <a:pt x="682" y="75"/>
                    <a:pt x="682" y="75"/>
                  </a:cubicBezTo>
                  <a:cubicBezTo>
                    <a:pt x="682" y="76"/>
                    <a:pt x="682" y="76"/>
                    <a:pt x="682" y="76"/>
                  </a:cubicBezTo>
                  <a:cubicBezTo>
                    <a:pt x="682" y="76"/>
                    <a:pt x="682" y="76"/>
                    <a:pt x="682" y="76"/>
                  </a:cubicBezTo>
                  <a:cubicBezTo>
                    <a:pt x="682" y="76"/>
                    <a:pt x="682" y="76"/>
                    <a:pt x="683" y="76"/>
                  </a:cubicBezTo>
                  <a:cubicBezTo>
                    <a:pt x="683" y="76"/>
                    <a:pt x="683" y="76"/>
                    <a:pt x="683" y="76"/>
                  </a:cubicBezTo>
                  <a:cubicBezTo>
                    <a:pt x="683" y="76"/>
                    <a:pt x="683" y="76"/>
                    <a:pt x="683" y="76"/>
                  </a:cubicBezTo>
                  <a:cubicBezTo>
                    <a:pt x="683" y="76"/>
                    <a:pt x="683" y="76"/>
                    <a:pt x="683" y="76"/>
                  </a:cubicBezTo>
                  <a:cubicBezTo>
                    <a:pt x="683" y="77"/>
                    <a:pt x="684" y="77"/>
                    <a:pt x="684" y="77"/>
                  </a:cubicBezTo>
                  <a:cubicBezTo>
                    <a:pt x="684" y="77"/>
                    <a:pt x="684" y="77"/>
                    <a:pt x="684" y="77"/>
                  </a:cubicBezTo>
                  <a:cubicBezTo>
                    <a:pt x="684" y="77"/>
                    <a:pt x="684" y="77"/>
                    <a:pt x="684" y="77"/>
                  </a:cubicBezTo>
                  <a:cubicBezTo>
                    <a:pt x="684" y="77"/>
                    <a:pt x="684" y="77"/>
                    <a:pt x="684" y="77"/>
                  </a:cubicBezTo>
                  <a:cubicBezTo>
                    <a:pt x="684" y="77"/>
                    <a:pt x="685" y="77"/>
                    <a:pt x="685" y="77"/>
                  </a:cubicBezTo>
                  <a:cubicBezTo>
                    <a:pt x="685" y="77"/>
                    <a:pt x="685" y="77"/>
                    <a:pt x="685" y="77"/>
                  </a:cubicBezTo>
                  <a:cubicBezTo>
                    <a:pt x="685" y="78"/>
                    <a:pt x="685" y="78"/>
                    <a:pt x="686" y="78"/>
                  </a:cubicBezTo>
                  <a:cubicBezTo>
                    <a:pt x="686" y="78"/>
                    <a:pt x="686" y="78"/>
                    <a:pt x="686" y="78"/>
                  </a:cubicBezTo>
                  <a:cubicBezTo>
                    <a:pt x="686" y="78"/>
                    <a:pt x="686" y="78"/>
                    <a:pt x="686" y="79"/>
                  </a:cubicBezTo>
                  <a:cubicBezTo>
                    <a:pt x="686" y="79"/>
                    <a:pt x="686" y="79"/>
                    <a:pt x="686" y="79"/>
                  </a:cubicBezTo>
                  <a:cubicBezTo>
                    <a:pt x="686" y="79"/>
                    <a:pt x="686" y="79"/>
                    <a:pt x="686" y="79"/>
                  </a:cubicBezTo>
                  <a:cubicBezTo>
                    <a:pt x="686" y="79"/>
                    <a:pt x="686" y="79"/>
                    <a:pt x="686" y="79"/>
                  </a:cubicBezTo>
                  <a:cubicBezTo>
                    <a:pt x="687" y="79"/>
                    <a:pt x="687" y="79"/>
                    <a:pt x="687" y="79"/>
                  </a:cubicBezTo>
                  <a:cubicBezTo>
                    <a:pt x="687" y="79"/>
                    <a:pt x="687" y="79"/>
                    <a:pt x="687" y="79"/>
                  </a:cubicBezTo>
                  <a:cubicBezTo>
                    <a:pt x="687" y="79"/>
                    <a:pt x="687" y="80"/>
                    <a:pt x="687" y="80"/>
                  </a:cubicBezTo>
                  <a:cubicBezTo>
                    <a:pt x="687" y="80"/>
                    <a:pt x="687" y="80"/>
                    <a:pt x="687" y="80"/>
                  </a:cubicBezTo>
                  <a:cubicBezTo>
                    <a:pt x="687" y="80"/>
                    <a:pt x="687" y="80"/>
                    <a:pt x="687" y="80"/>
                  </a:cubicBezTo>
                  <a:cubicBezTo>
                    <a:pt x="688" y="80"/>
                    <a:pt x="688" y="80"/>
                    <a:pt x="688" y="80"/>
                  </a:cubicBezTo>
                  <a:cubicBezTo>
                    <a:pt x="688" y="80"/>
                    <a:pt x="688" y="80"/>
                    <a:pt x="688" y="80"/>
                  </a:cubicBezTo>
                  <a:cubicBezTo>
                    <a:pt x="688" y="81"/>
                    <a:pt x="688" y="81"/>
                    <a:pt x="688" y="81"/>
                  </a:cubicBezTo>
                  <a:cubicBezTo>
                    <a:pt x="688" y="81"/>
                    <a:pt x="688" y="81"/>
                    <a:pt x="688" y="81"/>
                  </a:cubicBezTo>
                  <a:cubicBezTo>
                    <a:pt x="688" y="81"/>
                    <a:pt x="688" y="82"/>
                    <a:pt x="688" y="82"/>
                  </a:cubicBezTo>
                  <a:cubicBezTo>
                    <a:pt x="688" y="82"/>
                    <a:pt x="688" y="82"/>
                    <a:pt x="688" y="82"/>
                  </a:cubicBezTo>
                  <a:cubicBezTo>
                    <a:pt x="688" y="84"/>
                    <a:pt x="688" y="85"/>
                    <a:pt x="688" y="87"/>
                  </a:cubicBezTo>
                  <a:cubicBezTo>
                    <a:pt x="688" y="87"/>
                    <a:pt x="688" y="87"/>
                    <a:pt x="688" y="87"/>
                  </a:cubicBezTo>
                  <a:cubicBezTo>
                    <a:pt x="688" y="87"/>
                    <a:pt x="688" y="88"/>
                    <a:pt x="688" y="88"/>
                  </a:cubicBezTo>
                  <a:cubicBezTo>
                    <a:pt x="688" y="88"/>
                    <a:pt x="688" y="88"/>
                    <a:pt x="688" y="88"/>
                  </a:cubicBezTo>
                  <a:cubicBezTo>
                    <a:pt x="688" y="88"/>
                    <a:pt x="688" y="88"/>
                    <a:pt x="688" y="88"/>
                  </a:cubicBezTo>
                  <a:cubicBezTo>
                    <a:pt x="688" y="88"/>
                    <a:pt x="688" y="89"/>
                    <a:pt x="687" y="89"/>
                  </a:cubicBezTo>
                  <a:cubicBezTo>
                    <a:pt x="687" y="89"/>
                    <a:pt x="687" y="89"/>
                    <a:pt x="687" y="89"/>
                  </a:cubicBezTo>
                  <a:cubicBezTo>
                    <a:pt x="687" y="89"/>
                    <a:pt x="687" y="89"/>
                    <a:pt x="687" y="89"/>
                  </a:cubicBezTo>
                  <a:cubicBezTo>
                    <a:pt x="687" y="89"/>
                    <a:pt x="687" y="89"/>
                    <a:pt x="687" y="89"/>
                  </a:cubicBezTo>
                  <a:cubicBezTo>
                    <a:pt x="687" y="89"/>
                    <a:pt x="687" y="90"/>
                    <a:pt x="687" y="90"/>
                  </a:cubicBezTo>
                  <a:cubicBezTo>
                    <a:pt x="687" y="90"/>
                    <a:pt x="687" y="90"/>
                    <a:pt x="687" y="90"/>
                  </a:cubicBezTo>
                  <a:cubicBezTo>
                    <a:pt x="687" y="90"/>
                    <a:pt x="687" y="90"/>
                    <a:pt x="686" y="90"/>
                  </a:cubicBezTo>
                  <a:cubicBezTo>
                    <a:pt x="686" y="90"/>
                    <a:pt x="686" y="90"/>
                    <a:pt x="686" y="90"/>
                  </a:cubicBezTo>
                  <a:cubicBezTo>
                    <a:pt x="686" y="90"/>
                    <a:pt x="686" y="91"/>
                    <a:pt x="686" y="91"/>
                  </a:cubicBezTo>
                  <a:cubicBezTo>
                    <a:pt x="686" y="91"/>
                    <a:pt x="686" y="91"/>
                    <a:pt x="686" y="91"/>
                  </a:cubicBezTo>
                  <a:cubicBezTo>
                    <a:pt x="686" y="91"/>
                    <a:pt x="686" y="91"/>
                    <a:pt x="686" y="91"/>
                  </a:cubicBezTo>
                  <a:cubicBezTo>
                    <a:pt x="686" y="91"/>
                    <a:pt x="686" y="91"/>
                    <a:pt x="686" y="91"/>
                  </a:cubicBezTo>
                  <a:cubicBezTo>
                    <a:pt x="686" y="91"/>
                    <a:pt x="685" y="91"/>
                    <a:pt x="685" y="91"/>
                  </a:cubicBezTo>
                  <a:cubicBezTo>
                    <a:pt x="685" y="91"/>
                    <a:pt x="685" y="91"/>
                    <a:pt x="685" y="91"/>
                  </a:cubicBezTo>
                  <a:cubicBezTo>
                    <a:pt x="685" y="92"/>
                    <a:pt x="685" y="92"/>
                    <a:pt x="685" y="92"/>
                  </a:cubicBezTo>
                  <a:cubicBezTo>
                    <a:pt x="685" y="92"/>
                    <a:pt x="685" y="92"/>
                    <a:pt x="685" y="92"/>
                  </a:cubicBezTo>
                  <a:cubicBezTo>
                    <a:pt x="685" y="92"/>
                    <a:pt x="684" y="92"/>
                    <a:pt x="684" y="92"/>
                  </a:cubicBezTo>
                  <a:cubicBezTo>
                    <a:pt x="684" y="92"/>
                    <a:pt x="684" y="92"/>
                    <a:pt x="684" y="92"/>
                  </a:cubicBezTo>
                  <a:cubicBezTo>
                    <a:pt x="684" y="92"/>
                    <a:pt x="684" y="92"/>
                    <a:pt x="684" y="92"/>
                  </a:cubicBezTo>
                  <a:cubicBezTo>
                    <a:pt x="684" y="93"/>
                    <a:pt x="684" y="93"/>
                    <a:pt x="684" y="93"/>
                  </a:cubicBezTo>
                  <a:cubicBezTo>
                    <a:pt x="683" y="93"/>
                    <a:pt x="683" y="93"/>
                    <a:pt x="683" y="93"/>
                  </a:cubicBezTo>
                  <a:cubicBezTo>
                    <a:pt x="683" y="93"/>
                    <a:pt x="683" y="93"/>
                    <a:pt x="683" y="93"/>
                  </a:cubicBezTo>
                  <a:cubicBezTo>
                    <a:pt x="683" y="93"/>
                    <a:pt x="683" y="93"/>
                    <a:pt x="683" y="93"/>
                  </a:cubicBezTo>
                  <a:cubicBezTo>
                    <a:pt x="682" y="93"/>
                    <a:pt x="682" y="93"/>
                    <a:pt x="682" y="93"/>
                  </a:cubicBezTo>
                  <a:cubicBezTo>
                    <a:pt x="681" y="93"/>
                    <a:pt x="681" y="93"/>
                    <a:pt x="681" y="93"/>
                  </a:cubicBezTo>
                  <a:cubicBezTo>
                    <a:pt x="681" y="93"/>
                    <a:pt x="681" y="93"/>
                    <a:pt x="681" y="93"/>
                  </a:cubicBezTo>
                  <a:cubicBezTo>
                    <a:pt x="681" y="93"/>
                    <a:pt x="680" y="93"/>
                    <a:pt x="680" y="94"/>
                  </a:cubicBezTo>
                  <a:cubicBezTo>
                    <a:pt x="680" y="94"/>
                    <a:pt x="680" y="94"/>
                    <a:pt x="680" y="94"/>
                  </a:cubicBezTo>
                  <a:cubicBezTo>
                    <a:pt x="677" y="94"/>
                    <a:pt x="675" y="94"/>
                    <a:pt x="672" y="94"/>
                  </a:cubicBezTo>
                  <a:cubicBezTo>
                    <a:pt x="672" y="94"/>
                    <a:pt x="672" y="94"/>
                    <a:pt x="672" y="93"/>
                  </a:cubicBezTo>
                  <a:cubicBezTo>
                    <a:pt x="671" y="93"/>
                    <a:pt x="671" y="93"/>
                    <a:pt x="670" y="93"/>
                  </a:cubicBezTo>
                  <a:cubicBezTo>
                    <a:pt x="670" y="93"/>
                    <a:pt x="670" y="93"/>
                    <a:pt x="670" y="93"/>
                  </a:cubicBezTo>
                  <a:cubicBezTo>
                    <a:pt x="670" y="93"/>
                    <a:pt x="670" y="93"/>
                    <a:pt x="670" y="93"/>
                  </a:cubicBezTo>
                  <a:cubicBezTo>
                    <a:pt x="670" y="93"/>
                    <a:pt x="669" y="93"/>
                    <a:pt x="669" y="93"/>
                  </a:cubicBezTo>
                  <a:cubicBezTo>
                    <a:pt x="669" y="93"/>
                    <a:pt x="669" y="93"/>
                    <a:pt x="669" y="93"/>
                  </a:cubicBezTo>
                  <a:cubicBezTo>
                    <a:pt x="669" y="93"/>
                    <a:pt x="669" y="93"/>
                    <a:pt x="669" y="93"/>
                  </a:cubicBezTo>
                  <a:cubicBezTo>
                    <a:pt x="668" y="93"/>
                    <a:pt x="668" y="93"/>
                    <a:pt x="668" y="92"/>
                  </a:cubicBezTo>
                  <a:cubicBezTo>
                    <a:pt x="668" y="92"/>
                    <a:pt x="668" y="92"/>
                    <a:pt x="668" y="92"/>
                  </a:cubicBezTo>
                  <a:cubicBezTo>
                    <a:pt x="667" y="92"/>
                    <a:pt x="667" y="92"/>
                    <a:pt x="667" y="92"/>
                  </a:cubicBezTo>
                  <a:cubicBezTo>
                    <a:pt x="667" y="92"/>
                    <a:pt x="667" y="92"/>
                    <a:pt x="667" y="92"/>
                  </a:cubicBezTo>
                  <a:cubicBezTo>
                    <a:pt x="666" y="92"/>
                    <a:pt x="666" y="92"/>
                    <a:pt x="666" y="92"/>
                  </a:cubicBezTo>
                  <a:cubicBezTo>
                    <a:pt x="666" y="92"/>
                    <a:pt x="666" y="92"/>
                    <a:pt x="666" y="92"/>
                  </a:cubicBezTo>
                  <a:cubicBezTo>
                    <a:pt x="665" y="92"/>
                    <a:pt x="665" y="92"/>
                    <a:pt x="665" y="91"/>
                  </a:cubicBezTo>
                  <a:cubicBezTo>
                    <a:pt x="665" y="91"/>
                    <a:pt x="665" y="91"/>
                    <a:pt x="665" y="91"/>
                  </a:cubicBezTo>
                  <a:cubicBezTo>
                    <a:pt x="665" y="91"/>
                    <a:pt x="664" y="91"/>
                    <a:pt x="664" y="91"/>
                  </a:cubicBezTo>
                  <a:cubicBezTo>
                    <a:pt x="664" y="91"/>
                    <a:pt x="664" y="91"/>
                    <a:pt x="664" y="91"/>
                  </a:cubicBezTo>
                  <a:cubicBezTo>
                    <a:pt x="664" y="91"/>
                    <a:pt x="664" y="91"/>
                    <a:pt x="663" y="91"/>
                  </a:cubicBezTo>
                  <a:cubicBezTo>
                    <a:pt x="663" y="91"/>
                    <a:pt x="663" y="91"/>
                    <a:pt x="663" y="91"/>
                  </a:cubicBezTo>
                  <a:cubicBezTo>
                    <a:pt x="663" y="91"/>
                    <a:pt x="663" y="91"/>
                    <a:pt x="663" y="90"/>
                  </a:cubicBezTo>
                  <a:cubicBezTo>
                    <a:pt x="663" y="90"/>
                    <a:pt x="663" y="90"/>
                    <a:pt x="663" y="90"/>
                  </a:cubicBezTo>
                  <a:cubicBezTo>
                    <a:pt x="663" y="90"/>
                    <a:pt x="662" y="90"/>
                    <a:pt x="662" y="90"/>
                  </a:cubicBezTo>
                  <a:cubicBezTo>
                    <a:pt x="662" y="90"/>
                    <a:pt x="662" y="90"/>
                    <a:pt x="662" y="90"/>
                  </a:cubicBezTo>
                  <a:cubicBezTo>
                    <a:pt x="662" y="90"/>
                    <a:pt x="662" y="90"/>
                    <a:pt x="662" y="90"/>
                  </a:cubicBezTo>
                  <a:cubicBezTo>
                    <a:pt x="662" y="90"/>
                    <a:pt x="662" y="90"/>
                    <a:pt x="662" y="90"/>
                  </a:cubicBezTo>
                  <a:cubicBezTo>
                    <a:pt x="662" y="89"/>
                    <a:pt x="661" y="90"/>
                    <a:pt x="661" y="89"/>
                  </a:cubicBezTo>
                  <a:cubicBezTo>
                    <a:pt x="661" y="89"/>
                    <a:pt x="661" y="89"/>
                    <a:pt x="661" y="89"/>
                  </a:cubicBezTo>
                  <a:cubicBezTo>
                    <a:pt x="661" y="89"/>
                    <a:pt x="661" y="89"/>
                    <a:pt x="661" y="89"/>
                  </a:cubicBezTo>
                  <a:cubicBezTo>
                    <a:pt x="661" y="89"/>
                    <a:pt x="661" y="89"/>
                    <a:pt x="661" y="89"/>
                  </a:cubicBezTo>
                  <a:cubicBezTo>
                    <a:pt x="660" y="89"/>
                    <a:pt x="660" y="89"/>
                    <a:pt x="660" y="88"/>
                  </a:cubicBezTo>
                  <a:cubicBezTo>
                    <a:pt x="660" y="88"/>
                    <a:pt x="660" y="88"/>
                    <a:pt x="660" y="88"/>
                  </a:cubicBezTo>
                  <a:cubicBezTo>
                    <a:pt x="659" y="88"/>
                    <a:pt x="659" y="88"/>
                    <a:pt x="659" y="88"/>
                  </a:cubicBezTo>
                  <a:cubicBezTo>
                    <a:pt x="659" y="88"/>
                    <a:pt x="659" y="88"/>
                    <a:pt x="659" y="88"/>
                  </a:cubicBezTo>
                  <a:cubicBezTo>
                    <a:pt x="659" y="88"/>
                    <a:pt x="659" y="87"/>
                    <a:pt x="658" y="88"/>
                  </a:cubicBezTo>
                  <a:cubicBezTo>
                    <a:pt x="658" y="91"/>
                    <a:pt x="658" y="95"/>
                    <a:pt x="658" y="99"/>
                  </a:cubicBezTo>
                  <a:cubicBezTo>
                    <a:pt x="658" y="99"/>
                    <a:pt x="658" y="99"/>
                    <a:pt x="659" y="99"/>
                  </a:cubicBezTo>
                  <a:cubicBezTo>
                    <a:pt x="659" y="99"/>
                    <a:pt x="659" y="99"/>
                    <a:pt x="659" y="99"/>
                  </a:cubicBezTo>
                  <a:cubicBezTo>
                    <a:pt x="659" y="100"/>
                    <a:pt x="659" y="100"/>
                    <a:pt x="659" y="100"/>
                  </a:cubicBezTo>
                  <a:cubicBezTo>
                    <a:pt x="659" y="100"/>
                    <a:pt x="659" y="100"/>
                    <a:pt x="659" y="100"/>
                  </a:cubicBezTo>
                  <a:cubicBezTo>
                    <a:pt x="659" y="100"/>
                    <a:pt x="660" y="100"/>
                    <a:pt x="660" y="100"/>
                  </a:cubicBezTo>
                  <a:cubicBezTo>
                    <a:pt x="660" y="100"/>
                    <a:pt x="660" y="100"/>
                    <a:pt x="660" y="100"/>
                  </a:cubicBezTo>
                  <a:cubicBezTo>
                    <a:pt x="660" y="100"/>
                    <a:pt x="661" y="100"/>
                    <a:pt x="661" y="100"/>
                  </a:cubicBezTo>
                  <a:cubicBezTo>
                    <a:pt x="661" y="100"/>
                    <a:pt x="661" y="100"/>
                    <a:pt x="661" y="100"/>
                  </a:cubicBezTo>
                  <a:cubicBezTo>
                    <a:pt x="661" y="101"/>
                    <a:pt x="661" y="101"/>
                    <a:pt x="661" y="101"/>
                  </a:cubicBezTo>
                  <a:cubicBezTo>
                    <a:pt x="661" y="101"/>
                    <a:pt x="662" y="101"/>
                    <a:pt x="662" y="101"/>
                  </a:cubicBezTo>
                  <a:cubicBezTo>
                    <a:pt x="662" y="101"/>
                    <a:pt x="662" y="101"/>
                    <a:pt x="662" y="101"/>
                  </a:cubicBezTo>
                  <a:cubicBezTo>
                    <a:pt x="662" y="101"/>
                    <a:pt x="662" y="101"/>
                    <a:pt x="662" y="101"/>
                  </a:cubicBezTo>
                  <a:cubicBezTo>
                    <a:pt x="663" y="101"/>
                    <a:pt x="663" y="101"/>
                    <a:pt x="663" y="101"/>
                  </a:cubicBezTo>
                  <a:cubicBezTo>
                    <a:pt x="663" y="101"/>
                    <a:pt x="663" y="101"/>
                    <a:pt x="663" y="101"/>
                  </a:cubicBezTo>
                  <a:cubicBezTo>
                    <a:pt x="663" y="101"/>
                    <a:pt x="663" y="101"/>
                    <a:pt x="663" y="101"/>
                  </a:cubicBezTo>
                  <a:cubicBezTo>
                    <a:pt x="663" y="101"/>
                    <a:pt x="663" y="101"/>
                    <a:pt x="663" y="101"/>
                  </a:cubicBezTo>
                  <a:cubicBezTo>
                    <a:pt x="664" y="102"/>
                    <a:pt x="664" y="102"/>
                    <a:pt x="665" y="102"/>
                  </a:cubicBezTo>
                  <a:cubicBezTo>
                    <a:pt x="665" y="102"/>
                    <a:pt x="665" y="102"/>
                    <a:pt x="665" y="102"/>
                  </a:cubicBezTo>
                  <a:cubicBezTo>
                    <a:pt x="665" y="102"/>
                    <a:pt x="665" y="102"/>
                    <a:pt x="665" y="102"/>
                  </a:cubicBezTo>
                  <a:cubicBezTo>
                    <a:pt x="665" y="102"/>
                    <a:pt x="666" y="102"/>
                    <a:pt x="666" y="102"/>
                  </a:cubicBezTo>
                  <a:cubicBezTo>
                    <a:pt x="666" y="102"/>
                    <a:pt x="666" y="102"/>
                    <a:pt x="666" y="102"/>
                  </a:cubicBezTo>
                  <a:cubicBezTo>
                    <a:pt x="666" y="102"/>
                    <a:pt x="666" y="102"/>
                    <a:pt x="666" y="102"/>
                  </a:cubicBezTo>
                  <a:cubicBezTo>
                    <a:pt x="667" y="102"/>
                    <a:pt x="667" y="102"/>
                    <a:pt x="667" y="103"/>
                  </a:cubicBezTo>
                  <a:cubicBezTo>
                    <a:pt x="668" y="102"/>
                    <a:pt x="668" y="102"/>
                    <a:pt x="668" y="102"/>
                  </a:cubicBezTo>
                  <a:cubicBezTo>
                    <a:pt x="668" y="103"/>
                    <a:pt x="668" y="103"/>
                    <a:pt x="668" y="103"/>
                  </a:cubicBezTo>
                  <a:cubicBezTo>
                    <a:pt x="668" y="103"/>
                    <a:pt x="669" y="103"/>
                    <a:pt x="669" y="103"/>
                  </a:cubicBezTo>
                  <a:cubicBezTo>
                    <a:pt x="670" y="103"/>
                    <a:pt x="670" y="103"/>
                    <a:pt x="670" y="103"/>
                  </a:cubicBezTo>
                  <a:cubicBezTo>
                    <a:pt x="671" y="103"/>
                    <a:pt x="672" y="103"/>
                    <a:pt x="673" y="103"/>
                  </a:cubicBezTo>
                  <a:cubicBezTo>
                    <a:pt x="674" y="103"/>
                    <a:pt x="675" y="103"/>
                    <a:pt x="676" y="103"/>
                  </a:cubicBezTo>
                  <a:cubicBezTo>
                    <a:pt x="678" y="103"/>
                    <a:pt x="679" y="103"/>
                    <a:pt x="680" y="103"/>
                  </a:cubicBezTo>
                  <a:cubicBezTo>
                    <a:pt x="680" y="103"/>
                    <a:pt x="680" y="103"/>
                    <a:pt x="681" y="103"/>
                  </a:cubicBezTo>
                  <a:cubicBezTo>
                    <a:pt x="681" y="103"/>
                    <a:pt x="682" y="103"/>
                    <a:pt x="682" y="103"/>
                  </a:cubicBezTo>
                  <a:cubicBezTo>
                    <a:pt x="682" y="102"/>
                    <a:pt x="682" y="102"/>
                    <a:pt x="682" y="102"/>
                  </a:cubicBezTo>
                  <a:cubicBezTo>
                    <a:pt x="683" y="103"/>
                    <a:pt x="683" y="103"/>
                    <a:pt x="683" y="103"/>
                  </a:cubicBezTo>
                  <a:cubicBezTo>
                    <a:pt x="683" y="102"/>
                    <a:pt x="684" y="103"/>
                    <a:pt x="684" y="102"/>
                  </a:cubicBezTo>
                  <a:cubicBezTo>
                    <a:pt x="684" y="102"/>
                    <a:pt x="684" y="102"/>
                    <a:pt x="684" y="102"/>
                  </a:cubicBezTo>
                  <a:cubicBezTo>
                    <a:pt x="684" y="102"/>
                    <a:pt x="685" y="102"/>
                    <a:pt x="685" y="102"/>
                  </a:cubicBezTo>
                  <a:cubicBezTo>
                    <a:pt x="685" y="102"/>
                    <a:pt x="685" y="102"/>
                    <a:pt x="685" y="102"/>
                  </a:cubicBezTo>
                  <a:cubicBezTo>
                    <a:pt x="685" y="102"/>
                    <a:pt x="685" y="102"/>
                    <a:pt x="685" y="102"/>
                  </a:cubicBezTo>
                  <a:cubicBezTo>
                    <a:pt x="686" y="102"/>
                    <a:pt x="686" y="102"/>
                    <a:pt x="686" y="102"/>
                  </a:cubicBezTo>
                  <a:cubicBezTo>
                    <a:pt x="686" y="101"/>
                    <a:pt x="686" y="101"/>
                    <a:pt x="686" y="101"/>
                  </a:cubicBezTo>
                  <a:cubicBezTo>
                    <a:pt x="686" y="101"/>
                    <a:pt x="686" y="101"/>
                    <a:pt x="686" y="101"/>
                  </a:cubicBezTo>
                  <a:cubicBezTo>
                    <a:pt x="687" y="101"/>
                    <a:pt x="687" y="101"/>
                    <a:pt x="687" y="101"/>
                  </a:cubicBezTo>
                  <a:cubicBezTo>
                    <a:pt x="687" y="101"/>
                    <a:pt x="687" y="101"/>
                    <a:pt x="687" y="101"/>
                  </a:cubicBezTo>
                  <a:cubicBezTo>
                    <a:pt x="687" y="101"/>
                    <a:pt x="688" y="101"/>
                    <a:pt x="688" y="101"/>
                  </a:cubicBezTo>
                  <a:cubicBezTo>
                    <a:pt x="688" y="101"/>
                    <a:pt x="688" y="101"/>
                    <a:pt x="688" y="101"/>
                  </a:cubicBezTo>
                  <a:cubicBezTo>
                    <a:pt x="688" y="101"/>
                    <a:pt x="688" y="101"/>
                    <a:pt x="688" y="101"/>
                  </a:cubicBezTo>
                  <a:cubicBezTo>
                    <a:pt x="688" y="101"/>
                    <a:pt x="689" y="101"/>
                    <a:pt x="689" y="100"/>
                  </a:cubicBezTo>
                  <a:cubicBezTo>
                    <a:pt x="689" y="100"/>
                    <a:pt x="689" y="100"/>
                    <a:pt x="689" y="100"/>
                  </a:cubicBezTo>
                  <a:cubicBezTo>
                    <a:pt x="689" y="100"/>
                    <a:pt x="689" y="100"/>
                    <a:pt x="690" y="100"/>
                  </a:cubicBezTo>
                  <a:cubicBezTo>
                    <a:pt x="689" y="100"/>
                    <a:pt x="689" y="100"/>
                    <a:pt x="689" y="100"/>
                  </a:cubicBezTo>
                  <a:cubicBezTo>
                    <a:pt x="690" y="100"/>
                    <a:pt x="690" y="100"/>
                    <a:pt x="690" y="100"/>
                  </a:cubicBezTo>
                  <a:cubicBezTo>
                    <a:pt x="690" y="100"/>
                    <a:pt x="690" y="100"/>
                    <a:pt x="690" y="100"/>
                  </a:cubicBezTo>
                  <a:cubicBezTo>
                    <a:pt x="690" y="100"/>
                    <a:pt x="690" y="100"/>
                    <a:pt x="690" y="100"/>
                  </a:cubicBezTo>
                  <a:cubicBezTo>
                    <a:pt x="690" y="100"/>
                    <a:pt x="690" y="100"/>
                    <a:pt x="691" y="99"/>
                  </a:cubicBezTo>
                  <a:cubicBezTo>
                    <a:pt x="691" y="99"/>
                    <a:pt x="691" y="99"/>
                    <a:pt x="691" y="99"/>
                  </a:cubicBezTo>
                  <a:cubicBezTo>
                    <a:pt x="691" y="99"/>
                    <a:pt x="691" y="99"/>
                    <a:pt x="691" y="99"/>
                  </a:cubicBezTo>
                  <a:cubicBezTo>
                    <a:pt x="691" y="99"/>
                    <a:pt x="691" y="99"/>
                    <a:pt x="691" y="99"/>
                  </a:cubicBezTo>
                  <a:cubicBezTo>
                    <a:pt x="691" y="99"/>
                    <a:pt x="692" y="99"/>
                    <a:pt x="692" y="99"/>
                  </a:cubicBezTo>
                  <a:cubicBezTo>
                    <a:pt x="692" y="99"/>
                    <a:pt x="692" y="99"/>
                    <a:pt x="692" y="99"/>
                  </a:cubicBezTo>
                  <a:cubicBezTo>
                    <a:pt x="692" y="99"/>
                    <a:pt x="692" y="99"/>
                    <a:pt x="692" y="98"/>
                  </a:cubicBezTo>
                  <a:cubicBezTo>
                    <a:pt x="692" y="98"/>
                    <a:pt x="692" y="98"/>
                    <a:pt x="692" y="98"/>
                  </a:cubicBezTo>
                  <a:cubicBezTo>
                    <a:pt x="692" y="98"/>
                    <a:pt x="693" y="98"/>
                    <a:pt x="693" y="98"/>
                  </a:cubicBezTo>
                  <a:cubicBezTo>
                    <a:pt x="693" y="98"/>
                    <a:pt x="693" y="98"/>
                    <a:pt x="693" y="98"/>
                  </a:cubicBezTo>
                  <a:cubicBezTo>
                    <a:pt x="693" y="98"/>
                    <a:pt x="693" y="98"/>
                    <a:pt x="693" y="98"/>
                  </a:cubicBezTo>
                  <a:cubicBezTo>
                    <a:pt x="693" y="98"/>
                    <a:pt x="693" y="98"/>
                    <a:pt x="693" y="98"/>
                  </a:cubicBezTo>
                  <a:cubicBezTo>
                    <a:pt x="693" y="97"/>
                    <a:pt x="694" y="97"/>
                    <a:pt x="694" y="97"/>
                  </a:cubicBezTo>
                  <a:cubicBezTo>
                    <a:pt x="694" y="97"/>
                    <a:pt x="694" y="97"/>
                    <a:pt x="694" y="97"/>
                  </a:cubicBezTo>
                  <a:cubicBezTo>
                    <a:pt x="695" y="97"/>
                    <a:pt x="695" y="96"/>
                    <a:pt x="695" y="96"/>
                  </a:cubicBezTo>
                  <a:cubicBezTo>
                    <a:pt x="695" y="96"/>
                    <a:pt x="695" y="96"/>
                    <a:pt x="695" y="96"/>
                  </a:cubicBezTo>
                  <a:cubicBezTo>
                    <a:pt x="695" y="96"/>
                    <a:pt x="695" y="96"/>
                    <a:pt x="695" y="96"/>
                  </a:cubicBezTo>
                  <a:cubicBezTo>
                    <a:pt x="695" y="96"/>
                    <a:pt x="695" y="96"/>
                    <a:pt x="695" y="96"/>
                  </a:cubicBezTo>
                  <a:cubicBezTo>
                    <a:pt x="695" y="96"/>
                    <a:pt x="695" y="95"/>
                    <a:pt x="696" y="95"/>
                  </a:cubicBezTo>
                  <a:cubicBezTo>
                    <a:pt x="696" y="95"/>
                    <a:pt x="696" y="95"/>
                    <a:pt x="696" y="95"/>
                  </a:cubicBezTo>
                  <a:cubicBezTo>
                    <a:pt x="696" y="95"/>
                    <a:pt x="696" y="95"/>
                    <a:pt x="696" y="95"/>
                  </a:cubicBezTo>
                  <a:cubicBezTo>
                    <a:pt x="696" y="95"/>
                    <a:pt x="696" y="95"/>
                    <a:pt x="696" y="95"/>
                  </a:cubicBezTo>
                  <a:cubicBezTo>
                    <a:pt x="696" y="94"/>
                    <a:pt x="696" y="94"/>
                    <a:pt x="696" y="94"/>
                  </a:cubicBezTo>
                  <a:cubicBezTo>
                    <a:pt x="696" y="94"/>
                    <a:pt x="696" y="94"/>
                    <a:pt x="696" y="94"/>
                  </a:cubicBezTo>
                  <a:cubicBezTo>
                    <a:pt x="697" y="94"/>
                    <a:pt x="697" y="94"/>
                    <a:pt x="697" y="94"/>
                  </a:cubicBezTo>
                  <a:cubicBezTo>
                    <a:pt x="697" y="94"/>
                    <a:pt x="697" y="94"/>
                    <a:pt x="697" y="94"/>
                  </a:cubicBezTo>
                  <a:cubicBezTo>
                    <a:pt x="697" y="93"/>
                    <a:pt x="697" y="93"/>
                    <a:pt x="697" y="93"/>
                  </a:cubicBezTo>
                  <a:cubicBezTo>
                    <a:pt x="697" y="93"/>
                    <a:pt x="697" y="93"/>
                    <a:pt x="697" y="93"/>
                  </a:cubicBezTo>
                  <a:cubicBezTo>
                    <a:pt x="697" y="93"/>
                    <a:pt x="697" y="93"/>
                    <a:pt x="698" y="92"/>
                  </a:cubicBezTo>
                  <a:cubicBezTo>
                    <a:pt x="698" y="92"/>
                    <a:pt x="698" y="92"/>
                    <a:pt x="698" y="92"/>
                  </a:cubicBezTo>
                  <a:cubicBezTo>
                    <a:pt x="698" y="92"/>
                    <a:pt x="698" y="92"/>
                    <a:pt x="698" y="92"/>
                  </a:cubicBezTo>
                  <a:cubicBezTo>
                    <a:pt x="698" y="92"/>
                    <a:pt x="698" y="92"/>
                    <a:pt x="698" y="92"/>
                  </a:cubicBezTo>
                  <a:cubicBezTo>
                    <a:pt x="698" y="92"/>
                    <a:pt x="698" y="91"/>
                    <a:pt x="698" y="91"/>
                  </a:cubicBezTo>
                  <a:cubicBezTo>
                    <a:pt x="698" y="91"/>
                    <a:pt x="698" y="91"/>
                    <a:pt x="698" y="91"/>
                  </a:cubicBezTo>
                  <a:cubicBezTo>
                    <a:pt x="698" y="91"/>
                    <a:pt x="698" y="91"/>
                    <a:pt x="699" y="90"/>
                  </a:cubicBezTo>
                  <a:cubicBezTo>
                    <a:pt x="699" y="90"/>
                    <a:pt x="699" y="90"/>
                    <a:pt x="699" y="90"/>
                  </a:cubicBezTo>
                  <a:cubicBezTo>
                    <a:pt x="699" y="90"/>
                    <a:pt x="699" y="90"/>
                    <a:pt x="699" y="90"/>
                  </a:cubicBezTo>
                  <a:cubicBezTo>
                    <a:pt x="699" y="90"/>
                    <a:pt x="699" y="89"/>
                    <a:pt x="699" y="89"/>
                  </a:cubicBezTo>
                  <a:cubicBezTo>
                    <a:pt x="699" y="89"/>
                    <a:pt x="699" y="89"/>
                    <a:pt x="699" y="89"/>
                  </a:cubicBezTo>
                  <a:cubicBezTo>
                    <a:pt x="699" y="89"/>
                    <a:pt x="699" y="88"/>
                    <a:pt x="699" y="88"/>
                  </a:cubicBezTo>
                  <a:cubicBezTo>
                    <a:pt x="699" y="88"/>
                    <a:pt x="699" y="88"/>
                    <a:pt x="699" y="88"/>
                  </a:cubicBezTo>
                  <a:cubicBezTo>
                    <a:pt x="700" y="87"/>
                    <a:pt x="699" y="86"/>
                    <a:pt x="700" y="86"/>
                  </a:cubicBezTo>
                  <a:cubicBezTo>
                    <a:pt x="700" y="85"/>
                    <a:pt x="700" y="85"/>
                    <a:pt x="700" y="85"/>
                  </a:cubicBezTo>
                  <a:cubicBezTo>
                    <a:pt x="700" y="84"/>
                    <a:pt x="700" y="83"/>
                    <a:pt x="700" y="82"/>
                  </a:cubicBezTo>
                  <a:cubicBezTo>
                    <a:pt x="700" y="82"/>
                    <a:pt x="699" y="81"/>
                    <a:pt x="700" y="81"/>
                  </a:cubicBezTo>
                  <a:cubicBezTo>
                    <a:pt x="699" y="81"/>
                    <a:pt x="700" y="80"/>
                    <a:pt x="699" y="79"/>
                  </a:cubicBezTo>
                  <a:cubicBezTo>
                    <a:pt x="699" y="79"/>
                    <a:pt x="699" y="79"/>
                    <a:pt x="699" y="79"/>
                  </a:cubicBezTo>
                  <a:cubicBezTo>
                    <a:pt x="699" y="79"/>
                    <a:pt x="699" y="79"/>
                    <a:pt x="699" y="79"/>
                  </a:cubicBezTo>
                  <a:cubicBezTo>
                    <a:pt x="699" y="79"/>
                    <a:pt x="699" y="78"/>
                    <a:pt x="699" y="78"/>
                  </a:cubicBezTo>
                  <a:cubicBezTo>
                    <a:pt x="699" y="78"/>
                    <a:pt x="699" y="78"/>
                    <a:pt x="699" y="78"/>
                  </a:cubicBezTo>
                  <a:cubicBezTo>
                    <a:pt x="699" y="78"/>
                    <a:pt x="699" y="77"/>
                    <a:pt x="699" y="77"/>
                  </a:cubicBezTo>
                  <a:cubicBezTo>
                    <a:pt x="699" y="77"/>
                    <a:pt x="699" y="77"/>
                    <a:pt x="699" y="77"/>
                  </a:cubicBezTo>
                  <a:cubicBezTo>
                    <a:pt x="698" y="77"/>
                    <a:pt x="698" y="76"/>
                    <a:pt x="698" y="76"/>
                  </a:cubicBezTo>
                  <a:cubicBezTo>
                    <a:pt x="698" y="76"/>
                    <a:pt x="698" y="76"/>
                    <a:pt x="698" y="76"/>
                  </a:cubicBezTo>
                  <a:cubicBezTo>
                    <a:pt x="698" y="76"/>
                    <a:pt x="698" y="76"/>
                    <a:pt x="698" y="76"/>
                  </a:cubicBezTo>
                  <a:cubicBezTo>
                    <a:pt x="698" y="76"/>
                    <a:pt x="698" y="76"/>
                    <a:pt x="698" y="75"/>
                  </a:cubicBezTo>
                  <a:cubicBezTo>
                    <a:pt x="698" y="75"/>
                    <a:pt x="698" y="75"/>
                    <a:pt x="698" y="75"/>
                  </a:cubicBezTo>
                  <a:cubicBezTo>
                    <a:pt x="698" y="75"/>
                    <a:pt x="698" y="75"/>
                    <a:pt x="698" y="75"/>
                  </a:cubicBezTo>
                  <a:cubicBezTo>
                    <a:pt x="698" y="75"/>
                    <a:pt x="698" y="75"/>
                    <a:pt x="698" y="75"/>
                  </a:cubicBezTo>
                  <a:cubicBezTo>
                    <a:pt x="698" y="75"/>
                    <a:pt x="698" y="75"/>
                    <a:pt x="698" y="75"/>
                  </a:cubicBezTo>
                  <a:cubicBezTo>
                    <a:pt x="697" y="75"/>
                    <a:pt x="697" y="74"/>
                    <a:pt x="697" y="74"/>
                  </a:cubicBezTo>
                  <a:cubicBezTo>
                    <a:pt x="697" y="74"/>
                    <a:pt x="697" y="74"/>
                    <a:pt x="697" y="74"/>
                  </a:cubicBezTo>
                  <a:cubicBezTo>
                    <a:pt x="697" y="74"/>
                    <a:pt x="697" y="73"/>
                    <a:pt x="697" y="73"/>
                  </a:cubicBezTo>
                  <a:cubicBezTo>
                    <a:pt x="697" y="73"/>
                    <a:pt x="697" y="73"/>
                    <a:pt x="697" y="73"/>
                  </a:cubicBezTo>
                  <a:cubicBezTo>
                    <a:pt x="697" y="73"/>
                    <a:pt x="697" y="73"/>
                    <a:pt x="696" y="73"/>
                  </a:cubicBezTo>
                  <a:cubicBezTo>
                    <a:pt x="696" y="73"/>
                    <a:pt x="696" y="73"/>
                    <a:pt x="696" y="73"/>
                  </a:cubicBezTo>
                  <a:cubicBezTo>
                    <a:pt x="696" y="73"/>
                    <a:pt x="696" y="73"/>
                    <a:pt x="696" y="73"/>
                  </a:cubicBezTo>
                  <a:cubicBezTo>
                    <a:pt x="696" y="73"/>
                    <a:pt x="696" y="73"/>
                    <a:pt x="696" y="73"/>
                  </a:cubicBezTo>
                  <a:cubicBezTo>
                    <a:pt x="695" y="72"/>
                    <a:pt x="695" y="71"/>
                    <a:pt x="694" y="70"/>
                  </a:cubicBezTo>
                  <a:cubicBezTo>
                    <a:pt x="694" y="70"/>
                    <a:pt x="694" y="70"/>
                    <a:pt x="694" y="70"/>
                  </a:cubicBezTo>
                  <a:cubicBezTo>
                    <a:pt x="694" y="70"/>
                    <a:pt x="693" y="70"/>
                    <a:pt x="693" y="70"/>
                  </a:cubicBezTo>
                  <a:cubicBezTo>
                    <a:pt x="693" y="70"/>
                    <a:pt x="693" y="70"/>
                    <a:pt x="693" y="70"/>
                  </a:cubicBezTo>
                  <a:cubicBezTo>
                    <a:pt x="693" y="70"/>
                    <a:pt x="693" y="70"/>
                    <a:pt x="693" y="70"/>
                  </a:cubicBezTo>
                  <a:cubicBezTo>
                    <a:pt x="693" y="70"/>
                    <a:pt x="693" y="70"/>
                    <a:pt x="693" y="70"/>
                  </a:cubicBezTo>
                  <a:cubicBezTo>
                    <a:pt x="693" y="69"/>
                    <a:pt x="692" y="69"/>
                    <a:pt x="692" y="69"/>
                  </a:cubicBezTo>
                  <a:cubicBezTo>
                    <a:pt x="692" y="69"/>
                    <a:pt x="692" y="69"/>
                    <a:pt x="692" y="69"/>
                  </a:cubicBezTo>
                  <a:cubicBezTo>
                    <a:pt x="692" y="69"/>
                    <a:pt x="692" y="69"/>
                    <a:pt x="692" y="69"/>
                  </a:cubicBezTo>
                  <a:cubicBezTo>
                    <a:pt x="692" y="69"/>
                    <a:pt x="692" y="69"/>
                    <a:pt x="692" y="69"/>
                  </a:cubicBezTo>
                  <a:cubicBezTo>
                    <a:pt x="691" y="68"/>
                    <a:pt x="691" y="68"/>
                    <a:pt x="691" y="68"/>
                  </a:cubicBezTo>
                  <a:cubicBezTo>
                    <a:pt x="691" y="68"/>
                    <a:pt x="691" y="68"/>
                    <a:pt x="691" y="68"/>
                  </a:cubicBezTo>
                  <a:cubicBezTo>
                    <a:pt x="691" y="68"/>
                    <a:pt x="691" y="68"/>
                    <a:pt x="690" y="68"/>
                  </a:cubicBezTo>
                  <a:cubicBezTo>
                    <a:pt x="691" y="68"/>
                    <a:pt x="691" y="68"/>
                    <a:pt x="691" y="68"/>
                  </a:cubicBezTo>
                  <a:cubicBezTo>
                    <a:pt x="690" y="68"/>
                    <a:pt x="690" y="68"/>
                    <a:pt x="690" y="67"/>
                  </a:cubicBezTo>
                  <a:cubicBezTo>
                    <a:pt x="690" y="67"/>
                    <a:pt x="690" y="67"/>
                    <a:pt x="690" y="67"/>
                  </a:cubicBezTo>
                  <a:cubicBezTo>
                    <a:pt x="690" y="67"/>
                    <a:pt x="689" y="67"/>
                    <a:pt x="689" y="67"/>
                  </a:cubicBezTo>
                  <a:cubicBezTo>
                    <a:pt x="689" y="67"/>
                    <a:pt x="689" y="67"/>
                    <a:pt x="689" y="67"/>
                  </a:cubicBezTo>
                  <a:cubicBezTo>
                    <a:pt x="689" y="67"/>
                    <a:pt x="689" y="67"/>
                    <a:pt x="689" y="67"/>
                  </a:cubicBezTo>
                  <a:cubicBezTo>
                    <a:pt x="689" y="67"/>
                    <a:pt x="689" y="67"/>
                    <a:pt x="689" y="67"/>
                  </a:cubicBezTo>
                  <a:cubicBezTo>
                    <a:pt x="689" y="66"/>
                    <a:pt x="688" y="67"/>
                    <a:pt x="688" y="66"/>
                  </a:cubicBezTo>
                  <a:cubicBezTo>
                    <a:pt x="688" y="66"/>
                    <a:pt x="688" y="66"/>
                    <a:pt x="688" y="66"/>
                  </a:cubicBezTo>
                  <a:cubicBezTo>
                    <a:pt x="688" y="66"/>
                    <a:pt x="688" y="66"/>
                    <a:pt x="687" y="66"/>
                  </a:cubicBezTo>
                  <a:cubicBezTo>
                    <a:pt x="687" y="66"/>
                    <a:pt x="687" y="66"/>
                    <a:pt x="687" y="66"/>
                  </a:cubicBezTo>
                  <a:cubicBezTo>
                    <a:pt x="687" y="66"/>
                    <a:pt x="687" y="66"/>
                    <a:pt x="687" y="66"/>
                  </a:cubicBezTo>
                  <a:cubicBezTo>
                    <a:pt x="687" y="66"/>
                    <a:pt x="687" y="66"/>
                    <a:pt x="687" y="66"/>
                  </a:cubicBezTo>
                  <a:cubicBezTo>
                    <a:pt x="687" y="65"/>
                    <a:pt x="686" y="66"/>
                    <a:pt x="686" y="65"/>
                  </a:cubicBezTo>
                  <a:cubicBezTo>
                    <a:pt x="686" y="65"/>
                    <a:pt x="686" y="65"/>
                    <a:pt x="686" y="65"/>
                  </a:cubicBezTo>
                  <a:cubicBezTo>
                    <a:pt x="686" y="65"/>
                    <a:pt x="686" y="65"/>
                    <a:pt x="685" y="65"/>
                  </a:cubicBezTo>
                  <a:cubicBezTo>
                    <a:pt x="685" y="65"/>
                    <a:pt x="685" y="65"/>
                    <a:pt x="685" y="65"/>
                  </a:cubicBezTo>
                  <a:cubicBezTo>
                    <a:pt x="685" y="65"/>
                    <a:pt x="685" y="65"/>
                    <a:pt x="685" y="65"/>
                  </a:cubicBezTo>
                  <a:cubicBezTo>
                    <a:pt x="685" y="65"/>
                    <a:pt x="685" y="65"/>
                    <a:pt x="685" y="65"/>
                  </a:cubicBezTo>
                  <a:cubicBezTo>
                    <a:pt x="684" y="64"/>
                    <a:pt x="684" y="64"/>
                    <a:pt x="684" y="64"/>
                  </a:cubicBezTo>
                  <a:cubicBezTo>
                    <a:pt x="684" y="64"/>
                    <a:pt x="684" y="64"/>
                    <a:pt x="684" y="64"/>
                  </a:cubicBezTo>
                  <a:cubicBezTo>
                    <a:pt x="684" y="64"/>
                    <a:pt x="683" y="64"/>
                    <a:pt x="683" y="64"/>
                  </a:cubicBezTo>
                  <a:cubicBezTo>
                    <a:pt x="683" y="64"/>
                    <a:pt x="683" y="64"/>
                    <a:pt x="683" y="64"/>
                  </a:cubicBezTo>
                  <a:cubicBezTo>
                    <a:pt x="683" y="64"/>
                    <a:pt x="683" y="64"/>
                    <a:pt x="683" y="64"/>
                  </a:cubicBezTo>
                  <a:cubicBezTo>
                    <a:pt x="683" y="64"/>
                    <a:pt x="682" y="64"/>
                    <a:pt x="682" y="64"/>
                  </a:cubicBezTo>
                  <a:cubicBezTo>
                    <a:pt x="682" y="64"/>
                    <a:pt x="682" y="64"/>
                    <a:pt x="682" y="64"/>
                  </a:cubicBezTo>
                  <a:cubicBezTo>
                    <a:pt x="682" y="63"/>
                    <a:pt x="682" y="63"/>
                    <a:pt x="681" y="63"/>
                  </a:cubicBezTo>
                  <a:cubicBezTo>
                    <a:pt x="682" y="63"/>
                    <a:pt x="682" y="63"/>
                    <a:pt x="682" y="63"/>
                  </a:cubicBezTo>
                  <a:cubicBezTo>
                    <a:pt x="681" y="63"/>
                    <a:pt x="681" y="63"/>
                    <a:pt x="681" y="63"/>
                  </a:cubicBezTo>
                  <a:cubicBezTo>
                    <a:pt x="681" y="63"/>
                    <a:pt x="681" y="63"/>
                    <a:pt x="681" y="63"/>
                  </a:cubicBezTo>
                  <a:cubicBezTo>
                    <a:pt x="680" y="63"/>
                    <a:pt x="680" y="63"/>
                    <a:pt x="680" y="63"/>
                  </a:cubicBezTo>
                  <a:cubicBezTo>
                    <a:pt x="680" y="63"/>
                    <a:pt x="680" y="63"/>
                    <a:pt x="680" y="63"/>
                  </a:cubicBezTo>
                  <a:close/>
                  <a:moveTo>
                    <a:pt x="310" y="98"/>
                  </a:moveTo>
                  <a:cubicBezTo>
                    <a:pt x="310" y="99"/>
                    <a:pt x="311" y="99"/>
                    <a:pt x="312" y="100"/>
                  </a:cubicBezTo>
                  <a:cubicBezTo>
                    <a:pt x="316" y="102"/>
                    <a:pt x="321" y="103"/>
                    <a:pt x="326" y="103"/>
                  </a:cubicBezTo>
                  <a:cubicBezTo>
                    <a:pt x="330" y="103"/>
                    <a:pt x="335" y="103"/>
                    <a:pt x="339" y="101"/>
                  </a:cubicBezTo>
                  <a:cubicBezTo>
                    <a:pt x="346" y="98"/>
                    <a:pt x="351" y="93"/>
                    <a:pt x="351" y="84"/>
                  </a:cubicBezTo>
                  <a:cubicBezTo>
                    <a:pt x="352" y="78"/>
                    <a:pt x="350" y="73"/>
                    <a:pt x="345" y="69"/>
                  </a:cubicBezTo>
                  <a:cubicBezTo>
                    <a:pt x="342" y="68"/>
                    <a:pt x="339" y="66"/>
                    <a:pt x="337" y="65"/>
                  </a:cubicBezTo>
                  <a:cubicBezTo>
                    <a:pt x="335" y="64"/>
                    <a:pt x="333" y="63"/>
                    <a:pt x="331" y="62"/>
                  </a:cubicBezTo>
                  <a:cubicBezTo>
                    <a:pt x="328" y="61"/>
                    <a:pt x="326" y="60"/>
                    <a:pt x="325" y="59"/>
                  </a:cubicBezTo>
                  <a:cubicBezTo>
                    <a:pt x="321" y="56"/>
                    <a:pt x="320" y="49"/>
                    <a:pt x="324" y="45"/>
                  </a:cubicBezTo>
                  <a:cubicBezTo>
                    <a:pt x="326" y="43"/>
                    <a:pt x="328" y="42"/>
                    <a:pt x="331" y="42"/>
                  </a:cubicBezTo>
                  <a:cubicBezTo>
                    <a:pt x="337" y="42"/>
                    <a:pt x="342" y="43"/>
                    <a:pt x="347" y="46"/>
                  </a:cubicBezTo>
                  <a:cubicBezTo>
                    <a:pt x="347" y="46"/>
                    <a:pt x="348" y="46"/>
                    <a:pt x="348" y="46"/>
                  </a:cubicBezTo>
                  <a:cubicBezTo>
                    <a:pt x="348" y="43"/>
                    <a:pt x="348" y="41"/>
                    <a:pt x="348" y="38"/>
                  </a:cubicBezTo>
                  <a:cubicBezTo>
                    <a:pt x="348" y="36"/>
                    <a:pt x="348" y="36"/>
                    <a:pt x="347" y="35"/>
                  </a:cubicBezTo>
                  <a:cubicBezTo>
                    <a:pt x="341" y="33"/>
                    <a:pt x="335" y="32"/>
                    <a:pt x="329" y="33"/>
                  </a:cubicBezTo>
                  <a:cubicBezTo>
                    <a:pt x="324" y="34"/>
                    <a:pt x="319" y="36"/>
                    <a:pt x="316" y="39"/>
                  </a:cubicBezTo>
                  <a:cubicBezTo>
                    <a:pt x="312" y="43"/>
                    <a:pt x="310" y="48"/>
                    <a:pt x="310" y="53"/>
                  </a:cubicBezTo>
                  <a:cubicBezTo>
                    <a:pt x="310" y="60"/>
                    <a:pt x="313" y="64"/>
                    <a:pt x="319" y="68"/>
                  </a:cubicBezTo>
                  <a:cubicBezTo>
                    <a:pt x="320" y="69"/>
                    <a:pt x="322" y="70"/>
                    <a:pt x="324" y="71"/>
                  </a:cubicBezTo>
                  <a:cubicBezTo>
                    <a:pt x="326" y="72"/>
                    <a:pt x="329" y="73"/>
                    <a:pt x="332" y="74"/>
                  </a:cubicBezTo>
                  <a:cubicBezTo>
                    <a:pt x="333" y="75"/>
                    <a:pt x="335" y="76"/>
                    <a:pt x="337" y="78"/>
                  </a:cubicBezTo>
                  <a:cubicBezTo>
                    <a:pt x="338" y="79"/>
                    <a:pt x="340" y="80"/>
                    <a:pt x="340" y="82"/>
                  </a:cubicBezTo>
                  <a:cubicBezTo>
                    <a:pt x="341" y="87"/>
                    <a:pt x="340" y="92"/>
                    <a:pt x="334" y="93"/>
                  </a:cubicBezTo>
                  <a:cubicBezTo>
                    <a:pt x="329" y="94"/>
                    <a:pt x="324" y="94"/>
                    <a:pt x="319" y="93"/>
                  </a:cubicBezTo>
                  <a:cubicBezTo>
                    <a:pt x="316" y="92"/>
                    <a:pt x="313" y="90"/>
                    <a:pt x="310" y="87"/>
                  </a:cubicBezTo>
                  <a:cubicBezTo>
                    <a:pt x="310" y="91"/>
                    <a:pt x="310" y="94"/>
                    <a:pt x="310" y="98"/>
                  </a:cubicBezTo>
                  <a:close/>
                  <a:moveTo>
                    <a:pt x="1177" y="95"/>
                  </a:moveTo>
                  <a:cubicBezTo>
                    <a:pt x="1177" y="95"/>
                    <a:pt x="1177" y="95"/>
                    <a:pt x="1177" y="95"/>
                  </a:cubicBezTo>
                  <a:cubicBezTo>
                    <a:pt x="1177" y="95"/>
                    <a:pt x="1177" y="95"/>
                    <a:pt x="1177" y="96"/>
                  </a:cubicBezTo>
                  <a:cubicBezTo>
                    <a:pt x="1177" y="96"/>
                    <a:pt x="1177" y="96"/>
                    <a:pt x="1177" y="96"/>
                  </a:cubicBezTo>
                  <a:cubicBezTo>
                    <a:pt x="1177" y="96"/>
                    <a:pt x="1177" y="96"/>
                    <a:pt x="1177" y="96"/>
                  </a:cubicBezTo>
                  <a:cubicBezTo>
                    <a:pt x="1177" y="96"/>
                    <a:pt x="1177" y="96"/>
                    <a:pt x="1177" y="96"/>
                  </a:cubicBezTo>
                  <a:cubicBezTo>
                    <a:pt x="1177" y="96"/>
                    <a:pt x="1177" y="96"/>
                    <a:pt x="1178" y="97"/>
                  </a:cubicBezTo>
                  <a:cubicBezTo>
                    <a:pt x="1178" y="97"/>
                    <a:pt x="1178" y="97"/>
                    <a:pt x="1178" y="97"/>
                  </a:cubicBezTo>
                  <a:cubicBezTo>
                    <a:pt x="1178" y="97"/>
                    <a:pt x="1178" y="97"/>
                    <a:pt x="1178" y="97"/>
                  </a:cubicBezTo>
                  <a:cubicBezTo>
                    <a:pt x="1178" y="97"/>
                    <a:pt x="1178" y="97"/>
                    <a:pt x="1178" y="97"/>
                  </a:cubicBezTo>
                  <a:cubicBezTo>
                    <a:pt x="1178" y="97"/>
                    <a:pt x="1178" y="98"/>
                    <a:pt x="1178" y="98"/>
                  </a:cubicBezTo>
                  <a:cubicBezTo>
                    <a:pt x="1178" y="98"/>
                    <a:pt x="1178" y="98"/>
                    <a:pt x="1178" y="98"/>
                  </a:cubicBezTo>
                  <a:cubicBezTo>
                    <a:pt x="1178" y="98"/>
                    <a:pt x="1178" y="98"/>
                    <a:pt x="1179" y="98"/>
                  </a:cubicBezTo>
                  <a:cubicBezTo>
                    <a:pt x="1179" y="98"/>
                    <a:pt x="1179" y="98"/>
                    <a:pt x="1179" y="98"/>
                  </a:cubicBezTo>
                  <a:cubicBezTo>
                    <a:pt x="1179" y="98"/>
                    <a:pt x="1179" y="98"/>
                    <a:pt x="1179" y="98"/>
                  </a:cubicBezTo>
                  <a:cubicBezTo>
                    <a:pt x="1179" y="98"/>
                    <a:pt x="1179" y="98"/>
                    <a:pt x="1179" y="98"/>
                  </a:cubicBezTo>
                  <a:cubicBezTo>
                    <a:pt x="1179" y="98"/>
                    <a:pt x="1179" y="99"/>
                    <a:pt x="1179" y="99"/>
                  </a:cubicBezTo>
                  <a:cubicBezTo>
                    <a:pt x="1179" y="99"/>
                    <a:pt x="1179" y="99"/>
                    <a:pt x="1179" y="99"/>
                  </a:cubicBezTo>
                  <a:cubicBezTo>
                    <a:pt x="1179" y="99"/>
                    <a:pt x="1180" y="99"/>
                    <a:pt x="1180" y="99"/>
                  </a:cubicBezTo>
                  <a:cubicBezTo>
                    <a:pt x="1180" y="99"/>
                    <a:pt x="1180" y="99"/>
                    <a:pt x="1180" y="99"/>
                  </a:cubicBezTo>
                  <a:cubicBezTo>
                    <a:pt x="1180" y="99"/>
                    <a:pt x="1180" y="99"/>
                    <a:pt x="1180" y="99"/>
                  </a:cubicBezTo>
                  <a:cubicBezTo>
                    <a:pt x="1180" y="99"/>
                    <a:pt x="1180" y="99"/>
                    <a:pt x="1180" y="99"/>
                  </a:cubicBezTo>
                  <a:cubicBezTo>
                    <a:pt x="1180" y="100"/>
                    <a:pt x="1180" y="100"/>
                    <a:pt x="1180" y="100"/>
                  </a:cubicBezTo>
                  <a:cubicBezTo>
                    <a:pt x="1180" y="100"/>
                    <a:pt x="1180" y="100"/>
                    <a:pt x="1180" y="100"/>
                  </a:cubicBezTo>
                  <a:cubicBezTo>
                    <a:pt x="1180" y="100"/>
                    <a:pt x="1181" y="100"/>
                    <a:pt x="1181" y="100"/>
                  </a:cubicBezTo>
                  <a:cubicBezTo>
                    <a:pt x="1181" y="100"/>
                    <a:pt x="1181" y="100"/>
                    <a:pt x="1181" y="100"/>
                  </a:cubicBezTo>
                  <a:cubicBezTo>
                    <a:pt x="1181" y="100"/>
                    <a:pt x="1181" y="100"/>
                    <a:pt x="1181" y="100"/>
                  </a:cubicBezTo>
                  <a:cubicBezTo>
                    <a:pt x="1181" y="100"/>
                    <a:pt x="1181" y="100"/>
                    <a:pt x="1181" y="100"/>
                  </a:cubicBezTo>
                  <a:cubicBezTo>
                    <a:pt x="1182" y="101"/>
                    <a:pt x="1182" y="101"/>
                    <a:pt x="1182" y="101"/>
                  </a:cubicBezTo>
                  <a:cubicBezTo>
                    <a:pt x="1182" y="101"/>
                    <a:pt x="1182" y="101"/>
                    <a:pt x="1182" y="101"/>
                  </a:cubicBezTo>
                  <a:cubicBezTo>
                    <a:pt x="1182" y="101"/>
                    <a:pt x="1183" y="101"/>
                    <a:pt x="1183" y="101"/>
                  </a:cubicBezTo>
                  <a:cubicBezTo>
                    <a:pt x="1183" y="101"/>
                    <a:pt x="1183" y="101"/>
                    <a:pt x="1183" y="101"/>
                  </a:cubicBezTo>
                  <a:cubicBezTo>
                    <a:pt x="1183" y="101"/>
                    <a:pt x="1183" y="101"/>
                    <a:pt x="1183" y="102"/>
                  </a:cubicBezTo>
                  <a:cubicBezTo>
                    <a:pt x="1183" y="102"/>
                    <a:pt x="1183" y="102"/>
                    <a:pt x="1183" y="102"/>
                  </a:cubicBezTo>
                  <a:cubicBezTo>
                    <a:pt x="1184" y="102"/>
                    <a:pt x="1184" y="102"/>
                    <a:pt x="1184" y="102"/>
                  </a:cubicBezTo>
                  <a:cubicBezTo>
                    <a:pt x="1184" y="102"/>
                    <a:pt x="1184" y="102"/>
                    <a:pt x="1184" y="102"/>
                  </a:cubicBezTo>
                  <a:cubicBezTo>
                    <a:pt x="1184" y="102"/>
                    <a:pt x="1185" y="102"/>
                    <a:pt x="1185" y="102"/>
                  </a:cubicBezTo>
                  <a:cubicBezTo>
                    <a:pt x="1185" y="102"/>
                    <a:pt x="1185" y="102"/>
                    <a:pt x="1185" y="102"/>
                  </a:cubicBezTo>
                  <a:cubicBezTo>
                    <a:pt x="1186" y="103"/>
                    <a:pt x="1186" y="102"/>
                    <a:pt x="1186" y="103"/>
                  </a:cubicBezTo>
                  <a:cubicBezTo>
                    <a:pt x="1187" y="102"/>
                    <a:pt x="1187" y="102"/>
                    <a:pt x="1187" y="102"/>
                  </a:cubicBezTo>
                  <a:cubicBezTo>
                    <a:pt x="1187" y="103"/>
                    <a:pt x="1187" y="103"/>
                    <a:pt x="1187" y="103"/>
                  </a:cubicBezTo>
                  <a:cubicBezTo>
                    <a:pt x="1187" y="103"/>
                    <a:pt x="1188" y="103"/>
                    <a:pt x="1188" y="103"/>
                  </a:cubicBezTo>
                  <a:cubicBezTo>
                    <a:pt x="1189" y="103"/>
                    <a:pt x="1189" y="103"/>
                    <a:pt x="1189" y="103"/>
                  </a:cubicBezTo>
                  <a:cubicBezTo>
                    <a:pt x="1191" y="103"/>
                    <a:pt x="1193" y="103"/>
                    <a:pt x="1195" y="103"/>
                  </a:cubicBezTo>
                  <a:cubicBezTo>
                    <a:pt x="1196" y="103"/>
                    <a:pt x="1196" y="103"/>
                    <a:pt x="1196" y="103"/>
                  </a:cubicBezTo>
                  <a:cubicBezTo>
                    <a:pt x="1196" y="103"/>
                    <a:pt x="1197" y="103"/>
                    <a:pt x="1198" y="103"/>
                  </a:cubicBezTo>
                  <a:cubicBezTo>
                    <a:pt x="1198" y="102"/>
                    <a:pt x="1198" y="102"/>
                    <a:pt x="1198" y="102"/>
                  </a:cubicBezTo>
                  <a:cubicBezTo>
                    <a:pt x="1198" y="103"/>
                    <a:pt x="1198" y="103"/>
                    <a:pt x="1198" y="103"/>
                  </a:cubicBezTo>
                  <a:cubicBezTo>
                    <a:pt x="1198" y="102"/>
                    <a:pt x="1199" y="102"/>
                    <a:pt x="1199" y="102"/>
                  </a:cubicBezTo>
                  <a:cubicBezTo>
                    <a:pt x="1199" y="102"/>
                    <a:pt x="1199" y="102"/>
                    <a:pt x="1199" y="102"/>
                  </a:cubicBezTo>
                  <a:cubicBezTo>
                    <a:pt x="1199" y="102"/>
                    <a:pt x="1200" y="102"/>
                    <a:pt x="1200" y="102"/>
                  </a:cubicBezTo>
                  <a:cubicBezTo>
                    <a:pt x="1200" y="102"/>
                    <a:pt x="1200" y="102"/>
                    <a:pt x="1200" y="102"/>
                  </a:cubicBezTo>
                  <a:cubicBezTo>
                    <a:pt x="1200" y="102"/>
                    <a:pt x="1201" y="102"/>
                    <a:pt x="1201" y="102"/>
                  </a:cubicBezTo>
                  <a:cubicBezTo>
                    <a:pt x="1201" y="101"/>
                    <a:pt x="1201" y="101"/>
                    <a:pt x="1201" y="101"/>
                  </a:cubicBezTo>
                  <a:cubicBezTo>
                    <a:pt x="1201" y="101"/>
                    <a:pt x="1201" y="101"/>
                    <a:pt x="1201" y="101"/>
                  </a:cubicBezTo>
                  <a:cubicBezTo>
                    <a:pt x="1201" y="101"/>
                    <a:pt x="1202" y="101"/>
                    <a:pt x="1202" y="101"/>
                  </a:cubicBezTo>
                  <a:cubicBezTo>
                    <a:pt x="1202" y="101"/>
                    <a:pt x="1202" y="101"/>
                    <a:pt x="1202" y="101"/>
                  </a:cubicBezTo>
                  <a:cubicBezTo>
                    <a:pt x="1202" y="101"/>
                    <a:pt x="1202" y="101"/>
                    <a:pt x="1202" y="101"/>
                  </a:cubicBezTo>
                  <a:cubicBezTo>
                    <a:pt x="1202" y="98"/>
                    <a:pt x="1202" y="95"/>
                    <a:pt x="1202" y="92"/>
                  </a:cubicBezTo>
                  <a:cubicBezTo>
                    <a:pt x="1202" y="92"/>
                    <a:pt x="1202" y="92"/>
                    <a:pt x="1202" y="92"/>
                  </a:cubicBezTo>
                  <a:cubicBezTo>
                    <a:pt x="1202" y="92"/>
                    <a:pt x="1202" y="92"/>
                    <a:pt x="1202" y="92"/>
                  </a:cubicBezTo>
                  <a:cubicBezTo>
                    <a:pt x="1201" y="92"/>
                    <a:pt x="1201" y="92"/>
                    <a:pt x="1201" y="92"/>
                  </a:cubicBezTo>
                  <a:cubicBezTo>
                    <a:pt x="1201" y="92"/>
                    <a:pt x="1201" y="92"/>
                    <a:pt x="1201" y="92"/>
                  </a:cubicBezTo>
                  <a:cubicBezTo>
                    <a:pt x="1201" y="92"/>
                    <a:pt x="1201" y="92"/>
                    <a:pt x="1201" y="92"/>
                  </a:cubicBezTo>
                  <a:cubicBezTo>
                    <a:pt x="1201" y="92"/>
                    <a:pt x="1201" y="92"/>
                    <a:pt x="1201" y="92"/>
                  </a:cubicBezTo>
                  <a:cubicBezTo>
                    <a:pt x="1200" y="93"/>
                    <a:pt x="1200" y="93"/>
                    <a:pt x="1200" y="93"/>
                  </a:cubicBezTo>
                  <a:cubicBezTo>
                    <a:pt x="1200" y="93"/>
                    <a:pt x="1200" y="93"/>
                    <a:pt x="1200" y="93"/>
                  </a:cubicBezTo>
                  <a:cubicBezTo>
                    <a:pt x="1200" y="93"/>
                    <a:pt x="1200" y="93"/>
                    <a:pt x="1200" y="93"/>
                  </a:cubicBezTo>
                  <a:cubicBezTo>
                    <a:pt x="1199" y="93"/>
                    <a:pt x="1199" y="93"/>
                    <a:pt x="1199" y="93"/>
                  </a:cubicBezTo>
                  <a:cubicBezTo>
                    <a:pt x="1199" y="93"/>
                    <a:pt x="1199" y="93"/>
                    <a:pt x="1199" y="93"/>
                  </a:cubicBezTo>
                  <a:cubicBezTo>
                    <a:pt x="1199" y="93"/>
                    <a:pt x="1199" y="93"/>
                    <a:pt x="1199" y="93"/>
                  </a:cubicBezTo>
                  <a:cubicBezTo>
                    <a:pt x="1198" y="93"/>
                    <a:pt x="1198" y="93"/>
                    <a:pt x="1197" y="93"/>
                  </a:cubicBezTo>
                  <a:cubicBezTo>
                    <a:pt x="1197" y="94"/>
                    <a:pt x="1197" y="94"/>
                    <a:pt x="1197" y="94"/>
                  </a:cubicBezTo>
                  <a:cubicBezTo>
                    <a:pt x="1196" y="94"/>
                    <a:pt x="1195" y="94"/>
                    <a:pt x="1193" y="94"/>
                  </a:cubicBezTo>
                  <a:cubicBezTo>
                    <a:pt x="1193" y="94"/>
                    <a:pt x="1193" y="94"/>
                    <a:pt x="1193" y="94"/>
                  </a:cubicBezTo>
                  <a:cubicBezTo>
                    <a:pt x="1192" y="93"/>
                    <a:pt x="1192" y="93"/>
                    <a:pt x="1191" y="93"/>
                  </a:cubicBezTo>
                  <a:cubicBezTo>
                    <a:pt x="1191" y="93"/>
                    <a:pt x="1191" y="93"/>
                    <a:pt x="1191" y="93"/>
                  </a:cubicBezTo>
                  <a:cubicBezTo>
                    <a:pt x="1191" y="93"/>
                    <a:pt x="1191" y="93"/>
                    <a:pt x="1190" y="93"/>
                  </a:cubicBezTo>
                  <a:cubicBezTo>
                    <a:pt x="1190" y="93"/>
                    <a:pt x="1190" y="93"/>
                    <a:pt x="1190" y="93"/>
                  </a:cubicBezTo>
                  <a:cubicBezTo>
                    <a:pt x="1190" y="93"/>
                    <a:pt x="1190" y="93"/>
                    <a:pt x="1190" y="93"/>
                  </a:cubicBezTo>
                  <a:cubicBezTo>
                    <a:pt x="1190" y="93"/>
                    <a:pt x="1190" y="93"/>
                    <a:pt x="1190" y="93"/>
                  </a:cubicBezTo>
                  <a:cubicBezTo>
                    <a:pt x="1190" y="92"/>
                    <a:pt x="1189" y="92"/>
                    <a:pt x="1189" y="92"/>
                  </a:cubicBezTo>
                  <a:cubicBezTo>
                    <a:pt x="1189" y="92"/>
                    <a:pt x="1189" y="92"/>
                    <a:pt x="1189" y="92"/>
                  </a:cubicBezTo>
                  <a:cubicBezTo>
                    <a:pt x="1189" y="92"/>
                    <a:pt x="1189" y="92"/>
                    <a:pt x="1189" y="92"/>
                  </a:cubicBezTo>
                  <a:cubicBezTo>
                    <a:pt x="1189" y="92"/>
                    <a:pt x="1189" y="92"/>
                    <a:pt x="1189" y="92"/>
                  </a:cubicBezTo>
                  <a:cubicBezTo>
                    <a:pt x="1188" y="91"/>
                    <a:pt x="1188" y="91"/>
                    <a:pt x="1188" y="91"/>
                  </a:cubicBezTo>
                  <a:cubicBezTo>
                    <a:pt x="1188" y="91"/>
                    <a:pt x="1188" y="91"/>
                    <a:pt x="1188" y="91"/>
                  </a:cubicBezTo>
                  <a:cubicBezTo>
                    <a:pt x="1188" y="91"/>
                    <a:pt x="1187" y="90"/>
                    <a:pt x="1187" y="90"/>
                  </a:cubicBezTo>
                  <a:cubicBezTo>
                    <a:pt x="1187" y="90"/>
                    <a:pt x="1187" y="90"/>
                    <a:pt x="1187" y="90"/>
                  </a:cubicBezTo>
                  <a:cubicBezTo>
                    <a:pt x="1187" y="90"/>
                    <a:pt x="1187" y="90"/>
                    <a:pt x="1187" y="90"/>
                  </a:cubicBezTo>
                  <a:cubicBezTo>
                    <a:pt x="1187" y="90"/>
                    <a:pt x="1187" y="90"/>
                    <a:pt x="1187" y="90"/>
                  </a:cubicBezTo>
                  <a:cubicBezTo>
                    <a:pt x="1187" y="90"/>
                    <a:pt x="1187" y="89"/>
                    <a:pt x="1187" y="89"/>
                  </a:cubicBezTo>
                  <a:cubicBezTo>
                    <a:pt x="1187" y="89"/>
                    <a:pt x="1187" y="89"/>
                    <a:pt x="1187" y="89"/>
                  </a:cubicBezTo>
                  <a:cubicBezTo>
                    <a:pt x="1186" y="89"/>
                    <a:pt x="1186" y="89"/>
                    <a:pt x="1186" y="88"/>
                  </a:cubicBezTo>
                  <a:cubicBezTo>
                    <a:pt x="1186" y="88"/>
                    <a:pt x="1186" y="88"/>
                    <a:pt x="1186" y="88"/>
                  </a:cubicBezTo>
                  <a:cubicBezTo>
                    <a:pt x="1186" y="88"/>
                    <a:pt x="1186" y="88"/>
                    <a:pt x="1186" y="88"/>
                  </a:cubicBezTo>
                  <a:cubicBezTo>
                    <a:pt x="1186" y="88"/>
                    <a:pt x="1186" y="88"/>
                    <a:pt x="1186" y="87"/>
                  </a:cubicBezTo>
                  <a:cubicBezTo>
                    <a:pt x="1186" y="87"/>
                    <a:pt x="1186" y="87"/>
                    <a:pt x="1186" y="87"/>
                  </a:cubicBezTo>
                  <a:cubicBezTo>
                    <a:pt x="1186" y="86"/>
                    <a:pt x="1186" y="86"/>
                    <a:pt x="1186" y="85"/>
                  </a:cubicBezTo>
                  <a:cubicBezTo>
                    <a:pt x="1185" y="85"/>
                    <a:pt x="1185" y="85"/>
                    <a:pt x="1186" y="85"/>
                  </a:cubicBezTo>
                  <a:cubicBezTo>
                    <a:pt x="1185" y="84"/>
                    <a:pt x="1185" y="84"/>
                    <a:pt x="1185" y="84"/>
                  </a:cubicBezTo>
                  <a:cubicBezTo>
                    <a:pt x="1185" y="71"/>
                    <a:pt x="1185" y="58"/>
                    <a:pt x="1185" y="45"/>
                  </a:cubicBezTo>
                  <a:cubicBezTo>
                    <a:pt x="1185" y="44"/>
                    <a:pt x="1186" y="44"/>
                    <a:pt x="1187" y="44"/>
                  </a:cubicBezTo>
                  <a:cubicBezTo>
                    <a:pt x="1191" y="44"/>
                    <a:pt x="1196" y="44"/>
                    <a:pt x="1201" y="44"/>
                  </a:cubicBezTo>
                  <a:cubicBezTo>
                    <a:pt x="1201" y="44"/>
                    <a:pt x="1202" y="44"/>
                    <a:pt x="1202" y="43"/>
                  </a:cubicBezTo>
                  <a:cubicBezTo>
                    <a:pt x="1202" y="40"/>
                    <a:pt x="1202" y="37"/>
                    <a:pt x="1202" y="34"/>
                  </a:cubicBezTo>
                  <a:cubicBezTo>
                    <a:pt x="1202" y="34"/>
                    <a:pt x="1201" y="34"/>
                    <a:pt x="1201" y="34"/>
                  </a:cubicBezTo>
                  <a:cubicBezTo>
                    <a:pt x="1196" y="34"/>
                    <a:pt x="1191" y="34"/>
                    <a:pt x="1187" y="34"/>
                  </a:cubicBezTo>
                  <a:cubicBezTo>
                    <a:pt x="1186" y="34"/>
                    <a:pt x="1185" y="34"/>
                    <a:pt x="1185" y="33"/>
                  </a:cubicBezTo>
                  <a:cubicBezTo>
                    <a:pt x="1185" y="29"/>
                    <a:pt x="1185" y="24"/>
                    <a:pt x="1185" y="20"/>
                  </a:cubicBezTo>
                  <a:cubicBezTo>
                    <a:pt x="1185" y="19"/>
                    <a:pt x="1185" y="17"/>
                    <a:pt x="1185" y="15"/>
                  </a:cubicBezTo>
                  <a:cubicBezTo>
                    <a:pt x="1185" y="15"/>
                    <a:pt x="1186" y="14"/>
                    <a:pt x="1185" y="15"/>
                  </a:cubicBezTo>
                  <a:cubicBezTo>
                    <a:pt x="1185" y="15"/>
                    <a:pt x="1185" y="15"/>
                    <a:pt x="1185" y="15"/>
                  </a:cubicBezTo>
                  <a:cubicBezTo>
                    <a:pt x="1184" y="15"/>
                    <a:pt x="1184" y="15"/>
                    <a:pt x="1183" y="15"/>
                  </a:cubicBezTo>
                  <a:cubicBezTo>
                    <a:pt x="1184" y="15"/>
                    <a:pt x="1184" y="15"/>
                    <a:pt x="1184" y="15"/>
                  </a:cubicBezTo>
                  <a:cubicBezTo>
                    <a:pt x="1183" y="15"/>
                    <a:pt x="1183" y="15"/>
                    <a:pt x="1182" y="15"/>
                  </a:cubicBezTo>
                  <a:cubicBezTo>
                    <a:pt x="1182" y="15"/>
                    <a:pt x="1182" y="15"/>
                    <a:pt x="1182" y="15"/>
                  </a:cubicBezTo>
                  <a:cubicBezTo>
                    <a:pt x="1182" y="15"/>
                    <a:pt x="1182" y="15"/>
                    <a:pt x="1181" y="16"/>
                  </a:cubicBezTo>
                  <a:cubicBezTo>
                    <a:pt x="1181" y="16"/>
                    <a:pt x="1181" y="16"/>
                    <a:pt x="1181" y="16"/>
                  </a:cubicBezTo>
                  <a:cubicBezTo>
                    <a:pt x="1181" y="16"/>
                    <a:pt x="1181" y="16"/>
                    <a:pt x="1180" y="16"/>
                  </a:cubicBezTo>
                  <a:cubicBezTo>
                    <a:pt x="1180" y="16"/>
                    <a:pt x="1180" y="16"/>
                    <a:pt x="1180" y="16"/>
                  </a:cubicBezTo>
                  <a:cubicBezTo>
                    <a:pt x="1180" y="16"/>
                    <a:pt x="1180" y="16"/>
                    <a:pt x="1180" y="16"/>
                  </a:cubicBezTo>
                  <a:cubicBezTo>
                    <a:pt x="1180" y="16"/>
                    <a:pt x="1180" y="16"/>
                    <a:pt x="1179" y="16"/>
                  </a:cubicBezTo>
                  <a:cubicBezTo>
                    <a:pt x="1179" y="16"/>
                    <a:pt x="1179" y="16"/>
                    <a:pt x="1179" y="16"/>
                  </a:cubicBezTo>
                  <a:cubicBezTo>
                    <a:pt x="1179" y="16"/>
                    <a:pt x="1179" y="16"/>
                    <a:pt x="1179" y="16"/>
                  </a:cubicBezTo>
                  <a:cubicBezTo>
                    <a:pt x="1179" y="16"/>
                    <a:pt x="1179" y="16"/>
                    <a:pt x="1178" y="17"/>
                  </a:cubicBezTo>
                  <a:cubicBezTo>
                    <a:pt x="1178" y="17"/>
                    <a:pt x="1178" y="17"/>
                    <a:pt x="1178" y="17"/>
                  </a:cubicBezTo>
                  <a:cubicBezTo>
                    <a:pt x="1178" y="17"/>
                    <a:pt x="1178" y="17"/>
                    <a:pt x="1178" y="17"/>
                  </a:cubicBezTo>
                  <a:cubicBezTo>
                    <a:pt x="1178" y="17"/>
                    <a:pt x="1177" y="17"/>
                    <a:pt x="1177" y="17"/>
                  </a:cubicBezTo>
                  <a:cubicBezTo>
                    <a:pt x="1177" y="17"/>
                    <a:pt x="1177" y="17"/>
                    <a:pt x="1177" y="17"/>
                  </a:cubicBezTo>
                  <a:cubicBezTo>
                    <a:pt x="1177" y="17"/>
                    <a:pt x="1176" y="17"/>
                    <a:pt x="1176" y="17"/>
                  </a:cubicBezTo>
                  <a:cubicBezTo>
                    <a:pt x="1176" y="17"/>
                    <a:pt x="1176" y="17"/>
                    <a:pt x="1176" y="17"/>
                  </a:cubicBezTo>
                  <a:cubicBezTo>
                    <a:pt x="1176" y="17"/>
                    <a:pt x="1175" y="17"/>
                    <a:pt x="1175" y="18"/>
                  </a:cubicBezTo>
                  <a:cubicBezTo>
                    <a:pt x="1175" y="18"/>
                    <a:pt x="1175" y="18"/>
                    <a:pt x="1175" y="18"/>
                  </a:cubicBezTo>
                  <a:cubicBezTo>
                    <a:pt x="1174" y="18"/>
                    <a:pt x="1174" y="19"/>
                    <a:pt x="1174" y="19"/>
                  </a:cubicBezTo>
                  <a:cubicBezTo>
                    <a:pt x="1174" y="24"/>
                    <a:pt x="1174" y="28"/>
                    <a:pt x="1174" y="32"/>
                  </a:cubicBezTo>
                  <a:cubicBezTo>
                    <a:pt x="1174" y="34"/>
                    <a:pt x="1174" y="34"/>
                    <a:pt x="1173" y="34"/>
                  </a:cubicBezTo>
                  <a:cubicBezTo>
                    <a:pt x="1170" y="34"/>
                    <a:pt x="1167" y="34"/>
                    <a:pt x="1164" y="34"/>
                  </a:cubicBezTo>
                  <a:cubicBezTo>
                    <a:pt x="1163" y="34"/>
                    <a:pt x="1163" y="35"/>
                    <a:pt x="1163" y="36"/>
                  </a:cubicBezTo>
                  <a:cubicBezTo>
                    <a:pt x="1163" y="38"/>
                    <a:pt x="1163" y="40"/>
                    <a:pt x="1163" y="42"/>
                  </a:cubicBezTo>
                  <a:cubicBezTo>
                    <a:pt x="1163" y="43"/>
                    <a:pt x="1163" y="44"/>
                    <a:pt x="1164" y="44"/>
                  </a:cubicBezTo>
                  <a:cubicBezTo>
                    <a:pt x="1167" y="43"/>
                    <a:pt x="1170" y="44"/>
                    <a:pt x="1173" y="44"/>
                  </a:cubicBezTo>
                  <a:cubicBezTo>
                    <a:pt x="1174" y="43"/>
                    <a:pt x="1174" y="44"/>
                    <a:pt x="1174" y="45"/>
                  </a:cubicBezTo>
                  <a:cubicBezTo>
                    <a:pt x="1174" y="58"/>
                    <a:pt x="1174" y="71"/>
                    <a:pt x="1174" y="84"/>
                  </a:cubicBezTo>
                  <a:cubicBezTo>
                    <a:pt x="1174" y="84"/>
                    <a:pt x="1174" y="85"/>
                    <a:pt x="1174" y="85"/>
                  </a:cubicBezTo>
                  <a:cubicBezTo>
                    <a:pt x="1175" y="86"/>
                    <a:pt x="1175" y="86"/>
                    <a:pt x="1174" y="87"/>
                  </a:cubicBezTo>
                  <a:cubicBezTo>
                    <a:pt x="1175" y="87"/>
                    <a:pt x="1174" y="88"/>
                    <a:pt x="1175" y="89"/>
                  </a:cubicBezTo>
                  <a:cubicBezTo>
                    <a:pt x="1175" y="89"/>
                    <a:pt x="1175" y="89"/>
                    <a:pt x="1175" y="89"/>
                  </a:cubicBezTo>
                  <a:cubicBezTo>
                    <a:pt x="1175" y="90"/>
                    <a:pt x="1175" y="90"/>
                    <a:pt x="1175" y="91"/>
                  </a:cubicBezTo>
                  <a:cubicBezTo>
                    <a:pt x="1175" y="91"/>
                    <a:pt x="1175" y="91"/>
                    <a:pt x="1175" y="91"/>
                  </a:cubicBezTo>
                  <a:cubicBezTo>
                    <a:pt x="1175" y="91"/>
                    <a:pt x="1175" y="91"/>
                    <a:pt x="1175" y="91"/>
                  </a:cubicBezTo>
                  <a:cubicBezTo>
                    <a:pt x="1175" y="91"/>
                    <a:pt x="1175" y="92"/>
                    <a:pt x="1176" y="92"/>
                  </a:cubicBezTo>
                  <a:cubicBezTo>
                    <a:pt x="1175" y="92"/>
                    <a:pt x="1175" y="92"/>
                    <a:pt x="1175" y="92"/>
                  </a:cubicBezTo>
                  <a:cubicBezTo>
                    <a:pt x="1176" y="92"/>
                    <a:pt x="1176" y="93"/>
                    <a:pt x="1176" y="93"/>
                  </a:cubicBezTo>
                  <a:cubicBezTo>
                    <a:pt x="1176" y="93"/>
                    <a:pt x="1176" y="93"/>
                    <a:pt x="1176" y="93"/>
                  </a:cubicBezTo>
                  <a:cubicBezTo>
                    <a:pt x="1176" y="93"/>
                    <a:pt x="1176" y="94"/>
                    <a:pt x="1176" y="94"/>
                  </a:cubicBezTo>
                  <a:cubicBezTo>
                    <a:pt x="1176" y="94"/>
                    <a:pt x="1176" y="94"/>
                    <a:pt x="1176" y="94"/>
                  </a:cubicBezTo>
                  <a:cubicBezTo>
                    <a:pt x="1176" y="94"/>
                    <a:pt x="1176" y="94"/>
                    <a:pt x="1176" y="94"/>
                  </a:cubicBezTo>
                  <a:cubicBezTo>
                    <a:pt x="1176" y="94"/>
                    <a:pt x="1176" y="95"/>
                    <a:pt x="1177" y="95"/>
                  </a:cubicBezTo>
                  <a:close/>
                  <a:moveTo>
                    <a:pt x="715" y="91"/>
                  </a:moveTo>
                  <a:cubicBezTo>
                    <a:pt x="715" y="91"/>
                    <a:pt x="715" y="91"/>
                    <a:pt x="715" y="91"/>
                  </a:cubicBezTo>
                  <a:cubicBezTo>
                    <a:pt x="716" y="92"/>
                    <a:pt x="715" y="92"/>
                    <a:pt x="716" y="92"/>
                  </a:cubicBezTo>
                  <a:cubicBezTo>
                    <a:pt x="716" y="92"/>
                    <a:pt x="716" y="92"/>
                    <a:pt x="716" y="92"/>
                  </a:cubicBezTo>
                  <a:cubicBezTo>
                    <a:pt x="716" y="93"/>
                    <a:pt x="716" y="93"/>
                    <a:pt x="716" y="93"/>
                  </a:cubicBezTo>
                  <a:cubicBezTo>
                    <a:pt x="716" y="93"/>
                    <a:pt x="716" y="93"/>
                    <a:pt x="716" y="93"/>
                  </a:cubicBezTo>
                  <a:cubicBezTo>
                    <a:pt x="716" y="94"/>
                    <a:pt x="716" y="94"/>
                    <a:pt x="716" y="94"/>
                  </a:cubicBezTo>
                  <a:cubicBezTo>
                    <a:pt x="716" y="94"/>
                    <a:pt x="716" y="94"/>
                    <a:pt x="716" y="94"/>
                  </a:cubicBezTo>
                  <a:cubicBezTo>
                    <a:pt x="717" y="94"/>
                    <a:pt x="717" y="95"/>
                    <a:pt x="717" y="95"/>
                  </a:cubicBezTo>
                  <a:cubicBezTo>
                    <a:pt x="717" y="95"/>
                    <a:pt x="717" y="95"/>
                    <a:pt x="717" y="95"/>
                  </a:cubicBezTo>
                  <a:cubicBezTo>
                    <a:pt x="717" y="95"/>
                    <a:pt x="717" y="95"/>
                    <a:pt x="717" y="96"/>
                  </a:cubicBezTo>
                  <a:cubicBezTo>
                    <a:pt x="717" y="96"/>
                    <a:pt x="717" y="96"/>
                    <a:pt x="717" y="96"/>
                  </a:cubicBezTo>
                  <a:cubicBezTo>
                    <a:pt x="717" y="96"/>
                    <a:pt x="717" y="96"/>
                    <a:pt x="717" y="96"/>
                  </a:cubicBezTo>
                  <a:cubicBezTo>
                    <a:pt x="717" y="96"/>
                    <a:pt x="717" y="96"/>
                    <a:pt x="717" y="96"/>
                  </a:cubicBezTo>
                  <a:cubicBezTo>
                    <a:pt x="718" y="97"/>
                    <a:pt x="718" y="97"/>
                    <a:pt x="718" y="97"/>
                  </a:cubicBezTo>
                  <a:cubicBezTo>
                    <a:pt x="718" y="97"/>
                    <a:pt x="718" y="97"/>
                    <a:pt x="718" y="97"/>
                  </a:cubicBezTo>
                  <a:cubicBezTo>
                    <a:pt x="718" y="97"/>
                    <a:pt x="718" y="98"/>
                    <a:pt x="718" y="98"/>
                  </a:cubicBezTo>
                  <a:cubicBezTo>
                    <a:pt x="718" y="98"/>
                    <a:pt x="718" y="98"/>
                    <a:pt x="718" y="98"/>
                  </a:cubicBezTo>
                  <a:cubicBezTo>
                    <a:pt x="719" y="98"/>
                    <a:pt x="719" y="98"/>
                    <a:pt x="719" y="98"/>
                  </a:cubicBezTo>
                  <a:cubicBezTo>
                    <a:pt x="719" y="98"/>
                    <a:pt x="719" y="98"/>
                    <a:pt x="719" y="98"/>
                  </a:cubicBezTo>
                  <a:cubicBezTo>
                    <a:pt x="719" y="99"/>
                    <a:pt x="720" y="99"/>
                    <a:pt x="720" y="99"/>
                  </a:cubicBezTo>
                  <a:cubicBezTo>
                    <a:pt x="720" y="99"/>
                    <a:pt x="720" y="99"/>
                    <a:pt x="720" y="99"/>
                  </a:cubicBezTo>
                  <a:cubicBezTo>
                    <a:pt x="720" y="100"/>
                    <a:pt x="720" y="100"/>
                    <a:pt x="721" y="100"/>
                  </a:cubicBezTo>
                  <a:cubicBezTo>
                    <a:pt x="721" y="100"/>
                    <a:pt x="721" y="100"/>
                    <a:pt x="721" y="100"/>
                  </a:cubicBezTo>
                  <a:cubicBezTo>
                    <a:pt x="721" y="100"/>
                    <a:pt x="721" y="100"/>
                    <a:pt x="721" y="100"/>
                  </a:cubicBezTo>
                  <a:cubicBezTo>
                    <a:pt x="721" y="100"/>
                    <a:pt x="721" y="100"/>
                    <a:pt x="721" y="100"/>
                  </a:cubicBezTo>
                  <a:cubicBezTo>
                    <a:pt x="721" y="100"/>
                    <a:pt x="721" y="100"/>
                    <a:pt x="722" y="100"/>
                  </a:cubicBezTo>
                  <a:cubicBezTo>
                    <a:pt x="722" y="100"/>
                    <a:pt x="722" y="100"/>
                    <a:pt x="722" y="100"/>
                  </a:cubicBezTo>
                  <a:cubicBezTo>
                    <a:pt x="722" y="101"/>
                    <a:pt x="722" y="101"/>
                    <a:pt x="722" y="101"/>
                  </a:cubicBezTo>
                  <a:cubicBezTo>
                    <a:pt x="722" y="101"/>
                    <a:pt x="722" y="101"/>
                    <a:pt x="722" y="101"/>
                  </a:cubicBezTo>
                  <a:cubicBezTo>
                    <a:pt x="722" y="101"/>
                    <a:pt x="722" y="101"/>
                    <a:pt x="723" y="101"/>
                  </a:cubicBezTo>
                  <a:cubicBezTo>
                    <a:pt x="723" y="101"/>
                    <a:pt x="723" y="101"/>
                    <a:pt x="723" y="101"/>
                  </a:cubicBezTo>
                  <a:cubicBezTo>
                    <a:pt x="723" y="101"/>
                    <a:pt x="723" y="101"/>
                    <a:pt x="723" y="101"/>
                  </a:cubicBezTo>
                  <a:cubicBezTo>
                    <a:pt x="723" y="101"/>
                    <a:pt x="723" y="101"/>
                    <a:pt x="723" y="101"/>
                  </a:cubicBezTo>
                  <a:cubicBezTo>
                    <a:pt x="724" y="102"/>
                    <a:pt x="724" y="102"/>
                    <a:pt x="724" y="102"/>
                  </a:cubicBezTo>
                  <a:cubicBezTo>
                    <a:pt x="724" y="102"/>
                    <a:pt x="724" y="102"/>
                    <a:pt x="724" y="102"/>
                  </a:cubicBezTo>
                  <a:cubicBezTo>
                    <a:pt x="725" y="102"/>
                    <a:pt x="725" y="102"/>
                    <a:pt x="725" y="102"/>
                  </a:cubicBezTo>
                  <a:cubicBezTo>
                    <a:pt x="725" y="102"/>
                    <a:pt x="725" y="102"/>
                    <a:pt x="725" y="102"/>
                  </a:cubicBezTo>
                  <a:cubicBezTo>
                    <a:pt x="725" y="102"/>
                    <a:pt x="725" y="102"/>
                    <a:pt x="725" y="102"/>
                  </a:cubicBezTo>
                  <a:cubicBezTo>
                    <a:pt x="726" y="103"/>
                    <a:pt x="726" y="102"/>
                    <a:pt x="727" y="103"/>
                  </a:cubicBezTo>
                  <a:cubicBezTo>
                    <a:pt x="727" y="102"/>
                    <a:pt x="727" y="102"/>
                    <a:pt x="727" y="102"/>
                  </a:cubicBezTo>
                  <a:cubicBezTo>
                    <a:pt x="727" y="103"/>
                    <a:pt x="727" y="103"/>
                    <a:pt x="727" y="103"/>
                  </a:cubicBezTo>
                  <a:cubicBezTo>
                    <a:pt x="727" y="103"/>
                    <a:pt x="728" y="103"/>
                    <a:pt x="728" y="103"/>
                  </a:cubicBezTo>
                  <a:cubicBezTo>
                    <a:pt x="729" y="103"/>
                    <a:pt x="729" y="103"/>
                    <a:pt x="729" y="103"/>
                  </a:cubicBezTo>
                  <a:cubicBezTo>
                    <a:pt x="731" y="103"/>
                    <a:pt x="733" y="103"/>
                    <a:pt x="735" y="103"/>
                  </a:cubicBezTo>
                  <a:cubicBezTo>
                    <a:pt x="736" y="103"/>
                    <a:pt x="736" y="103"/>
                    <a:pt x="736" y="103"/>
                  </a:cubicBezTo>
                  <a:cubicBezTo>
                    <a:pt x="737" y="103"/>
                    <a:pt x="737" y="103"/>
                    <a:pt x="738" y="103"/>
                  </a:cubicBezTo>
                  <a:cubicBezTo>
                    <a:pt x="738" y="102"/>
                    <a:pt x="738" y="102"/>
                    <a:pt x="738" y="102"/>
                  </a:cubicBezTo>
                  <a:cubicBezTo>
                    <a:pt x="738" y="103"/>
                    <a:pt x="738" y="103"/>
                    <a:pt x="738" y="103"/>
                  </a:cubicBezTo>
                  <a:cubicBezTo>
                    <a:pt x="738" y="102"/>
                    <a:pt x="739" y="102"/>
                    <a:pt x="739" y="102"/>
                  </a:cubicBezTo>
                  <a:cubicBezTo>
                    <a:pt x="739" y="102"/>
                    <a:pt x="739" y="102"/>
                    <a:pt x="739" y="102"/>
                  </a:cubicBezTo>
                  <a:cubicBezTo>
                    <a:pt x="739" y="102"/>
                    <a:pt x="739" y="102"/>
                    <a:pt x="739" y="102"/>
                  </a:cubicBezTo>
                  <a:cubicBezTo>
                    <a:pt x="740" y="102"/>
                    <a:pt x="740" y="102"/>
                    <a:pt x="740" y="102"/>
                  </a:cubicBezTo>
                  <a:cubicBezTo>
                    <a:pt x="740" y="102"/>
                    <a:pt x="740" y="102"/>
                    <a:pt x="740" y="102"/>
                  </a:cubicBezTo>
                  <a:cubicBezTo>
                    <a:pt x="741" y="102"/>
                    <a:pt x="741" y="102"/>
                    <a:pt x="741" y="102"/>
                  </a:cubicBezTo>
                  <a:cubicBezTo>
                    <a:pt x="741" y="102"/>
                    <a:pt x="741" y="102"/>
                    <a:pt x="741" y="102"/>
                  </a:cubicBezTo>
                  <a:cubicBezTo>
                    <a:pt x="741" y="101"/>
                    <a:pt x="742" y="101"/>
                    <a:pt x="742" y="101"/>
                  </a:cubicBezTo>
                  <a:cubicBezTo>
                    <a:pt x="742" y="101"/>
                    <a:pt x="742" y="101"/>
                    <a:pt x="742" y="101"/>
                  </a:cubicBezTo>
                  <a:cubicBezTo>
                    <a:pt x="742" y="101"/>
                    <a:pt x="742" y="101"/>
                    <a:pt x="742" y="100"/>
                  </a:cubicBezTo>
                  <a:cubicBezTo>
                    <a:pt x="742" y="98"/>
                    <a:pt x="742" y="95"/>
                    <a:pt x="742" y="92"/>
                  </a:cubicBezTo>
                  <a:cubicBezTo>
                    <a:pt x="742" y="92"/>
                    <a:pt x="742" y="92"/>
                    <a:pt x="742" y="92"/>
                  </a:cubicBezTo>
                  <a:cubicBezTo>
                    <a:pt x="742" y="92"/>
                    <a:pt x="742" y="92"/>
                    <a:pt x="742" y="92"/>
                  </a:cubicBezTo>
                  <a:cubicBezTo>
                    <a:pt x="742" y="92"/>
                    <a:pt x="741" y="92"/>
                    <a:pt x="741" y="92"/>
                  </a:cubicBezTo>
                  <a:cubicBezTo>
                    <a:pt x="741" y="92"/>
                    <a:pt x="741" y="92"/>
                    <a:pt x="741" y="92"/>
                  </a:cubicBezTo>
                  <a:cubicBezTo>
                    <a:pt x="741" y="92"/>
                    <a:pt x="741" y="92"/>
                    <a:pt x="740" y="93"/>
                  </a:cubicBezTo>
                  <a:cubicBezTo>
                    <a:pt x="740" y="93"/>
                    <a:pt x="740" y="93"/>
                    <a:pt x="740" y="93"/>
                  </a:cubicBezTo>
                  <a:cubicBezTo>
                    <a:pt x="740" y="93"/>
                    <a:pt x="740" y="93"/>
                    <a:pt x="740" y="93"/>
                  </a:cubicBezTo>
                  <a:cubicBezTo>
                    <a:pt x="740" y="93"/>
                    <a:pt x="740" y="93"/>
                    <a:pt x="740" y="93"/>
                  </a:cubicBezTo>
                  <a:cubicBezTo>
                    <a:pt x="739" y="93"/>
                    <a:pt x="739" y="93"/>
                    <a:pt x="739" y="93"/>
                  </a:cubicBezTo>
                  <a:cubicBezTo>
                    <a:pt x="739" y="93"/>
                    <a:pt x="739" y="93"/>
                    <a:pt x="739" y="93"/>
                  </a:cubicBezTo>
                  <a:cubicBezTo>
                    <a:pt x="738" y="94"/>
                    <a:pt x="738" y="93"/>
                    <a:pt x="737" y="94"/>
                  </a:cubicBezTo>
                  <a:cubicBezTo>
                    <a:pt x="737" y="94"/>
                    <a:pt x="737" y="94"/>
                    <a:pt x="737" y="94"/>
                  </a:cubicBezTo>
                  <a:cubicBezTo>
                    <a:pt x="736" y="94"/>
                    <a:pt x="735" y="94"/>
                    <a:pt x="733" y="94"/>
                  </a:cubicBezTo>
                  <a:cubicBezTo>
                    <a:pt x="733" y="94"/>
                    <a:pt x="733" y="94"/>
                    <a:pt x="733" y="93"/>
                  </a:cubicBezTo>
                  <a:cubicBezTo>
                    <a:pt x="732" y="93"/>
                    <a:pt x="732" y="93"/>
                    <a:pt x="731" y="93"/>
                  </a:cubicBezTo>
                  <a:cubicBezTo>
                    <a:pt x="731" y="93"/>
                    <a:pt x="731" y="93"/>
                    <a:pt x="731" y="93"/>
                  </a:cubicBezTo>
                  <a:cubicBezTo>
                    <a:pt x="731" y="93"/>
                    <a:pt x="731" y="93"/>
                    <a:pt x="731" y="93"/>
                  </a:cubicBezTo>
                  <a:cubicBezTo>
                    <a:pt x="731" y="93"/>
                    <a:pt x="731" y="93"/>
                    <a:pt x="730" y="93"/>
                  </a:cubicBezTo>
                  <a:cubicBezTo>
                    <a:pt x="730" y="93"/>
                    <a:pt x="730" y="93"/>
                    <a:pt x="730" y="93"/>
                  </a:cubicBezTo>
                  <a:cubicBezTo>
                    <a:pt x="730" y="93"/>
                    <a:pt x="730" y="93"/>
                    <a:pt x="730" y="93"/>
                  </a:cubicBezTo>
                  <a:cubicBezTo>
                    <a:pt x="730" y="93"/>
                    <a:pt x="730" y="93"/>
                    <a:pt x="730" y="92"/>
                  </a:cubicBezTo>
                  <a:cubicBezTo>
                    <a:pt x="730" y="92"/>
                    <a:pt x="730" y="92"/>
                    <a:pt x="730" y="92"/>
                  </a:cubicBezTo>
                  <a:cubicBezTo>
                    <a:pt x="729" y="92"/>
                    <a:pt x="729" y="92"/>
                    <a:pt x="729" y="92"/>
                  </a:cubicBezTo>
                  <a:cubicBezTo>
                    <a:pt x="729" y="92"/>
                    <a:pt x="729" y="92"/>
                    <a:pt x="729" y="92"/>
                  </a:cubicBezTo>
                  <a:cubicBezTo>
                    <a:pt x="729" y="92"/>
                    <a:pt x="729" y="92"/>
                    <a:pt x="729" y="92"/>
                  </a:cubicBezTo>
                  <a:cubicBezTo>
                    <a:pt x="729" y="92"/>
                    <a:pt x="729" y="92"/>
                    <a:pt x="729" y="92"/>
                  </a:cubicBezTo>
                  <a:cubicBezTo>
                    <a:pt x="728" y="92"/>
                    <a:pt x="728" y="92"/>
                    <a:pt x="728" y="91"/>
                  </a:cubicBezTo>
                  <a:cubicBezTo>
                    <a:pt x="728" y="91"/>
                    <a:pt x="728" y="91"/>
                    <a:pt x="728" y="91"/>
                  </a:cubicBezTo>
                  <a:cubicBezTo>
                    <a:pt x="728" y="91"/>
                    <a:pt x="728" y="91"/>
                    <a:pt x="728" y="91"/>
                  </a:cubicBezTo>
                  <a:cubicBezTo>
                    <a:pt x="728" y="91"/>
                    <a:pt x="728" y="91"/>
                    <a:pt x="728" y="91"/>
                  </a:cubicBezTo>
                  <a:cubicBezTo>
                    <a:pt x="728" y="91"/>
                    <a:pt x="727" y="90"/>
                    <a:pt x="727" y="90"/>
                  </a:cubicBezTo>
                  <a:cubicBezTo>
                    <a:pt x="727" y="90"/>
                    <a:pt x="727" y="90"/>
                    <a:pt x="727" y="90"/>
                  </a:cubicBezTo>
                  <a:cubicBezTo>
                    <a:pt x="727" y="90"/>
                    <a:pt x="727" y="90"/>
                    <a:pt x="727" y="89"/>
                  </a:cubicBezTo>
                  <a:cubicBezTo>
                    <a:pt x="727" y="89"/>
                    <a:pt x="727" y="89"/>
                    <a:pt x="727" y="89"/>
                  </a:cubicBezTo>
                  <a:cubicBezTo>
                    <a:pt x="727" y="89"/>
                    <a:pt x="727" y="89"/>
                    <a:pt x="726" y="89"/>
                  </a:cubicBezTo>
                  <a:cubicBezTo>
                    <a:pt x="726" y="89"/>
                    <a:pt x="726" y="89"/>
                    <a:pt x="726" y="89"/>
                  </a:cubicBezTo>
                  <a:cubicBezTo>
                    <a:pt x="726" y="88"/>
                    <a:pt x="726" y="88"/>
                    <a:pt x="726" y="88"/>
                  </a:cubicBezTo>
                  <a:cubicBezTo>
                    <a:pt x="726" y="88"/>
                    <a:pt x="726" y="88"/>
                    <a:pt x="726" y="88"/>
                  </a:cubicBezTo>
                  <a:cubicBezTo>
                    <a:pt x="726" y="87"/>
                    <a:pt x="726" y="87"/>
                    <a:pt x="726" y="87"/>
                  </a:cubicBezTo>
                  <a:cubicBezTo>
                    <a:pt x="726" y="87"/>
                    <a:pt x="726" y="87"/>
                    <a:pt x="726" y="86"/>
                  </a:cubicBezTo>
                  <a:cubicBezTo>
                    <a:pt x="726" y="86"/>
                    <a:pt x="726" y="86"/>
                    <a:pt x="726" y="86"/>
                  </a:cubicBezTo>
                  <a:cubicBezTo>
                    <a:pt x="725" y="85"/>
                    <a:pt x="726" y="84"/>
                    <a:pt x="725" y="83"/>
                  </a:cubicBezTo>
                  <a:cubicBezTo>
                    <a:pt x="725" y="82"/>
                    <a:pt x="725" y="81"/>
                    <a:pt x="725" y="80"/>
                  </a:cubicBezTo>
                  <a:cubicBezTo>
                    <a:pt x="725" y="68"/>
                    <a:pt x="725" y="57"/>
                    <a:pt x="725" y="45"/>
                  </a:cubicBezTo>
                  <a:cubicBezTo>
                    <a:pt x="725" y="45"/>
                    <a:pt x="725" y="44"/>
                    <a:pt x="725" y="44"/>
                  </a:cubicBezTo>
                  <a:cubicBezTo>
                    <a:pt x="726" y="43"/>
                    <a:pt x="727" y="44"/>
                    <a:pt x="727" y="44"/>
                  </a:cubicBezTo>
                  <a:cubicBezTo>
                    <a:pt x="732" y="44"/>
                    <a:pt x="736" y="44"/>
                    <a:pt x="741" y="44"/>
                  </a:cubicBezTo>
                  <a:cubicBezTo>
                    <a:pt x="742" y="44"/>
                    <a:pt x="742" y="43"/>
                    <a:pt x="742" y="42"/>
                  </a:cubicBezTo>
                  <a:cubicBezTo>
                    <a:pt x="742" y="40"/>
                    <a:pt x="742" y="38"/>
                    <a:pt x="742" y="36"/>
                  </a:cubicBezTo>
                  <a:cubicBezTo>
                    <a:pt x="742" y="35"/>
                    <a:pt x="742" y="34"/>
                    <a:pt x="741" y="34"/>
                  </a:cubicBezTo>
                  <a:cubicBezTo>
                    <a:pt x="736" y="34"/>
                    <a:pt x="732" y="34"/>
                    <a:pt x="728" y="34"/>
                  </a:cubicBezTo>
                  <a:cubicBezTo>
                    <a:pt x="727" y="34"/>
                    <a:pt x="726" y="34"/>
                    <a:pt x="725" y="34"/>
                  </a:cubicBezTo>
                  <a:cubicBezTo>
                    <a:pt x="725" y="34"/>
                    <a:pt x="725" y="34"/>
                    <a:pt x="725" y="34"/>
                  </a:cubicBezTo>
                  <a:cubicBezTo>
                    <a:pt x="725" y="27"/>
                    <a:pt x="725" y="21"/>
                    <a:pt x="725" y="15"/>
                  </a:cubicBezTo>
                  <a:cubicBezTo>
                    <a:pt x="725" y="14"/>
                    <a:pt x="725" y="14"/>
                    <a:pt x="725" y="14"/>
                  </a:cubicBezTo>
                  <a:cubicBezTo>
                    <a:pt x="725" y="15"/>
                    <a:pt x="725" y="15"/>
                    <a:pt x="725" y="15"/>
                  </a:cubicBezTo>
                  <a:cubicBezTo>
                    <a:pt x="725" y="15"/>
                    <a:pt x="725" y="15"/>
                    <a:pt x="725" y="15"/>
                  </a:cubicBezTo>
                  <a:cubicBezTo>
                    <a:pt x="724" y="15"/>
                    <a:pt x="724" y="15"/>
                    <a:pt x="724" y="15"/>
                  </a:cubicBezTo>
                  <a:cubicBezTo>
                    <a:pt x="724" y="15"/>
                    <a:pt x="724" y="15"/>
                    <a:pt x="724" y="15"/>
                  </a:cubicBezTo>
                  <a:cubicBezTo>
                    <a:pt x="723" y="15"/>
                    <a:pt x="723" y="15"/>
                    <a:pt x="723" y="15"/>
                  </a:cubicBezTo>
                  <a:cubicBezTo>
                    <a:pt x="723" y="15"/>
                    <a:pt x="723" y="15"/>
                    <a:pt x="723" y="15"/>
                  </a:cubicBezTo>
                  <a:cubicBezTo>
                    <a:pt x="723" y="15"/>
                    <a:pt x="723" y="15"/>
                    <a:pt x="723" y="15"/>
                  </a:cubicBezTo>
                  <a:cubicBezTo>
                    <a:pt x="722" y="15"/>
                    <a:pt x="722" y="15"/>
                    <a:pt x="722" y="15"/>
                  </a:cubicBezTo>
                  <a:cubicBezTo>
                    <a:pt x="722" y="15"/>
                    <a:pt x="722" y="15"/>
                    <a:pt x="722" y="16"/>
                  </a:cubicBezTo>
                  <a:cubicBezTo>
                    <a:pt x="722" y="16"/>
                    <a:pt x="721" y="16"/>
                    <a:pt x="721" y="16"/>
                  </a:cubicBezTo>
                  <a:cubicBezTo>
                    <a:pt x="721" y="16"/>
                    <a:pt x="721" y="16"/>
                    <a:pt x="721" y="16"/>
                  </a:cubicBezTo>
                  <a:cubicBezTo>
                    <a:pt x="720" y="16"/>
                    <a:pt x="720" y="16"/>
                    <a:pt x="720" y="16"/>
                  </a:cubicBezTo>
                  <a:cubicBezTo>
                    <a:pt x="720" y="16"/>
                    <a:pt x="720" y="16"/>
                    <a:pt x="719" y="16"/>
                  </a:cubicBezTo>
                  <a:cubicBezTo>
                    <a:pt x="719" y="16"/>
                    <a:pt x="719" y="16"/>
                    <a:pt x="719" y="16"/>
                  </a:cubicBezTo>
                  <a:cubicBezTo>
                    <a:pt x="719" y="17"/>
                    <a:pt x="718" y="16"/>
                    <a:pt x="718" y="17"/>
                  </a:cubicBezTo>
                  <a:cubicBezTo>
                    <a:pt x="718" y="17"/>
                    <a:pt x="718" y="17"/>
                    <a:pt x="718" y="17"/>
                  </a:cubicBezTo>
                  <a:cubicBezTo>
                    <a:pt x="718" y="17"/>
                    <a:pt x="717" y="17"/>
                    <a:pt x="717" y="17"/>
                  </a:cubicBezTo>
                  <a:cubicBezTo>
                    <a:pt x="717" y="17"/>
                    <a:pt x="717" y="17"/>
                    <a:pt x="717" y="17"/>
                  </a:cubicBezTo>
                  <a:cubicBezTo>
                    <a:pt x="717" y="17"/>
                    <a:pt x="716" y="17"/>
                    <a:pt x="716" y="17"/>
                  </a:cubicBezTo>
                  <a:cubicBezTo>
                    <a:pt x="716" y="17"/>
                    <a:pt x="716" y="17"/>
                    <a:pt x="716" y="17"/>
                  </a:cubicBezTo>
                  <a:cubicBezTo>
                    <a:pt x="716" y="18"/>
                    <a:pt x="715" y="17"/>
                    <a:pt x="715" y="18"/>
                  </a:cubicBezTo>
                  <a:cubicBezTo>
                    <a:pt x="715" y="18"/>
                    <a:pt x="715" y="18"/>
                    <a:pt x="715" y="18"/>
                  </a:cubicBezTo>
                  <a:cubicBezTo>
                    <a:pt x="714" y="18"/>
                    <a:pt x="714" y="19"/>
                    <a:pt x="714" y="20"/>
                  </a:cubicBezTo>
                  <a:cubicBezTo>
                    <a:pt x="714" y="24"/>
                    <a:pt x="714" y="28"/>
                    <a:pt x="714" y="33"/>
                  </a:cubicBezTo>
                  <a:cubicBezTo>
                    <a:pt x="714" y="34"/>
                    <a:pt x="714" y="34"/>
                    <a:pt x="713" y="34"/>
                  </a:cubicBezTo>
                  <a:cubicBezTo>
                    <a:pt x="710" y="34"/>
                    <a:pt x="707" y="34"/>
                    <a:pt x="704" y="34"/>
                  </a:cubicBezTo>
                  <a:cubicBezTo>
                    <a:pt x="703" y="34"/>
                    <a:pt x="703" y="34"/>
                    <a:pt x="703" y="36"/>
                  </a:cubicBezTo>
                  <a:cubicBezTo>
                    <a:pt x="703" y="38"/>
                    <a:pt x="703" y="40"/>
                    <a:pt x="703" y="42"/>
                  </a:cubicBezTo>
                  <a:cubicBezTo>
                    <a:pt x="703" y="43"/>
                    <a:pt x="703" y="44"/>
                    <a:pt x="705" y="44"/>
                  </a:cubicBezTo>
                  <a:cubicBezTo>
                    <a:pt x="708" y="44"/>
                    <a:pt x="711" y="43"/>
                    <a:pt x="714" y="44"/>
                  </a:cubicBezTo>
                  <a:cubicBezTo>
                    <a:pt x="714" y="44"/>
                    <a:pt x="714" y="44"/>
                    <a:pt x="714" y="44"/>
                  </a:cubicBezTo>
                  <a:cubicBezTo>
                    <a:pt x="715" y="44"/>
                    <a:pt x="714" y="45"/>
                    <a:pt x="714" y="46"/>
                  </a:cubicBezTo>
                  <a:cubicBezTo>
                    <a:pt x="714" y="59"/>
                    <a:pt x="714" y="72"/>
                    <a:pt x="714" y="85"/>
                  </a:cubicBezTo>
                  <a:cubicBezTo>
                    <a:pt x="714" y="86"/>
                    <a:pt x="714" y="87"/>
                    <a:pt x="715" y="87"/>
                  </a:cubicBezTo>
                  <a:cubicBezTo>
                    <a:pt x="715" y="87"/>
                    <a:pt x="715" y="88"/>
                    <a:pt x="715" y="88"/>
                  </a:cubicBezTo>
                  <a:cubicBezTo>
                    <a:pt x="715" y="88"/>
                    <a:pt x="715" y="89"/>
                    <a:pt x="715" y="90"/>
                  </a:cubicBezTo>
                  <a:cubicBezTo>
                    <a:pt x="715" y="90"/>
                    <a:pt x="715" y="90"/>
                    <a:pt x="715" y="90"/>
                  </a:cubicBezTo>
                  <a:cubicBezTo>
                    <a:pt x="715" y="90"/>
                    <a:pt x="715" y="91"/>
                    <a:pt x="715" y="91"/>
                  </a:cubicBezTo>
                  <a:close/>
                  <a:moveTo>
                    <a:pt x="189" y="46"/>
                  </a:moveTo>
                  <a:cubicBezTo>
                    <a:pt x="189" y="44"/>
                    <a:pt x="189" y="42"/>
                    <a:pt x="189" y="39"/>
                  </a:cubicBezTo>
                  <a:cubicBezTo>
                    <a:pt x="189" y="36"/>
                    <a:pt x="189" y="36"/>
                    <a:pt x="186" y="35"/>
                  </a:cubicBezTo>
                  <a:cubicBezTo>
                    <a:pt x="179" y="32"/>
                    <a:pt x="173" y="32"/>
                    <a:pt x="166" y="33"/>
                  </a:cubicBezTo>
                  <a:cubicBezTo>
                    <a:pt x="155" y="35"/>
                    <a:pt x="146" y="42"/>
                    <a:pt x="142" y="52"/>
                  </a:cubicBezTo>
                  <a:cubicBezTo>
                    <a:pt x="137" y="62"/>
                    <a:pt x="137" y="72"/>
                    <a:pt x="140" y="82"/>
                  </a:cubicBezTo>
                  <a:cubicBezTo>
                    <a:pt x="143" y="91"/>
                    <a:pt x="150" y="98"/>
                    <a:pt x="159" y="101"/>
                  </a:cubicBezTo>
                  <a:cubicBezTo>
                    <a:pt x="165" y="103"/>
                    <a:pt x="170" y="104"/>
                    <a:pt x="176" y="103"/>
                  </a:cubicBezTo>
                  <a:cubicBezTo>
                    <a:pt x="180" y="102"/>
                    <a:pt x="184" y="101"/>
                    <a:pt x="187" y="99"/>
                  </a:cubicBezTo>
                  <a:cubicBezTo>
                    <a:pt x="188" y="99"/>
                    <a:pt x="189" y="98"/>
                    <a:pt x="189" y="97"/>
                  </a:cubicBezTo>
                  <a:cubicBezTo>
                    <a:pt x="189" y="94"/>
                    <a:pt x="189" y="92"/>
                    <a:pt x="189" y="90"/>
                  </a:cubicBezTo>
                  <a:cubicBezTo>
                    <a:pt x="189" y="89"/>
                    <a:pt x="189" y="89"/>
                    <a:pt x="188" y="88"/>
                  </a:cubicBezTo>
                  <a:cubicBezTo>
                    <a:pt x="188" y="89"/>
                    <a:pt x="188" y="89"/>
                    <a:pt x="187" y="89"/>
                  </a:cubicBezTo>
                  <a:cubicBezTo>
                    <a:pt x="182" y="93"/>
                    <a:pt x="176" y="94"/>
                    <a:pt x="170" y="94"/>
                  </a:cubicBezTo>
                  <a:cubicBezTo>
                    <a:pt x="162" y="93"/>
                    <a:pt x="156" y="89"/>
                    <a:pt x="152" y="82"/>
                  </a:cubicBezTo>
                  <a:cubicBezTo>
                    <a:pt x="148" y="72"/>
                    <a:pt x="148" y="63"/>
                    <a:pt x="153" y="54"/>
                  </a:cubicBezTo>
                  <a:cubicBezTo>
                    <a:pt x="156" y="47"/>
                    <a:pt x="162" y="43"/>
                    <a:pt x="169" y="42"/>
                  </a:cubicBezTo>
                  <a:cubicBezTo>
                    <a:pt x="176" y="41"/>
                    <a:pt x="182" y="43"/>
                    <a:pt x="187" y="46"/>
                  </a:cubicBezTo>
                  <a:cubicBezTo>
                    <a:pt x="187" y="46"/>
                    <a:pt x="188" y="47"/>
                    <a:pt x="189" y="47"/>
                  </a:cubicBezTo>
                  <a:cubicBezTo>
                    <a:pt x="189" y="47"/>
                    <a:pt x="189" y="47"/>
                    <a:pt x="189" y="46"/>
                  </a:cubicBezTo>
                  <a:close/>
                  <a:moveTo>
                    <a:pt x="1487" y="28"/>
                  </a:moveTo>
                  <a:cubicBezTo>
                    <a:pt x="1487" y="28"/>
                    <a:pt x="1487" y="28"/>
                    <a:pt x="1487" y="28"/>
                  </a:cubicBezTo>
                  <a:cubicBezTo>
                    <a:pt x="1487" y="28"/>
                    <a:pt x="1487" y="28"/>
                    <a:pt x="1487" y="28"/>
                  </a:cubicBezTo>
                  <a:cubicBezTo>
                    <a:pt x="1487" y="28"/>
                    <a:pt x="1488" y="28"/>
                    <a:pt x="1488" y="28"/>
                  </a:cubicBezTo>
                  <a:cubicBezTo>
                    <a:pt x="1488" y="28"/>
                    <a:pt x="1488" y="28"/>
                    <a:pt x="1488" y="28"/>
                  </a:cubicBezTo>
                  <a:cubicBezTo>
                    <a:pt x="1488" y="28"/>
                    <a:pt x="1488" y="28"/>
                    <a:pt x="1488" y="27"/>
                  </a:cubicBezTo>
                  <a:cubicBezTo>
                    <a:pt x="1488" y="27"/>
                    <a:pt x="1488" y="27"/>
                    <a:pt x="1488" y="27"/>
                  </a:cubicBezTo>
                  <a:cubicBezTo>
                    <a:pt x="1489" y="27"/>
                    <a:pt x="1489" y="27"/>
                    <a:pt x="1489" y="27"/>
                  </a:cubicBezTo>
                  <a:cubicBezTo>
                    <a:pt x="1489" y="27"/>
                    <a:pt x="1489" y="27"/>
                    <a:pt x="1489" y="27"/>
                  </a:cubicBezTo>
                  <a:cubicBezTo>
                    <a:pt x="1489" y="27"/>
                    <a:pt x="1490" y="27"/>
                    <a:pt x="1490" y="27"/>
                  </a:cubicBezTo>
                  <a:cubicBezTo>
                    <a:pt x="1490" y="27"/>
                    <a:pt x="1490" y="27"/>
                    <a:pt x="1490" y="27"/>
                  </a:cubicBezTo>
                  <a:cubicBezTo>
                    <a:pt x="1490" y="26"/>
                    <a:pt x="1490" y="27"/>
                    <a:pt x="1490" y="26"/>
                  </a:cubicBezTo>
                  <a:cubicBezTo>
                    <a:pt x="1490" y="26"/>
                    <a:pt x="1490" y="26"/>
                    <a:pt x="1490" y="26"/>
                  </a:cubicBezTo>
                  <a:cubicBezTo>
                    <a:pt x="1491" y="26"/>
                    <a:pt x="1491" y="26"/>
                    <a:pt x="1491" y="26"/>
                  </a:cubicBezTo>
                  <a:cubicBezTo>
                    <a:pt x="1491" y="26"/>
                    <a:pt x="1491" y="26"/>
                    <a:pt x="1491" y="26"/>
                  </a:cubicBezTo>
                  <a:cubicBezTo>
                    <a:pt x="1491" y="26"/>
                    <a:pt x="1491" y="26"/>
                    <a:pt x="1491" y="26"/>
                  </a:cubicBezTo>
                  <a:cubicBezTo>
                    <a:pt x="1491" y="26"/>
                    <a:pt x="1491" y="26"/>
                    <a:pt x="1492" y="26"/>
                  </a:cubicBezTo>
                  <a:cubicBezTo>
                    <a:pt x="1492" y="26"/>
                    <a:pt x="1492" y="26"/>
                    <a:pt x="1492" y="26"/>
                  </a:cubicBezTo>
                  <a:cubicBezTo>
                    <a:pt x="1492" y="25"/>
                    <a:pt x="1492" y="25"/>
                    <a:pt x="1492" y="25"/>
                  </a:cubicBezTo>
                  <a:cubicBezTo>
                    <a:pt x="1492" y="25"/>
                    <a:pt x="1492" y="25"/>
                    <a:pt x="1492" y="25"/>
                  </a:cubicBezTo>
                  <a:cubicBezTo>
                    <a:pt x="1492" y="25"/>
                    <a:pt x="1493" y="25"/>
                    <a:pt x="1493" y="25"/>
                  </a:cubicBezTo>
                  <a:cubicBezTo>
                    <a:pt x="1493" y="25"/>
                    <a:pt x="1493" y="25"/>
                    <a:pt x="1493" y="25"/>
                  </a:cubicBezTo>
                  <a:cubicBezTo>
                    <a:pt x="1493" y="25"/>
                    <a:pt x="1493" y="25"/>
                    <a:pt x="1494" y="24"/>
                  </a:cubicBezTo>
                  <a:cubicBezTo>
                    <a:pt x="1494" y="25"/>
                    <a:pt x="1494" y="25"/>
                    <a:pt x="1494" y="25"/>
                  </a:cubicBezTo>
                  <a:cubicBezTo>
                    <a:pt x="1494" y="25"/>
                    <a:pt x="1494" y="24"/>
                    <a:pt x="1494" y="24"/>
                  </a:cubicBezTo>
                  <a:cubicBezTo>
                    <a:pt x="1494" y="24"/>
                    <a:pt x="1494" y="24"/>
                    <a:pt x="1494" y="24"/>
                  </a:cubicBezTo>
                  <a:cubicBezTo>
                    <a:pt x="1494" y="24"/>
                    <a:pt x="1495" y="24"/>
                    <a:pt x="1495" y="24"/>
                  </a:cubicBezTo>
                  <a:cubicBezTo>
                    <a:pt x="1495" y="24"/>
                    <a:pt x="1495" y="24"/>
                    <a:pt x="1495" y="24"/>
                  </a:cubicBezTo>
                  <a:cubicBezTo>
                    <a:pt x="1495" y="24"/>
                    <a:pt x="1495" y="24"/>
                    <a:pt x="1495" y="24"/>
                  </a:cubicBezTo>
                  <a:cubicBezTo>
                    <a:pt x="1495" y="24"/>
                    <a:pt x="1495" y="24"/>
                    <a:pt x="1495" y="24"/>
                  </a:cubicBezTo>
                  <a:cubicBezTo>
                    <a:pt x="1495" y="23"/>
                    <a:pt x="1496" y="23"/>
                    <a:pt x="1496" y="23"/>
                  </a:cubicBezTo>
                  <a:cubicBezTo>
                    <a:pt x="1496" y="23"/>
                    <a:pt x="1496" y="23"/>
                    <a:pt x="1496" y="23"/>
                  </a:cubicBezTo>
                  <a:cubicBezTo>
                    <a:pt x="1496" y="23"/>
                    <a:pt x="1496" y="23"/>
                    <a:pt x="1496" y="23"/>
                  </a:cubicBezTo>
                  <a:cubicBezTo>
                    <a:pt x="1496" y="23"/>
                    <a:pt x="1496" y="23"/>
                    <a:pt x="1496" y="23"/>
                  </a:cubicBezTo>
                  <a:cubicBezTo>
                    <a:pt x="1496" y="23"/>
                    <a:pt x="1497" y="23"/>
                    <a:pt x="1497" y="22"/>
                  </a:cubicBezTo>
                  <a:cubicBezTo>
                    <a:pt x="1497" y="22"/>
                    <a:pt x="1497" y="22"/>
                    <a:pt x="1497" y="22"/>
                  </a:cubicBezTo>
                  <a:cubicBezTo>
                    <a:pt x="1497" y="22"/>
                    <a:pt x="1497" y="22"/>
                    <a:pt x="1497" y="22"/>
                  </a:cubicBezTo>
                  <a:cubicBezTo>
                    <a:pt x="1497" y="22"/>
                    <a:pt x="1497" y="22"/>
                    <a:pt x="1497" y="22"/>
                  </a:cubicBezTo>
                  <a:cubicBezTo>
                    <a:pt x="1497" y="22"/>
                    <a:pt x="1498" y="22"/>
                    <a:pt x="1498" y="21"/>
                  </a:cubicBezTo>
                  <a:cubicBezTo>
                    <a:pt x="1498" y="21"/>
                    <a:pt x="1498" y="21"/>
                    <a:pt x="1498" y="21"/>
                  </a:cubicBezTo>
                  <a:cubicBezTo>
                    <a:pt x="1498" y="21"/>
                    <a:pt x="1498" y="21"/>
                    <a:pt x="1498" y="21"/>
                  </a:cubicBezTo>
                  <a:cubicBezTo>
                    <a:pt x="1498" y="21"/>
                    <a:pt x="1498" y="21"/>
                    <a:pt x="1498" y="21"/>
                  </a:cubicBezTo>
                  <a:cubicBezTo>
                    <a:pt x="1500" y="21"/>
                    <a:pt x="1499" y="22"/>
                    <a:pt x="1499" y="23"/>
                  </a:cubicBezTo>
                  <a:cubicBezTo>
                    <a:pt x="1499" y="48"/>
                    <a:pt x="1499" y="74"/>
                    <a:pt x="1499" y="99"/>
                  </a:cubicBezTo>
                  <a:cubicBezTo>
                    <a:pt x="1499" y="100"/>
                    <a:pt x="1499" y="100"/>
                    <a:pt x="1499" y="100"/>
                  </a:cubicBezTo>
                  <a:cubicBezTo>
                    <a:pt x="1499" y="101"/>
                    <a:pt x="1499" y="102"/>
                    <a:pt x="1500" y="102"/>
                  </a:cubicBezTo>
                  <a:cubicBezTo>
                    <a:pt x="1503" y="102"/>
                    <a:pt x="1505" y="102"/>
                    <a:pt x="1508" y="102"/>
                  </a:cubicBezTo>
                  <a:cubicBezTo>
                    <a:pt x="1508" y="102"/>
                    <a:pt x="1509" y="102"/>
                    <a:pt x="1510" y="101"/>
                  </a:cubicBezTo>
                  <a:cubicBezTo>
                    <a:pt x="1510" y="101"/>
                    <a:pt x="1510" y="101"/>
                    <a:pt x="1510" y="101"/>
                  </a:cubicBezTo>
                  <a:cubicBezTo>
                    <a:pt x="1510" y="101"/>
                    <a:pt x="1510" y="100"/>
                    <a:pt x="1510" y="100"/>
                  </a:cubicBezTo>
                  <a:cubicBezTo>
                    <a:pt x="1510" y="69"/>
                    <a:pt x="1510" y="38"/>
                    <a:pt x="1510" y="7"/>
                  </a:cubicBezTo>
                  <a:cubicBezTo>
                    <a:pt x="1510" y="7"/>
                    <a:pt x="1510" y="6"/>
                    <a:pt x="1510" y="6"/>
                  </a:cubicBezTo>
                  <a:cubicBezTo>
                    <a:pt x="1510" y="6"/>
                    <a:pt x="1510" y="5"/>
                    <a:pt x="1509" y="5"/>
                  </a:cubicBezTo>
                  <a:cubicBezTo>
                    <a:pt x="1508" y="5"/>
                    <a:pt x="1507" y="5"/>
                    <a:pt x="1505" y="5"/>
                  </a:cubicBezTo>
                  <a:cubicBezTo>
                    <a:pt x="1506" y="5"/>
                    <a:pt x="1506" y="5"/>
                    <a:pt x="1506" y="5"/>
                  </a:cubicBezTo>
                  <a:cubicBezTo>
                    <a:pt x="1505" y="6"/>
                    <a:pt x="1505" y="6"/>
                    <a:pt x="1505" y="6"/>
                  </a:cubicBezTo>
                  <a:cubicBezTo>
                    <a:pt x="1505" y="6"/>
                    <a:pt x="1505" y="6"/>
                    <a:pt x="1505" y="6"/>
                  </a:cubicBezTo>
                  <a:cubicBezTo>
                    <a:pt x="1505" y="6"/>
                    <a:pt x="1505" y="6"/>
                    <a:pt x="1505" y="6"/>
                  </a:cubicBezTo>
                  <a:cubicBezTo>
                    <a:pt x="1505" y="6"/>
                    <a:pt x="1505" y="6"/>
                    <a:pt x="1505" y="6"/>
                  </a:cubicBezTo>
                  <a:cubicBezTo>
                    <a:pt x="1505" y="6"/>
                    <a:pt x="1504" y="6"/>
                    <a:pt x="1504" y="7"/>
                  </a:cubicBezTo>
                  <a:cubicBezTo>
                    <a:pt x="1504" y="7"/>
                    <a:pt x="1504" y="7"/>
                    <a:pt x="1504" y="7"/>
                  </a:cubicBezTo>
                  <a:cubicBezTo>
                    <a:pt x="1504" y="7"/>
                    <a:pt x="1504" y="7"/>
                    <a:pt x="1504" y="7"/>
                  </a:cubicBezTo>
                  <a:cubicBezTo>
                    <a:pt x="1504" y="7"/>
                    <a:pt x="1504" y="7"/>
                    <a:pt x="1504" y="7"/>
                  </a:cubicBezTo>
                  <a:cubicBezTo>
                    <a:pt x="1504" y="7"/>
                    <a:pt x="1504" y="7"/>
                    <a:pt x="1503" y="7"/>
                  </a:cubicBezTo>
                  <a:cubicBezTo>
                    <a:pt x="1503" y="7"/>
                    <a:pt x="1503" y="7"/>
                    <a:pt x="1503" y="7"/>
                  </a:cubicBezTo>
                  <a:cubicBezTo>
                    <a:pt x="1503" y="7"/>
                    <a:pt x="1503" y="7"/>
                    <a:pt x="1503" y="7"/>
                  </a:cubicBezTo>
                  <a:cubicBezTo>
                    <a:pt x="1503" y="8"/>
                    <a:pt x="1503" y="8"/>
                    <a:pt x="1503" y="8"/>
                  </a:cubicBezTo>
                  <a:cubicBezTo>
                    <a:pt x="1503" y="8"/>
                    <a:pt x="1502" y="8"/>
                    <a:pt x="1502" y="8"/>
                  </a:cubicBezTo>
                  <a:cubicBezTo>
                    <a:pt x="1502" y="8"/>
                    <a:pt x="1502" y="8"/>
                    <a:pt x="1502" y="8"/>
                  </a:cubicBezTo>
                  <a:cubicBezTo>
                    <a:pt x="1502" y="8"/>
                    <a:pt x="1502" y="8"/>
                    <a:pt x="1502" y="8"/>
                  </a:cubicBezTo>
                  <a:cubicBezTo>
                    <a:pt x="1502" y="8"/>
                    <a:pt x="1502" y="8"/>
                    <a:pt x="1502" y="8"/>
                  </a:cubicBezTo>
                  <a:cubicBezTo>
                    <a:pt x="1502" y="8"/>
                    <a:pt x="1501" y="8"/>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0" y="10"/>
                    <a:pt x="1500" y="9"/>
                    <a:pt x="1500" y="10"/>
                  </a:cubicBezTo>
                  <a:cubicBezTo>
                    <a:pt x="1500" y="10"/>
                    <a:pt x="1500" y="10"/>
                    <a:pt x="1500" y="10"/>
                  </a:cubicBezTo>
                  <a:cubicBezTo>
                    <a:pt x="1500" y="10"/>
                    <a:pt x="1500" y="10"/>
                    <a:pt x="1500" y="10"/>
                  </a:cubicBezTo>
                  <a:cubicBezTo>
                    <a:pt x="1500" y="10"/>
                    <a:pt x="1500" y="10"/>
                    <a:pt x="1500" y="10"/>
                  </a:cubicBezTo>
                  <a:cubicBezTo>
                    <a:pt x="1499" y="10"/>
                    <a:pt x="1499" y="10"/>
                    <a:pt x="1499" y="10"/>
                  </a:cubicBezTo>
                  <a:cubicBezTo>
                    <a:pt x="1499" y="10"/>
                    <a:pt x="1499" y="10"/>
                    <a:pt x="1499" y="10"/>
                  </a:cubicBezTo>
                  <a:cubicBezTo>
                    <a:pt x="1499" y="11"/>
                    <a:pt x="1498" y="10"/>
                    <a:pt x="1498" y="11"/>
                  </a:cubicBezTo>
                  <a:cubicBezTo>
                    <a:pt x="1498" y="11"/>
                    <a:pt x="1498" y="11"/>
                    <a:pt x="1498" y="11"/>
                  </a:cubicBezTo>
                  <a:cubicBezTo>
                    <a:pt x="1498" y="11"/>
                    <a:pt x="1498" y="11"/>
                    <a:pt x="1498" y="11"/>
                  </a:cubicBezTo>
                  <a:cubicBezTo>
                    <a:pt x="1498" y="11"/>
                    <a:pt x="1498" y="11"/>
                    <a:pt x="1498" y="11"/>
                  </a:cubicBezTo>
                  <a:cubicBezTo>
                    <a:pt x="1498" y="11"/>
                    <a:pt x="1497" y="11"/>
                    <a:pt x="1497" y="11"/>
                  </a:cubicBezTo>
                  <a:cubicBezTo>
                    <a:pt x="1497" y="11"/>
                    <a:pt x="1497" y="11"/>
                    <a:pt x="1497" y="11"/>
                  </a:cubicBezTo>
                  <a:cubicBezTo>
                    <a:pt x="1497" y="11"/>
                    <a:pt x="1497" y="12"/>
                    <a:pt x="1497" y="12"/>
                  </a:cubicBezTo>
                  <a:cubicBezTo>
                    <a:pt x="1497" y="12"/>
                    <a:pt x="1497" y="12"/>
                    <a:pt x="1497" y="12"/>
                  </a:cubicBezTo>
                  <a:cubicBezTo>
                    <a:pt x="1497" y="12"/>
                    <a:pt x="1496" y="12"/>
                    <a:pt x="1496" y="12"/>
                  </a:cubicBezTo>
                  <a:cubicBezTo>
                    <a:pt x="1496" y="12"/>
                    <a:pt x="1496" y="12"/>
                    <a:pt x="1496" y="12"/>
                  </a:cubicBezTo>
                  <a:cubicBezTo>
                    <a:pt x="1496" y="12"/>
                    <a:pt x="1496" y="12"/>
                    <a:pt x="1495" y="12"/>
                  </a:cubicBezTo>
                  <a:cubicBezTo>
                    <a:pt x="1495" y="12"/>
                    <a:pt x="1495" y="12"/>
                    <a:pt x="1495" y="12"/>
                  </a:cubicBezTo>
                  <a:cubicBezTo>
                    <a:pt x="1495" y="13"/>
                    <a:pt x="1495" y="13"/>
                    <a:pt x="1495" y="13"/>
                  </a:cubicBezTo>
                  <a:cubicBezTo>
                    <a:pt x="1495" y="13"/>
                    <a:pt x="1495" y="13"/>
                    <a:pt x="1495" y="13"/>
                  </a:cubicBezTo>
                  <a:cubicBezTo>
                    <a:pt x="1495" y="13"/>
                    <a:pt x="1494" y="13"/>
                    <a:pt x="1494" y="13"/>
                  </a:cubicBezTo>
                  <a:cubicBezTo>
                    <a:pt x="1494" y="13"/>
                    <a:pt x="1494" y="13"/>
                    <a:pt x="1494" y="13"/>
                  </a:cubicBezTo>
                  <a:cubicBezTo>
                    <a:pt x="1494" y="13"/>
                    <a:pt x="1494" y="13"/>
                    <a:pt x="1494" y="13"/>
                  </a:cubicBezTo>
                  <a:cubicBezTo>
                    <a:pt x="1494" y="13"/>
                    <a:pt x="1494" y="13"/>
                    <a:pt x="1494" y="13"/>
                  </a:cubicBezTo>
                  <a:cubicBezTo>
                    <a:pt x="1493" y="14"/>
                    <a:pt x="1493" y="14"/>
                    <a:pt x="1493" y="14"/>
                  </a:cubicBezTo>
                  <a:cubicBezTo>
                    <a:pt x="1493" y="14"/>
                    <a:pt x="1493" y="14"/>
                    <a:pt x="1493" y="14"/>
                  </a:cubicBezTo>
                  <a:cubicBezTo>
                    <a:pt x="1493" y="14"/>
                    <a:pt x="1492" y="14"/>
                    <a:pt x="1492" y="14"/>
                  </a:cubicBezTo>
                  <a:cubicBezTo>
                    <a:pt x="1492" y="14"/>
                    <a:pt x="1492" y="14"/>
                    <a:pt x="1492" y="14"/>
                  </a:cubicBezTo>
                  <a:cubicBezTo>
                    <a:pt x="1492" y="14"/>
                    <a:pt x="1492" y="14"/>
                    <a:pt x="1492" y="15"/>
                  </a:cubicBezTo>
                  <a:cubicBezTo>
                    <a:pt x="1492" y="15"/>
                    <a:pt x="1492" y="15"/>
                    <a:pt x="1492" y="15"/>
                  </a:cubicBezTo>
                  <a:cubicBezTo>
                    <a:pt x="1491" y="15"/>
                    <a:pt x="1491" y="15"/>
                    <a:pt x="1491" y="15"/>
                  </a:cubicBezTo>
                  <a:cubicBezTo>
                    <a:pt x="1491" y="15"/>
                    <a:pt x="1491" y="15"/>
                    <a:pt x="1491" y="15"/>
                  </a:cubicBezTo>
                  <a:cubicBezTo>
                    <a:pt x="1491" y="15"/>
                    <a:pt x="1490" y="15"/>
                    <a:pt x="1490" y="15"/>
                  </a:cubicBezTo>
                  <a:cubicBezTo>
                    <a:pt x="1490" y="15"/>
                    <a:pt x="1490" y="15"/>
                    <a:pt x="1490" y="15"/>
                  </a:cubicBezTo>
                  <a:cubicBezTo>
                    <a:pt x="1490" y="15"/>
                    <a:pt x="1490" y="15"/>
                    <a:pt x="1489" y="16"/>
                  </a:cubicBezTo>
                  <a:cubicBezTo>
                    <a:pt x="1490" y="16"/>
                    <a:pt x="1490" y="16"/>
                    <a:pt x="1490" y="16"/>
                  </a:cubicBezTo>
                  <a:cubicBezTo>
                    <a:pt x="1489" y="16"/>
                    <a:pt x="1489" y="16"/>
                    <a:pt x="1489" y="16"/>
                  </a:cubicBezTo>
                  <a:cubicBezTo>
                    <a:pt x="1489" y="16"/>
                    <a:pt x="1489" y="16"/>
                    <a:pt x="1489" y="16"/>
                  </a:cubicBezTo>
                  <a:cubicBezTo>
                    <a:pt x="1489" y="16"/>
                    <a:pt x="1488" y="16"/>
                    <a:pt x="1488" y="16"/>
                  </a:cubicBezTo>
                  <a:cubicBezTo>
                    <a:pt x="1488" y="16"/>
                    <a:pt x="1488" y="16"/>
                    <a:pt x="1488" y="16"/>
                  </a:cubicBezTo>
                  <a:cubicBezTo>
                    <a:pt x="1488" y="16"/>
                    <a:pt x="1488" y="16"/>
                    <a:pt x="1487" y="17"/>
                  </a:cubicBezTo>
                  <a:cubicBezTo>
                    <a:pt x="1487" y="17"/>
                    <a:pt x="1487" y="17"/>
                    <a:pt x="1487" y="17"/>
                  </a:cubicBezTo>
                  <a:cubicBezTo>
                    <a:pt x="1487" y="17"/>
                    <a:pt x="1487" y="17"/>
                    <a:pt x="1487" y="17"/>
                  </a:cubicBezTo>
                  <a:cubicBezTo>
                    <a:pt x="1487" y="17"/>
                    <a:pt x="1487" y="17"/>
                    <a:pt x="1487" y="17"/>
                  </a:cubicBezTo>
                  <a:cubicBezTo>
                    <a:pt x="1486" y="17"/>
                    <a:pt x="1486" y="17"/>
                    <a:pt x="1486" y="17"/>
                  </a:cubicBezTo>
                  <a:cubicBezTo>
                    <a:pt x="1486" y="17"/>
                    <a:pt x="1486" y="17"/>
                    <a:pt x="1486" y="17"/>
                  </a:cubicBezTo>
                  <a:cubicBezTo>
                    <a:pt x="1486" y="17"/>
                    <a:pt x="1486" y="17"/>
                    <a:pt x="1486" y="17"/>
                  </a:cubicBezTo>
                  <a:cubicBezTo>
                    <a:pt x="1486" y="17"/>
                    <a:pt x="1485" y="17"/>
                    <a:pt x="1485" y="18"/>
                  </a:cubicBezTo>
                  <a:cubicBezTo>
                    <a:pt x="1485" y="18"/>
                    <a:pt x="1485" y="18"/>
                    <a:pt x="1485" y="18"/>
                  </a:cubicBezTo>
                  <a:cubicBezTo>
                    <a:pt x="1485" y="18"/>
                    <a:pt x="1484" y="18"/>
                    <a:pt x="1484" y="18"/>
                  </a:cubicBezTo>
                  <a:cubicBezTo>
                    <a:pt x="1484" y="18"/>
                    <a:pt x="1484" y="18"/>
                    <a:pt x="1484" y="18"/>
                  </a:cubicBezTo>
                  <a:cubicBezTo>
                    <a:pt x="1484" y="18"/>
                    <a:pt x="1484" y="18"/>
                    <a:pt x="1484" y="18"/>
                  </a:cubicBezTo>
                  <a:cubicBezTo>
                    <a:pt x="1483" y="18"/>
                    <a:pt x="1483" y="18"/>
                    <a:pt x="1483" y="18"/>
                  </a:cubicBezTo>
                  <a:cubicBezTo>
                    <a:pt x="1483" y="18"/>
                    <a:pt x="1483" y="18"/>
                    <a:pt x="1482" y="19"/>
                  </a:cubicBezTo>
                  <a:cubicBezTo>
                    <a:pt x="1482" y="19"/>
                    <a:pt x="1482" y="19"/>
                    <a:pt x="1482" y="19"/>
                  </a:cubicBezTo>
                  <a:cubicBezTo>
                    <a:pt x="1482" y="19"/>
                    <a:pt x="1482" y="19"/>
                    <a:pt x="1481" y="19"/>
                  </a:cubicBezTo>
                  <a:cubicBezTo>
                    <a:pt x="1481" y="19"/>
                    <a:pt x="1481" y="19"/>
                    <a:pt x="1481" y="19"/>
                  </a:cubicBezTo>
                  <a:cubicBezTo>
                    <a:pt x="1481" y="19"/>
                    <a:pt x="1481" y="19"/>
                    <a:pt x="1480" y="19"/>
                  </a:cubicBezTo>
                  <a:cubicBezTo>
                    <a:pt x="1480" y="19"/>
                    <a:pt x="1480" y="19"/>
                    <a:pt x="1480" y="19"/>
                  </a:cubicBezTo>
                  <a:cubicBezTo>
                    <a:pt x="1480" y="20"/>
                    <a:pt x="1480" y="19"/>
                    <a:pt x="1479" y="20"/>
                  </a:cubicBezTo>
                  <a:cubicBezTo>
                    <a:pt x="1479" y="20"/>
                    <a:pt x="1479" y="20"/>
                    <a:pt x="1479" y="20"/>
                  </a:cubicBezTo>
                  <a:cubicBezTo>
                    <a:pt x="1479" y="20"/>
                    <a:pt x="1479" y="20"/>
                    <a:pt x="1478" y="20"/>
                  </a:cubicBezTo>
                  <a:cubicBezTo>
                    <a:pt x="1478" y="20"/>
                    <a:pt x="1478" y="20"/>
                    <a:pt x="1478" y="20"/>
                  </a:cubicBezTo>
                  <a:cubicBezTo>
                    <a:pt x="1478" y="20"/>
                    <a:pt x="1477" y="20"/>
                    <a:pt x="1477" y="21"/>
                  </a:cubicBezTo>
                  <a:cubicBezTo>
                    <a:pt x="1477" y="24"/>
                    <a:pt x="1477" y="28"/>
                    <a:pt x="1477" y="31"/>
                  </a:cubicBezTo>
                  <a:cubicBezTo>
                    <a:pt x="1478" y="32"/>
                    <a:pt x="1478" y="31"/>
                    <a:pt x="1479" y="31"/>
                  </a:cubicBezTo>
                  <a:cubicBezTo>
                    <a:pt x="1479" y="31"/>
                    <a:pt x="1479" y="31"/>
                    <a:pt x="1479" y="31"/>
                  </a:cubicBezTo>
                  <a:cubicBezTo>
                    <a:pt x="1479" y="31"/>
                    <a:pt x="1479" y="31"/>
                    <a:pt x="1480" y="31"/>
                  </a:cubicBezTo>
                  <a:cubicBezTo>
                    <a:pt x="1480" y="31"/>
                    <a:pt x="1480" y="31"/>
                    <a:pt x="1480" y="31"/>
                  </a:cubicBezTo>
                  <a:cubicBezTo>
                    <a:pt x="1480" y="31"/>
                    <a:pt x="1480" y="31"/>
                    <a:pt x="1480" y="31"/>
                  </a:cubicBezTo>
                  <a:cubicBezTo>
                    <a:pt x="1480" y="31"/>
                    <a:pt x="1481" y="31"/>
                    <a:pt x="1481" y="31"/>
                  </a:cubicBezTo>
                  <a:cubicBezTo>
                    <a:pt x="1481" y="30"/>
                    <a:pt x="1481" y="30"/>
                    <a:pt x="1481" y="30"/>
                  </a:cubicBezTo>
                  <a:cubicBezTo>
                    <a:pt x="1481" y="30"/>
                    <a:pt x="1481" y="30"/>
                    <a:pt x="1481" y="30"/>
                  </a:cubicBezTo>
                  <a:cubicBezTo>
                    <a:pt x="1481" y="30"/>
                    <a:pt x="1482" y="30"/>
                    <a:pt x="1482" y="30"/>
                  </a:cubicBezTo>
                  <a:cubicBezTo>
                    <a:pt x="1482" y="30"/>
                    <a:pt x="1482" y="30"/>
                    <a:pt x="1482" y="30"/>
                  </a:cubicBezTo>
                  <a:cubicBezTo>
                    <a:pt x="1482" y="30"/>
                    <a:pt x="1483" y="30"/>
                    <a:pt x="1483" y="30"/>
                  </a:cubicBezTo>
                  <a:cubicBezTo>
                    <a:pt x="1483" y="30"/>
                    <a:pt x="1483" y="30"/>
                    <a:pt x="1483" y="30"/>
                  </a:cubicBezTo>
                  <a:cubicBezTo>
                    <a:pt x="1483" y="30"/>
                    <a:pt x="1483" y="30"/>
                    <a:pt x="1484" y="29"/>
                  </a:cubicBezTo>
                  <a:cubicBezTo>
                    <a:pt x="1484" y="29"/>
                    <a:pt x="1484" y="29"/>
                    <a:pt x="1484" y="29"/>
                  </a:cubicBezTo>
                  <a:cubicBezTo>
                    <a:pt x="1484" y="29"/>
                    <a:pt x="1484" y="29"/>
                    <a:pt x="1484" y="29"/>
                  </a:cubicBezTo>
                  <a:cubicBezTo>
                    <a:pt x="1484" y="29"/>
                    <a:pt x="1484" y="29"/>
                    <a:pt x="1485" y="29"/>
                  </a:cubicBezTo>
                  <a:cubicBezTo>
                    <a:pt x="1485" y="29"/>
                    <a:pt x="1485" y="29"/>
                    <a:pt x="1485" y="29"/>
                  </a:cubicBezTo>
                  <a:cubicBezTo>
                    <a:pt x="1485" y="29"/>
                    <a:pt x="1485" y="29"/>
                    <a:pt x="1485" y="29"/>
                  </a:cubicBezTo>
                  <a:cubicBezTo>
                    <a:pt x="1485" y="29"/>
                    <a:pt x="1485" y="29"/>
                    <a:pt x="1485" y="29"/>
                  </a:cubicBezTo>
                  <a:cubicBezTo>
                    <a:pt x="1485" y="29"/>
                    <a:pt x="1486" y="29"/>
                    <a:pt x="1486" y="28"/>
                  </a:cubicBezTo>
                  <a:cubicBezTo>
                    <a:pt x="1486" y="28"/>
                    <a:pt x="1486" y="28"/>
                    <a:pt x="1486" y="28"/>
                  </a:cubicBezTo>
                  <a:cubicBezTo>
                    <a:pt x="1486" y="28"/>
                    <a:pt x="1486" y="28"/>
                    <a:pt x="1486" y="28"/>
                  </a:cubicBezTo>
                  <a:cubicBezTo>
                    <a:pt x="1486" y="28"/>
                    <a:pt x="1487" y="28"/>
                    <a:pt x="1487" y="28"/>
                  </a:cubicBezTo>
                  <a:close/>
                  <a:moveTo>
                    <a:pt x="211" y="46"/>
                  </a:moveTo>
                  <a:cubicBezTo>
                    <a:pt x="211" y="42"/>
                    <a:pt x="211" y="39"/>
                    <a:pt x="211" y="36"/>
                  </a:cubicBezTo>
                  <a:cubicBezTo>
                    <a:pt x="211" y="34"/>
                    <a:pt x="211" y="34"/>
                    <a:pt x="210" y="34"/>
                  </a:cubicBezTo>
                  <a:cubicBezTo>
                    <a:pt x="208" y="34"/>
                    <a:pt x="205" y="34"/>
                    <a:pt x="203" y="34"/>
                  </a:cubicBezTo>
                  <a:cubicBezTo>
                    <a:pt x="200" y="34"/>
                    <a:pt x="201" y="34"/>
                    <a:pt x="201" y="36"/>
                  </a:cubicBezTo>
                  <a:cubicBezTo>
                    <a:pt x="201" y="57"/>
                    <a:pt x="201" y="78"/>
                    <a:pt x="201" y="99"/>
                  </a:cubicBezTo>
                  <a:cubicBezTo>
                    <a:pt x="201" y="100"/>
                    <a:pt x="201" y="100"/>
                    <a:pt x="201" y="100"/>
                  </a:cubicBezTo>
                  <a:cubicBezTo>
                    <a:pt x="201" y="101"/>
                    <a:pt x="201" y="101"/>
                    <a:pt x="202" y="101"/>
                  </a:cubicBezTo>
                  <a:cubicBezTo>
                    <a:pt x="205" y="101"/>
                    <a:pt x="207" y="101"/>
                    <a:pt x="210" y="101"/>
                  </a:cubicBezTo>
                  <a:cubicBezTo>
                    <a:pt x="212" y="101"/>
                    <a:pt x="211" y="102"/>
                    <a:pt x="211" y="100"/>
                  </a:cubicBezTo>
                  <a:cubicBezTo>
                    <a:pt x="211" y="89"/>
                    <a:pt x="211" y="78"/>
                    <a:pt x="211" y="68"/>
                  </a:cubicBezTo>
                  <a:cubicBezTo>
                    <a:pt x="211" y="65"/>
                    <a:pt x="212" y="63"/>
                    <a:pt x="212" y="60"/>
                  </a:cubicBezTo>
                  <a:cubicBezTo>
                    <a:pt x="213" y="55"/>
                    <a:pt x="214" y="51"/>
                    <a:pt x="218" y="47"/>
                  </a:cubicBezTo>
                  <a:cubicBezTo>
                    <a:pt x="220" y="44"/>
                    <a:pt x="224" y="43"/>
                    <a:pt x="228" y="43"/>
                  </a:cubicBezTo>
                  <a:cubicBezTo>
                    <a:pt x="230" y="43"/>
                    <a:pt x="233" y="44"/>
                    <a:pt x="236" y="45"/>
                  </a:cubicBezTo>
                  <a:cubicBezTo>
                    <a:pt x="236" y="42"/>
                    <a:pt x="236" y="39"/>
                    <a:pt x="236" y="35"/>
                  </a:cubicBezTo>
                  <a:cubicBezTo>
                    <a:pt x="236" y="34"/>
                    <a:pt x="236" y="34"/>
                    <a:pt x="234" y="34"/>
                  </a:cubicBezTo>
                  <a:cubicBezTo>
                    <a:pt x="227" y="32"/>
                    <a:pt x="221" y="34"/>
                    <a:pt x="216" y="40"/>
                  </a:cubicBezTo>
                  <a:cubicBezTo>
                    <a:pt x="214" y="42"/>
                    <a:pt x="213" y="44"/>
                    <a:pt x="212" y="46"/>
                  </a:cubicBezTo>
                  <a:cubicBezTo>
                    <a:pt x="212" y="47"/>
                    <a:pt x="212" y="47"/>
                    <a:pt x="212" y="48"/>
                  </a:cubicBezTo>
                  <a:cubicBezTo>
                    <a:pt x="211" y="47"/>
                    <a:pt x="211" y="46"/>
                    <a:pt x="211" y="46"/>
                  </a:cubicBezTo>
                  <a:close/>
                  <a:moveTo>
                    <a:pt x="1289" y="58"/>
                  </a:moveTo>
                  <a:cubicBezTo>
                    <a:pt x="1289" y="58"/>
                    <a:pt x="1289" y="58"/>
                    <a:pt x="1289" y="58"/>
                  </a:cubicBezTo>
                  <a:cubicBezTo>
                    <a:pt x="1289" y="58"/>
                    <a:pt x="1289" y="57"/>
                    <a:pt x="1289" y="57"/>
                  </a:cubicBezTo>
                  <a:cubicBezTo>
                    <a:pt x="1289" y="57"/>
                    <a:pt x="1289" y="57"/>
                    <a:pt x="1289" y="57"/>
                  </a:cubicBezTo>
                  <a:cubicBezTo>
                    <a:pt x="1290" y="56"/>
                    <a:pt x="1289" y="56"/>
                    <a:pt x="1290" y="56"/>
                  </a:cubicBezTo>
                  <a:cubicBezTo>
                    <a:pt x="1290" y="56"/>
                    <a:pt x="1290" y="56"/>
                    <a:pt x="1290" y="56"/>
                  </a:cubicBezTo>
                  <a:cubicBezTo>
                    <a:pt x="1290" y="55"/>
                    <a:pt x="1290" y="55"/>
                    <a:pt x="1290" y="55"/>
                  </a:cubicBezTo>
                  <a:cubicBezTo>
                    <a:pt x="1290" y="55"/>
                    <a:pt x="1290" y="55"/>
                    <a:pt x="1290" y="55"/>
                  </a:cubicBezTo>
                  <a:cubicBezTo>
                    <a:pt x="1290" y="54"/>
                    <a:pt x="1290" y="54"/>
                    <a:pt x="1290" y="54"/>
                  </a:cubicBezTo>
                  <a:cubicBezTo>
                    <a:pt x="1290" y="54"/>
                    <a:pt x="1290" y="54"/>
                    <a:pt x="1290" y="54"/>
                  </a:cubicBezTo>
                  <a:cubicBezTo>
                    <a:pt x="1291" y="54"/>
                    <a:pt x="1291" y="53"/>
                    <a:pt x="1291" y="53"/>
                  </a:cubicBezTo>
                  <a:cubicBezTo>
                    <a:pt x="1291" y="53"/>
                    <a:pt x="1291" y="53"/>
                    <a:pt x="1291" y="53"/>
                  </a:cubicBezTo>
                  <a:cubicBezTo>
                    <a:pt x="1291" y="53"/>
                    <a:pt x="1291" y="53"/>
                    <a:pt x="1291" y="52"/>
                  </a:cubicBezTo>
                  <a:cubicBezTo>
                    <a:pt x="1291" y="52"/>
                    <a:pt x="1291" y="52"/>
                    <a:pt x="1291" y="52"/>
                  </a:cubicBezTo>
                  <a:cubicBezTo>
                    <a:pt x="1291" y="52"/>
                    <a:pt x="1291" y="52"/>
                    <a:pt x="1291" y="52"/>
                  </a:cubicBezTo>
                  <a:cubicBezTo>
                    <a:pt x="1291" y="52"/>
                    <a:pt x="1291" y="52"/>
                    <a:pt x="1291" y="52"/>
                  </a:cubicBezTo>
                  <a:cubicBezTo>
                    <a:pt x="1292" y="52"/>
                    <a:pt x="1292" y="51"/>
                    <a:pt x="1292" y="51"/>
                  </a:cubicBezTo>
                  <a:cubicBezTo>
                    <a:pt x="1292" y="51"/>
                    <a:pt x="1292" y="51"/>
                    <a:pt x="1292" y="51"/>
                  </a:cubicBezTo>
                  <a:cubicBezTo>
                    <a:pt x="1292" y="51"/>
                    <a:pt x="1292" y="51"/>
                    <a:pt x="1292" y="50"/>
                  </a:cubicBezTo>
                  <a:cubicBezTo>
                    <a:pt x="1292" y="50"/>
                    <a:pt x="1292" y="50"/>
                    <a:pt x="1292" y="50"/>
                  </a:cubicBezTo>
                  <a:cubicBezTo>
                    <a:pt x="1292" y="50"/>
                    <a:pt x="1292" y="50"/>
                    <a:pt x="1292" y="50"/>
                  </a:cubicBezTo>
                  <a:cubicBezTo>
                    <a:pt x="1292" y="50"/>
                    <a:pt x="1292" y="50"/>
                    <a:pt x="1292" y="50"/>
                  </a:cubicBezTo>
                  <a:cubicBezTo>
                    <a:pt x="1293" y="50"/>
                    <a:pt x="1293" y="49"/>
                    <a:pt x="1293" y="49"/>
                  </a:cubicBezTo>
                  <a:cubicBezTo>
                    <a:pt x="1293" y="49"/>
                    <a:pt x="1293" y="49"/>
                    <a:pt x="1293" y="49"/>
                  </a:cubicBezTo>
                  <a:cubicBezTo>
                    <a:pt x="1293" y="49"/>
                    <a:pt x="1293" y="49"/>
                    <a:pt x="1293" y="49"/>
                  </a:cubicBezTo>
                  <a:cubicBezTo>
                    <a:pt x="1293" y="49"/>
                    <a:pt x="1293" y="49"/>
                    <a:pt x="1293" y="49"/>
                  </a:cubicBezTo>
                  <a:cubicBezTo>
                    <a:pt x="1293" y="49"/>
                    <a:pt x="1293" y="49"/>
                    <a:pt x="1293" y="48"/>
                  </a:cubicBezTo>
                  <a:cubicBezTo>
                    <a:pt x="1293" y="49"/>
                    <a:pt x="1293" y="49"/>
                    <a:pt x="1293" y="49"/>
                  </a:cubicBezTo>
                  <a:cubicBezTo>
                    <a:pt x="1294" y="48"/>
                    <a:pt x="1294" y="48"/>
                    <a:pt x="1294" y="48"/>
                  </a:cubicBezTo>
                  <a:cubicBezTo>
                    <a:pt x="1294" y="48"/>
                    <a:pt x="1294" y="48"/>
                    <a:pt x="1294" y="48"/>
                  </a:cubicBezTo>
                  <a:cubicBezTo>
                    <a:pt x="1294" y="48"/>
                    <a:pt x="1294" y="48"/>
                    <a:pt x="1294" y="48"/>
                  </a:cubicBezTo>
                  <a:cubicBezTo>
                    <a:pt x="1294" y="48"/>
                    <a:pt x="1294" y="48"/>
                    <a:pt x="1294" y="48"/>
                  </a:cubicBezTo>
                  <a:cubicBezTo>
                    <a:pt x="1294" y="47"/>
                    <a:pt x="1294"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6"/>
                    <a:pt x="1295" y="46"/>
                    <a:pt x="1296" y="46"/>
                  </a:cubicBezTo>
                  <a:cubicBezTo>
                    <a:pt x="1296" y="46"/>
                    <a:pt x="1296" y="46"/>
                    <a:pt x="1296" y="46"/>
                  </a:cubicBezTo>
                  <a:cubicBezTo>
                    <a:pt x="1296" y="46"/>
                    <a:pt x="1296" y="46"/>
                    <a:pt x="1296" y="46"/>
                  </a:cubicBezTo>
                  <a:cubicBezTo>
                    <a:pt x="1296" y="46"/>
                    <a:pt x="1296" y="46"/>
                    <a:pt x="1296" y="46"/>
                  </a:cubicBezTo>
                  <a:cubicBezTo>
                    <a:pt x="1296" y="46"/>
                    <a:pt x="1296" y="46"/>
                    <a:pt x="1297" y="45"/>
                  </a:cubicBezTo>
                  <a:cubicBezTo>
                    <a:pt x="1297" y="45"/>
                    <a:pt x="1297" y="45"/>
                    <a:pt x="1297" y="45"/>
                  </a:cubicBezTo>
                  <a:cubicBezTo>
                    <a:pt x="1297" y="45"/>
                    <a:pt x="1297" y="45"/>
                    <a:pt x="1297" y="45"/>
                  </a:cubicBezTo>
                  <a:cubicBezTo>
                    <a:pt x="1297" y="45"/>
                    <a:pt x="1297" y="45"/>
                    <a:pt x="1297" y="45"/>
                  </a:cubicBezTo>
                  <a:cubicBezTo>
                    <a:pt x="1297" y="45"/>
                    <a:pt x="1297" y="45"/>
                    <a:pt x="1298" y="45"/>
                  </a:cubicBezTo>
                  <a:cubicBezTo>
                    <a:pt x="1298" y="45"/>
                    <a:pt x="1298" y="45"/>
                    <a:pt x="1298" y="45"/>
                  </a:cubicBezTo>
                  <a:cubicBezTo>
                    <a:pt x="1298" y="45"/>
                    <a:pt x="1298" y="45"/>
                    <a:pt x="1298" y="44"/>
                  </a:cubicBezTo>
                  <a:cubicBezTo>
                    <a:pt x="1298" y="44"/>
                    <a:pt x="1298" y="44"/>
                    <a:pt x="1298" y="44"/>
                  </a:cubicBezTo>
                  <a:cubicBezTo>
                    <a:pt x="1299" y="44"/>
                    <a:pt x="1299" y="44"/>
                    <a:pt x="1299" y="44"/>
                  </a:cubicBezTo>
                  <a:cubicBezTo>
                    <a:pt x="1299" y="44"/>
                    <a:pt x="1299" y="44"/>
                    <a:pt x="1299" y="44"/>
                  </a:cubicBezTo>
                  <a:cubicBezTo>
                    <a:pt x="1299" y="44"/>
                    <a:pt x="1300" y="44"/>
                    <a:pt x="1300" y="44"/>
                  </a:cubicBezTo>
                  <a:cubicBezTo>
                    <a:pt x="1300" y="44"/>
                    <a:pt x="1300" y="44"/>
                    <a:pt x="1300" y="44"/>
                  </a:cubicBezTo>
                  <a:cubicBezTo>
                    <a:pt x="1300" y="44"/>
                    <a:pt x="1300" y="44"/>
                    <a:pt x="1300" y="44"/>
                  </a:cubicBezTo>
                  <a:cubicBezTo>
                    <a:pt x="1301" y="44"/>
                    <a:pt x="1301" y="44"/>
                    <a:pt x="1301" y="43"/>
                  </a:cubicBezTo>
                  <a:cubicBezTo>
                    <a:pt x="1302" y="43"/>
                    <a:pt x="1302" y="43"/>
                    <a:pt x="1302" y="43"/>
                  </a:cubicBezTo>
                  <a:cubicBezTo>
                    <a:pt x="1302" y="43"/>
                    <a:pt x="1302" y="43"/>
                    <a:pt x="1302" y="43"/>
                  </a:cubicBezTo>
                  <a:cubicBezTo>
                    <a:pt x="1303" y="43"/>
                    <a:pt x="1305" y="43"/>
                    <a:pt x="1307" y="43"/>
                  </a:cubicBezTo>
                  <a:cubicBezTo>
                    <a:pt x="1307" y="43"/>
                    <a:pt x="1307" y="43"/>
                    <a:pt x="1307" y="43"/>
                  </a:cubicBezTo>
                  <a:cubicBezTo>
                    <a:pt x="1308" y="44"/>
                    <a:pt x="1308" y="43"/>
                    <a:pt x="1309" y="44"/>
                  </a:cubicBezTo>
                  <a:cubicBezTo>
                    <a:pt x="1309" y="44"/>
                    <a:pt x="1309" y="44"/>
                    <a:pt x="1309" y="44"/>
                  </a:cubicBezTo>
                  <a:cubicBezTo>
                    <a:pt x="1309" y="44"/>
                    <a:pt x="1309" y="44"/>
                    <a:pt x="1309" y="44"/>
                  </a:cubicBezTo>
                  <a:cubicBezTo>
                    <a:pt x="1309" y="44"/>
                    <a:pt x="1309" y="44"/>
                    <a:pt x="1310" y="44"/>
                  </a:cubicBezTo>
                  <a:cubicBezTo>
                    <a:pt x="1310" y="44"/>
                    <a:pt x="1310" y="44"/>
                    <a:pt x="1310" y="44"/>
                  </a:cubicBezTo>
                  <a:cubicBezTo>
                    <a:pt x="1310" y="44"/>
                    <a:pt x="1310" y="44"/>
                    <a:pt x="1310" y="44"/>
                  </a:cubicBezTo>
                  <a:cubicBezTo>
                    <a:pt x="1310" y="44"/>
                    <a:pt x="1310" y="44"/>
                    <a:pt x="1311" y="44"/>
                  </a:cubicBezTo>
                  <a:cubicBezTo>
                    <a:pt x="1311" y="44"/>
                    <a:pt x="1311" y="44"/>
                    <a:pt x="1311" y="44"/>
                  </a:cubicBezTo>
                  <a:cubicBezTo>
                    <a:pt x="1311" y="45"/>
                    <a:pt x="1311" y="45"/>
                    <a:pt x="1311" y="45"/>
                  </a:cubicBezTo>
                  <a:cubicBezTo>
                    <a:pt x="1311" y="45"/>
                    <a:pt x="1311" y="45"/>
                    <a:pt x="1311" y="45"/>
                  </a:cubicBezTo>
                  <a:cubicBezTo>
                    <a:pt x="1311" y="45"/>
                    <a:pt x="1311" y="45"/>
                    <a:pt x="1312" y="45"/>
                  </a:cubicBezTo>
                  <a:cubicBezTo>
                    <a:pt x="1312" y="45"/>
                    <a:pt x="1312" y="45"/>
                    <a:pt x="1312" y="45"/>
                  </a:cubicBezTo>
                  <a:cubicBezTo>
                    <a:pt x="1312" y="45"/>
                    <a:pt x="1312" y="45"/>
                    <a:pt x="1312" y="45"/>
                  </a:cubicBezTo>
                  <a:cubicBezTo>
                    <a:pt x="1312" y="41"/>
                    <a:pt x="1312" y="38"/>
                    <a:pt x="1312" y="34"/>
                  </a:cubicBezTo>
                  <a:cubicBezTo>
                    <a:pt x="1312" y="34"/>
                    <a:pt x="1312" y="34"/>
                    <a:pt x="1311" y="34"/>
                  </a:cubicBezTo>
                  <a:cubicBezTo>
                    <a:pt x="1311" y="34"/>
                    <a:pt x="1311" y="34"/>
                    <a:pt x="1311" y="34"/>
                  </a:cubicBezTo>
                  <a:cubicBezTo>
                    <a:pt x="1311" y="33"/>
                    <a:pt x="1310" y="34"/>
                    <a:pt x="1310" y="33"/>
                  </a:cubicBezTo>
                  <a:cubicBezTo>
                    <a:pt x="1310" y="33"/>
                    <a:pt x="1310" y="33"/>
                    <a:pt x="1309" y="33"/>
                  </a:cubicBezTo>
                  <a:cubicBezTo>
                    <a:pt x="1307" y="33"/>
                    <a:pt x="1305" y="33"/>
                    <a:pt x="1303" y="33"/>
                  </a:cubicBezTo>
                  <a:cubicBezTo>
                    <a:pt x="1302" y="33"/>
                    <a:pt x="1302" y="33"/>
                    <a:pt x="1302" y="33"/>
                  </a:cubicBezTo>
                  <a:cubicBezTo>
                    <a:pt x="1302" y="33"/>
                    <a:pt x="1302" y="33"/>
                    <a:pt x="1302" y="33"/>
                  </a:cubicBezTo>
                  <a:cubicBezTo>
                    <a:pt x="1302" y="34"/>
                    <a:pt x="1301" y="33"/>
                    <a:pt x="1301" y="34"/>
                  </a:cubicBezTo>
                  <a:cubicBezTo>
                    <a:pt x="1301" y="34"/>
                    <a:pt x="1301" y="34"/>
                    <a:pt x="1301" y="34"/>
                  </a:cubicBezTo>
                  <a:cubicBezTo>
                    <a:pt x="1301" y="34"/>
                    <a:pt x="1301" y="34"/>
                    <a:pt x="1301" y="34"/>
                  </a:cubicBezTo>
                  <a:cubicBezTo>
                    <a:pt x="1301" y="34"/>
                    <a:pt x="1300" y="34"/>
                    <a:pt x="1300" y="34"/>
                  </a:cubicBezTo>
                  <a:cubicBezTo>
                    <a:pt x="1300" y="34"/>
                    <a:pt x="1300" y="34"/>
                    <a:pt x="1300" y="34"/>
                  </a:cubicBezTo>
                  <a:cubicBezTo>
                    <a:pt x="1300" y="34"/>
                    <a:pt x="1300" y="34"/>
                    <a:pt x="1300" y="34"/>
                  </a:cubicBezTo>
                  <a:cubicBezTo>
                    <a:pt x="1300" y="34"/>
                    <a:pt x="1299" y="34"/>
                    <a:pt x="1299" y="34"/>
                  </a:cubicBezTo>
                  <a:cubicBezTo>
                    <a:pt x="1299" y="34"/>
                    <a:pt x="1299" y="34"/>
                    <a:pt x="1299" y="34"/>
                  </a:cubicBezTo>
                  <a:cubicBezTo>
                    <a:pt x="1299" y="35"/>
                    <a:pt x="1299" y="34"/>
                    <a:pt x="1298" y="35"/>
                  </a:cubicBezTo>
                  <a:cubicBezTo>
                    <a:pt x="1298" y="35"/>
                    <a:pt x="1298" y="35"/>
                    <a:pt x="1298" y="35"/>
                  </a:cubicBezTo>
                  <a:cubicBezTo>
                    <a:pt x="1298" y="35"/>
                    <a:pt x="1298" y="35"/>
                    <a:pt x="1298" y="35"/>
                  </a:cubicBezTo>
                  <a:cubicBezTo>
                    <a:pt x="1298" y="35"/>
                    <a:pt x="1298" y="35"/>
                    <a:pt x="1298" y="35"/>
                  </a:cubicBezTo>
                  <a:cubicBezTo>
                    <a:pt x="1298" y="35"/>
                    <a:pt x="1297" y="35"/>
                    <a:pt x="1297" y="35"/>
                  </a:cubicBezTo>
                  <a:cubicBezTo>
                    <a:pt x="1297" y="35"/>
                    <a:pt x="1297" y="35"/>
                    <a:pt x="1297" y="35"/>
                  </a:cubicBezTo>
                  <a:cubicBezTo>
                    <a:pt x="1297" y="36"/>
                    <a:pt x="1297" y="36"/>
                    <a:pt x="1297" y="36"/>
                  </a:cubicBezTo>
                  <a:cubicBezTo>
                    <a:pt x="1297" y="36"/>
                    <a:pt x="1297" y="36"/>
                    <a:pt x="1297" y="36"/>
                  </a:cubicBezTo>
                  <a:cubicBezTo>
                    <a:pt x="1296" y="36"/>
                    <a:pt x="1296" y="36"/>
                    <a:pt x="1296" y="36"/>
                  </a:cubicBezTo>
                  <a:cubicBezTo>
                    <a:pt x="1296" y="36"/>
                    <a:pt x="1296" y="36"/>
                    <a:pt x="1296" y="36"/>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4" y="38"/>
                    <a:pt x="1293" y="38"/>
                    <a:pt x="1293" y="39"/>
                  </a:cubicBezTo>
                  <a:cubicBezTo>
                    <a:pt x="1293" y="39"/>
                    <a:pt x="1293" y="39"/>
                    <a:pt x="1293" y="39"/>
                  </a:cubicBezTo>
                  <a:cubicBezTo>
                    <a:pt x="1293" y="39"/>
                    <a:pt x="1293" y="39"/>
                    <a:pt x="1293" y="39"/>
                  </a:cubicBezTo>
                  <a:cubicBezTo>
                    <a:pt x="1293" y="39"/>
                    <a:pt x="1293" y="39"/>
                    <a:pt x="1293" y="39"/>
                  </a:cubicBezTo>
                  <a:cubicBezTo>
                    <a:pt x="1293" y="39"/>
                    <a:pt x="1293" y="39"/>
                    <a:pt x="1292" y="40"/>
                  </a:cubicBezTo>
                  <a:cubicBezTo>
                    <a:pt x="1292" y="40"/>
                    <a:pt x="1292" y="40"/>
                    <a:pt x="1292" y="40"/>
                  </a:cubicBezTo>
                  <a:cubicBezTo>
                    <a:pt x="1292" y="40"/>
                    <a:pt x="1292" y="40"/>
                    <a:pt x="1292" y="40"/>
                  </a:cubicBezTo>
                  <a:cubicBezTo>
                    <a:pt x="1292" y="40"/>
                    <a:pt x="1292" y="40"/>
                    <a:pt x="1292" y="40"/>
                  </a:cubicBezTo>
                  <a:cubicBezTo>
                    <a:pt x="1292" y="40"/>
                    <a:pt x="1292" y="40"/>
                    <a:pt x="1292" y="41"/>
                  </a:cubicBezTo>
                  <a:cubicBezTo>
                    <a:pt x="1292" y="41"/>
                    <a:pt x="1292" y="41"/>
                    <a:pt x="1292" y="41"/>
                  </a:cubicBezTo>
                  <a:cubicBezTo>
                    <a:pt x="1292" y="41"/>
                    <a:pt x="1291" y="41"/>
                    <a:pt x="1291" y="41"/>
                  </a:cubicBezTo>
                  <a:cubicBezTo>
                    <a:pt x="1291" y="41"/>
                    <a:pt x="1291" y="41"/>
                    <a:pt x="1291" y="41"/>
                  </a:cubicBezTo>
                  <a:cubicBezTo>
                    <a:pt x="1291" y="41"/>
                    <a:pt x="1291" y="41"/>
                    <a:pt x="1291" y="42"/>
                  </a:cubicBezTo>
                  <a:cubicBezTo>
                    <a:pt x="1291" y="42"/>
                    <a:pt x="1291" y="42"/>
                    <a:pt x="1291" y="42"/>
                  </a:cubicBezTo>
                  <a:cubicBezTo>
                    <a:pt x="1291" y="42"/>
                    <a:pt x="1291" y="42"/>
                    <a:pt x="1291" y="42"/>
                  </a:cubicBezTo>
                  <a:cubicBezTo>
                    <a:pt x="1291" y="42"/>
                    <a:pt x="1291" y="42"/>
                    <a:pt x="1291" y="42"/>
                  </a:cubicBezTo>
                  <a:cubicBezTo>
                    <a:pt x="1290" y="42"/>
                    <a:pt x="1291" y="43"/>
                    <a:pt x="1290" y="43"/>
                  </a:cubicBezTo>
                  <a:cubicBezTo>
                    <a:pt x="1290" y="43"/>
                    <a:pt x="1290" y="43"/>
                    <a:pt x="1290" y="43"/>
                  </a:cubicBezTo>
                  <a:cubicBezTo>
                    <a:pt x="1290" y="43"/>
                    <a:pt x="1290" y="43"/>
                    <a:pt x="1290" y="43"/>
                  </a:cubicBezTo>
                  <a:cubicBezTo>
                    <a:pt x="1290" y="43"/>
                    <a:pt x="1290" y="43"/>
                    <a:pt x="1290" y="43"/>
                  </a:cubicBezTo>
                  <a:cubicBezTo>
                    <a:pt x="1290" y="44"/>
                    <a:pt x="1290" y="44"/>
                    <a:pt x="1290" y="44"/>
                  </a:cubicBezTo>
                  <a:cubicBezTo>
                    <a:pt x="1290" y="44"/>
                    <a:pt x="1290" y="44"/>
                    <a:pt x="1290" y="44"/>
                  </a:cubicBezTo>
                  <a:cubicBezTo>
                    <a:pt x="1289" y="44"/>
                    <a:pt x="1290" y="45"/>
                    <a:pt x="1289" y="45"/>
                  </a:cubicBezTo>
                  <a:cubicBezTo>
                    <a:pt x="1289" y="45"/>
                    <a:pt x="1289" y="45"/>
                    <a:pt x="1289" y="45"/>
                  </a:cubicBezTo>
                  <a:cubicBezTo>
                    <a:pt x="1289" y="45"/>
                    <a:pt x="1289" y="45"/>
                    <a:pt x="1289" y="45"/>
                  </a:cubicBezTo>
                  <a:cubicBezTo>
                    <a:pt x="1289" y="45"/>
                    <a:pt x="1289" y="45"/>
                    <a:pt x="1289" y="45"/>
                  </a:cubicBezTo>
                  <a:cubicBezTo>
                    <a:pt x="1289" y="46"/>
                    <a:pt x="1289" y="46"/>
                    <a:pt x="1289" y="46"/>
                  </a:cubicBezTo>
                  <a:cubicBezTo>
                    <a:pt x="1289" y="46"/>
                    <a:pt x="1289" y="46"/>
                    <a:pt x="1289" y="46"/>
                  </a:cubicBezTo>
                  <a:cubicBezTo>
                    <a:pt x="1288" y="46"/>
                    <a:pt x="1288" y="45"/>
                    <a:pt x="1288" y="45"/>
                  </a:cubicBez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9"/>
                    <a:pt x="1277" y="100"/>
                  </a:cubicBezTo>
                  <a:cubicBezTo>
                    <a:pt x="1277" y="100"/>
                    <a:pt x="1277" y="100"/>
                    <a:pt x="1277" y="100"/>
                  </a:cubicBezTo>
                  <a:cubicBezTo>
                    <a:pt x="1277" y="101"/>
                    <a:pt x="1277" y="102"/>
                    <a:pt x="1278" y="102"/>
                  </a:cubicBezTo>
                  <a:cubicBezTo>
                    <a:pt x="1281" y="102"/>
                    <a:pt x="1283" y="102"/>
                    <a:pt x="1285" y="102"/>
                  </a:cubicBezTo>
                  <a:cubicBezTo>
                    <a:pt x="1286" y="102"/>
                    <a:pt x="1287" y="102"/>
                    <a:pt x="1288" y="101"/>
                  </a:cubicBezTo>
                  <a:cubicBezTo>
                    <a:pt x="1288" y="101"/>
                    <a:pt x="1288" y="101"/>
                    <a:pt x="1288" y="101"/>
                  </a:cubicBezTo>
                  <a:cubicBezTo>
                    <a:pt x="1288" y="101"/>
                    <a:pt x="1288" y="100"/>
                    <a:pt x="1288" y="100"/>
                  </a:cubicBezTo>
                  <a:cubicBezTo>
                    <a:pt x="1288" y="88"/>
                    <a:pt x="1288" y="76"/>
                    <a:pt x="1288" y="65"/>
                  </a:cubicBezTo>
                  <a:cubicBezTo>
                    <a:pt x="1288" y="64"/>
                    <a:pt x="1288" y="63"/>
                    <a:pt x="1288" y="63"/>
                  </a:cubicBezTo>
                  <a:cubicBezTo>
                    <a:pt x="1288" y="62"/>
                    <a:pt x="1288" y="62"/>
                    <a:pt x="1288" y="62"/>
                  </a:cubicBezTo>
                  <a:cubicBezTo>
                    <a:pt x="1289" y="61"/>
                    <a:pt x="1288" y="61"/>
                    <a:pt x="1289" y="60"/>
                  </a:cubicBezTo>
                  <a:cubicBezTo>
                    <a:pt x="1289" y="60"/>
                    <a:pt x="1289" y="60"/>
                    <a:pt x="1289" y="60"/>
                  </a:cubicBezTo>
                  <a:cubicBezTo>
                    <a:pt x="1289" y="59"/>
                    <a:pt x="1289" y="59"/>
                    <a:pt x="1289" y="58"/>
                  </a:cubicBezTo>
                  <a:close/>
                  <a:moveTo>
                    <a:pt x="126" y="60"/>
                  </a:moveTo>
                  <a:cubicBezTo>
                    <a:pt x="126" y="52"/>
                    <a:pt x="126" y="44"/>
                    <a:pt x="126" y="36"/>
                  </a:cubicBezTo>
                  <a:cubicBezTo>
                    <a:pt x="126" y="34"/>
                    <a:pt x="126" y="34"/>
                    <a:pt x="124" y="34"/>
                  </a:cubicBezTo>
                  <a:cubicBezTo>
                    <a:pt x="122" y="34"/>
                    <a:pt x="120" y="34"/>
                    <a:pt x="117" y="34"/>
                  </a:cubicBezTo>
                  <a:cubicBezTo>
                    <a:pt x="115" y="34"/>
                    <a:pt x="115" y="34"/>
                    <a:pt x="115" y="36"/>
                  </a:cubicBezTo>
                  <a:cubicBezTo>
                    <a:pt x="115" y="57"/>
                    <a:pt x="115" y="78"/>
                    <a:pt x="115" y="100"/>
                  </a:cubicBezTo>
                  <a:cubicBezTo>
                    <a:pt x="115" y="100"/>
                    <a:pt x="115" y="100"/>
                    <a:pt x="115" y="101"/>
                  </a:cubicBezTo>
                  <a:cubicBezTo>
                    <a:pt x="115" y="101"/>
                    <a:pt x="115" y="101"/>
                    <a:pt x="116" y="101"/>
                  </a:cubicBezTo>
                  <a:cubicBezTo>
                    <a:pt x="119" y="101"/>
                    <a:pt x="122" y="101"/>
                    <a:pt x="125" y="101"/>
                  </a:cubicBezTo>
                  <a:cubicBezTo>
                    <a:pt x="126" y="101"/>
                    <a:pt x="126" y="101"/>
                    <a:pt x="126" y="101"/>
                  </a:cubicBezTo>
                  <a:cubicBezTo>
                    <a:pt x="126" y="100"/>
                    <a:pt x="126" y="100"/>
                    <a:pt x="126" y="99"/>
                  </a:cubicBezTo>
                  <a:cubicBezTo>
                    <a:pt x="126" y="89"/>
                    <a:pt x="126" y="78"/>
                    <a:pt x="126" y="68"/>
                  </a:cubicBezTo>
                  <a:cubicBezTo>
                    <a:pt x="126" y="65"/>
                    <a:pt x="126" y="63"/>
                    <a:pt x="126" y="60"/>
                  </a:cubicBezTo>
                  <a:close/>
                  <a:moveTo>
                    <a:pt x="114" y="10"/>
                  </a:moveTo>
                  <a:cubicBezTo>
                    <a:pt x="114" y="14"/>
                    <a:pt x="117" y="17"/>
                    <a:pt x="121" y="17"/>
                  </a:cubicBezTo>
                  <a:cubicBezTo>
                    <a:pt x="125" y="17"/>
                    <a:pt x="128" y="14"/>
                    <a:pt x="128" y="10"/>
                  </a:cubicBezTo>
                  <a:cubicBezTo>
                    <a:pt x="128" y="6"/>
                    <a:pt x="125" y="3"/>
                    <a:pt x="121" y="3"/>
                  </a:cubicBezTo>
                  <a:cubicBezTo>
                    <a:pt x="117" y="3"/>
                    <a:pt x="114" y="6"/>
                    <a:pt x="114" y="10"/>
                  </a:cubicBezTo>
                  <a:close/>
                  <a:moveTo>
                    <a:pt x="1658" y="7"/>
                  </a:moveTo>
                  <a:cubicBezTo>
                    <a:pt x="1649" y="7"/>
                    <a:pt x="1639" y="7"/>
                    <a:pt x="1630" y="7"/>
                  </a:cubicBezTo>
                  <a:cubicBezTo>
                    <a:pt x="1627" y="7"/>
                    <a:pt x="1627" y="7"/>
                    <a:pt x="1627" y="10"/>
                  </a:cubicBezTo>
                  <a:cubicBezTo>
                    <a:pt x="1627" y="39"/>
                    <a:pt x="1627" y="69"/>
                    <a:pt x="1627" y="99"/>
                  </a:cubicBezTo>
                  <a:cubicBezTo>
                    <a:pt x="1627" y="100"/>
                    <a:pt x="1627" y="100"/>
                    <a:pt x="1627" y="100"/>
                  </a:cubicBezTo>
                  <a:cubicBezTo>
                    <a:pt x="1627" y="102"/>
                    <a:pt x="1627" y="102"/>
                    <a:pt x="1629" y="102"/>
                  </a:cubicBezTo>
                  <a:cubicBezTo>
                    <a:pt x="1632" y="102"/>
                    <a:pt x="1634" y="102"/>
                    <a:pt x="1637" y="102"/>
                  </a:cubicBezTo>
                  <a:cubicBezTo>
                    <a:pt x="1639" y="102"/>
                    <a:pt x="1639" y="102"/>
                    <a:pt x="1639" y="101"/>
                  </a:cubicBezTo>
                  <a:cubicBezTo>
                    <a:pt x="1639" y="100"/>
                    <a:pt x="1639" y="100"/>
                    <a:pt x="1639" y="99"/>
                  </a:cubicBezTo>
                  <a:cubicBezTo>
                    <a:pt x="1639" y="87"/>
                    <a:pt x="1639" y="76"/>
                    <a:pt x="1639" y="64"/>
                  </a:cubicBezTo>
                  <a:cubicBezTo>
                    <a:pt x="1639" y="62"/>
                    <a:pt x="1639" y="62"/>
                    <a:pt x="1641" y="62"/>
                  </a:cubicBezTo>
                  <a:cubicBezTo>
                    <a:pt x="1644" y="62"/>
                    <a:pt x="1647" y="62"/>
                    <a:pt x="1650" y="62"/>
                  </a:cubicBezTo>
                  <a:cubicBezTo>
                    <a:pt x="1650" y="62"/>
                    <a:pt x="1650" y="62"/>
                    <a:pt x="1650" y="62"/>
                  </a:cubicBezTo>
                  <a:cubicBezTo>
                    <a:pt x="1647" y="61"/>
                    <a:pt x="1643" y="62"/>
                    <a:pt x="1639" y="61"/>
                  </a:cubicBezTo>
                  <a:cubicBezTo>
                    <a:pt x="1639" y="61"/>
                    <a:pt x="1638" y="62"/>
                    <a:pt x="1639" y="62"/>
                  </a:cubicBezTo>
                  <a:cubicBezTo>
                    <a:pt x="1639" y="63"/>
                    <a:pt x="1638" y="63"/>
                    <a:pt x="1638" y="63"/>
                  </a:cubicBezTo>
                  <a:cubicBezTo>
                    <a:pt x="1638" y="72"/>
                    <a:pt x="1638" y="81"/>
                    <a:pt x="1638" y="90"/>
                  </a:cubicBezTo>
                  <a:cubicBezTo>
                    <a:pt x="1638" y="94"/>
                    <a:pt x="1638" y="97"/>
                    <a:pt x="1639" y="100"/>
                  </a:cubicBezTo>
                  <a:cubicBezTo>
                    <a:pt x="1639" y="101"/>
                    <a:pt x="1638" y="102"/>
                    <a:pt x="1637" y="102"/>
                  </a:cubicBezTo>
                  <a:cubicBezTo>
                    <a:pt x="1635" y="101"/>
                    <a:pt x="1632" y="101"/>
                    <a:pt x="1629" y="101"/>
                  </a:cubicBezTo>
                  <a:cubicBezTo>
                    <a:pt x="1627" y="101"/>
                    <a:pt x="1627" y="102"/>
                    <a:pt x="1627" y="100"/>
                  </a:cubicBezTo>
                  <a:cubicBezTo>
                    <a:pt x="1627" y="69"/>
                    <a:pt x="1627" y="39"/>
                    <a:pt x="1627" y="9"/>
                  </a:cubicBezTo>
                  <a:cubicBezTo>
                    <a:pt x="1627" y="7"/>
                    <a:pt x="1627" y="7"/>
                    <a:pt x="1629" y="7"/>
                  </a:cubicBezTo>
                  <a:cubicBezTo>
                    <a:pt x="1640" y="7"/>
                    <a:pt x="1650" y="7"/>
                    <a:pt x="1660" y="8"/>
                  </a:cubicBezTo>
                  <a:cubicBezTo>
                    <a:pt x="1659" y="7"/>
                    <a:pt x="1659" y="7"/>
                    <a:pt x="1658" y="7"/>
                  </a:cubicBezTo>
                  <a:close/>
                  <a:moveTo>
                    <a:pt x="828" y="43"/>
                  </a:moveTo>
                  <a:cubicBezTo>
                    <a:pt x="828" y="40"/>
                    <a:pt x="828" y="38"/>
                    <a:pt x="828" y="36"/>
                  </a:cubicBezTo>
                  <a:cubicBezTo>
                    <a:pt x="828" y="34"/>
                    <a:pt x="828" y="34"/>
                    <a:pt x="826" y="34"/>
                  </a:cubicBezTo>
                  <a:cubicBezTo>
                    <a:pt x="824" y="34"/>
                    <a:pt x="822" y="34"/>
                    <a:pt x="819" y="34"/>
                  </a:cubicBezTo>
                  <a:cubicBezTo>
                    <a:pt x="817" y="34"/>
                    <a:pt x="817" y="34"/>
                    <a:pt x="817" y="36"/>
                  </a:cubicBezTo>
                  <a:cubicBezTo>
                    <a:pt x="817" y="57"/>
                    <a:pt x="817" y="78"/>
                    <a:pt x="817" y="100"/>
                  </a:cubicBezTo>
                  <a:cubicBezTo>
                    <a:pt x="817" y="100"/>
                    <a:pt x="817" y="100"/>
                    <a:pt x="817" y="101"/>
                  </a:cubicBezTo>
                  <a:cubicBezTo>
                    <a:pt x="817" y="102"/>
                    <a:pt x="817" y="102"/>
                    <a:pt x="818" y="102"/>
                  </a:cubicBezTo>
                  <a:cubicBezTo>
                    <a:pt x="821" y="102"/>
                    <a:pt x="824" y="102"/>
                    <a:pt x="827" y="102"/>
                  </a:cubicBezTo>
                  <a:cubicBezTo>
                    <a:pt x="828" y="102"/>
                    <a:pt x="828" y="102"/>
                    <a:pt x="828" y="100"/>
                  </a:cubicBezTo>
                  <a:cubicBezTo>
                    <a:pt x="828" y="97"/>
                    <a:pt x="828" y="94"/>
                    <a:pt x="828" y="91"/>
                  </a:cubicBezTo>
                  <a:cubicBezTo>
                    <a:pt x="828" y="82"/>
                    <a:pt x="828" y="72"/>
                    <a:pt x="828" y="63"/>
                  </a:cubicBezTo>
                  <a:cubicBezTo>
                    <a:pt x="828" y="63"/>
                    <a:pt x="828" y="64"/>
                    <a:pt x="828" y="64"/>
                  </a:cubicBezTo>
                  <a:cubicBezTo>
                    <a:pt x="828" y="67"/>
                    <a:pt x="828" y="70"/>
                    <a:pt x="828" y="73"/>
                  </a:cubicBezTo>
                  <a:cubicBezTo>
                    <a:pt x="828" y="82"/>
                    <a:pt x="828" y="91"/>
                    <a:pt x="828" y="100"/>
                  </a:cubicBezTo>
                  <a:cubicBezTo>
                    <a:pt x="828" y="102"/>
                    <a:pt x="828" y="101"/>
                    <a:pt x="826" y="101"/>
                  </a:cubicBezTo>
                  <a:cubicBezTo>
                    <a:pt x="824" y="101"/>
                    <a:pt x="821" y="101"/>
                    <a:pt x="819" y="101"/>
                  </a:cubicBezTo>
                  <a:cubicBezTo>
                    <a:pt x="817" y="101"/>
                    <a:pt x="817" y="102"/>
                    <a:pt x="817" y="99"/>
                  </a:cubicBezTo>
                  <a:cubicBezTo>
                    <a:pt x="817" y="78"/>
                    <a:pt x="817" y="57"/>
                    <a:pt x="817" y="36"/>
                  </a:cubicBezTo>
                  <a:cubicBezTo>
                    <a:pt x="817" y="36"/>
                    <a:pt x="817" y="36"/>
                    <a:pt x="817" y="35"/>
                  </a:cubicBezTo>
                  <a:cubicBezTo>
                    <a:pt x="817" y="34"/>
                    <a:pt x="817" y="34"/>
                    <a:pt x="818" y="34"/>
                  </a:cubicBezTo>
                  <a:cubicBezTo>
                    <a:pt x="821" y="34"/>
                    <a:pt x="824" y="34"/>
                    <a:pt x="827" y="34"/>
                  </a:cubicBezTo>
                  <a:cubicBezTo>
                    <a:pt x="828" y="34"/>
                    <a:pt x="828" y="35"/>
                    <a:pt x="828" y="36"/>
                  </a:cubicBezTo>
                  <a:cubicBezTo>
                    <a:pt x="828" y="38"/>
                    <a:pt x="828" y="41"/>
                    <a:pt x="828" y="43"/>
                  </a:cubicBezTo>
                  <a:cubicBezTo>
                    <a:pt x="828" y="44"/>
                    <a:pt x="828" y="44"/>
                    <a:pt x="828" y="44"/>
                  </a:cubicBezTo>
                  <a:cubicBezTo>
                    <a:pt x="828" y="45"/>
                    <a:pt x="828" y="45"/>
                    <a:pt x="828" y="45"/>
                  </a:cubicBezTo>
                  <a:cubicBezTo>
                    <a:pt x="828" y="45"/>
                    <a:pt x="828" y="44"/>
                    <a:pt x="828" y="44"/>
                  </a:cubicBezTo>
                  <a:cubicBezTo>
                    <a:pt x="828" y="44"/>
                    <a:pt x="828" y="43"/>
                    <a:pt x="828" y="43"/>
                  </a:cubicBezTo>
                  <a:close/>
                  <a:moveTo>
                    <a:pt x="1288" y="44"/>
                  </a:move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8"/>
                    <a:pt x="1277" y="100"/>
                  </a:cubicBezTo>
                  <a:cubicBezTo>
                    <a:pt x="1277" y="100"/>
                    <a:pt x="1277" y="100"/>
                    <a:pt x="1277" y="101"/>
                  </a:cubicBezTo>
                  <a:cubicBezTo>
                    <a:pt x="1277" y="102"/>
                    <a:pt x="1277" y="102"/>
                    <a:pt x="1278" y="102"/>
                  </a:cubicBezTo>
                  <a:cubicBezTo>
                    <a:pt x="1281" y="102"/>
                    <a:pt x="1284" y="102"/>
                    <a:pt x="1287" y="102"/>
                  </a:cubicBezTo>
                  <a:cubicBezTo>
                    <a:pt x="1287" y="102"/>
                    <a:pt x="1288" y="102"/>
                    <a:pt x="1288" y="101"/>
                  </a:cubicBezTo>
                  <a:cubicBezTo>
                    <a:pt x="1285" y="101"/>
                    <a:pt x="1282" y="101"/>
                    <a:pt x="1279" y="101"/>
                  </a:cubicBezTo>
                  <a:cubicBezTo>
                    <a:pt x="1277" y="101"/>
                    <a:pt x="1277" y="102"/>
                    <a:pt x="1277" y="100"/>
                  </a:cubicBezTo>
                  <a:cubicBezTo>
                    <a:pt x="1277" y="78"/>
                    <a:pt x="1277" y="57"/>
                    <a:pt x="1277" y="36"/>
                  </a:cubicBezTo>
                  <a:cubicBezTo>
                    <a:pt x="1277" y="36"/>
                    <a:pt x="1277" y="36"/>
                    <a:pt x="1277" y="35"/>
                  </a:cubicBezTo>
                  <a:cubicBezTo>
                    <a:pt x="1277" y="35"/>
                    <a:pt x="1277" y="34"/>
                    <a:pt x="1278" y="34"/>
                  </a:cubicBezTo>
                  <a:cubicBezTo>
                    <a:pt x="1281" y="34"/>
                    <a:pt x="1284" y="34"/>
                    <a:pt x="1287" y="34"/>
                  </a:cubicBezTo>
                  <a:cubicBezTo>
                    <a:pt x="1288" y="34"/>
                    <a:pt x="1288" y="34"/>
                    <a:pt x="1288" y="36"/>
                  </a:cubicBezTo>
                  <a:cubicBezTo>
                    <a:pt x="1288" y="39"/>
                    <a:pt x="1288" y="43"/>
                    <a:pt x="1288" y="46"/>
                  </a:cubicBezTo>
                  <a:cubicBezTo>
                    <a:pt x="1288" y="47"/>
                    <a:pt x="1288" y="47"/>
                    <a:pt x="1288" y="48"/>
                  </a:cubicBezTo>
                  <a:cubicBezTo>
                    <a:pt x="1288" y="47"/>
                    <a:pt x="1289" y="47"/>
                    <a:pt x="1289" y="46"/>
                  </a:cubicBezTo>
                  <a:cubicBezTo>
                    <a:pt x="1288" y="46"/>
                    <a:pt x="1288" y="45"/>
                    <a:pt x="1288" y="44"/>
                  </a:cubicBezTo>
                  <a:close/>
                  <a:moveTo>
                    <a:pt x="1510" y="100"/>
                  </a:moveTo>
                  <a:cubicBezTo>
                    <a:pt x="1510" y="69"/>
                    <a:pt x="1510" y="38"/>
                    <a:pt x="1510" y="7"/>
                  </a:cubicBezTo>
                  <a:cubicBezTo>
                    <a:pt x="1510" y="7"/>
                    <a:pt x="1510" y="6"/>
                    <a:pt x="1510" y="6"/>
                  </a:cubicBezTo>
                  <a:cubicBezTo>
                    <a:pt x="1510" y="6"/>
                    <a:pt x="1510" y="5"/>
                    <a:pt x="1510" y="5"/>
                  </a:cubicBezTo>
                  <a:cubicBezTo>
                    <a:pt x="1508" y="5"/>
                    <a:pt x="1507" y="5"/>
                    <a:pt x="1505" y="5"/>
                  </a:cubicBezTo>
                  <a:cubicBezTo>
                    <a:pt x="1507" y="5"/>
                    <a:pt x="1508" y="5"/>
                    <a:pt x="1509" y="5"/>
                  </a:cubicBezTo>
                  <a:cubicBezTo>
                    <a:pt x="1510" y="5"/>
                    <a:pt x="1510" y="5"/>
                    <a:pt x="1510" y="6"/>
                  </a:cubicBezTo>
                  <a:cubicBezTo>
                    <a:pt x="1510" y="7"/>
                    <a:pt x="1510" y="7"/>
                    <a:pt x="1510" y="7"/>
                  </a:cubicBezTo>
                  <a:cubicBezTo>
                    <a:pt x="1510" y="38"/>
                    <a:pt x="1510" y="69"/>
                    <a:pt x="1510" y="100"/>
                  </a:cubicBezTo>
                  <a:cubicBezTo>
                    <a:pt x="1510" y="100"/>
                    <a:pt x="1510" y="101"/>
                    <a:pt x="1510" y="101"/>
                  </a:cubicBezTo>
                  <a:cubicBezTo>
                    <a:pt x="1511" y="101"/>
                    <a:pt x="1510" y="100"/>
                    <a:pt x="1510" y="100"/>
                  </a:cubicBezTo>
                  <a:close/>
                  <a:moveTo>
                    <a:pt x="902" y="100"/>
                  </a:moveTo>
                  <a:cubicBezTo>
                    <a:pt x="902" y="100"/>
                    <a:pt x="902" y="101"/>
                    <a:pt x="902" y="101"/>
                  </a:cubicBezTo>
                  <a:cubicBezTo>
                    <a:pt x="902" y="102"/>
                    <a:pt x="902" y="102"/>
                    <a:pt x="902" y="102"/>
                  </a:cubicBezTo>
                  <a:cubicBezTo>
                    <a:pt x="906" y="102"/>
                    <a:pt x="909" y="102"/>
                    <a:pt x="912" y="102"/>
                  </a:cubicBezTo>
                  <a:cubicBezTo>
                    <a:pt x="912" y="102"/>
                    <a:pt x="913" y="102"/>
                    <a:pt x="913" y="101"/>
                  </a:cubicBezTo>
                  <a:cubicBezTo>
                    <a:pt x="913" y="101"/>
                    <a:pt x="913" y="100"/>
                    <a:pt x="913" y="100"/>
                  </a:cubicBezTo>
                  <a:cubicBezTo>
                    <a:pt x="913" y="85"/>
                    <a:pt x="913" y="71"/>
                    <a:pt x="913" y="56"/>
                  </a:cubicBezTo>
                  <a:cubicBezTo>
                    <a:pt x="913" y="56"/>
                    <a:pt x="913" y="55"/>
                    <a:pt x="912" y="55"/>
                  </a:cubicBezTo>
                  <a:cubicBezTo>
                    <a:pt x="912" y="56"/>
                    <a:pt x="912" y="58"/>
                    <a:pt x="912" y="60"/>
                  </a:cubicBezTo>
                  <a:cubicBezTo>
                    <a:pt x="912" y="73"/>
                    <a:pt x="912" y="86"/>
                    <a:pt x="912" y="99"/>
                  </a:cubicBezTo>
                  <a:cubicBezTo>
                    <a:pt x="912" y="100"/>
                    <a:pt x="912" y="100"/>
                    <a:pt x="912" y="100"/>
                  </a:cubicBezTo>
                  <a:cubicBezTo>
                    <a:pt x="913" y="101"/>
                    <a:pt x="912" y="102"/>
                    <a:pt x="911" y="102"/>
                  </a:cubicBezTo>
                  <a:cubicBezTo>
                    <a:pt x="909" y="101"/>
                    <a:pt x="906" y="101"/>
                    <a:pt x="903" y="101"/>
                  </a:cubicBezTo>
                  <a:cubicBezTo>
                    <a:pt x="902" y="102"/>
                    <a:pt x="902" y="101"/>
                    <a:pt x="902" y="101"/>
                  </a:cubicBezTo>
                  <a:cubicBezTo>
                    <a:pt x="902" y="100"/>
                    <a:pt x="902" y="100"/>
                    <a:pt x="902" y="99"/>
                  </a:cubicBezTo>
                  <a:cubicBezTo>
                    <a:pt x="902" y="87"/>
                    <a:pt x="902" y="75"/>
                    <a:pt x="902" y="63"/>
                  </a:cubicBezTo>
                  <a:cubicBezTo>
                    <a:pt x="902" y="62"/>
                    <a:pt x="902" y="62"/>
                    <a:pt x="902" y="61"/>
                  </a:cubicBezTo>
                  <a:cubicBezTo>
                    <a:pt x="902" y="74"/>
                    <a:pt x="902" y="87"/>
                    <a:pt x="902" y="100"/>
                  </a:cubicBezTo>
                  <a:close/>
                  <a:moveTo>
                    <a:pt x="1499" y="23"/>
                  </a:moveTo>
                  <a:cubicBezTo>
                    <a:pt x="1499" y="49"/>
                    <a:pt x="1499" y="74"/>
                    <a:pt x="1499" y="99"/>
                  </a:cubicBezTo>
                  <a:cubicBezTo>
                    <a:pt x="1499" y="100"/>
                    <a:pt x="1499" y="100"/>
                    <a:pt x="1499" y="100"/>
                  </a:cubicBezTo>
                  <a:cubicBezTo>
                    <a:pt x="1499" y="102"/>
                    <a:pt x="1499" y="102"/>
                    <a:pt x="1500" y="102"/>
                  </a:cubicBezTo>
                  <a:cubicBezTo>
                    <a:pt x="1503" y="102"/>
                    <a:pt x="1506" y="102"/>
                    <a:pt x="1509" y="102"/>
                  </a:cubicBezTo>
                  <a:cubicBezTo>
                    <a:pt x="1509" y="102"/>
                    <a:pt x="1510" y="102"/>
                    <a:pt x="1510" y="101"/>
                  </a:cubicBezTo>
                  <a:cubicBezTo>
                    <a:pt x="1507" y="101"/>
                    <a:pt x="1504" y="101"/>
                    <a:pt x="1501" y="101"/>
                  </a:cubicBezTo>
                  <a:cubicBezTo>
                    <a:pt x="1499" y="101"/>
                    <a:pt x="1499" y="101"/>
                    <a:pt x="1499" y="99"/>
                  </a:cubicBezTo>
                  <a:cubicBezTo>
                    <a:pt x="1499" y="74"/>
                    <a:pt x="1499" y="48"/>
                    <a:pt x="1499" y="22"/>
                  </a:cubicBezTo>
                  <a:cubicBezTo>
                    <a:pt x="1499" y="22"/>
                    <a:pt x="1499" y="21"/>
                    <a:pt x="1499" y="21"/>
                  </a:cubicBezTo>
                  <a:cubicBezTo>
                    <a:pt x="1499" y="20"/>
                    <a:pt x="1499" y="21"/>
                    <a:pt x="1498" y="21"/>
                  </a:cubicBezTo>
                  <a:cubicBezTo>
                    <a:pt x="1499" y="22"/>
                    <a:pt x="1499" y="22"/>
                    <a:pt x="1499" y="23"/>
                  </a:cubicBezTo>
                  <a:close/>
                  <a:moveTo>
                    <a:pt x="1174" y="19"/>
                  </a:moveTo>
                  <a:cubicBezTo>
                    <a:pt x="1174" y="23"/>
                    <a:pt x="1174" y="28"/>
                    <a:pt x="1174" y="32"/>
                  </a:cubicBezTo>
                  <a:cubicBezTo>
                    <a:pt x="1174" y="34"/>
                    <a:pt x="1174" y="34"/>
                    <a:pt x="1172" y="34"/>
                  </a:cubicBezTo>
                  <a:cubicBezTo>
                    <a:pt x="1169" y="34"/>
                    <a:pt x="1167" y="34"/>
                    <a:pt x="1164" y="34"/>
                  </a:cubicBezTo>
                  <a:cubicBezTo>
                    <a:pt x="1163" y="34"/>
                    <a:pt x="1163" y="34"/>
                    <a:pt x="1163" y="35"/>
                  </a:cubicBezTo>
                  <a:cubicBezTo>
                    <a:pt x="1163" y="38"/>
                    <a:pt x="1163" y="40"/>
                    <a:pt x="1163" y="42"/>
                  </a:cubicBezTo>
                  <a:cubicBezTo>
                    <a:pt x="1163" y="44"/>
                    <a:pt x="1163" y="44"/>
                    <a:pt x="1164" y="44"/>
                  </a:cubicBezTo>
                  <a:cubicBezTo>
                    <a:pt x="1167" y="44"/>
                    <a:pt x="1170" y="44"/>
                    <a:pt x="1173" y="44"/>
                  </a:cubicBezTo>
                  <a:cubicBezTo>
                    <a:pt x="1174" y="44"/>
                    <a:pt x="1174" y="44"/>
                    <a:pt x="1174" y="45"/>
                  </a:cubicBezTo>
                  <a:cubicBezTo>
                    <a:pt x="1174" y="45"/>
                    <a:pt x="1174" y="46"/>
                    <a:pt x="1174" y="46"/>
                  </a:cubicBezTo>
                  <a:cubicBezTo>
                    <a:pt x="1174" y="59"/>
                    <a:pt x="1174" y="71"/>
                    <a:pt x="1174" y="84"/>
                  </a:cubicBezTo>
                  <a:cubicBezTo>
                    <a:pt x="1174" y="84"/>
                    <a:pt x="1174" y="85"/>
                    <a:pt x="1174" y="85"/>
                  </a:cubicBezTo>
                  <a:cubicBezTo>
                    <a:pt x="1174" y="84"/>
                    <a:pt x="1174" y="83"/>
                    <a:pt x="1174" y="82"/>
                  </a:cubicBezTo>
                  <a:cubicBezTo>
                    <a:pt x="1174" y="70"/>
                    <a:pt x="1174" y="57"/>
                    <a:pt x="1174" y="45"/>
                  </a:cubicBezTo>
                  <a:cubicBezTo>
                    <a:pt x="1174" y="43"/>
                    <a:pt x="1174" y="43"/>
                    <a:pt x="1173" y="43"/>
                  </a:cubicBezTo>
                  <a:cubicBezTo>
                    <a:pt x="1170" y="43"/>
                    <a:pt x="1167" y="43"/>
                    <a:pt x="1164" y="43"/>
                  </a:cubicBezTo>
                  <a:cubicBezTo>
                    <a:pt x="1163" y="43"/>
                    <a:pt x="1163" y="43"/>
                    <a:pt x="1163" y="42"/>
                  </a:cubicBezTo>
                  <a:cubicBezTo>
                    <a:pt x="1163" y="40"/>
                    <a:pt x="1163" y="38"/>
                    <a:pt x="1163" y="35"/>
                  </a:cubicBezTo>
                  <a:cubicBezTo>
                    <a:pt x="1163" y="34"/>
                    <a:pt x="1163" y="34"/>
                    <a:pt x="1164" y="34"/>
                  </a:cubicBezTo>
                  <a:cubicBezTo>
                    <a:pt x="1167" y="34"/>
                    <a:pt x="1170" y="34"/>
                    <a:pt x="1173" y="34"/>
                  </a:cubicBezTo>
                  <a:cubicBezTo>
                    <a:pt x="1174" y="34"/>
                    <a:pt x="1174" y="34"/>
                    <a:pt x="1174" y="33"/>
                  </a:cubicBezTo>
                  <a:cubicBezTo>
                    <a:pt x="1174" y="28"/>
                    <a:pt x="1174" y="24"/>
                    <a:pt x="1174" y="19"/>
                  </a:cubicBezTo>
                  <a:cubicBezTo>
                    <a:pt x="1174" y="19"/>
                    <a:pt x="1174" y="18"/>
                    <a:pt x="1175" y="18"/>
                  </a:cubicBezTo>
                  <a:cubicBezTo>
                    <a:pt x="1174" y="18"/>
                    <a:pt x="1174" y="18"/>
                    <a:pt x="1174" y="19"/>
                  </a:cubicBezTo>
                  <a:close/>
                  <a:moveTo>
                    <a:pt x="1110" y="43"/>
                  </a:moveTo>
                  <a:cubicBezTo>
                    <a:pt x="1110" y="40"/>
                    <a:pt x="1110" y="38"/>
                    <a:pt x="1110" y="36"/>
                  </a:cubicBezTo>
                  <a:cubicBezTo>
                    <a:pt x="1110" y="34"/>
                    <a:pt x="1110" y="34"/>
                    <a:pt x="1109" y="34"/>
                  </a:cubicBezTo>
                  <a:cubicBezTo>
                    <a:pt x="1106" y="34"/>
                    <a:pt x="1103" y="34"/>
                    <a:pt x="1101" y="34"/>
                  </a:cubicBezTo>
                  <a:cubicBezTo>
                    <a:pt x="1099" y="34"/>
                    <a:pt x="1099" y="34"/>
                    <a:pt x="1099" y="36"/>
                  </a:cubicBezTo>
                  <a:cubicBezTo>
                    <a:pt x="1099" y="36"/>
                    <a:pt x="1099" y="36"/>
                    <a:pt x="1099" y="37"/>
                  </a:cubicBezTo>
                  <a:cubicBezTo>
                    <a:pt x="1099" y="57"/>
                    <a:pt x="1099" y="78"/>
                    <a:pt x="1099" y="99"/>
                  </a:cubicBezTo>
                  <a:cubicBezTo>
                    <a:pt x="1099" y="100"/>
                    <a:pt x="1099" y="100"/>
                    <a:pt x="1099" y="101"/>
                  </a:cubicBezTo>
                  <a:cubicBezTo>
                    <a:pt x="1099" y="101"/>
                    <a:pt x="1099" y="101"/>
                    <a:pt x="1099" y="101"/>
                  </a:cubicBezTo>
                  <a:cubicBezTo>
                    <a:pt x="1099" y="101"/>
                    <a:pt x="1099" y="100"/>
                    <a:pt x="1099" y="100"/>
                  </a:cubicBezTo>
                  <a:cubicBezTo>
                    <a:pt x="1099" y="78"/>
                    <a:pt x="1099" y="57"/>
                    <a:pt x="1099" y="36"/>
                  </a:cubicBezTo>
                  <a:cubicBezTo>
                    <a:pt x="1099" y="36"/>
                    <a:pt x="1099" y="36"/>
                    <a:pt x="1099" y="35"/>
                  </a:cubicBezTo>
                  <a:cubicBezTo>
                    <a:pt x="1099" y="35"/>
                    <a:pt x="1099" y="34"/>
                    <a:pt x="1100" y="34"/>
                  </a:cubicBezTo>
                  <a:cubicBezTo>
                    <a:pt x="1103" y="34"/>
                    <a:pt x="1106" y="34"/>
                    <a:pt x="1109" y="34"/>
                  </a:cubicBezTo>
                  <a:cubicBezTo>
                    <a:pt x="1110" y="34"/>
                    <a:pt x="1110" y="35"/>
                    <a:pt x="1110" y="35"/>
                  </a:cubicBezTo>
                  <a:cubicBezTo>
                    <a:pt x="1110" y="38"/>
                    <a:pt x="1110" y="41"/>
                    <a:pt x="1110" y="44"/>
                  </a:cubicBezTo>
                  <a:cubicBezTo>
                    <a:pt x="1110" y="45"/>
                    <a:pt x="1110" y="45"/>
                    <a:pt x="1110" y="45"/>
                  </a:cubicBezTo>
                  <a:cubicBezTo>
                    <a:pt x="1111" y="45"/>
                    <a:pt x="1111" y="45"/>
                    <a:pt x="1111" y="44"/>
                  </a:cubicBezTo>
                  <a:cubicBezTo>
                    <a:pt x="1110" y="44"/>
                    <a:pt x="1110" y="43"/>
                    <a:pt x="1110" y="43"/>
                  </a:cubicBezTo>
                  <a:close/>
                  <a:moveTo>
                    <a:pt x="1343" y="95"/>
                  </a:moveTo>
                  <a:cubicBezTo>
                    <a:pt x="1343" y="97"/>
                    <a:pt x="1343" y="98"/>
                    <a:pt x="1343" y="100"/>
                  </a:cubicBezTo>
                  <a:cubicBezTo>
                    <a:pt x="1343" y="102"/>
                    <a:pt x="1342" y="102"/>
                    <a:pt x="1345" y="102"/>
                  </a:cubicBezTo>
                  <a:cubicBezTo>
                    <a:pt x="1363" y="102"/>
                    <a:pt x="1381" y="102"/>
                    <a:pt x="1399" y="102"/>
                  </a:cubicBezTo>
                  <a:cubicBezTo>
                    <a:pt x="1399" y="102"/>
                    <a:pt x="1400" y="102"/>
                    <a:pt x="1400" y="102"/>
                  </a:cubicBezTo>
                  <a:cubicBezTo>
                    <a:pt x="1401" y="102"/>
                    <a:pt x="1401" y="102"/>
                    <a:pt x="1401" y="101"/>
                  </a:cubicBezTo>
                  <a:cubicBezTo>
                    <a:pt x="1400" y="101"/>
                    <a:pt x="1400" y="101"/>
                    <a:pt x="1399" y="101"/>
                  </a:cubicBezTo>
                  <a:cubicBezTo>
                    <a:pt x="1381" y="101"/>
                    <a:pt x="1363" y="101"/>
                    <a:pt x="1345" y="101"/>
                  </a:cubicBezTo>
                  <a:cubicBezTo>
                    <a:pt x="1343" y="101"/>
                    <a:pt x="1343" y="101"/>
                    <a:pt x="1343" y="99"/>
                  </a:cubicBezTo>
                  <a:cubicBezTo>
                    <a:pt x="1343" y="97"/>
                    <a:pt x="1343" y="95"/>
                    <a:pt x="1343" y="94"/>
                  </a:cubicBezTo>
                  <a:cubicBezTo>
                    <a:pt x="1342" y="94"/>
                    <a:pt x="1343" y="94"/>
                    <a:pt x="1343" y="95"/>
                  </a:cubicBezTo>
                  <a:close/>
                  <a:moveTo>
                    <a:pt x="1041" y="72"/>
                  </a:moveTo>
                  <a:cubicBezTo>
                    <a:pt x="1041" y="71"/>
                    <a:pt x="1041" y="71"/>
                    <a:pt x="1042" y="71"/>
                  </a:cubicBezTo>
                  <a:cubicBezTo>
                    <a:pt x="1043" y="71"/>
                    <a:pt x="1043" y="71"/>
                    <a:pt x="1044" y="71"/>
                  </a:cubicBezTo>
                  <a:cubicBezTo>
                    <a:pt x="1058" y="71"/>
                    <a:pt x="1072" y="71"/>
                    <a:pt x="1086" y="71"/>
                  </a:cubicBezTo>
                  <a:cubicBezTo>
                    <a:pt x="1086" y="71"/>
                    <a:pt x="1086" y="71"/>
                    <a:pt x="1087" y="71"/>
                  </a:cubicBezTo>
                  <a:cubicBezTo>
                    <a:pt x="1088" y="71"/>
                    <a:pt x="1088" y="71"/>
                    <a:pt x="1088" y="70"/>
                  </a:cubicBezTo>
                  <a:cubicBezTo>
                    <a:pt x="1088" y="67"/>
                    <a:pt x="1088" y="64"/>
                    <a:pt x="1088" y="62"/>
                  </a:cubicBezTo>
                  <a:cubicBezTo>
                    <a:pt x="1088" y="61"/>
                    <a:pt x="1088" y="61"/>
                    <a:pt x="1088" y="60"/>
                  </a:cubicBezTo>
                  <a:cubicBezTo>
                    <a:pt x="1088" y="63"/>
                    <a:pt x="1088" y="66"/>
                    <a:pt x="1088" y="69"/>
                  </a:cubicBezTo>
                  <a:cubicBezTo>
                    <a:pt x="1088" y="71"/>
                    <a:pt x="1088" y="71"/>
                    <a:pt x="1086" y="71"/>
                  </a:cubicBezTo>
                  <a:cubicBezTo>
                    <a:pt x="1086" y="71"/>
                    <a:pt x="1086" y="71"/>
                    <a:pt x="1085" y="71"/>
                  </a:cubicBezTo>
                  <a:cubicBezTo>
                    <a:pt x="1071" y="71"/>
                    <a:pt x="1057" y="71"/>
                    <a:pt x="1043" y="71"/>
                  </a:cubicBezTo>
                  <a:cubicBezTo>
                    <a:pt x="1040" y="71"/>
                    <a:pt x="1040" y="71"/>
                    <a:pt x="1041" y="73"/>
                  </a:cubicBezTo>
                  <a:cubicBezTo>
                    <a:pt x="1041" y="73"/>
                    <a:pt x="1041" y="73"/>
                    <a:pt x="1041" y="72"/>
                  </a:cubicBezTo>
                  <a:close/>
                  <a:moveTo>
                    <a:pt x="1219" y="72"/>
                  </a:moveTo>
                  <a:cubicBezTo>
                    <a:pt x="1219" y="71"/>
                    <a:pt x="1219" y="71"/>
                    <a:pt x="1220" y="71"/>
                  </a:cubicBezTo>
                  <a:cubicBezTo>
                    <a:pt x="1220" y="71"/>
                    <a:pt x="1221" y="71"/>
                    <a:pt x="1221" y="71"/>
                  </a:cubicBezTo>
                  <a:cubicBezTo>
                    <a:pt x="1235" y="71"/>
                    <a:pt x="1249" y="71"/>
                    <a:pt x="1263" y="71"/>
                  </a:cubicBezTo>
                  <a:cubicBezTo>
                    <a:pt x="1264" y="71"/>
                    <a:pt x="1264" y="71"/>
                    <a:pt x="1265" y="71"/>
                  </a:cubicBezTo>
                  <a:cubicBezTo>
                    <a:pt x="1266" y="71"/>
                    <a:pt x="1266" y="71"/>
                    <a:pt x="1266" y="70"/>
                  </a:cubicBezTo>
                  <a:cubicBezTo>
                    <a:pt x="1266" y="67"/>
                    <a:pt x="1266" y="65"/>
                    <a:pt x="1266" y="62"/>
                  </a:cubicBezTo>
                  <a:cubicBezTo>
                    <a:pt x="1266" y="62"/>
                    <a:pt x="1266" y="61"/>
                    <a:pt x="1266" y="61"/>
                  </a:cubicBezTo>
                  <a:cubicBezTo>
                    <a:pt x="1266" y="64"/>
                    <a:pt x="1266" y="66"/>
                    <a:pt x="1266" y="69"/>
                  </a:cubicBezTo>
                  <a:cubicBezTo>
                    <a:pt x="1266" y="71"/>
                    <a:pt x="1266" y="71"/>
                    <a:pt x="1264" y="71"/>
                  </a:cubicBezTo>
                  <a:cubicBezTo>
                    <a:pt x="1250" y="71"/>
                    <a:pt x="1235" y="71"/>
                    <a:pt x="1221" y="71"/>
                  </a:cubicBezTo>
                  <a:cubicBezTo>
                    <a:pt x="1218" y="71"/>
                    <a:pt x="1218" y="71"/>
                    <a:pt x="1218" y="74"/>
                  </a:cubicBezTo>
                  <a:cubicBezTo>
                    <a:pt x="1218" y="74"/>
                    <a:pt x="1219" y="74"/>
                    <a:pt x="1219" y="74"/>
                  </a:cubicBezTo>
                  <a:cubicBezTo>
                    <a:pt x="1219" y="73"/>
                    <a:pt x="1219" y="73"/>
                    <a:pt x="1219" y="72"/>
                  </a:cubicBezTo>
                  <a:close/>
                  <a:moveTo>
                    <a:pt x="1529" y="102"/>
                  </a:moveTo>
                  <a:cubicBezTo>
                    <a:pt x="1547" y="102"/>
                    <a:pt x="1565" y="102"/>
                    <a:pt x="1583" y="102"/>
                  </a:cubicBezTo>
                  <a:cubicBezTo>
                    <a:pt x="1584" y="102"/>
                    <a:pt x="1584" y="102"/>
                    <a:pt x="1584" y="102"/>
                  </a:cubicBezTo>
                  <a:cubicBezTo>
                    <a:pt x="1585" y="102"/>
                    <a:pt x="1585" y="102"/>
                    <a:pt x="1585" y="101"/>
                  </a:cubicBezTo>
                  <a:cubicBezTo>
                    <a:pt x="1585" y="101"/>
                    <a:pt x="1584" y="101"/>
                    <a:pt x="1584" y="101"/>
                  </a:cubicBezTo>
                  <a:cubicBezTo>
                    <a:pt x="1566" y="101"/>
                    <a:pt x="1547" y="101"/>
                    <a:pt x="1529" y="101"/>
                  </a:cubicBezTo>
                  <a:cubicBezTo>
                    <a:pt x="1528" y="101"/>
                    <a:pt x="1528" y="101"/>
                    <a:pt x="1527" y="101"/>
                  </a:cubicBezTo>
                  <a:cubicBezTo>
                    <a:pt x="1528" y="102"/>
                    <a:pt x="1528" y="102"/>
                    <a:pt x="1529" y="102"/>
                  </a:cubicBezTo>
                  <a:close/>
                  <a:moveTo>
                    <a:pt x="1697" y="102"/>
                  </a:moveTo>
                  <a:cubicBezTo>
                    <a:pt x="1715" y="102"/>
                    <a:pt x="1733" y="102"/>
                    <a:pt x="1751" y="102"/>
                  </a:cubicBezTo>
                  <a:cubicBezTo>
                    <a:pt x="1752" y="102"/>
                    <a:pt x="1752" y="102"/>
                    <a:pt x="1753" y="102"/>
                  </a:cubicBezTo>
                  <a:cubicBezTo>
                    <a:pt x="1753" y="102"/>
                    <a:pt x="1753" y="102"/>
                    <a:pt x="1753" y="101"/>
                  </a:cubicBezTo>
                  <a:cubicBezTo>
                    <a:pt x="1753" y="101"/>
                    <a:pt x="1752" y="101"/>
                    <a:pt x="1752" y="101"/>
                  </a:cubicBezTo>
                  <a:cubicBezTo>
                    <a:pt x="1734" y="101"/>
                    <a:pt x="1715" y="101"/>
                    <a:pt x="1697" y="101"/>
                  </a:cubicBezTo>
                  <a:cubicBezTo>
                    <a:pt x="1696" y="101"/>
                    <a:pt x="1696" y="101"/>
                    <a:pt x="1695" y="101"/>
                  </a:cubicBezTo>
                  <a:cubicBezTo>
                    <a:pt x="1696" y="102"/>
                    <a:pt x="1697" y="102"/>
                    <a:pt x="1697" y="102"/>
                  </a:cubicBezTo>
                  <a:close/>
                  <a:moveTo>
                    <a:pt x="1186" y="82"/>
                  </a:moveTo>
                  <a:cubicBezTo>
                    <a:pt x="1186" y="70"/>
                    <a:pt x="1186" y="58"/>
                    <a:pt x="1186" y="46"/>
                  </a:cubicBezTo>
                  <a:cubicBezTo>
                    <a:pt x="1186" y="46"/>
                    <a:pt x="1186" y="46"/>
                    <a:pt x="1186" y="45"/>
                  </a:cubicBezTo>
                  <a:cubicBezTo>
                    <a:pt x="1186" y="44"/>
                    <a:pt x="1186" y="44"/>
                    <a:pt x="1187" y="44"/>
                  </a:cubicBezTo>
                  <a:cubicBezTo>
                    <a:pt x="1188" y="44"/>
                    <a:pt x="1188" y="44"/>
                    <a:pt x="1188" y="44"/>
                  </a:cubicBezTo>
                  <a:cubicBezTo>
                    <a:pt x="1192" y="44"/>
                    <a:pt x="1196" y="44"/>
                    <a:pt x="1201" y="44"/>
                  </a:cubicBezTo>
                  <a:cubicBezTo>
                    <a:pt x="1201" y="44"/>
                    <a:pt x="1202" y="44"/>
                    <a:pt x="1202" y="43"/>
                  </a:cubicBezTo>
                  <a:cubicBezTo>
                    <a:pt x="1202" y="44"/>
                    <a:pt x="1201" y="43"/>
                    <a:pt x="1200" y="43"/>
                  </a:cubicBezTo>
                  <a:cubicBezTo>
                    <a:pt x="1196" y="43"/>
                    <a:pt x="1191" y="43"/>
                    <a:pt x="1187" y="43"/>
                  </a:cubicBezTo>
                  <a:cubicBezTo>
                    <a:pt x="1185" y="43"/>
                    <a:pt x="1185" y="43"/>
                    <a:pt x="1185" y="45"/>
                  </a:cubicBezTo>
                  <a:cubicBezTo>
                    <a:pt x="1185" y="57"/>
                    <a:pt x="1185" y="70"/>
                    <a:pt x="1185" y="83"/>
                  </a:cubicBezTo>
                  <a:cubicBezTo>
                    <a:pt x="1185" y="83"/>
                    <a:pt x="1185" y="84"/>
                    <a:pt x="1186" y="85"/>
                  </a:cubicBezTo>
                  <a:cubicBezTo>
                    <a:pt x="1186" y="84"/>
                    <a:pt x="1186" y="83"/>
                    <a:pt x="1186" y="82"/>
                  </a:cubicBezTo>
                  <a:close/>
                  <a:moveTo>
                    <a:pt x="1145" y="102"/>
                  </a:moveTo>
                  <a:cubicBezTo>
                    <a:pt x="1145" y="102"/>
                    <a:pt x="1146" y="102"/>
                    <a:pt x="1146" y="102"/>
                  </a:cubicBezTo>
                  <a:cubicBezTo>
                    <a:pt x="1149" y="102"/>
                    <a:pt x="1152" y="102"/>
                    <a:pt x="1154" y="102"/>
                  </a:cubicBezTo>
                  <a:cubicBezTo>
                    <a:pt x="1155" y="102"/>
                    <a:pt x="1155" y="102"/>
                    <a:pt x="1155" y="101"/>
                  </a:cubicBezTo>
                  <a:cubicBezTo>
                    <a:pt x="1155" y="100"/>
                    <a:pt x="1155" y="100"/>
                    <a:pt x="1155" y="100"/>
                  </a:cubicBezTo>
                  <a:cubicBezTo>
                    <a:pt x="1155" y="86"/>
                    <a:pt x="1155" y="72"/>
                    <a:pt x="1155" y="58"/>
                  </a:cubicBezTo>
                  <a:cubicBezTo>
                    <a:pt x="1155" y="57"/>
                    <a:pt x="1155" y="56"/>
                    <a:pt x="1155" y="56"/>
                  </a:cubicBezTo>
                  <a:cubicBezTo>
                    <a:pt x="1155" y="57"/>
                    <a:pt x="1155" y="59"/>
                    <a:pt x="1155" y="60"/>
                  </a:cubicBezTo>
                  <a:cubicBezTo>
                    <a:pt x="1155" y="73"/>
                    <a:pt x="1155" y="86"/>
                    <a:pt x="1155" y="100"/>
                  </a:cubicBezTo>
                  <a:cubicBezTo>
                    <a:pt x="1155" y="100"/>
                    <a:pt x="1155" y="100"/>
                    <a:pt x="1155" y="101"/>
                  </a:cubicBezTo>
                  <a:cubicBezTo>
                    <a:pt x="1155" y="101"/>
                    <a:pt x="1155" y="101"/>
                    <a:pt x="1154" y="101"/>
                  </a:cubicBezTo>
                  <a:cubicBezTo>
                    <a:pt x="1151" y="101"/>
                    <a:pt x="1148" y="102"/>
                    <a:pt x="1144" y="101"/>
                  </a:cubicBezTo>
                  <a:cubicBezTo>
                    <a:pt x="1144" y="102"/>
                    <a:pt x="1145" y="102"/>
                    <a:pt x="1145" y="102"/>
                  </a:cubicBezTo>
                  <a:close/>
                  <a:moveTo>
                    <a:pt x="714" y="19"/>
                  </a:moveTo>
                  <a:cubicBezTo>
                    <a:pt x="714" y="24"/>
                    <a:pt x="714" y="28"/>
                    <a:pt x="714" y="33"/>
                  </a:cubicBezTo>
                  <a:cubicBezTo>
                    <a:pt x="714" y="34"/>
                    <a:pt x="714" y="34"/>
                    <a:pt x="713" y="34"/>
                  </a:cubicBezTo>
                  <a:cubicBezTo>
                    <a:pt x="710" y="34"/>
                    <a:pt x="707" y="34"/>
                    <a:pt x="704" y="34"/>
                  </a:cubicBezTo>
                  <a:cubicBezTo>
                    <a:pt x="703" y="34"/>
                    <a:pt x="703" y="34"/>
                    <a:pt x="703" y="35"/>
                  </a:cubicBezTo>
                  <a:cubicBezTo>
                    <a:pt x="703" y="38"/>
                    <a:pt x="703" y="40"/>
                    <a:pt x="703" y="42"/>
                  </a:cubicBezTo>
                  <a:cubicBezTo>
                    <a:pt x="703" y="44"/>
                    <a:pt x="703" y="44"/>
                    <a:pt x="704" y="44"/>
                  </a:cubicBezTo>
                  <a:cubicBezTo>
                    <a:pt x="708" y="44"/>
                    <a:pt x="711" y="44"/>
                    <a:pt x="714" y="44"/>
                  </a:cubicBezTo>
                  <a:cubicBezTo>
                    <a:pt x="714" y="43"/>
                    <a:pt x="713" y="43"/>
                    <a:pt x="713" y="43"/>
                  </a:cubicBezTo>
                  <a:cubicBezTo>
                    <a:pt x="710" y="43"/>
                    <a:pt x="707" y="43"/>
                    <a:pt x="704" y="43"/>
                  </a:cubicBezTo>
                  <a:cubicBezTo>
                    <a:pt x="703" y="43"/>
                    <a:pt x="703" y="43"/>
                    <a:pt x="703" y="42"/>
                  </a:cubicBezTo>
                  <a:cubicBezTo>
                    <a:pt x="703" y="40"/>
                    <a:pt x="703" y="38"/>
                    <a:pt x="703" y="36"/>
                  </a:cubicBezTo>
                  <a:cubicBezTo>
                    <a:pt x="703" y="34"/>
                    <a:pt x="703" y="34"/>
                    <a:pt x="704" y="34"/>
                  </a:cubicBezTo>
                  <a:cubicBezTo>
                    <a:pt x="707" y="34"/>
                    <a:pt x="710" y="34"/>
                    <a:pt x="713" y="34"/>
                  </a:cubicBezTo>
                  <a:cubicBezTo>
                    <a:pt x="714" y="34"/>
                    <a:pt x="714" y="34"/>
                    <a:pt x="715" y="33"/>
                  </a:cubicBezTo>
                  <a:cubicBezTo>
                    <a:pt x="715" y="28"/>
                    <a:pt x="714" y="24"/>
                    <a:pt x="715" y="19"/>
                  </a:cubicBezTo>
                  <a:cubicBezTo>
                    <a:pt x="715" y="19"/>
                    <a:pt x="714" y="18"/>
                    <a:pt x="715" y="18"/>
                  </a:cubicBezTo>
                  <a:cubicBezTo>
                    <a:pt x="714" y="18"/>
                    <a:pt x="714" y="19"/>
                    <a:pt x="714" y="19"/>
                  </a:cubicBezTo>
                  <a:close/>
                  <a:moveTo>
                    <a:pt x="1399" y="91"/>
                  </a:moveTo>
                  <a:cubicBezTo>
                    <a:pt x="1385" y="91"/>
                    <a:pt x="1371" y="91"/>
                    <a:pt x="1357" y="91"/>
                  </a:cubicBezTo>
                  <a:cubicBezTo>
                    <a:pt x="1356" y="91"/>
                    <a:pt x="1356" y="91"/>
                    <a:pt x="1355" y="91"/>
                  </a:cubicBezTo>
                  <a:cubicBezTo>
                    <a:pt x="1355" y="91"/>
                    <a:pt x="1354" y="91"/>
                    <a:pt x="1354" y="91"/>
                  </a:cubicBezTo>
                  <a:cubicBezTo>
                    <a:pt x="1354" y="90"/>
                    <a:pt x="1354" y="90"/>
                    <a:pt x="1354" y="89"/>
                  </a:cubicBezTo>
                  <a:cubicBezTo>
                    <a:pt x="1354" y="92"/>
                    <a:pt x="1354" y="92"/>
                    <a:pt x="1356" y="92"/>
                  </a:cubicBezTo>
                  <a:cubicBezTo>
                    <a:pt x="1370" y="92"/>
                    <a:pt x="1385" y="92"/>
                    <a:pt x="1399" y="92"/>
                  </a:cubicBezTo>
                  <a:cubicBezTo>
                    <a:pt x="1400" y="92"/>
                    <a:pt x="1400" y="92"/>
                    <a:pt x="1401" y="92"/>
                  </a:cubicBezTo>
                  <a:cubicBezTo>
                    <a:pt x="1401" y="91"/>
                    <a:pt x="1400" y="91"/>
                    <a:pt x="1399" y="91"/>
                  </a:cubicBezTo>
                  <a:close/>
                  <a:moveTo>
                    <a:pt x="792" y="71"/>
                  </a:moveTo>
                  <a:cubicBezTo>
                    <a:pt x="796" y="71"/>
                    <a:pt x="800" y="71"/>
                    <a:pt x="804" y="71"/>
                  </a:cubicBezTo>
                  <a:cubicBezTo>
                    <a:pt x="805" y="71"/>
                    <a:pt x="805" y="71"/>
                    <a:pt x="806" y="70"/>
                  </a:cubicBezTo>
                  <a:cubicBezTo>
                    <a:pt x="805" y="71"/>
                    <a:pt x="804" y="71"/>
                    <a:pt x="804" y="71"/>
                  </a:cubicBezTo>
                  <a:cubicBezTo>
                    <a:pt x="789" y="71"/>
                    <a:pt x="775" y="71"/>
                    <a:pt x="760" y="71"/>
                  </a:cubicBezTo>
                  <a:cubicBezTo>
                    <a:pt x="760" y="71"/>
                    <a:pt x="759" y="70"/>
                    <a:pt x="759" y="71"/>
                  </a:cubicBezTo>
                  <a:cubicBezTo>
                    <a:pt x="770" y="71"/>
                    <a:pt x="781" y="71"/>
                    <a:pt x="792" y="71"/>
                  </a:cubicBezTo>
                  <a:close/>
                  <a:moveTo>
                    <a:pt x="1751" y="91"/>
                  </a:moveTo>
                  <a:cubicBezTo>
                    <a:pt x="1736" y="91"/>
                    <a:pt x="1722" y="91"/>
                    <a:pt x="1707" y="91"/>
                  </a:cubicBezTo>
                  <a:cubicBezTo>
                    <a:pt x="1707" y="92"/>
                    <a:pt x="1708" y="92"/>
                    <a:pt x="1708" y="92"/>
                  </a:cubicBezTo>
                  <a:cubicBezTo>
                    <a:pt x="1722" y="92"/>
                    <a:pt x="1735" y="92"/>
                    <a:pt x="1748" y="92"/>
                  </a:cubicBezTo>
                  <a:cubicBezTo>
                    <a:pt x="1750" y="92"/>
                    <a:pt x="1752" y="92"/>
                    <a:pt x="1753" y="92"/>
                  </a:cubicBezTo>
                  <a:cubicBezTo>
                    <a:pt x="1753" y="91"/>
                    <a:pt x="1752" y="91"/>
                    <a:pt x="1751" y="91"/>
                  </a:cubicBezTo>
                  <a:close/>
                  <a:moveTo>
                    <a:pt x="1583" y="91"/>
                  </a:moveTo>
                  <a:cubicBezTo>
                    <a:pt x="1568" y="91"/>
                    <a:pt x="1553" y="91"/>
                    <a:pt x="1539" y="91"/>
                  </a:cubicBezTo>
                  <a:cubicBezTo>
                    <a:pt x="1539" y="92"/>
                    <a:pt x="1540" y="92"/>
                    <a:pt x="1540" y="92"/>
                  </a:cubicBezTo>
                  <a:cubicBezTo>
                    <a:pt x="1554" y="92"/>
                    <a:pt x="1567" y="92"/>
                    <a:pt x="1580" y="92"/>
                  </a:cubicBezTo>
                  <a:cubicBezTo>
                    <a:pt x="1582" y="92"/>
                    <a:pt x="1583" y="92"/>
                    <a:pt x="1585" y="92"/>
                  </a:cubicBezTo>
                  <a:cubicBezTo>
                    <a:pt x="1585" y="91"/>
                    <a:pt x="1584" y="91"/>
                    <a:pt x="1583" y="91"/>
                  </a:cubicBezTo>
                  <a:close/>
                  <a:moveTo>
                    <a:pt x="859" y="81"/>
                  </a:moveTo>
                  <a:cubicBezTo>
                    <a:pt x="859" y="87"/>
                    <a:pt x="859" y="94"/>
                    <a:pt x="859" y="100"/>
                  </a:cubicBezTo>
                  <a:cubicBezTo>
                    <a:pt x="859" y="100"/>
                    <a:pt x="859" y="101"/>
                    <a:pt x="859" y="101"/>
                  </a:cubicBezTo>
                  <a:cubicBezTo>
                    <a:pt x="859" y="101"/>
                    <a:pt x="859" y="100"/>
                    <a:pt x="859" y="99"/>
                  </a:cubicBezTo>
                  <a:cubicBezTo>
                    <a:pt x="859" y="87"/>
                    <a:pt x="859" y="74"/>
                    <a:pt x="859" y="61"/>
                  </a:cubicBezTo>
                  <a:cubicBezTo>
                    <a:pt x="859" y="60"/>
                    <a:pt x="860" y="59"/>
                    <a:pt x="859" y="57"/>
                  </a:cubicBezTo>
                  <a:cubicBezTo>
                    <a:pt x="859" y="65"/>
                    <a:pt x="859" y="73"/>
                    <a:pt x="859" y="81"/>
                  </a:cubicBezTo>
                  <a:close/>
                  <a:moveTo>
                    <a:pt x="714" y="86"/>
                  </a:moveTo>
                  <a:cubicBezTo>
                    <a:pt x="714" y="86"/>
                    <a:pt x="714" y="87"/>
                    <a:pt x="715" y="87"/>
                  </a:cubicBezTo>
                  <a:cubicBezTo>
                    <a:pt x="715" y="85"/>
                    <a:pt x="715" y="83"/>
                    <a:pt x="715" y="81"/>
                  </a:cubicBezTo>
                  <a:cubicBezTo>
                    <a:pt x="714" y="69"/>
                    <a:pt x="715" y="57"/>
                    <a:pt x="714" y="46"/>
                  </a:cubicBezTo>
                  <a:cubicBezTo>
                    <a:pt x="714" y="45"/>
                    <a:pt x="715" y="44"/>
                    <a:pt x="714" y="44"/>
                  </a:cubicBezTo>
                  <a:cubicBezTo>
                    <a:pt x="714" y="58"/>
                    <a:pt x="714" y="72"/>
                    <a:pt x="714" y="86"/>
                  </a:cubicBezTo>
                  <a:close/>
                  <a:moveTo>
                    <a:pt x="741" y="44"/>
                  </a:moveTo>
                  <a:cubicBezTo>
                    <a:pt x="742" y="44"/>
                    <a:pt x="742" y="44"/>
                    <a:pt x="742" y="42"/>
                  </a:cubicBezTo>
                  <a:cubicBezTo>
                    <a:pt x="742" y="40"/>
                    <a:pt x="742" y="38"/>
                    <a:pt x="742" y="36"/>
                  </a:cubicBezTo>
                  <a:cubicBezTo>
                    <a:pt x="742" y="34"/>
                    <a:pt x="742" y="34"/>
                    <a:pt x="741" y="34"/>
                  </a:cubicBezTo>
                  <a:cubicBezTo>
                    <a:pt x="736" y="34"/>
                    <a:pt x="731" y="34"/>
                    <a:pt x="725" y="34"/>
                  </a:cubicBezTo>
                  <a:cubicBezTo>
                    <a:pt x="726" y="35"/>
                    <a:pt x="726" y="34"/>
                    <a:pt x="727" y="34"/>
                  </a:cubicBezTo>
                  <a:cubicBezTo>
                    <a:pt x="732" y="34"/>
                    <a:pt x="736" y="34"/>
                    <a:pt x="741" y="34"/>
                  </a:cubicBezTo>
                  <a:cubicBezTo>
                    <a:pt x="742" y="34"/>
                    <a:pt x="742" y="34"/>
                    <a:pt x="742" y="36"/>
                  </a:cubicBezTo>
                  <a:cubicBezTo>
                    <a:pt x="742" y="38"/>
                    <a:pt x="742" y="40"/>
                    <a:pt x="742" y="42"/>
                  </a:cubicBezTo>
                  <a:cubicBezTo>
                    <a:pt x="742" y="44"/>
                    <a:pt x="742" y="43"/>
                    <a:pt x="741" y="43"/>
                  </a:cubicBezTo>
                  <a:cubicBezTo>
                    <a:pt x="736" y="43"/>
                    <a:pt x="732" y="43"/>
                    <a:pt x="727" y="43"/>
                  </a:cubicBezTo>
                  <a:cubicBezTo>
                    <a:pt x="726" y="43"/>
                    <a:pt x="726" y="43"/>
                    <a:pt x="725" y="44"/>
                  </a:cubicBezTo>
                  <a:cubicBezTo>
                    <a:pt x="731" y="44"/>
                    <a:pt x="736" y="44"/>
                    <a:pt x="741" y="44"/>
                  </a:cubicBezTo>
                  <a:close/>
                  <a:moveTo>
                    <a:pt x="871" y="100"/>
                  </a:moveTo>
                  <a:cubicBezTo>
                    <a:pt x="871" y="93"/>
                    <a:pt x="871" y="87"/>
                    <a:pt x="871" y="80"/>
                  </a:cubicBezTo>
                  <a:cubicBezTo>
                    <a:pt x="871" y="73"/>
                    <a:pt x="871" y="67"/>
                    <a:pt x="871" y="60"/>
                  </a:cubicBezTo>
                  <a:cubicBezTo>
                    <a:pt x="870" y="61"/>
                    <a:pt x="870" y="63"/>
                    <a:pt x="870" y="64"/>
                  </a:cubicBezTo>
                  <a:cubicBezTo>
                    <a:pt x="870" y="76"/>
                    <a:pt x="870" y="88"/>
                    <a:pt x="870" y="99"/>
                  </a:cubicBezTo>
                  <a:cubicBezTo>
                    <a:pt x="870" y="100"/>
                    <a:pt x="870" y="101"/>
                    <a:pt x="870" y="101"/>
                  </a:cubicBezTo>
                  <a:cubicBezTo>
                    <a:pt x="871" y="101"/>
                    <a:pt x="871" y="100"/>
                    <a:pt x="871" y="100"/>
                  </a:cubicBezTo>
                  <a:close/>
                  <a:moveTo>
                    <a:pt x="1110" y="100"/>
                  </a:moveTo>
                  <a:cubicBezTo>
                    <a:pt x="1110" y="93"/>
                    <a:pt x="1110" y="86"/>
                    <a:pt x="1110" y="79"/>
                  </a:cubicBezTo>
                  <a:cubicBezTo>
                    <a:pt x="1110" y="73"/>
                    <a:pt x="1110" y="66"/>
                    <a:pt x="1110" y="60"/>
                  </a:cubicBezTo>
                  <a:cubicBezTo>
                    <a:pt x="1110" y="61"/>
                    <a:pt x="1110" y="63"/>
                    <a:pt x="1110" y="64"/>
                  </a:cubicBezTo>
                  <a:cubicBezTo>
                    <a:pt x="1110" y="76"/>
                    <a:pt x="1110" y="88"/>
                    <a:pt x="1110" y="99"/>
                  </a:cubicBezTo>
                  <a:cubicBezTo>
                    <a:pt x="1110" y="100"/>
                    <a:pt x="1110" y="101"/>
                    <a:pt x="1110" y="101"/>
                  </a:cubicBezTo>
                  <a:cubicBezTo>
                    <a:pt x="1111" y="101"/>
                    <a:pt x="1110" y="100"/>
                    <a:pt x="1110" y="100"/>
                  </a:cubicBezTo>
                  <a:close/>
                  <a:moveTo>
                    <a:pt x="1288" y="100"/>
                  </a:moveTo>
                  <a:cubicBezTo>
                    <a:pt x="1288" y="88"/>
                    <a:pt x="1288" y="75"/>
                    <a:pt x="1288" y="63"/>
                  </a:cubicBezTo>
                  <a:cubicBezTo>
                    <a:pt x="1288" y="64"/>
                    <a:pt x="1288" y="65"/>
                    <a:pt x="1288" y="66"/>
                  </a:cubicBezTo>
                  <a:cubicBezTo>
                    <a:pt x="1288" y="77"/>
                    <a:pt x="1288" y="88"/>
                    <a:pt x="1288" y="99"/>
                  </a:cubicBezTo>
                  <a:cubicBezTo>
                    <a:pt x="1288" y="100"/>
                    <a:pt x="1288" y="101"/>
                    <a:pt x="1288" y="101"/>
                  </a:cubicBezTo>
                  <a:cubicBezTo>
                    <a:pt x="1288" y="101"/>
                    <a:pt x="1288" y="101"/>
                    <a:pt x="1288" y="100"/>
                  </a:cubicBezTo>
                  <a:close/>
                  <a:moveTo>
                    <a:pt x="1201" y="34"/>
                  </a:moveTo>
                  <a:cubicBezTo>
                    <a:pt x="1196" y="34"/>
                    <a:pt x="1192" y="34"/>
                    <a:pt x="1187" y="34"/>
                  </a:cubicBezTo>
                  <a:cubicBezTo>
                    <a:pt x="1186" y="34"/>
                    <a:pt x="1186" y="34"/>
                    <a:pt x="1186" y="32"/>
                  </a:cubicBezTo>
                  <a:cubicBezTo>
                    <a:pt x="1186" y="27"/>
                    <a:pt x="1186" y="21"/>
                    <a:pt x="1186" y="16"/>
                  </a:cubicBezTo>
                  <a:cubicBezTo>
                    <a:pt x="1186" y="16"/>
                    <a:pt x="1186" y="15"/>
                    <a:pt x="1186" y="15"/>
                  </a:cubicBezTo>
                  <a:cubicBezTo>
                    <a:pt x="1185" y="14"/>
                    <a:pt x="1185" y="14"/>
                    <a:pt x="1185" y="15"/>
                  </a:cubicBezTo>
                  <a:cubicBezTo>
                    <a:pt x="1185" y="15"/>
                    <a:pt x="1185" y="14"/>
                    <a:pt x="1185" y="15"/>
                  </a:cubicBezTo>
                  <a:cubicBezTo>
                    <a:pt x="1185" y="15"/>
                    <a:pt x="1185" y="16"/>
                    <a:pt x="1185" y="16"/>
                  </a:cubicBezTo>
                  <a:cubicBezTo>
                    <a:pt x="1185" y="22"/>
                    <a:pt x="1185" y="27"/>
                    <a:pt x="1185" y="33"/>
                  </a:cubicBezTo>
                  <a:cubicBezTo>
                    <a:pt x="1185" y="34"/>
                    <a:pt x="1185" y="34"/>
                    <a:pt x="1187" y="34"/>
                  </a:cubicBezTo>
                  <a:cubicBezTo>
                    <a:pt x="1191" y="34"/>
                    <a:pt x="1196" y="34"/>
                    <a:pt x="1200" y="34"/>
                  </a:cubicBezTo>
                  <a:cubicBezTo>
                    <a:pt x="1201" y="34"/>
                    <a:pt x="1202" y="34"/>
                    <a:pt x="1202" y="34"/>
                  </a:cubicBezTo>
                  <a:cubicBezTo>
                    <a:pt x="1202" y="34"/>
                    <a:pt x="1201" y="34"/>
                    <a:pt x="1201" y="34"/>
                  </a:cubicBezTo>
                  <a:close/>
                  <a:moveTo>
                    <a:pt x="1346" y="16"/>
                  </a:moveTo>
                  <a:cubicBezTo>
                    <a:pt x="1346" y="19"/>
                    <a:pt x="1346" y="22"/>
                    <a:pt x="1346" y="26"/>
                  </a:cubicBezTo>
                  <a:cubicBezTo>
                    <a:pt x="1346" y="26"/>
                    <a:pt x="1346" y="26"/>
                    <a:pt x="1347" y="27"/>
                  </a:cubicBezTo>
                  <a:cubicBezTo>
                    <a:pt x="1348" y="26"/>
                    <a:pt x="1349" y="25"/>
                    <a:pt x="1350" y="23"/>
                  </a:cubicBezTo>
                  <a:cubicBezTo>
                    <a:pt x="1349" y="24"/>
                    <a:pt x="1348" y="25"/>
                    <a:pt x="1347" y="26"/>
                  </a:cubicBezTo>
                  <a:cubicBezTo>
                    <a:pt x="1347" y="22"/>
                    <a:pt x="1347" y="19"/>
                    <a:pt x="1347" y="15"/>
                  </a:cubicBezTo>
                  <a:cubicBezTo>
                    <a:pt x="1347" y="15"/>
                    <a:pt x="1347" y="15"/>
                    <a:pt x="1347" y="15"/>
                  </a:cubicBezTo>
                  <a:cubicBezTo>
                    <a:pt x="1346" y="15"/>
                    <a:pt x="1346" y="15"/>
                    <a:pt x="1346" y="16"/>
                  </a:cubicBezTo>
                  <a:close/>
                  <a:moveTo>
                    <a:pt x="1676" y="102"/>
                  </a:moveTo>
                  <a:cubicBezTo>
                    <a:pt x="1680" y="102"/>
                    <a:pt x="1683" y="102"/>
                    <a:pt x="1687" y="102"/>
                  </a:cubicBezTo>
                  <a:cubicBezTo>
                    <a:pt x="1687" y="102"/>
                    <a:pt x="1687" y="102"/>
                    <a:pt x="1688" y="102"/>
                  </a:cubicBezTo>
                  <a:cubicBezTo>
                    <a:pt x="1688" y="102"/>
                    <a:pt x="1688" y="101"/>
                    <a:pt x="1688" y="101"/>
                  </a:cubicBezTo>
                  <a:cubicBezTo>
                    <a:pt x="1688" y="101"/>
                    <a:pt x="1688" y="101"/>
                    <a:pt x="1687" y="101"/>
                  </a:cubicBezTo>
                  <a:cubicBezTo>
                    <a:pt x="1683" y="101"/>
                    <a:pt x="1679" y="101"/>
                    <a:pt x="1675" y="101"/>
                  </a:cubicBezTo>
                  <a:cubicBezTo>
                    <a:pt x="1675" y="102"/>
                    <a:pt x="1676" y="102"/>
                    <a:pt x="1676" y="102"/>
                  </a:cubicBezTo>
                  <a:close/>
                  <a:moveTo>
                    <a:pt x="603" y="34"/>
                  </a:moveTo>
                  <a:cubicBezTo>
                    <a:pt x="600" y="34"/>
                    <a:pt x="597" y="34"/>
                    <a:pt x="593" y="34"/>
                  </a:cubicBezTo>
                  <a:cubicBezTo>
                    <a:pt x="593" y="34"/>
                    <a:pt x="593" y="34"/>
                    <a:pt x="592" y="34"/>
                  </a:cubicBezTo>
                  <a:cubicBezTo>
                    <a:pt x="592" y="34"/>
                    <a:pt x="592" y="35"/>
                    <a:pt x="592" y="35"/>
                  </a:cubicBezTo>
                  <a:cubicBezTo>
                    <a:pt x="592" y="34"/>
                    <a:pt x="593" y="34"/>
                    <a:pt x="593" y="34"/>
                  </a:cubicBezTo>
                  <a:cubicBezTo>
                    <a:pt x="597" y="34"/>
                    <a:pt x="600" y="34"/>
                    <a:pt x="603" y="34"/>
                  </a:cubicBezTo>
                  <a:cubicBezTo>
                    <a:pt x="604" y="34"/>
                    <a:pt x="604" y="34"/>
                    <a:pt x="605" y="35"/>
                  </a:cubicBezTo>
                  <a:cubicBezTo>
                    <a:pt x="605" y="34"/>
                    <a:pt x="604" y="34"/>
                    <a:pt x="603" y="34"/>
                  </a:cubicBezTo>
                  <a:close/>
                  <a:moveTo>
                    <a:pt x="1471" y="59"/>
                  </a:moveTo>
                  <a:cubicBezTo>
                    <a:pt x="1471" y="56"/>
                    <a:pt x="1471" y="52"/>
                    <a:pt x="1471" y="48"/>
                  </a:cubicBezTo>
                  <a:cubicBezTo>
                    <a:pt x="1471" y="48"/>
                    <a:pt x="1471" y="47"/>
                    <a:pt x="1471" y="47"/>
                  </a:cubicBezTo>
                  <a:cubicBezTo>
                    <a:pt x="1471" y="51"/>
                    <a:pt x="1471" y="56"/>
                    <a:pt x="1471" y="60"/>
                  </a:cubicBezTo>
                  <a:cubicBezTo>
                    <a:pt x="1471" y="60"/>
                    <a:pt x="1471" y="60"/>
                    <a:pt x="1471" y="59"/>
                  </a:cubicBezTo>
                  <a:close/>
                  <a:moveTo>
                    <a:pt x="585" y="22"/>
                  </a:moveTo>
                  <a:cubicBezTo>
                    <a:pt x="585" y="21"/>
                    <a:pt x="585" y="21"/>
                    <a:pt x="585" y="21"/>
                  </a:cubicBezTo>
                  <a:cubicBezTo>
                    <a:pt x="585" y="17"/>
                    <a:pt x="585" y="14"/>
                    <a:pt x="585" y="10"/>
                  </a:cubicBezTo>
                  <a:cubicBezTo>
                    <a:pt x="585" y="10"/>
                    <a:pt x="585" y="9"/>
                    <a:pt x="585" y="9"/>
                  </a:cubicBezTo>
                  <a:cubicBezTo>
                    <a:pt x="585" y="9"/>
                    <a:pt x="585" y="9"/>
                    <a:pt x="585" y="10"/>
                  </a:cubicBezTo>
                  <a:cubicBezTo>
                    <a:pt x="585" y="13"/>
                    <a:pt x="585" y="17"/>
                    <a:pt x="585" y="21"/>
                  </a:cubicBezTo>
                  <a:cubicBezTo>
                    <a:pt x="585" y="21"/>
                    <a:pt x="585" y="21"/>
                    <a:pt x="585" y="21"/>
                  </a:cubicBezTo>
                  <a:cubicBezTo>
                    <a:pt x="585" y="22"/>
                    <a:pt x="585" y="22"/>
                    <a:pt x="585" y="22"/>
                  </a:cubicBezTo>
                  <a:close/>
                  <a:moveTo>
                    <a:pt x="1699" y="15"/>
                  </a:moveTo>
                  <a:cubicBezTo>
                    <a:pt x="1699" y="19"/>
                    <a:pt x="1699" y="22"/>
                    <a:pt x="1699" y="26"/>
                  </a:cubicBezTo>
                  <a:cubicBezTo>
                    <a:pt x="1699" y="26"/>
                    <a:pt x="1699" y="26"/>
                    <a:pt x="1699" y="26"/>
                  </a:cubicBezTo>
                  <a:cubicBezTo>
                    <a:pt x="1699" y="27"/>
                    <a:pt x="1699" y="26"/>
                    <a:pt x="1699" y="26"/>
                  </a:cubicBezTo>
                  <a:cubicBezTo>
                    <a:pt x="1699" y="26"/>
                    <a:pt x="1699" y="25"/>
                    <a:pt x="1699" y="25"/>
                  </a:cubicBezTo>
                  <a:cubicBezTo>
                    <a:pt x="1699" y="22"/>
                    <a:pt x="1699" y="19"/>
                    <a:pt x="1699" y="17"/>
                  </a:cubicBezTo>
                  <a:cubicBezTo>
                    <a:pt x="1699" y="16"/>
                    <a:pt x="1699" y="15"/>
                    <a:pt x="1699" y="15"/>
                  </a:cubicBezTo>
                  <a:cubicBezTo>
                    <a:pt x="1699" y="15"/>
                    <a:pt x="1699" y="15"/>
                    <a:pt x="1699" y="15"/>
                  </a:cubicBezTo>
                  <a:close/>
                  <a:moveTo>
                    <a:pt x="1531" y="15"/>
                  </a:moveTo>
                  <a:cubicBezTo>
                    <a:pt x="1531" y="19"/>
                    <a:pt x="1531" y="22"/>
                    <a:pt x="1531" y="26"/>
                  </a:cubicBezTo>
                  <a:cubicBezTo>
                    <a:pt x="1531" y="26"/>
                    <a:pt x="1531" y="26"/>
                    <a:pt x="1531" y="26"/>
                  </a:cubicBezTo>
                  <a:cubicBezTo>
                    <a:pt x="1531" y="27"/>
                    <a:pt x="1531" y="26"/>
                    <a:pt x="1531" y="26"/>
                  </a:cubicBezTo>
                  <a:cubicBezTo>
                    <a:pt x="1531" y="26"/>
                    <a:pt x="1531" y="25"/>
                    <a:pt x="1531" y="25"/>
                  </a:cubicBezTo>
                  <a:cubicBezTo>
                    <a:pt x="1531" y="22"/>
                    <a:pt x="1531" y="19"/>
                    <a:pt x="1531" y="17"/>
                  </a:cubicBezTo>
                  <a:cubicBezTo>
                    <a:pt x="1531" y="16"/>
                    <a:pt x="1531" y="15"/>
                    <a:pt x="1531" y="15"/>
                  </a:cubicBezTo>
                  <a:cubicBezTo>
                    <a:pt x="1531" y="15"/>
                    <a:pt x="1531" y="15"/>
                    <a:pt x="1531" y="15"/>
                  </a:cubicBezTo>
                  <a:close/>
                  <a:moveTo>
                    <a:pt x="1261" y="95"/>
                  </a:moveTo>
                  <a:cubicBezTo>
                    <a:pt x="1261" y="93"/>
                    <a:pt x="1261" y="91"/>
                    <a:pt x="1261" y="89"/>
                  </a:cubicBezTo>
                  <a:cubicBezTo>
                    <a:pt x="1261" y="88"/>
                    <a:pt x="1261" y="87"/>
                    <a:pt x="1261" y="86"/>
                  </a:cubicBezTo>
                  <a:cubicBezTo>
                    <a:pt x="1260" y="86"/>
                    <a:pt x="1260" y="87"/>
                    <a:pt x="1260" y="87"/>
                  </a:cubicBezTo>
                  <a:cubicBezTo>
                    <a:pt x="1260" y="87"/>
                    <a:pt x="1260" y="87"/>
                    <a:pt x="1261" y="87"/>
                  </a:cubicBezTo>
                  <a:cubicBezTo>
                    <a:pt x="1261" y="90"/>
                    <a:pt x="1261" y="93"/>
                    <a:pt x="1261" y="96"/>
                  </a:cubicBezTo>
                  <a:cubicBezTo>
                    <a:pt x="1261" y="96"/>
                    <a:pt x="1261" y="97"/>
                    <a:pt x="1261" y="97"/>
                  </a:cubicBezTo>
                  <a:cubicBezTo>
                    <a:pt x="1261" y="97"/>
                    <a:pt x="1261" y="96"/>
                    <a:pt x="1261" y="95"/>
                  </a:cubicBezTo>
                  <a:close/>
                  <a:moveTo>
                    <a:pt x="801" y="96"/>
                  </a:moveTo>
                  <a:cubicBezTo>
                    <a:pt x="801" y="93"/>
                    <a:pt x="801" y="90"/>
                    <a:pt x="801" y="87"/>
                  </a:cubicBezTo>
                  <a:cubicBezTo>
                    <a:pt x="801" y="87"/>
                    <a:pt x="801" y="87"/>
                    <a:pt x="801" y="86"/>
                  </a:cubicBezTo>
                  <a:cubicBezTo>
                    <a:pt x="801" y="86"/>
                    <a:pt x="801" y="86"/>
                    <a:pt x="801" y="87"/>
                  </a:cubicBezTo>
                  <a:cubicBezTo>
                    <a:pt x="801" y="87"/>
                    <a:pt x="801" y="87"/>
                    <a:pt x="801" y="87"/>
                  </a:cubicBezTo>
                  <a:cubicBezTo>
                    <a:pt x="801" y="90"/>
                    <a:pt x="801" y="93"/>
                    <a:pt x="801" y="96"/>
                  </a:cubicBezTo>
                  <a:cubicBezTo>
                    <a:pt x="801" y="97"/>
                    <a:pt x="801" y="97"/>
                    <a:pt x="800" y="97"/>
                  </a:cubicBezTo>
                  <a:cubicBezTo>
                    <a:pt x="801" y="97"/>
                    <a:pt x="801" y="97"/>
                    <a:pt x="801" y="96"/>
                  </a:cubicBezTo>
                  <a:close/>
                  <a:moveTo>
                    <a:pt x="1021" y="20"/>
                  </a:moveTo>
                  <a:cubicBezTo>
                    <a:pt x="1021" y="17"/>
                    <a:pt x="1021" y="14"/>
                    <a:pt x="1021" y="11"/>
                  </a:cubicBezTo>
                  <a:cubicBezTo>
                    <a:pt x="1021" y="10"/>
                    <a:pt x="1021" y="10"/>
                    <a:pt x="1021" y="10"/>
                  </a:cubicBezTo>
                  <a:cubicBezTo>
                    <a:pt x="1021" y="14"/>
                    <a:pt x="1021" y="17"/>
                    <a:pt x="1021" y="21"/>
                  </a:cubicBezTo>
                  <a:cubicBezTo>
                    <a:pt x="1021" y="21"/>
                    <a:pt x="1021" y="21"/>
                    <a:pt x="1021" y="20"/>
                  </a:cubicBezTo>
                  <a:close/>
                  <a:moveTo>
                    <a:pt x="951" y="51"/>
                  </a:moveTo>
                  <a:cubicBezTo>
                    <a:pt x="951" y="55"/>
                    <a:pt x="951" y="58"/>
                    <a:pt x="951" y="61"/>
                  </a:cubicBezTo>
                  <a:cubicBezTo>
                    <a:pt x="951" y="61"/>
                    <a:pt x="951" y="62"/>
                    <a:pt x="951" y="62"/>
                  </a:cubicBezTo>
                  <a:cubicBezTo>
                    <a:pt x="951" y="58"/>
                    <a:pt x="951" y="54"/>
                    <a:pt x="951" y="50"/>
                  </a:cubicBezTo>
                  <a:cubicBezTo>
                    <a:pt x="951" y="51"/>
                    <a:pt x="951" y="51"/>
                    <a:pt x="951" y="51"/>
                  </a:cubicBezTo>
                  <a:close/>
                  <a:moveTo>
                    <a:pt x="1021" y="97"/>
                  </a:moveTo>
                  <a:cubicBezTo>
                    <a:pt x="1021" y="94"/>
                    <a:pt x="1021" y="91"/>
                    <a:pt x="1021" y="88"/>
                  </a:cubicBezTo>
                  <a:cubicBezTo>
                    <a:pt x="1021" y="87"/>
                    <a:pt x="1021" y="87"/>
                    <a:pt x="1021" y="87"/>
                  </a:cubicBezTo>
                  <a:cubicBezTo>
                    <a:pt x="1021" y="87"/>
                    <a:pt x="1021" y="87"/>
                    <a:pt x="1021" y="87"/>
                  </a:cubicBezTo>
                  <a:cubicBezTo>
                    <a:pt x="1021" y="87"/>
                    <a:pt x="1021" y="87"/>
                    <a:pt x="1021" y="88"/>
                  </a:cubicBezTo>
                  <a:cubicBezTo>
                    <a:pt x="1021" y="91"/>
                    <a:pt x="1021" y="94"/>
                    <a:pt x="1021" y="98"/>
                  </a:cubicBezTo>
                  <a:cubicBezTo>
                    <a:pt x="1021" y="97"/>
                    <a:pt x="1021" y="97"/>
                    <a:pt x="1021" y="97"/>
                  </a:cubicBezTo>
                  <a:close/>
                  <a:moveTo>
                    <a:pt x="594" y="123"/>
                  </a:moveTo>
                  <a:cubicBezTo>
                    <a:pt x="594" y="126"/>
                    <a:pt x="594" y="129"/>
                    <a:pt x="594" y="132"/>
                  </a:cubicBezTo>
                  <a:cubicBezTo>
                    <a:pt x="594" y="132"/>
                    <a:pt x="594" y="132"/>
                    <a:pt x="595" y="132"/>
                  </a:cubicBezTo>
                  <a:cubicBezTo>
                    <a:pt x="595" y="132"/>
                    <a:pt x="595" y="132"/>
                    <a:pt x="595" y="132"/>
                  </a:cubicBezTo>
                  <a:cubicBezTo>
                    <a:pt x="595" y="129"/>
                    <a:pt x="595" y="126"/>
                    <a:pt x="595" y="123"/>
                  </a:cubicBezTo>
                  <a:cubicBezTo>
                    <a:pt x="595" y="123"/>
                    <a:pt x="595" y="123"/>
                    <a:pt x="596" y="123"/>
                  </a:cubicBezTo>
                  <a:cubicBezTo>
                    <a:pt x="594" y="122"/>
                    <a:pt x="594" y="122"/>
                    <a:pt x="594" y="123"/>
                  </a:cubicBezTo>
                  <a:close/>
                  <a:moveTo>
                    <a:pt x="697" y="46"/>
                  </a:moveTo>
                  <a:cubicBezTo>
                    <a:pt x="697" y="43"/>
                    <a:pt x="697" y="40"/>
                    <a:pt x="697" y="37"/>
                  </a:cubicBezTo>
                  <a:cubicBezTo>
                    <a:pt x="697" y="36"/>
                    <a:pt x="697" y="36"/>
                    <a:pt x="696" y="36"/>
                  </a:cubicBezTo>
                  <a:cubicBezTo>
                    <a:pt x="696" y="39"/>
                    <a:pt x="696" y="42"/>
                    <a:pt x="696" y="46"/>
                  </a:cubicBezTo>
                  <a:cubicBezTo>
                    <a:pt x="696" y="46"/>
                    <a:pt x="697" y="46"/>
                    <a:pt x="696" y="47"/>
                  </a:cubicBezTo>
                  <a:cubicBezTo>
                    <a:pt x="697" y="47"/>
                    <a:pt x="697" y="46"/>
                    <a:pt x="697" y="46"/>
                  </a:cubicBezTo>
                  <a:close/>
                  <a:moveTo>
                    <a:pt x="655" y="34"/>
                  </a:moveTo>
                  <a:cubicBezTo>
                    <a:pt x="652" y="34"/>
                    <a:pt x="648" y="34"/>
                    <a:pt x="645" y="34"/>
                  </a:cubicBezTo>
                  <a:cubicBezTo>
                    <a:pt x="645" y="34"/>
                    <a:pt x="645" y="34"/>
                    <a:pt x="644" y="34"/>
                  </a:cubicBezTo>
                  <a:cubicBezTo>
                    <a:pt x="645" y="34"/>
                    <a:pt x="645" y="34"/>
                    <a:pt x="645" y="34"/>
                  </a:cubicBezTo>
                  <a:cubicBezTo>
                    <a:pt x="648" y="34"/>
                    <a:pt x="652" y="34"/>
                    <a:pt x="655" y="34"/>
                  </a:cubicBezTo>
                  <a:cubicBezTo>
                    <a:pt x="655" y="34"/>
                    <a:pt x="655" y="34"/>
                    <a:pt x="656" y="35"/>
                  </a:cubicBezTo>
                  <a:cubicBezTo>
                    <a:pt x="656" y="34"/>
                    <a:pt x="655" y="34"/>
                    <a:pt x="655" y="34"/>
                  </a:cubicBezTo>
                  <a:close/>
                  <a:moveTo>
                    <a:pt x="1100" y="102"/>
                  </a:moveTo>
                  <a:cubicBezTo>
                    <a:pt x="1103" y="102"/>
                    <a:pt x="1106" y="102"/>
                    <a:pt x="1109" y="102"/>
                  </a:cubicBezTo>
                  <a:cubicBezTo>
                    <a:pt x="1109" y="102"/>
                    <a:pt x="1110" y="102"/>
                    <a:pt x="1110" y="101"/>
                  </a:cubicBezTo>
                  <a:cubicBezTo>
                    <a:pt x="1106" y="101"/>
                    <a:pt x="1103" y="101"/>
                    <a:pt x="1099" y="101"/>
                  </a:cubicBezTo>
                  <a:cubicBezTo>
                    <a:pt x="1099" y="102"/>
                    <a:pt x="1100" y="102"/>
                    <a:pt x="1100" y="102"/>
                  </a:cubicBezTo>
                  <a:close/>
                  <a:moveTo>
                    <a:pt x="860" y="102"/>
                  </a:moveTo>
                  <a:cubicBezTo>
                    <a:pt x="863" y="102"/>
                    <a:pt x="866" y="102"/>
                    <a:pt x="869" y="102"/>
                  </a:cubicBezTo>
                  <a:cubicBezTo>
                    <a:pt x="870" y="102"/>
                    <a:pt x="870" y="102"/>
                    <a:pt x="870" y="101"/>
                  </a:cubicBezTo>
                  <a:cubicBezTo>
                    <a:pt x="867" y="101"/>
                    <a:pt x="863" y="101"/>
                    <a:pt x="859" y="101"/>
                  </a:cubicBezTo>
                  <a:cubicBezTo>
                    <a:pt x="860" y="102"/>
                    <a:pt x="860" y="102"/>
                    <a:pt x="860" y="102"/>
                  </a:cubicBezTo>
                  <a:close/>
                  <a:moveTo>
                    <a:pt x="742" y="100"/>
                  </a:moveTo>
                  <a:cubicBezTo>
                    <a:pt x="742" y="97"/>
                    <a:pt x="742" y="95"/>
                    <a:pt x="742" y="93"/>
                  </a:cubicBezTo>
                  <a:cubicBezTo>
                    <a:pt x="742" y="92"/>
                    <a:pt x="742" y="92"/>
                    <a:pt x="742" y="92"/>
                  </a:cubicBezTo>
                  <a:cubicBezTo>
                    <a:pt x="742" y="91"/>
                    <a:pt x="742" y="92"/>
                    <a:pt x="742" y="92"/>
                  </a:cubicBezTo>
                  <a:cubicBezTo>
                    <a:pt x="742" y="92"/>
                    <a:pt x="742" y="92"/>
                    <a:pt x="742" y="93"/>
                  </a:cubicBezTo>
                  <a:cubicBezTo>
                    <a:pt x="742" y="95"/>
                    <a:pt x="742" y="98"/>
                    <a:pt x="742" y="100"/>
                  </a:cubicBezTo>
                  <a:cubicBezTo>
                    <a:pt x="742" y="101"/>
                    <a:pt x="742" y="101"/>
                    <a:pt x="742" y="101"/>
                  </a:cubicBezTo>
                  <a:cubicBezTo>
                    <a:pt x="743" y="101"/>
                    <a:pt x="742" y="100"/>
                    <a:pt x="742" y="100"/>
                  </a:cubicBezTo>
                  <a:close/>
                  <a:moveTo>
                    <a:pt x="1586" y="101"/>
                  </a:moveTo>
                  <a:cubicBezTo>
                    <a:pt x="1586" y="98"/>
                    <a:pt x="1586" y="95"/>
                    <a:pt x="1586" y="93"/>
                  </a:cubicBezTo>
                  <a:cubicBezTo>
                    <a:pt x="1586" y="92"/>
                    <a:pt x="1585" y="92"/>
                    <a:pt x="1585" y="92"/>
                  </a:cubicBezTo>
                  <a:cubicBezTo>
                    <a:pt x="1585" y="95"/>
                    <a:pt x="1585" y="98"/>
                    <a:pt x="1585" y="101"/>
                  </a:cubicBezTo>
                  <a:cubicBezTo>
                    <a:pt x="1585" y="101"/>
                    <a:pt x="1586" y="101"/>
                    <a:pt x="1586" y="101"/>
                  </a:cubicBezTo>
                  <a:close/>
                  <a:moveTo>
                    <a:pt x="1754" y="101"/>
                  </a:moveTo>
                  <a:cubicBezTo>
                    <a:pt x="1754" y="98"/>
                    <a:pt x="1754" y="95"/>
                    <a:pt x="1754" y="93"/>
                  </a:cubicBezTo>
                  <a:cubicBezTo>
                    <a:pt x="1754" y="92"/>
                    <a:pt x="1754" y="92"/>
                    <a:pt x="1753" y="92"/>
                  </a:cubicBezTo>
                  <a:cubicBezTo>
                    <a:pt x="1753" y="95"/>
                    <a:pt x="1753" y="98"/>
                    <a:pt x="1753" y="101"/>
                  </a:cubicBezTo>
                  <a:cubicBezTo>
                    <a:pt x="1754" y="101"/>
                    <a:pt x="1754" y="101"/>
                    <a:pt x="1754" y="101"/>
                  </a:cubicBezTo>
                  <a:close/>
                  <a:moveTo>
                    <a:pt x="1684" y="36"/>
                  </a:moveTo>
                  <a:cubicBezTo>
                    <a:pt x="1684" y="34"/>
                    <a:pt x="1684" y="31"/>
                    <a:pt x="1684" y="29"/>
                  </a:cubicBezTo>
                  <a:cubicBezTo>
                    <a:pt x="1684" y="29"/>
                    <a:pt x="1684" y="28"/>
                    <a:pt x="1684" y="28"/>
                  </a:cubicBezTo>
                  <a:cubicBezTo>
                    <a:pt x="1684" y="31"/>
                    <a:pt x="1684" y="34"/>
                    <a:pt x="1684" y="37"/>
                  </a:cubicBezTo>
                  <a:cubicBezTo>
                    <a:pt x="1684" y="37"/>
                    <a:pt x="1684" y="36"/>
                    <a:pt x="1684" y="36"/>
                  </a:cubicBezTo>
                  <a:close/>
                  <a:moveTo>
                    <a:pt x="1207" y="73"/>
                  </a:moveTo>
                  <a:cubicBezTo>
                    <a:pt x="1207" y="70"/>
                    <a:pt x="1207" y="67"/>
                    <a:pt x="1207" y="64"/>
                  </a:cubicBezTo>
                  <a:cubicBezTo>
                    <a:pt x="1207" y="66"/>
                    <a:pt x="1207" y="71"/>
                    <a:pt x="1207" y="73"/>
                  </a:cubicBezTo>
                  <a:close/>
                  <a:moveTo>
                    <a:pt x="1398" y="35"/>
                  </a:moveTo>
                  <a:cubicBezTo>
                    <a:pt x="1398" y="33"/>
                    <a:pt x="1398" y="30"/>
                    <a:pt x="1398" y="28"/>
                  </a:cubicBezTo>
                  <a:cubicBezTo>
                    <a:pt x="1398" y="28"/>
                    <a:pt x="1397" y="28"/>
                    <a:pt x="1397" y="27"/>
                  </a:cubicBezTo>
                  <a:cubicBezTo>
                    <a:pt x="1397" y="30"/>
                    <a:pt x="1397" y="33"/>
                    <a:pt x="1397" y="35"/>
                  </a:cubicBezTo>
                  <a:cubicBezTo>
                    <a:pt x="1397" y="35"/>
                    <a:pt x="1398" y="35"/>
                    <a:pt x="1398" y="35"/>
                  </a:cubicBezTo>
                  <a:close/>
                  <a:moveTo>
                    <a:pt x="1058" y="94"/>
                  </a:moveTo>
                  <a:cubicBezTo>
                    <a:pt x="1061" y="94"/>
                    <a:pt x="1064" y="94"/>
                    <a:pt x="1066" y="94"/>
                  </a:cubicBezTo>
                  <a:cubicBezTo>
                    <a:pt x="1064" y="94"/>
                    <a:pt x="1061" y="94"/>
                    <a:pt x="1058" y="94"/>
                  </a:cubicBezTo>
                  <a:close/>
                  <a:moveTo>
                    <a:pt x="1236" y="94"/>
                  </a:moveTo>
                  <a:cubicBezTo>
                    <a:pt x="1239" y="94"/>
                    <a:pt x="1242" y="94"/>
                    <a:pt x="1244" y="94"/>
                  </a:cubicBezTo>
                  <a:cubicBezTo>
                    <a:pt x="1242" y="94"/>
                    <a:pt x="1239" y="94"/>
                    <a:pt x="1236" y="94"/>
                  </a:cubicBezTo>
                  <a:close/>
                  <a:moveTo>
                    <a:pt x="598" y="133"/>
                  </a:moveTo>
                  <a:cubicBezTo>
                    <a:pt x="600" y="133"/>
                    <a:pt x="602" y="133"/>
                    <a:pt x="604" y="133"/>
                  </a:cubicBezTo>
                  <a:cubicBezTo>
                    <a:pt x="605" y="133"/>
                    <a:pt x="605" y="133"/>
                    <a:pt x="605" y="133"/>
                  </a:cubicBezTo>
                  <a:cubicBezTo>
                    <a:pt x="602" y="133"/>
                    <a:pt x="600" y="133"/>
                    <a:pt x="597" y="133"/>
                  </a:cubicBezTo>
                  <a:cubicBezTo>
                    <a:pt x="597" y="133"/>
                    <a:pt x="598" y="133"/>
                    <a:pt x="598" y="133"/>
                  </a:cubicBezTo>
                  <a:close/>
                  <a:moveTo>
                    <a:pt x="993" y="93"/>
                  </a:moveTo>
                  <a:cubicBezTo>
                    <a:pt x="996" y="93"/>
                    <a:pt x="998" y="93"/>
                    <a:pt x="1001" y="93"/>
                  </a:cubicBezTo>
                  <a:cubicBezTo>
                    <a:pt x="998" y="93"/>
                    <a:pt x="996" y="93"/>
                    <a:pt x="993" y="93"/>
                  </a:cubicBezTo>
                  <a:close/>
                  <a:moveTo>
                    <a:pt x="1559" y="54"/>
                  </a:moveTo>
                  <a:cubicBezTo>
                    <a:pt x="1561" y="53"/>
                    <a:pt x="1562" y="52"/>
                    <a:pt x="1563" y="50"/>
                  </a:cubicBezTo>
                  <a:cubicBezTo>
                    <a:pt x="1562" y="51"/>
                    <a:pt x="1561" y="53"/>
                    <a:pt x="1559" y="54"/>
                  </a:cubicBezTo>
                  <a:close/>
                  <a:moveTo>
                    <a:pt x="1728" y="54"/>
                  </a:moveTo>
                  <a:cubicBezTo>
                    <a:pt x="1729" y="53"/>
                    <a:pt x="1730" y="52"/>
                    <a:pt x="1731" y="50"/>
                  </a:cubicBezTo>
                  <a:cubicBezTo>
                    <a:pt x="1730" y="51"/>
                    <a:pt x="1729" y="53"/>
                    <a:pt x="1728" y="54"/>
                  </a:cubicBezTo>
                  <a:close/>
                  <a:moveTo>
                    <a:pt x="776" y="94"/>
                  </a:moveTo>
                  <a:cubicBezTo>
                    <a:pt x="779" y="94"/>
                    <a:pt x="782" y="94"/>
                    <a:pt x="784" y="94"/>
                  </a:cubicBezTo>
                  <a:cubicBezTo>
                    <a:pt x="782" y="94"/>
                    <a:pt x="779" y="94"/>
                    <a:pt x="776" y="94"/>
                  </a:cubicBezTo>
                  <a:close/>
                  <a:moveTo>
                    <a:pt x="672" y="94"/>
                  </a:moveTo>
                  <a:cubicBezTo>
                    <a:pt x="675" y="94"/>
                    <a:pt x="677" y="94"/>
                    <a:pt x="680" y="94"/>
                  </a:cubicBezTo>
                  <a:cubicBezTo>
                    <a:pt x="677" y="94"/>
                    <a:pt x="675" y="94"/>
                    <a:pt x="672" y="94"/>
                  </a:cubicBezTo>
                  <a:close/>
                  <a:moveTo>
                    <a:pt x="1570" y="36"/>
                  </a:moveTo>
                  <a:cubicBezTo>
                    <a:pt x="1571" y="33"/>
                    <a:pt x="1571" y="31"/>
                    <a:pt x="1570" y="29"/>
                  </a:cubicBezTo>
                  <a:cubicBezTo>
                    <a:pt x="1570" y="31"/>
                    <a:pt x="1570" y="33"/>
                    <a:pt x="1570" y="36"/>
                  </a:cubicBezTo>
                  <a:close/>
                  <a:moveTo>
                    <a:pt x="1738" y="36"/>
                  </a:moveTo>
                  <a:cubicBezTo>
                    <a:pt x="1739" y="33"/>
                    <a:pt x="1739" y="31"/>
                    <a:pt x="1738" y="29"/>
                  </a:cubicBezTo>
                  <a:cubicBezTo>
                    <a:pt x="1738" y="31"/>
                    <a:pt x="1738" y="33"/>
                    <a:pt x="1738" y="36"/>
                  </a:cubicBezTo>
                  <a:close/>
                  <a:moveTo>
                    <a:pt x="1309" y="33"/>
                  </a:moveTo>
                  <a:cubicBezTo>
                    <a:pt x="1307" y="33"/>
                    <a:pt x="1305" y="33"/>
                    <a:pt x="1303" y="33"/>
                  </a:cubicBezTo>
                  <a:cubicBezTo>
                    <a:pt x="1303" y="33"/>
                    <a:pt x="1303" y="33"/>
                    <a:pt x="1303" y="33"/>
                  </a:cubicBezTo>
                  <a:cubicBezTo>
                    <a:pt x="1305" y="33"/>
                    <a:pt x="1307" y="33"/>
                    <a:pt x="1309" y="33"/>
                  </a:cubicBezTo>
                  <a:cubicBezTo>
                    <a:pt x="1309" y="33"/>
                    <a:pt x="1309" y="33"/>
                    <a:pt x="1309" y="33"/>
                  </a:cubicBezTo>
                  <a:close/>
                  <a:moveTo>
                    <a:pt x="1029" y="66"/>
                  </a:moveTo>
                  <a:cubicBezTo>
                    <a:pt x="1029" y="68"/>
                    <a:pt x="1029" y="69"/>
                    <a:pt x="1029" y="71"/>
                  </a:cubicBezTo>
                  <a:cubicBezTo>
                    <a:pt x="1029" y="71"/>
                    <a:pt x="1029" y="72"/>
                    <a:pt x="1029" y="72"/>
                  </a:cubicBezTo>
                  <a:cubicBezTo>
                    <a:pt x="1029" y="70"/>
                    <a:pt x="1029" y="67"/>
                    <a:pt x="1029" y="65"/>
                  </a:cubicBezTo>
                  <a:cubicBezTo>
                    <a:pt x="1029" y="65"/>
                    <a:pt x="1029" y="66"/>
                    <a:pt x="1029" y="66"/>
                  </a:cubicBezTo>
                  <a:close/>
                  <a:moveTo>
                    <a:pt x="1351" y="74"/>
                  </a:moveTo>
                  <a:cubicBezTo>
                    <a:pt x="1352" y="73"/>
                    <a:pt x="1353" y="72"/>
                    <a:pt x="1354" y="71"/>
                  </a:cubicBezTo>
                  <a:cubicBezTo>
                    <a:pt x="1353" y="72"/>
                    <a:pt x="1352" y="73"/>
                    <a:pt x="1351" y="74"/>
                  </a:cubicBezTo>
                  <a:close/>
                  <a:moveTo>
                    <a:pt x="730" y="103"/>
                  </a:moveTo>
                  <a:cubicBezTo>
                    <a:pt x="731" y="103"/>
                    <a:pt x="733" y="103"/>
                    <a:pt x="735" y="103"/>
                  </a:cubicBezTo>
                  <a:cubicBezTo>
                    <a:pt x="735" y="103"/>
                    <a:pt x="735" y="103"/>
                    <a:pt x="735" y="103"/>
                  </a:cubicBezTo>
                  <a:cubicBezTo>
                    <a:pt x="733" y="103"/>
                    <a:pt x="731" y="103"/>
                    <a:pt x="729" y="103"/>
                  </a:cubicBezTo>
                  <a:cubicBezTo>
                    <a:pt x="729" y="103"/>
                    <a:pt x="729" y="103"/>
                    <a:pt x="730" y="103"/>
                  </a:cubicBezTo>
                  <a:close/>
                  <a:moveTo>
                    <a:pt x="1195" y="103"/>
                  </a:moveTo>
                  <a:cubicBezTo>
                    <a:pt x="1195" y="103"/>
                    <a:pt x="1195" y="103"/>
                    <a:pt x="1195" y="103"/>
                  </a:cubicBezTo>
                  <a:cubicBezTo>
                    <a:pt x="1193" y="103"/>
                    <a:pt x="1191" y="103"/>
                    <a:pt x="1189" y="103"/>
                  </a:cubicBezTo>
                  <a:cubicBezTo>
                    <a:pt x="1191" y="104"/>
                    <a:pt x="1193" y="103"/>
                    <a:pt x="1195" y="103"/>
                  </a:cubicBezTo>
                  <a:close/>
                  <a:moveTo>
                    <a:pt x="549" y="27"/>
                  </a:moveTo>
                  <a:cubicBezTo>
                    <a:pt x="548" y="29"/>
                    <a:pt x="548" y="31"/>
                    <a:pt x="549" y="33"/>
                  </a:cubicBezTo>
                  <a:cubicBezTo>
                    <a:pt x="549" y="31"/>
                    <a:pt x="549" y="29"/>
                    <a:pt x="549" y="27"/>
                  </a:cubicBezTo>
                  <a:close/>
                  <a:moveTo>
                    <a:pt x="658" y="51"/>
                  </a:moveTo>
                  <a:cubicBezTo>
                    <a:pt x="658" y="52"/>
                    <a:pt x="658" y="54"/>
                    <a:pt x="659" y="55"/>
                  </a:cubicBezTo>
                  <a:cubicBezTo>
                    <a:pt x="659" y="53"/>
                    <a:pt x="659" y="51"/>
                    <a:pt x="659" y="49"/>
                  </a:cubicBezTo>
                  <a:cubicBezTo>
                    <a:pt x="658" y="50"/>
                    <a:pt x="658" y="50"/>
                    <a:pt x="658" y="51"/>
                  </a:cubicBezTo>
                  <a:close/>
                  <a:moveTo>
                    <a:pt x="1409" y="48"/>
                  </a:moveTo>
                  <a:cubicBezTo>
                    <a:pt x="1409" y="49"/>
                    <a:pt x="1409" y="50"/>
                    <a:pt x="1409" y="52"/>
                  </a:cubicBezTo>
                  <a:cubicBezTo>
                    <a:pt x="1410" y="50"/>
                    <a:pt x="1410" y="48"/>
                    <a:pt x="1410" y="47"/>
                  </a:cubicBezTo>
                  <a:cubicBezTo>
                    <a:pt x="1409" y="47"/>
                    <a:pt x="1409" y="47"/>
                    <a:pt x="1409" y="48"/>
                  </a:cubicBezTo>
                  <a:close/>
                  <a:moveTo>
                    <a:pt x="1386" y="35"/>
                  </a:moveTo>
                  <a:cubicBezTo>
                    <a:pt x="1387" y="33"/>
                    <a:pt x="1387" y="31"/>
                    <a:pt x="1386" y="30"/>
                  </a:cubicBezTo>
                  <a:cubicBezTo>
                    <a:pt x="1386" y="31"/>
                    <a:pt x="1386" y="33"/>
                    <a:pt x="1386" y="35"/>
                  </a:cubicBezTo>
                  <a:close/>
                  <a:moveTo>
                    <a:pt x="694" y="70"/>
                  </a:moveTo>
                  <a:cubicBezTo>
                    <a:pt x="695" y="71"/>
                    <a:pt x="695" y="72"/>
                    <a:pt x="696" y="73"/>
                  </a:cubicBezTo>
                  <a:cubicBezTo>
                    <a:pt x="696" y="71"/>
                    <a:pt x="695" y="71"/>
                    <a:pt x="694" y="70"/>
                  </a:cubicBezTo>
                  <a:close/>
                  <a:moveTo>
                    <a:pt x="1676" y="14"/>
                  </a:moveTo>
                  <a:cubicBezTo>
                    <a:pt x="1677" y="15"/>
                    <a:pt x="1678" y="15"/>
                    <a:pt x="1679" y="16"/>
                  </a:cubicBezTo>
                  <a:cubicBezTo>
                    <a:pt x="1678" y="15"/>
                    <a:pt x="1678" y="14"/>
                    <a:pt x="1676" y="14"/>
                  </a:cubicBezTo>
                  <a:close/>
                  <a:moveTo>
                    <a:pt x="999" y="103"/>
                  </a:moveTo>
                  <a:cubicBezTo>
                    <a:pt x="1000" y="103"/>
                    <a:pt x="1001" y="104"/>
                    <a:pt x="1002" y="103"/>
                  </a:cubicBezTo>
                  <a:cubicBezTo>
                    <a:pt x="1000" y="103"/>
                    <a:pt x="999" y="103"/>
                    <a:pt x="997" y="103"/>
                  </a:cubicBezTo>
                  <a:cubicBezTo>
                    <a:pt x="998" y="103"/>
                    <a:pt x="998" y="103"/>
                    <a:pt x="999" y="103"/>
                  </a:cubicBezTo>
                  <a:close/>
                  <a:moveTo>
                    <a:pt x="1678" y="50"/>
                  </a:moveTo>
                  <a:cubicBezTo>
                    <a:pt x="1677" y="51"/>
                    <a:pt x="1677" y="52"/>
                    <a:pt x="1676" y="52"/>
                  </a:cubicBezTo>
                  <a:cubicBezTo>
                    <a:pt x="1677" y="52"/>
                    <a:pt x="1678" y="51"/>
                    <a:pt x="1678" y="50"/>
                  </a:cubicBezTo>
                  <a:close/>
                  <a:moveTo>
                    <a:pt x="747" y="72"/>
                  </a:moveTo>
                  <a:cubicBezTo>
                    <a:pt x="747" y="72"/>
                    <a:pt x="747" y="73"/>
                    <a:pt x="747" y="74"/>
                  </a:cubicBezTo>
                  <a:cubicBezTo>
                    <a:pt x="747" y="72"/>
                    <a:pt x="747" y="71"/>
                    <a:pt x="747" y="69"/>
                  </a:cubicBezTo>
                  <a:cubicBezTo>
                    <a:pt x="747" y="70"/>
                    <a:pt x="747" y="71"/>
                    <a:pt x="747" y="72"/>
                  </a:cubicBezTo>
                  <a:close/>
                  <a:moveTo>
                    <a:pt x="1078" y="39"/>
                  </a:moveTo>
                  <a:cubicBezTo>
                    <a:pt x="1079" y="39"/>
                    <a:pt x="1080" y="40"/>
                    <a:pt x="1080" y="41"/>
                  </a:cubicBezTo>
                  <a:cubicBezTo>
                    <a:pt x="1080" y="40"/>
                    <a:pt x="1079" y="39"/>
                    <a:pt x="1078" y="39"/>
                  </a:cubicBezTo>
                  <a:close/>
                  <a:moveTo>
                    <a:pt x="1307" y="43"/>
                  </a:moveTo>
                  <a:cubicBezTo>
                    <a:pt x="1305" y="43"/>
                    <a:pt x="1303" y="43"/>
                    <a:pt x="1302" y="43"/>
                  </a:cubicBezTo>
                  <a:cubicBezTo>
                    <a:pt x="1303" y="43"/>
                    <a:pt x="1305" y="43"/>
                    <a:pt x="1307" y="43"/>
                  </a:cubicBezTo>
                  <a:close/>
                  <a:moveTo>
                    <a:pt x="688" y="87"/>
                  </a:moveTo>
                  <a:cubicBezTo>
                    <a:pt x="689" y="85"/>
                    <a:pt x="689" y="84"/>
                    <a:pt x="688" y="82"/>
                  </a:cubicBezTo>
                  <a:cubicBezTo>
                    <a:pt x="688" y="84"/>
                    <a:pt x="688" y="85"/>
                    <a:pt x="688" y="87"/>
                  </a:cubicBezTo>
                  <a:close/>
                  <a:moveTo>
                    <a:pt x="1409" y="63"/>
                  </a:moveTo>
                  <a:cubicBezTo>
                    <a:pt x="1409" y="64"/>
                    <a:pt x="1409" y="65"/>
                    <a:pt x="1410" y="65"/>
                  </a:cubicBezTo>
                  <a:cubicBezTo>
                    <a:pt x="1410" y="64"/>
                    <a:pt x="1410" y="62"/>
                    <a:pt x="1409" y="61"/>
                  </a:cubicBezTo>
                  <a:cubicBezTo>
                    <a:pt x="1409" y="61"/>
                    <a:pt x="1409" y="62"/>
                    <a:pt x="1409" y="63"/>
                  </a:cubicBezTo>
                  <a:close/>
                  <a:moveTo>
                    <a:pt x="1241" y="103"/>
                  </a:moveTo>
                  <a:cubicBezTo>
                    <a:pt x="1242" y="103"/>
                    <a:pt x="1243" y="104"/>
                    <a:pt x="1244" y="103"/>
                  </a:cubicBezTo>
                  <a:cubicBezTo>
                    <a:pt x="1242" y="103"/>
                    <a:pt x="1241" y="103"/>
                    <a:pt x="1239" y="103"/>
                  </a:cubicBezTo>
                  <a:cubicBezTo>
                    <a:pt x="1240" y="103"/>
                    <a:pt x="1241" y="103"/>
                    <a:pt x="1241" y="103"/>
                  </a:cubicBezTo>
                  <a:close/>
                  <a:moveTo>
                    <a:pt x="1063" y="103"/>
                  </a:moveTo>
                  <a:cubicBezTo>
                    <a:pt x="1064" y="103"/>
                    <a:pt x="1065" y="104"/>
                    <a:pt x="1066" y="103"/>
                  </a:cubicBezTo>
                  <a:cubicBezTo>
                    <a:pt x="1064" y="103"/>
                    <a:pt x="1063" y="103"/>
                    <a:pt x="1062" y="103"/>
                  </a:cubicBezTo>
                  <a:cubicBezTo>
                    <a:pt x="1062" y="103"/>
                    <a:pt x="1063" y="103"/>
                    <a:pt x="1063" y="103"/>
                  </a:cubicBezTo>
                  <a:close/>
                  <a:moveTo>
                    <a:pt x="561" y="103"/>
                  </a:moveTo>
                  <a:cubicBezTo>
                    <a:pt x="562" y="103"/>
                    <a:pt x="563" y="104"/>
                    <a:pt x="564" y="103"/>
                  </a:cubicBezTo>
                  <a:cubicBezTo>
                    <a:pt x="562" y="103"/>
                    <a:pt x="561" y="103"/>
                    <a:pt x="560" y="103"/>
                  </a:cubicBezTo>
                  <a:cubicBezTo>
                    <a:pt x="560" y="103"/>
                    <a:pt x="561" y="103"/>
                    <a:pt x="561" y="103"/>
                  </a:cubicBezTo>
                  <a:close/>
                  <a:moveTo>
                    <a:pt x="747" y="64"/>
                  </a:moveTo>
                  <a:cubicBezTo>
                    <a:pt x="747" y="65"/>
                    <a:pt x="747" y="66"/>
                    <a:pt x="747" y="67"/>
                  </a:cubicBezTo>
                  <a:cubicBezTo>
                    <a:pt x="747" y="66"/>
                    <a:pt x="747" y="64"/>
                    <a:pt x="747" y="63"/>
                  </a:cubicBezTo>
                  <a:cubicBezTo>
                    <a:pt x="747" y="63"/>
                    <a:pt x="747" y="64"/>
                    <a:pt x="747" y="64"/>
                  </a:cubicBezTo>
                  <a:close/>
                  <a:moveTo>
                    <a:pt x="963" y="50"/>
                  </a:moveTo>
                  <a:cubicBezTo>
                    <a:pt x="962" y="52"/>
                    <a:pt x="962" y="53"/>
                    <a:pt x="962" y="55"/>
                  </a:cubicBezTo>
                  <a:cubicBezTo>
                    <a:pt x="963" y="53"/>
                    <a:pt x="963" y="52"/>
                    <a:pt x="963" y="50"/>
                  </a:cubicBezTo>
                  <a:close/>
                  <a:moveTo>
                    <a:pt x="962" y="57"/>
                  </a:moveTo>
                  <a:cubicBezTo>
                    <a:pt x="962" y="58"/>
                    <a:pt x="962" y="60"/>
                    <a:pt x="963" y="61"/>
                  </a:cubicBezTo>
                  <a:cubicBezTo>
                    <a:pt x="963" y="59"/>
                    <a:pt x="963" y="58"/>
                    <a:pt x="962" y="57"/>
                  </a:cubicBezTo>
                  <a:close/>
                  <a:moveTo>
                    <a:pt x="993" y="103"/>
                  </a:moveTo>
                  <a:cubicBezTo>
                    <a:pt x="992" y="103"/>
                    <a:pt x="991" y="103"/>
                    <a:pt x="989" y="103"/>
                  </a:cubicBezTo>
                  <a:cubicBezTo>
                    <a:pt x="991" y="104"/>
                    <a:pt x="992" y="103"/>
                    <a:pt x="993" y="103"/>
                  </a:cubicBezTo>
                  <a:close/>
                  <a:moveTo>
                    <a:pt x="784" y="103"/>
                  </a:moveTo>
                  <a:cubicBezTo>
                    <a:pt x="782" y="103"/>
                    <a:pt x="781" y="103"/>
                    <a:pt x="779" y="103"/>
                  </a:cubicBezTo>
                  <a:cubicBezTo>
                    <a:pt x="781" y="103"/>
                    <a:pt x="782" y="104"/>
                    <a:pt x="784" y="103"/>
                  </a:cubicBezTo>
                  <a:close/>
                  <a:moveTo>
                    <a:pt x="1658" y="67"/>
                  </a:moveTo>
                  <a:cubicBezTo>
                    <a:pt x="1658" y="66"/>
                    <a:pt x="1657" y="65"/>
                    <a:pt x="1656" y="65"/>
                  </a:cubicBezTo>
                  <a:cubicBezTo>
                    <a:pt x="1657" y="65"/>
                    <a:pt x="1657" y="66"/>
                    <a:pt x="1658" y="67"/>
                  </a:cubicBezTo>
                  <a:close/>
                  <a:moveTo>
                    <a:pt x="1144" y="62"/>
                  </a:moveTo>
                  <a:cubicBezTo>
                    <a:pt x="1144" y="60"/>
                    <a:pt x="1144" y="59"/>
                    <a:pt x="1144" y="58"/>
                  </a:cubicBezTo>
                  <a:cubicBezTo>
                    <a:pt x="1144" y="59"/>
                    <a:pt x="1143" y="61"/>
                    <a:pt x="1144" y="62"/>
                  </a:cubicBezTo>
                  <a:close/>
                  <a:moveTo>
                    <a:pt x="599" y="123"/>
                  </a:moveTo>
                  <a:cubicBezTo>
                    <a:pt x="600" y="124"/>
                    <a:pt x="601" y="124"/>
                    <a:pt x="603" y="123"/>
                  </a:cubicBezTo>
                  <a:cubicBezTo>
                    <a:pt x="601" y="123"/>
                    <a:pt x="600" y="123"/>
                    <a:pt x="599" y="123"/>
                  </a:cubicBezTo>
                  <a:close/>
                  <a:moveTo>
                    <a:pt x="571" y="16"/>
                  </a:moveTo>
                  <a:cubicBezTo>
                    <a:pt x="570" y="16"/>
                    <a:pt x="569" y="16"/>
                    <a:pt x="568" y="16"/>
                  </a:cubicBezTo>
                  <a:cubicBezTo>
                    <a:pt x="569" y="17"/>
                    <a:pt x="570" y="16"/>
                    <a:pt x="571" y="16"/>
                  </a:cubicBezTo>
                  <a:close/>
                  <a:moveTo>
                    <a:pt x="1004" y="16"/>
                  </a:moveTo>
                  <a:cubicBezTo>
                    <a:pt x="1003" y="16"/>
                    <a:pt x="1002" y="16"/>
                    <a:pt x="1000" y="16"/>
                  </a:cubicBezTo>
                  <a:cubicBezTo>
                    <a:pt x="1002" y="17"/>
                    <a:pt x="1003" y="16"/>
                    <a:pt x="1004" y="16"/>
                  </a:cubicBezTo>
                  <a:close/>
                  <a:moveTo>
                    <a:pt x="997" y="16"/>
                  </a:moveTo>
                  <a:cubicBezTo>
                    <a:pt x="996" y="16"/>
                    <a:pt x="995" y="16"/>
                    <a:pt x="994" y="16"/>
                  </a:cubicBezTo>
                  <a:cubicBezTo>
                    <a:pt x="995" y="16"/>
                    <a:pt x="996" y="17"/>
                    <a:pt x="997" y="16"/>
                  </a:cubicBezTo>
                  <a:close/>
                  <a:moveTo>
                    <a:pt x="1003" y="6"/>
                  </a:moveTo>
                  <a:cubicBezTo>
                    <a:pt x="1004" y="6"/>
                    <a:pt x="1005" y="6"/>
                    <a:pt x="1007" y="6"/>
                  </a:cubicBezTo>
                  <a:cubicBezTo>
                    <a:pt x="1005" y="5"/>
                    <a:pt x="1004" y="6"/>
                    <a:pt x="1003" y="6"/>
                  </a:cubicBezTo>
                  <a:close/>
                  <a:moveTo>
                    <a:pt x="571" y="6"/>
                  </a:moveTo>
                  <a:cubicBezTo>
                    <a:pt x="572" y="6"/>
                    <a:pt x="573" y="6"/>
                    <a:pt x="575" y="6"/>
                  </a:cubicBezTo>
                  <a:cubicBezTo>
                    <a:pt x="574" y="5"/>
                    <a:pt x="572" y="6"/>
                    <a:pt x="571" y="6"/>
                  </a:cubicBezTo>
                  <a:close/>
                  <a:moveTo>
                    <a:pt x="680" y="103"/>
                  </a:moveTo>
                  <a:cubicBezTo>
                    <a:pt x="679" y="103"/>
                    <a:pt x="678" y="103"/>
                    <a:pt x="676" y="103"/>
                  </a:cubicBezTo>
                  <a:cubicBezTo>
                    <a:pt x="678" y="103"/>
                    <a:pt x="679" y="104"/>
                    <a:pt x="680" y="103"/>
                  </a:cubicBezTo>
                  <a:close/>
                  <a:moveTo>
                    <a:pt x="1236" y="103"/>
                  </a:moveTo>
                  <a:cubicBezTo>
                    <a:pt x="1235" y="103"/>
                    <a:pt x="1234" y="103"/>
                    <a:pt x="1233" y="103"/>
                  </a:cubicBezTo>
                  <a:cubicBezTo>
                    <a:pt x="1234" y="104"/>
                    <a:pt x="1235" y="103"/>
                    <a:pt x="1236" y="103"/>
                  </a:cubicBezTo>
                  <a:close/>
                  <a:moveTo>
                    <a:pt x="1058" y="103"/>
                  </a:moveTo>
                  <a:cubicBezTo>
                    <a:pt x="1057" y="103"/>
                    <a:pt x="1056" y="103"/>
                    <a:pt x="1055" y="103"/>
                  </a:cubicBezTo>
                  <a:cubicBezTo>
                    <a:pt x="1056" y="104"/>
                    <a:pt x="1057" y="103"/>
                    <a:pt x="1058" y="103"/>
                  </a:cubicBezTo>
                  <a:close/>
                  <a:moveTo>
                    <a:pt x="1470" y="42"/>
                  </a:moveTo>
                  <a:cubicBezTo>
                    <a:pt x="1470" y="43"/>
                    <a:pt x="1470" y="44"/>
                    <a:pt x="1471" y="46"/>
                  </a:cubicBezTo>
                  <a:cubicBezTo>
                    <a:pt x="1471" y="44"/>
                    <a:pt x="1471" y="43"/>
                    <a:pt x="1470" y="42"/>
                  </a:cubicBezTo>
                  <a:close/>
                  <a:moveTo>
                    <a:pt x="733" y="94"/>
                  </a:moveTo>
                  <a:cubicBezTo>
                    <a:pt x="735" y="94"/>
                    <a:pt x="736" y="94"/>
                    <a:pt x="737" y="94"/>
                  </a:cubicBezTo>
                  <a:cubicBezTo>
                    <a:pt x="736" y="94"/>
                    <a:pt x="735" y="94"/>
                    <a:pt x="733" y="94"/>
                  </a:cubicBezTo>
                  <a:close/>
                  <a:moveTo>
                    <a:pt x="1444" y="103"/>
                  </a:moveTo>
                  <a:cubicBezTo>
                    <a:pt x="1443" y="103"/>
                    <a:pt x="1442" y="103"/>
                    <a:pt x="1441" y="103"/>
                  </a:cubicBezTo>
                  <a:cubicBezTo>
                    <a:pt x="1442" y="103"/>
                    <a:pt x="1443" y="104"/>
                    <a:pt x="1444" y="103"/>
                  </a:cubicBezTo>
                  <a:close/>
                  <a:moveTo>
                    <a:pt x="878" y="45"/>
                  </a:moveTo>
                  <a:cubicBezTo>
                    <a:pt x="877" y="46"/>
                    <a:pt x="876" y="46"/>
                    <a:pt x="876" y="47"/>
                  </a:cubicBezTo>
                  <a:cubicBezTo>
                    <a:pt x="877" y="47"/>
                    <a:pt x="877" y="46"/>
                    <a:pt x="878" y="45"/>
                  </a:cubicBezTo>
                  <a:close/>
                  <a:moveTo>
                    <a:pt x="1567" y="21"/>
                  </a:moveTo>
                  <a:cubicBezTo>
                    <a:pt x="1566" y="20"/>
                    <a:pt x="1566" y="19"/>
                    <a:pt x="1565" y="19"/>
                  </a:cubicBezTo>
                  <a:cubicBezTo>
                    <a:pt x="1565" y="20"/>
                    <a:pt x="1566" y="20"/>
                    <a:pt x="1567" y="21"/>
                  </a:cubicBezTo>
                  <a:close/>
                  <a:moveTo>
                    <a:pt x="1750" y="33"/>
                  </a:moveTo>
                  <a:cubicBezTo>
                    <a:pt x="1749" y="34"/>
                    <a:pt x="1749" y="35"/>
                    <a:pt x="1749" y="36"/>
                  </a:cubicBezTo>
                  <a:cubicBezTo>
                    <a:pt x="1750" y="35"/>
                    <a:pt x="1750" y="34"/>
                    <a:pt x="1750" y="33"/>
                  </a:cubicBezTo>
                  <a:close/>
                  <a:moveTo>
                    <a:pt x="673" y="44"/>
                  </a:moveTo>
                  <a:cubicBezTo>
                    <a:pt x="672" y="45"/>
                    <a:pt x="672" y="45"/>
                    <a:pt x="671" y="46"/>
                  </a:cubicBezTo>
                  <a:cubicBezTo>
                    <a:pt x="672" y="46"/>
                    <a:pt x="673" y="45"/>
                    <a:pt x="673" y="44"/>
                  </a:cubicBezTo>
                  <a:close/>
                  <a:moveTo>
                    <a:pt x="1193" y="94"/>
                  </a:moveTo>
                  <a:cubicBezTo>
                    <a:pt x="1195" y="94"/>
                    <a:pt x="1196" y="94"/>
                    <a:pt x="1197" y="94"/>
                  </a:cubicBezTo>
                  <a:cubicBezTo>
                    <a:pt x="1196" y="94"/>
                    <a:pt x="1195" y="94"/>
                    <a:pt x="1193" y="94"/>
                  </a:cubicBezTo>
                  <a:close/>
                  <a:moveTo>
                    <a:pt x="776" y="103"/>
                  </a:moveTo>
                  <a:cubicBezTo>
                    <a:pt x="775" y="103"/>
                    <a:pt x="774" y="103"/>
                    <a:pt x="773" y="103"/>
                  </a:cubicBezTo>
                  <a:cubicBezTo>
                    <a:pt x="774" y="104"/>
                    <a:pt x="775" y="103"/>
                    <a:pt x="776" y="103"/>
                  </a:cubicBezTo>
                  <a:close/>
                  <a:moveTo>
                    <a:pt x="1582" y="33"/>
                  </a:moveTo>
                  <a:cubicBezTo>
                    <a:pt x="1581" y="34"/>
                    <a:pt x="1581" y="35"/>
                    <a:pt x="1581" y="36"/>
                  </a:cubicBezTo>
                  <a:cubicBezTo>
                    <a:pt x="1582" y="35"/>
                    <a:pt x="1582" y="34"/>
                    <a:pt x="1582" y="33"/>
                  </a:cubicBezTo>
                  <a:close/>
                  <a:moveTo>
                    <a:pt x="1695" y="94"/>
                  </a:moveTo>
                  <a:cubicBezTo>
                    <a:pt x="1696" y="93"/>
                    <a:pt x="1696" y="92"/>
                    <a:pt x="1696" y="91"/>
                  </a:cubicBezTo>
                  <a:cubicBezTo>
                    <a:pt x="1695" y="92"/>
                    <a:pt x="1695" y="93"/>
                    <a:pt x="1695" y="94"/>
                  </a:cubicBezTo>
                  <a:close/>
                  <a:moveTo>
                    <a:pt x="1471" y="62"/>
                  </a:moveTo>
                  <a:cubicBezTo>
                    <a:pt x="1470" y="63"/>
                    <a:pt x="1470" y="64"/>
                    <a:pt x="1470" y="65"/>
                  </a:cubicBezTo>
                  <a:cubicBezTo>
                    <a:pt x="1471" y="64"/>
                    <a:pt x="1471" y="63"/>
                    <a:pt x="1471" y="62"/>
                  </a:cubicBezTo>
                  <a:close/>
                  <a:moveTo>
                    <a:pt x="764" y="87"/>
                  </a:moveTo>
                  <a:cubicBezTo>
                    <a:pt x="764" y="88"/>
                    <a:pt x="765" y="89"/>
                    <a:pt x="766" y="89"/>
                  </a:cubicBezTo>
                  <a:cubicBezTo>
                    <a:pt x="765" y="88"/>
                    <a:pt x="765" y="88"/>
                    <a:pt x="764" y="87"/>
                  </a:cubicBezTo>
                  <a:close/>
                  <a:moveTo>
                    <a:pt x="805" y="59"/>
                  </a:moveTo>
                  <a:cubicBezTo>
                    <a:pt x="805" y="60"/>
                    <a:pt x="805" y="61"/>
                    <a:pt x="806" y="62"/>
                  </a:cubicBezTo>
                  <a:cubicBezTo>
                    <a:pt x="806" y="61"/>
                    <a:pt x="806" y="60"/>
                    <a:pt x="805" y="59"/>
                  </a:cubicBezTo>
                  <a:close/>
                  <a:moveTo>
                    <a:pt x="673" y="103"/>
                  </a:moveTo>
                  <a:cubicBezTo>
                    <a:pt x="672" y="103"/>
                    <a:pt x="671" y="103"/>
                    <a:pt x="670" y="103"/>
                  </a:cubicBezTo>
                  <a:cubicBezTo>
                    <a:pt x="671" y="104"/>
                    <a:pt x="672" y="103"/>
                    <a:pt x="673" y="103"/>
                  </a:cubicBezTo>
                  <a:close/>
                  <a:moveTo>
                    <a:pt x="557" y="103"/>
                  </a:moveTo>
                  <a:cubicBezTo>
                    <a:pt x="556" y="103"/>
                    <a:pt x="555" y="103"/>
                    <a:pt x="553" y="103"/>
                  </a:cubicBezTo>
                  <a:cubicBezTo>
                    <a:pt x="554" y="104"/>
                    <a:pt x="556" y="103"/>
                    <a:pt x="557" y="103"/>
                  </a:cubicBezTo>
                  <a:close/>
                  <a:moveTo>
                    <a:pt x="1256" y="39"/>
                  </a:moveTo>
                  <a:cubicBezTo>
                    <a:pt x="1257" y="40"/>
                    <a:pt x="1257" y="40"/>
                    <a:pt x="1258" y="41"/>
                  </a:cubicBezTo>
                  <a:cubicBezTo>
                    <a:pt x="1258" y="40"/>
                    <a:pt x="1257" y="39"/>
                    <a:pt x="1256" y="39"/>
                  </a:cubicBezTo>
                  <a:close/>
                  <a:moveTo>
                    <a:pt x="1735" y="21"/>
                  </a:moveTo>
                  <a:cubicBezTo>
                    <a:pt x="1735" y="20"/>
                    <a:pt x="1734" y="19"/>
                    <a:pt x="1733" y="19"/>
                  </a:cubicBezTo>
                  <a:cubicBezTo>
                    <a:pt x="1734" y="20"/>
                    <a:pt x="1734" y="20"/>
                    <a:pt x="1735" y="21"/>
                  </a:cubicBezTo>
                  <a:close/>
                  <a:moveTo>
                    <a:pt x="835" y="45"/>
                  </a:moveTo>
                  <a:cubicBezTo>
                    <a:pt x="834" y="46"/>
                    <a:pt x="834" y="46"/>
                    <a:pt x="833" y="47"/>
                  </a:cubicBezTo>
                  <a:cubicBezTo>
                    <a:pt x="834" y="47"/>
                    <a:pt x="835" y="46"/>
                    <a:pt x="835" y="45"/>
                  </a:cubicBezTo>
                  <a:close/>
                  <a:moveTo>
                    <a:pt x="685" y="42"/>
                  </a:moveTo>
                  <a:cubicBezTo>
                    <a:pt x="685" y="42"/>
                    <a:pt x="684" y="42"/>
                    <a:pt x="683" y="42"/>
                  </a:cubicBezTo>
                  <a:cubicBezTo>
                    <a:pt x="683" y="43"/>
                    <a:pt x="685" y="42"/>
                    <a:pt x="685" y="42"/>
                  </a:cubicBezTo>
                  <a:close/>
                  <a:moveTo>
                    <a:pt x="1438" y="103"/>
                  </a:moveTo>
                  <a:cubicBezTo>
                    <a:pt x="1437" y="103"/>
                    <a:pt x="1436" y="103"/>
                    <a:pt x="1435" y="103"/>
                  </a:cubicBezTo>
                  <a:cubicBezTo>
                    <a:pt x="1436" y="104"/>
                    <a:pt x="1437" y="103"/>
                    <a:pt x="1438" y="103"/>
                  </a:cubicBezTo>
                  <a:close/>
                  <a:moveTo>
                    <a:pt x="902" y="59"/>
                  </a:moveTo>
                  <a:cubicBezTo>
                    <a:pt x="902" y="58"/>
                    <a:pt x="902" y="57"/>
                    <a:pt x="901" y="56"/>
                  </a:cubicBezTo>
                  <a:cubicBezTo>
                    <a:pt x="901" y="57"/>
                    <a:pt x="901" y="58"/>
                    <a:pt x="902" y="59"/>
                  </a:cubicBezTo>
                  <a:close/>
                  <a:moveTo>
                    <a:pt x="566" y="6"/>
                  </a:moveTo>
                  <a:cubicBezTo>
                    <a:pt x="567" y="6"/>
                    <a:pt x="567" y="6"/>
                    <a:pt x="568" y="6"/>
                  </a:cubicBezTo>
                  <a:cubicBezTo>
                    <a:pt x="567" y="5"/>
                    <a:pt x="567" y="5"/>
                    <a:pt x="566" y="6"/>
                  </a:cubicBezTo>
                  <a:close/>
                  <a:moveTo>
                    <a:pt x="700" y="82"/>
                  </a:moveTo>
                  <a:cubicBezTo>
                    <a:pt x="700" y="83"/>
                    <a:pt x="700" y="84"/>
                    <a:pt x="700" y="85"/>
                  </a:cubicBezTo>
                  <a:cubicBezTo>
                    <a:pt x="700" y="84"/>
                    <a:pt x="700" y="83"/>
                    <a:pt x="700" y="82"/>
                  </a:cubicBezTo>
                  <a:close/>
                  <a:moveTo>
                    <a:pt x="758" y="72"/>
                  </a:moveTo>
                  <a:cubicBezTo>
                    <a:pt x="758" y="73"/>
                    <a:pt x="758" y="74"/>
                    <a:pt x="759" y="75"/>
                  </a:cubicBezTo>
                  <a:cubicBezTo>
                    <a:pt x="759" y="74"/>
                    <a:pt x="759" y="73"/>
                    <a:pt x="758" y="72"/>
                  </a:cubicBezTo>
                  <a:close/>
                  <a:moveTo>
                    <a:pt x="1527" y="94"/>
                  </a:moveTo>
                  <a:cubicBezTo>
                    <a:pt x="1527" y="93"/>
                    <a:pt x="1527" y="92"/>
                    <a:pt x="1527" y="91"/>
                  </a:cubicBezTo>
                  <a:cubicBezTo>
                    <a:pt x="1527" y="92"/>
                    <a:pt x="1527" y="93"/>
                    <a:pt x="1527" y="94"/>
                  </a:cubicBezTo>
                  <a:close/>
                  <a:moveTo>
                    <a:pt x="1364" y="6"/>
                  </a:moveTo>
                  <a:cubicBezTo>
                    <a:pt x="1365" y="6"/>
                    <a:pt x="1366" y="6"/>
                    <a:pt x="1367" y="6"/>
                  </a:cubicBezTo>
                  <a:cubicBezTo>
                    <a:pt x="1366" y="6"/>
                    <a:pt x="1365" y="5"/>
                    <a:pt x="1364" y="6"/>
                  </a:cubicBezTo>
                  <a:close/>
                  <a:moveTo>
                    <a:pt x="992" y="6"/>
                  </a:moveTo>
                  <a:cubicBezTo>
                    <a:pt x="993" y="6"/>
                    <a:pt x="994" y="6"/>
                    <a:pt x="995" y="6"/>
                  </a:cubicBezTo>
                  <a:cubicBezTo>
                    <a:pt x="994" y="6"/>
                    <a:pt x="993" y="5"/>
                    <a:pt x="992" y="6"/>
                  </a:cubicBezTo>
                  <a:close/>
                  <a:moveTo>
                    <a:pt x="561" y="6"/>
                  </a:moveTo>
                  <a:cubicBezTo>
                    <a:pt x="562" y="6"/>
                    <a:pt x="563" y="6"/>
                    <a:pt x="564" y="6"/>
                  </a:cubicBezTo>
                  <a:cubicBezTo>
                    <a:pt x="563" y="6"/>
                    <a:pt x="562" y="5"/>
                    <a:pt x="561" y="6"/>
                  </a:cubicBezTo>
                  <a:close/>
                  <a:moveTo>
                    <a:pt x="565" y="16"/>
                  </a:moveTo>
                  <a:cubicBezTo>
                    <a:pt x="564" y="16"/>
                    <a:pt x="563" y="16"/>
                    <a:pt x="562" y="16"/>
                  </a:cubicBezTo>
                  <a:cubicBezTo>
                    <a:pt x="563" y="16"/>
                    <a:pt x="564" y="17"/>
                    <a:pt x="565" y="16"/>
                  </a:cubicBezTo>
                  <a:close/>
                  <a:moveTo>
                    <a:pt x="1581" y="26"/>
                  </a:moveTo>
                  <a:cubicBezTo>
                    <a:pt x="1581" y="27"/>
                    <a:pt x="1581" y="28"/>
                    <a:pt x="1582" y="29"/>
                  </a:cubicBezTo>
                  <a:cubicBezTo>
                    <a:pt x="1582" y="28"/>
                    <a:pt x="1582" y="27"/>
                    <a:pt x="1581" y="26"/>
                  </a:cubicBezTo>
                  <a:close/>
                  <a:moveTo>
                    <a:pt x="998" y="6"/>
                  </a:moveTo>
                  <a:cubicBezTo>
                    <a:pt x="999" y="6"/>
                    <a:pt x="999" y="6"/>
                    <a:pt x="1000" y="6"/>
                  </a:cubicBezTo>
                  <a:cubicBezTo>
                    <a:pt x="999" y="5"/>
                    <a:pt x="999" y="5"/>
                    <a:pt x="998" y="6"/>
                  </a:cubicBezTo>
                  <a:close/>
                  <a:moveTo>
                    <a:pt x="1410" y="69"/>
                  </a:moveTo>
                  <a:cubicBezTo>
                    <a:pt x="1410" y="68"/>
                    <a:pt x="1410" y="67"/>
                    <a:pt x="1410" y="66"/>
                  </a:cubicBezTo>
                  <a:cubicBezTo>
                    <a:pt x="1410" y="67"/>
                    <a:pt x="1409" y="68"/>
                    <a:pt x="1410" y="69"/>
                  </a:cubicBezTo>
                  <a:close/>
                  <a:moveTo>
                    <a:pt x="886" y="33"/>
                  </a:moveTo>
                  <a:cubicBezTo>
                    <a:pt x="886" y="33"/>
                    <a:pt x="887" y="33"/>
                    <a:pt x="888" y="33"/>
                  </a:cubicBezTo>
                  <a:cubicBezTo>
                    <a:pt x="887" y="33"/>
                    <a:pt x="886" y="32"/>
                    <a:pt x="886" y="33"/>
                  </a:cubicBezTo>
                  <a:close/>
                  <a:moveTo>
                    <a:pt x="1726" y="6"/>
                  </a:moveTo>
                  <a:cubicBezTo>
                    <a:pt x="1726" y="6"/>
                    <a:pt x="1727" y="6"/>
                    <a:pt x="1728" y="6"/>
                  </a:cubicBezTo>
                  <a:cubicBezTo>
                    <a:pt x="1727" y="5"/>
                    <a:pt x="1727" y="6"/>
                    <a:pt x="1726" y="6"/>
                  </a:cubicBezTo>
                  <a:close/>
                  <a:moveTo>
                    <a:pt x="725" y="83"/>
                  </a:moveTo>
                  <a:cubicBezTo>
                    <a:pt x="725" y="84"/>
                    <a:pt x="725" y="85"/>
                    <a:pt x="726" y="86"/>
                  </a:cubicBezTo>
                  <a:cubicBezTo>
                    <a:pt x="726" y="85"/>
                    <a:pt x="726" y="84"/>
                    <a:pt x="725" y="83"/>
                  </a:cubicBezTo>
                  <a:close/>
                  <a:moveTo>
                    <a:pt x="1717" y="6"/>
                  </a:moveTo>
                  <a:cubicBezTo>
                    <a:pt x="1718" y="6"/>
                    <a:pt x="1719" y="6"/>
                    <a:pt x="1719" y="6"/>
                  </a:cubicBezTo>
                  <a:cubicBezTo>
                    <a:pt x="1719" y="6"/>
                    <a:pt x="1718" y="5"/>
                    <a:pt x="1717" y="6"/>
                  </a:cubicBezTo>
                  <a:close/>
                  <a:moveTo>
                    <a:pt x="1410" y="46"/>
                  </a:moveTo>
                  <a:cubicBezTo>
                    <a:pt x="1410" y="45"/>
                    <a:pt x="1410" y="44"/>
                    <a:pt x="1410" y="43"/>
                  </a:cubicBezTo>
                  <a:cubicBezTo>
                    <a:pt x="1409" y="44"/>
                    <a:pt x="1410" y="45"/>
                    <a:pt x="1410" y="46"/>
                  </a:cubicBezTo>
                  <a:close/>
                  <a:moveTo>
                    <a:pt x="1063" y="33"/>
                  </a:moveTo>
                  <a:cubicBezTo>
                    <a:pt x="1064" y="33"/>
                    <a:pt x="1065" y="33"/>
                    <a:pt x="1065" y="33"/>
                  </a:cubicBezTo>
                  <a:cubicBezTo>
                    <a:pt x="1065" y="32"/>
                    <a:pt x="1064" y="33"/>
                    <a:pt x="1063" y="33"/>
                  </a:cubicBezTo>
                  <a:close/>
                  <a:moveTo>
                    <a:pt x="1029" y="64"/>
                  </a:moveTo>
                  <a:cubicBezTo>
                    <a:pt x="1030" y="63"/>
                    <a:pt x="1030" y="62"/>
                    <a:pt x="1030" y="61"/>
                  </a:cubicBezTo>
                  <a:cubicBezTo>
                    <a:pt x="1029" y="62"/>
                    <a:pt x="1029" y="63"/>
                    <a:pt x="1029" y="64"/>
                  </a:cubicBezTo>
                  <a:close/>
                  <a:moveTo>
                    <a:pt x="1558" y="6"/>
                  </a:moveTo>
                  <a:cubicBezTo>
                    <a:pt x="1558" y="6"/>
                    <a:pt x="1559" y="6"/>
                    <a:pt x="1560" y="6"/>
                  </a:cubicBezTo>
                  <a:cubicBezTo>
                    <a:pt x="1559" y="5"/>
                    <a:pt x="1558" y="6"/>
                    <a:pt x="1558" y="6"/>
                  </a:cubicBezTo>
                  <a:close/>
                  <a:moveTo>
                    <a:pt x="1549" y="6"/>
                  </a:moveTo>
                  <a:cubicBezTo>
                    <a:pt x="1550" y="6"/>
                    <a:pt x="1550" y="6"/>
                    <a:pt x="1551" y="6"/>
                  </a:cubicBezTo>
                  <a:cubicBezTo>
                    <a:pt x="1550" y="6"/>
                    <a:pt x="1549" y="5"/>
                    <a:pt x="1549" y="6"/>
                  </a:cubicBezTo>
                  <a:close/>
                  <a:moveTo>
                    <a:pt x="1444" y="6"/>
                  </a:moveTo>
                  <a:cubicBezTo>
                    <a:pt x="1445" y="6"/>
                    <a:pt x="1445" y="6"/>
                    <a:pt x="1446" y="6"/>
                  </a:cubicBezTo>
                  <a:cubicBezTo>
                    <a:pt x="1446" y="5"/>
                    <a:pt x="1445" y="6"/>
                    <a:pt x="1444" y="6"/>
                  </a:cubicBezTo>
                  <a:close/>
                  <a:moveTo>
                    <a:pt x="1750" y="27"/>
                  </a:moveTo>
                  <a:cubicBezTo>
                    <a:pt x="1749" y="28"/>
                    <a:pt x="1749" y="28"/>
                    <a:pt x="1750" y="29"/>
                  </a:cubicBezTo>
                  <a:cubicBezTo>
                    <a:pt x="1750" y="28"/>
                    <a:pt x="1750" y="27"/>
                    <a:pt x="1750" y="27"/>
                  </a:cubicBezTo>
                  <a:close/>
                  <a:moveTo>
                    <a:pt x="1373" y="6"/>
                  </a:moveTo>
                  <a:cubicBezTo>
                    <a:pt x="1374" y="6"/>
                    <a:pt x="1375" y="6"/>
                    <a:pt x="1376" y="6"/>
                  </a:cubicBezTo>
                  <a:cubicBezTo>
                    <a:pt x="1375" y="5"/>
                    <a:pt x="1374" y="6"/>
                    <a:pt x="1373" y="6"/>
                  </a:cubicBezTo>
                  <a:close/>
                  <a:moveTo>
                    <a:pt x="1135" y="33"/>
                  </a:moveTo>
                  <a:cubicBezTo>
                    <a:pt x="1135" y="33"/>
                    <a:pt x="1136" y="33"/>
                    <a:pt x="1137" y="33"/>
                  </a:cubicBezTo>
                  <a:cubicBezTo>
                    <a:pt x="1136" y="32"/>
                    <a:pt x="1136" y="33"/>
                    <a:pt x="1135" y="33"/>
                  </a:cubicBezTo>
                  <a:close/>
                  <a:moveTo>
                    <a:pt x="720" y="99"/>
                  </a:moveTo>
                  <a:cubicBezTo>
                    <a:pt x="720" y="99"/>
                    <a:pt x="719" y="98"/>
                    <a:pt x="719" y="98"/>
                  </a:cubicBezTo>
                  <a:cubicBezTo>
                    <a:pt x="719" y="99"/>
                    <a:pt x="719" y="99"/>
                    <a:pt x="720" y="99"/>
                  </a:cubicBezTo>
                  <a:close/>
                  <a:moveTo>
                    <a:pt x="1030" y="76"/>
                  </a:moveTo>
                  <a:cubicBezTo>
                    <a:pt x="1030" y="75"/>
                    <a:pt x="1030" y="74"/>
                    <a:pt x="1029" y="73"/>
                  </a:cubicBezTo>
                  <a:cubicBezTo>
                    <a:pt x="1029" y="74"/>
                    <a:pt x="1029" y="75"/>
                    <a:pt x="1030" y="76"/>
                  </a:cubicBezTo>
                  <a:close/>
                  <a:moveTo>
                    <a:pt x="685" y="33"/>
                  </a:moveTo>
                  <a:cubicBezTo>
                    <a:pt x="686" y="33"/>
                    <a:pt x="687" y="33"/>
                    <a:pt x="687" y="33"/>
                  </a:cubicBezTo>
                  <a:cubicBezTo>
                    <a:pt x="687" y="32"/>
                    <a:pt x="686" y="33"/>
                    <a:pt x="685" y="33"/>
                  </a:cubicBezTo>
                  <a:close/>
                  <a:moveTo>
                    <a:pt x="890" y="42"/>
                  </a:moveTo>
                  <a:cubicBezTo>
                    <a:pt x="890" y="42"/>
                    <a:pt x="889" y="42"/>
                    <a:pt x="888" y="42"/>
                  </a:cubicBezTo>
                  <a:cubicBezTo>
                    <a:pt x="889" y="43"/>
                    <a:pt x="890" y="42"/>
                    <a:pt x="890" y="42"/>
                  </a:cubicBezTo>
                  <a:close/>
                  <a:moveTo>
                    <a:pt x="893" y="33"/>
                  </a:moveTo>
                  <a:cubicBezTo>
                    <a:pt x="894" y="33"/>
                    <a:pt x="894" y="33"/>
                    <a:pt x="895" y="33"/>
                  </a:cubicBezTo>
                  <a:cubicBezTo>
                    <a:pt x="894" y="32"/>
                    <a:pt x="894" y="33"/>
                    <a:pt x="893" y="33"/>
                  </a:cubicBezTo>
                  <a:close/>
                  <a:moveTo>
                    <a:pt x="1293" y="39"/>
                  </a:moveTo>
                  <a:cubicBezTo>
                    <a:pt x="1294" y="38"/>
                    <a:pt x="1294" y="38"/>
                    <a:pt x="1295" y="37"/>
                  </a:cubicBezTo>
                  <a:cubicBezTo>
                    <a:pt x="1294" y="38"/>
                    <a:pt x="1293" y="38"/>
                    <a:pt x="1293" y="39"/>
                  </a:cubicBezTo>
                  <a:close/>
                  <a:moveTo>
                    <a:pt x="773" y="33"/>
                  </a:moveTo>
                  <a:cubicBezTo>
                    <a:pt x="774" y="33"/>
                    <a:pt x="775" y="33"/>
                    <a:pt x="776" y="33"/>
                  </a:cubicBezTo>
                  <a:cubicBezTo>
                    <a:pt x="775" y="33"/>
                    <a:pt x="774" y="32"/>
                    <a:pt x="773" y="33"/>
                  </a:cubicBezTo>
                  <a:close/>
                  <a:moveTo>
                    <a:pt x="828" y="58"/>
                  </a:moveTo>
                  <a:cubicBezTo>
                    <a:pt x="828" y="59"/>
                    <a:pt x="828" y="60"/>
                    <a:pt x="828" y="61"/>
                  </a:cubicBezTo>
                  <a:cubicBezTo>
                    <a:pt x="829" y="60"/>
                    <a:pt x="828" y="59"/>
                    <a:pt x="828" y="58"/>
                  </a:cubicBezTo>
                  <a:close/>
                  <a:moveTo>
                    <a:pt x="677" y="33"/>
                  </a:moveTo>
                  <a:cubicBezTo>
                    <a:pt x="678" y="33"/>
                    <a:pt x="679" y="33"/>
                    <a:pt x="680" y="33"/>
                  </a:cubicBezTo>
                  <a:cubicBezTo>
                    <a:pt x="679" y="33"/>
                    <a:pt x="678" y="32"/>
                    <a:pt x="677" y="33"/>
                  </a:cubicBezTo>
                  <a:close/>
                  <a:moveTo>
                    <a:pt x="1369" y="6"/>
                  </a:moveTo>
                  <a:cubicBezTo>
                    <a:pt x="1370" y="6"/>
                    <a:pt x="1371" y="6"/>
                    <a:pt x="1371" y="6"/>
                  </a:cubicBezTo>
                  <a:cubicBezTo>
                    <a:pt x="1371" y="5"/>
                    <a:pt x="1370" y="5"/>
                    <a:pt x="1369" y="6"/>
                  </a:cubicBezTo>
                  <a:close/>
                  <a:moveTo>
                    <a:pt x="781" y="33"/>
                  </a:moveTo>
                  <a:cubicBezTo>
                    <a:pt x="781" y="33"/>
                    <a:pt x="782" y="33"/>
                    <a:pt x="783" y="33"/>
                  </a:cubicBezTo>
                  <a:cubicBezTo>
                    <a:pt x="782" y="32"/>
                    <a:pt x="781" y="33"/>
                    <a:pt x="781" y="33"/>
                  </a:cubicBezTo>
                  <a:close/>
                  <a:moveTo>
                    <a:pt x="1005" y="103"/>
                  </a:moveTo>
                  <a:cubicBezTo>
                    <a:pt x="1004" y="103"/>
                    <a:pt x="1004" y="103"/>
                    <a:pt x="1003" y="103"/>
                  </a:cubicBezTo>
                  <a:cubicBezTo>
                    <a:pt x="1004" y="103"/>
                    <a:pt x="1004" y="103"/>
                    <a:pt x="1005" y="103"/>
                  </a:cubicBezTo>
                  <a:close/>
                  <a:moveTo>
                    <a:pt x="1207" y="76"/>
                  </a:moveTo>
                  <a:cubicBezTo>
                    <a:pt x="1208" y="75"/>
                    <a:pt x="1208" y="74"/>
                    <a:pt x="1207" y="74"/>
                  </a:cubicBezTo>
                  <a:cubicBezTo>
                    <a:pt x="1207" y="74"/>
                    <a:pt x="1207" y="75"/>
                    <a:pt x="1207" y="76"/>
                  </a:cubicBezTo>
                  <a:close/>
                  <a:moveTo>
                    <a:pt x="1127" y="33"/>
                  </a:moveTo>
                  <a:cubicBezTo>
                    <a:pt x="1128" y="33"/>
                    <a:pt x="1129" y="33"/>
                    <a:pt x="1130" y="33"/>
                  </a:cubicBezTo>
                  <a:cubicBezTo>
                    <a:pt x="1129" y="33"/>
                    <a:pt x="1128" y="32"/>
                    <a:pt x="1127" y="33"/>
                  </a:cubicBezTo>
                  <a:close/>
                  <a:moveTo>
                    <a:pt x="1531" y="15"/>
                  </a:moveTo>
                  <a:cubicBezTo>
                    <a:pt x="1531" y="14"/>
                    <a:pt x="1532" y="14"/>
                    <a:pt x="1532" y="13"/>
                  </a:cubicBezTo>
                  <a:cubicBezTo>
                    <a:pt x="1532" y="14"/>
                    <a:pt x="1531" y="14"/>
                    <a:pt x="1531" y="15"/>
                  </a:cubicBezTo>
                  <a:close/>
                  <a:moveTo>
                    <a:pt x="1548" y="75"/>
                  </a:moveTo>
                  <a:cubicBezTo>
                    <a:pt x="1547" y="75"/>
                    <a:pt x="1547" y="76"/>
                    <a:pt x="1546" y="76"/>
                  </a:cubicBezTo>
                  <a:cubicBezTo>
                    <a:pt x="1547" y="76"/>
                    <a:pt x="1547" y="76"/>
                    <a:pt x="1548" y="75"/>
                  </a:cubicBezTo>
                  <a:close/>
                  <a:moveTo>
                    <a:pt x="1699" y="15"/>
                  </a:moveTo>
                  <a:cubicBezTo>
                    <a:pt x="1700" y="14"/>
                    <a:pt x="1700" y="14"/>
                    <a:pt x="1700" y="13"/>
                  </a:cubicBezTo>
                  <a:cubicBezTo>
                    <a:pt x="1700" y="14"/>
                    <a:pt x="1699" y="14"/>
                    <a:pt x="1699" y="15"/>
                  </a:cubicBezTo>
                  <a:close/>
                  <a:moveTo>
                    <a:pt x="844" y="33"/>
                  </a:moveTo>
                  <a:cubicBezTo>
                    <a:pt x="845" y="33"/>
                    <a:pt x="846" y="33"/>
                    <a:pt x="847" y="33"/>
                  </a:cubicBezTo>
                  <a:cubicBezTo>
                    <a:pt x="846" y="33"/>
                    <a:pt x="845" y="32"/>
                    <a:pt x="844" y="33"/>
                  </a:cubicBezTo>
                  <a:close/>
                  <a:moveTo>
                    <a:pt x="851" y="33"/>
                  </a:moveTo>
                  <a:cubicBezTo>
                    <a:pt x="852" y="33"/>
                    <a:pt x="852" y="33"/>
                    <a:pt x="853" y="33"/>
                  </a:cubicBezTo>
                  <a:cubicBezTo>
                    <a:pt x="852" y="32"/>
                    <a:pt x="852" y="33"/>
                    <a:pt x="851" y="33"/>
                  </a:cubicBezTo>
                  <a:close/>
                  <a:moveTo>
                    <a:pt x="1055" y="33"/>
                  </a:moveTo>
                  <a:cubicBezTo>
                    <a:pt x="1056" y="33"/>
                    <a:pt x="1057" y="33"/>
                    <a:pt x="1058" y="33"/>
                  </a:cubicBezTo>
                  <a:cubicBezTo>
                    <a:pt x="1057" y="33"/>
                    <a:pt x="1056" y="32"/>
                    <a:pt x="1055" y="33"/>
                  </a:cubicBezTo>
                  <a:close/>
                  <a:moveTo>
                    <a:pt x="1661" y="8"/>
                  </a:moveTo>
                  <a:cubicBezTo>
                    <a:pt x="1661" y="8"/>
                    <a:pt x="1662" y="8"/>
                    <a:pt x="1663" y="8"/>
                  </a:cubicBezTo>
                  <a:cubicBezTo>
                    <a:pt x="1662" y="7"/>
                    <a:pt x="1661" y="8"/>
                    <a:pt x="1661" y="8"/>
                  </a:cubicBezTo>
                  <a:close/>
                  <a:moveTo>
                    <a:pt x="1233" y="33"/>
                  </a:moveTo>
                  <a:cubicBezTo>
                    <a:pt x="1234" y="33"/>
                    <a:pt x="1235" y="33"/>
                    <a:pt x="1236" y="33"/>
                  </a:cubicBezTo>
                  <a:cubicBezTo>
                    <a:pt x="1235" y="33"/>
                    <a:pt x="1234" y="32"/>
                    <a:pt x="1233" y="33"/>
                  </a:cubicBezTo>
                  <a:close/>
                  <a:moveTo>
                    <a:pt x="1241" y="33"/>
                  </a:moveTo>
                  <a:cubicBezTo>
                    <a:pt x="1241" y="33"/>
                    <a:pt x="1242" y="33"/>
                    <a:pt x="1243" y="33"/>
                  </a:cubicBezTo>
                  <a:cubicBezTo>
                    <a:pt x="1242" y="32"/>
                    <a:pt x="1241" y="33"/>
                    <a:pt x="1241" y="33"/>
                  </a:cubicBezTo>
                  <a:close/>
                  <a:moveTo>
                    <a:pt x="589" y="73"/>
                  </a:moveTo>
                  <a:cubicBezTo>
                    <a:pt x="589" y="74"/>
                    <a:pt x="589" y="75"/>
                    <a:pt x="589" y="76"/>
                  </a:cubicBezTo>
                  <a:cubicBezTo>
                    <a:pt x="589" y="75"/>
                    <a:pt x="590" y="74"/>
                    <a:pt x="589" y="73"/>
                  </a:cubicBezTo>
                  <a:close/>
                  <a:moveTo>
                    <a:pt x="1410" y="72"/>
                  </a:moveTo>
                  <a:cubicBezTo>
                    <a:pt x="1410" y="71"/>
                    <a:pt x="1410" y="70"/>
                    <a:pt x="1410" y="69"/>
                  </a:cubicBezTo>
                  <a:cubicBezTo>
                    <a:pt x="1410" y="70"/>
                    <a:pt x="1410" y="71"/>
                    <a:pt x="1410" y="72"/>
                  </a:cubicBezTo>
                  <a:close/>
                  <a:moveTo>
                    <a:pt x="1370" y="15"/>
                  </a:moveTo>
                  <a:cubicBezTo>
                    <a:pt x="1369" y="15"/>
                    <a:pt x="1369" y="15"/>
                    <a:pt x="1368" y="15"/>
                  </a:cubicBezTo>
                  <a:cubicBezTo>
                    <a:pt x="1369" y="15"/>
                    <a:pt x="1369" y="15"/>
                    <a:pt x="1370" y="15"/>
                  </a:cubicBezTo>
                  <a:close/>
                  <a:moveTo>
                    <a:pt x="1555" y="15"/>
                  </a:moveTo>
                  <a:cubicBezTo>
                    <a:pt x="1554" y="15"/>
                    <a:pt x="1553" y="15"/>
                    <a:pt x="1552" y="15"/>
                  </a:cubicBezTo>
                  <a:cubicBezTo>
                    <a:pt x="1553" y="15"/>
                    <a:pt x="1554" y="15"/>
                    <a:pt x="1555" y="15"/>
                  </a:cubicBezTo>
                  <a:close/>
                  <a:moveTo>
                    <a:pt x="1470" y="66"/>
                  </a:moveTo>
                  <a:cubicBezTo>
                    <a:pt x="1470" y="67"/>
                    <a:pt x="1470" y="67"/>
                    <a:pt x="1470" y="68"/>
                  </a:cubicBezTo>
                  <a:cubicBezTo>
                    <a:pt x="1471" y="67"/>
                    <a:pt x="1470" y="67"/>
                    <a:pt x="1470" y="66"/>
                  </a:cubicBezTo>
                  <a:close/>
                  <a:moveTo>
                    <a:pt x="1723" y="15"/>
                  </a:moveTo>
                  <a:cubicBezTo>
                    <a:pt x="1722" y="15"/>
                    <a:pt x="1721" y="15"/>
                    <a:pt x="1720" y="15"/>
                  </a:cubicBezTo>
                  <a:cubicBezTo>
                    <a:pt x="1721" y="15"/>
                    <a:pt x="1722" y="15"/>
                    <a:pt x="1723" y="15"/>
                  </a:cubicBezTo>
                  <a:close/>
                  <a:moveTo>
                    <a:pt x="951" y="65"/>
                  </a:moveTo>
                  <a:cubicBezTo>
                    <a:pt x="951" y="64"/>
                    <a:pt x="951" y="63"/>
                    <a:pt x="951" y="63"/>
                  </a:cubicBezTo>
                  <a:cubicBezTo>
                    <a:pt x="951" y="64"/>
                    <a:pt x="951" y="64"/>
                    <a:pt x="951" y="65"/>
                  </a:cubicBezTo>
                  <a:close/>
                  <a:moveTo>
                    <a:pt x="1558" y="16"/>
                  </a:moveTo>
                  <a:cubicBezTo>
                    <a:pt x="1557" y="15"/>
                    <a:pt x="1556" y="15"/>
                    <a:pt x="1556" y="15"/>
                  </a:cubicBezTo>
                  <a:cubicBezTo>
                    <a:pt x="1556" y="16"/>
                    <a:pt x="1557" y="15"/>
                    <a:pt x="1558" y="16"/>
                  </a:cubicBezTo>
                  <a:close/>
                  <a:moveTo>
                    <a:pt x="1726" y="16"/>
                  </a:moveTo>
                  <a:cubicBezTo>
                    <a:pt x="1725" y="15"/>
                    <a:pt x="1724" y="15"/>
                    <a:pt x="1724" y="15"/>
                  </a:cubicBezTo>
                  <a:cubicBezTo>
                    <a:pt x="1724" y="16"/>
                    <a:pt x="1725" y="15"/>
                    <a:pt x="1726" y="16"/>
                  </a:cubicBezTo>
                  <a:close/>
                  <a:moveTo>
                    <a:pt x="1207" y="63"/>
                  </a:moveTo>
                  <a:cubicBezTo>
                    <a:pt x="1208" y="63"/>
                    <a:pt x="1208" y="62"/>
                    <a:pt x="1207" y="61"/>
                  </a:cubicBezTo>
                  <a:cubicBezTo>
                    <a:pt x="1207" y="62"/>
                    <a:pt x="1207" y="63"/>
                    <a:pt x="1207" y="63"/>
                  </a:cubicBezTo>
                  <a:close/>
                  <a:moveTo>
                    <a:pt x="1155" y="53"/>
                  </a:moveTo>
                  <a:cubicBezTo>
                    <a:pt x="1155" y="54"/>
                    <a:pt x="1155" y="54"/>
                    <a:pt x="1155" y="55"/>
                  </a:cubicBezTo>
                  <a:cubicBezTo>
                    <a:pt x="1155" y="54"/>
                    <a:pt x="1155" y="53"/>
                    <a:pt x="1155" y="53"/>
                  </a:cubicBezTo>
                  <a:close/>
                  <a:moveTo>
                    <a:pt x="680" y="42"/>
                  </a:moveTo>
                  <a:cubicBezTo>
                    <a:pt x="679" y="42"/>
                    <a:pt x="679" y="42"/>
                    <a:pt x="678" y="42"/>
                  </a:cubicBezTo>
                  <a:cubicBezTo>
                    <a:pt x="679" y="42"/>
                    <a:pt x="679" y="43"/>
                    <a:pt x="680" y="42"/>
                  </a:cubicBezTo>
                  <a:close/>
                  <a:moveTo>
                    <a:pt x="1568" y="59"/>
                  </a:moveTo>
                  <a:cubicBezTo>
                    <a:pt x="1568" y="59"/>
                    <a:pt x="1567" y="60"/>
                    <a:pt x="1567" y="60"/>
                  </a:cubicBezTo>
                  <a:cubicBezTo>
                    <a:pt x="1568" y="60"/>
                    <a:pt x="1568" y="60"/>
                    <a:pt x="1568" y="59"/>
                  </a:cubicBezTo>
                  <a:close/>
                  <a:moveTo>
                    <a:pt x="848" y="42"/>
                  </a:moveTo>
                  <a:cubicBezTo>
                    <a:pt x="847" y="42"/>
                    <a:pt x="846" y="42"/>
                    <a:pt x="845" y="42"/>
                  </a:cubicBezTo>
                  <a:cubicBezTo>
                    <a:pt x="846" y="43"/>
                    <a:pt x="847" y="42"/>
                    <a:pt x="848" y="42"/>
                  </a:cubicBezTo>
                  <a:close/>
                  <a:moveTo>
                    <a:pt x="1440" y="6"/>
                  </a:moveTo>
                  <a:cubicBezTo>
                    <a:pt x="1441" y="6"/>
                    <a:pt x="1441" y="6"/>
                    <a:pt x="1442" y="6"/>
                  </a:cubicBezTo>
                  <a:cubicBezTo>
                    <a:pt x="1441" y="5"/>
                    <a:pt x="1441" y="5"/>
                    <a:pt x="1440" y="6"/>
                  </a:cubicBezTo>
                  <a:close/>
                  <a:moveTo>
                    <a:pt x="1554" y="6"/>
                  </a:moveTo>
                  <a:cubicBezTo>
                    <a:pt x="1554" y="6"/>
                    <a:pt x="1555" y="6"/>
                    <a:pt x="1556" y="6"/>
                  </a:cubicBezTo>
                  <a:cubicBezTo>
                    <a:pt x="1555" y="5"/>
                    <a:pt x="1554" y="5"/>
                    <a:pt x="1554" y="6"/>
                  </a:cubicBezTo>
                  <a:close/>
                  <a:moveTo>
                    <a:pt x="1722" y="6"/>
                  </a:moveTo>
                  <a:cubicBezTo>
                    <a:pt x="1722" y="6"/>
                    <a:pt x="1723" y="6"/>
                    <a:pt x="1724" y="6"/>
                  </a:cubicBezTo>
                  <a:cubicBezTo>
                    <a:pt x="1723" y="5"/>
                    <a:pt x="1722" y="5"/>
                    <a:pt x="1722" y="6"/>
                  </a:cubicBezTo>
                  <a:close/>
                  <a:moveTo>
                    <a:pt x="1436" y="6"/>
                  </a:moveTo>
                  <a:cubicBezTo>
                    <a:pt x="1437" y="6"/>
                    <a:pt x="1438" y="6"/>
                    <a:pt x="1438" y="6"/>
                  </a:cubicBezTo>
                  <a:cubicBezTo>
                    <a:pt x="1438" y="6"/>
                    <a:pt x="1437" y="6"/>
                    <a:pt x="1436" y="6"/>
                  </a:cubicBezTo>
                  <a:close/>
                  <a:moveTo>
                    <a:pt x="990" y="6"/>
                  </a:moveTo>
                  <a:cubicBezTo>
                    <a:pt x="990" y="7"/>
                    <a:pt x="991" y="7"/>
                    <a:pt x="992" y="6"/>
                  </a:cubicBezTo>
                  <a:cubicBezTo>
                    <a:pt x="991" y="6"/>
                    <a:pt x="990" y="6"/>
                    <a:pt x="990" y="6"/>
                  </a:cubicBezTo>
                  <a:close/>
                  <a:moveTo>
                    <a:pt x="1007" y="6"/>
                  </a:moveTo>
                  <a:cubicBezTo>
                    <a:pt x="1008" y="7"/>
                    <a:pt x="1009" y="6"/>
                    <a:pt x="1009" y="6"/>
                  </a:cubicBezTo>
                  <a:cubicBezTo>
                    <a:pt x="1009" y="6"/>
                    <a:pt x="1008" y="6"/>
                    <a:pt x="1007" y="6"/>
                  </a:cubicBezTo>
                  <a:close/>
                  <a:moveTo>
                    <a:pt x="886" y="42"/>
                  </a:moveTo>
                  <a:cubicBezTo>
                    <a:pt x="885" y="42"/>
                    <a:pt x="884" y="42"/>
                    <a:pt x="884" y="42"/>
                  </a:cubicBezTo>
                  <a:cubicBezTo>
                    <a:pt x="884" y="42"/>
                    <a:pt x="885" y="43"/>
                    <a:pt x="886" y="42"/>
                  </a:cubicBezTo>
                  <a:close/>
                  <a:moveTo>
                    <a:pt x="990" y="92"/>
                  </a:moveTo>
                  <a:cubicBezTo>
                    <a:pt x="991" y="93"/>
                    <a:pt x="992" y="93"/>
                    <a:pt x="992" y="93"/>
                  </a:cubicBezTo>
                  <a:cubicBezTo>
                    <a:pt x="992" y="92"/>
                    <a:pt x="991" y="93"/>
                    <a:pt x="990" y="92"/>
                  </a:cubicBezTo>
                  <a:close/>
                  <a:moveTo>
                    <a:pt x="1040" y="40"/>
                  </a:moveTo>
                  <a:cubicBezTo>
                    <a:pt x="1041" y="40"/>
                    <a:pt x="1041" y="40"/>
                    <a:pt x="1041" y="39"/>
                  </a:cubicBezTo>
                  <a:cubicBezTo>
                    <a:pt x="1041" y="39"/>
                    <a:pt x="1040" y="40"/>
                    <a:pt x="1040" y="40"/>
                  </a:cubicBezTo>
                  <a:close/>
                  <a:moveTo>
                    <a:pt x="951" y="50"/>
                  </a:moveTo>
                  <a:cubicBezTo>
                    <a:pt x="951" y="49"/>
                    <a:pt x="951" y="48"/>
                    <a:pt x="951" y="48"/>
                  </a:cubicBezTo>
                  <a:cubicBezTo>
                    <a:pt x="951" y="48"/>
                    <a:pt x="951" y="49"/>
                    <a:pt x="951" y="50"/>
                  </a:cubicBezTo>
                  <a:close/>
                  <a:moveTo>
                    <a:pt x="1265" y="58"/>
                  </a:moveTo>
                  <a:cubicBezTo>
                    <a:pt x="1265" y="58"/>
                    <a:pt x="1265" y="59"/>
                    <a:pt x="1266" y="60"/>
                  </a:cubicBezTo>
                  <a:cubicBezTo>
                    <a:pt x="1266" y="59"/>
                    <a:pt x="1266" y="58"/>
                    <a:pt x="1265" y="58"/>
                  </a:cubicBezTo>
                  <a:close/>
                  <a:moveTo>
                    <a:pt x="694" y="97"/>
                  </a:moveTo>
                  <a:cubicBezTo>
                    <a:pt x="694" y="97"/>
                    <a:pt x="693" y="97"/>
                    <a:pt x="693" y="98"/>
                  </a:cubicBezTo>
                  <a:cubicBezTo>
                    <a:pt x="694" y="98"/>
                    <a:pt x="694" y="97"/>
                    <a:pt x="694" y="97"/>
                  </a:cubicBezTo>
                  <a:close/>
                  <a:moveTo>
                    <a:pt x="1002" y="93"/>
                  </a:moveTo>
                  <a:cubicBezTo>
                    <a:pt x="1003" y="93"/>
                    <a:pt x="1003" y="93"/>
                    <a:pt x="1004" y="92"/>
                  </a:cubicBezTo>
                  <a:cubicBezTo>
                    <a:pt x="1003" y="93"/>
                    <a:pt x="1002" y="92"/>
                    <a:pt x="1002" y="93"/>
                  </a:cubicBezTo>
                  <a:close/>
                  <a:moveTo>
                    <a:pt x="1373" y="56"/>
                  </a:moveTo>
                  <a:cubicBezTo>
                    <a:pt x="1374" y="56"/>
                    <a:pt x="1374" y="55"/>
                    <a:pt x="1375" y="55"/>
                  </a:cubicBezTo>
                  <a:cubicBezTo>
                    <a:pt x="1374" y="55"/>
                    <a:pt x="1373" y="55"/>
                    <a:pt x="1373" y="56"/>
                  </a:cubicBezTo>
                  <a:close/>
                  <a:moveTo>
                    <a:pt x="1127" y="42"/>
                  </a:moveTo>
                  <a:cubicBezTo>
                    <a:pt x="1127" y="42"/>
                    <a:pt x="1126" y="42"/>
                    <a:pt x="1125" y="42"/>
                  </a:cubicBezTo>
                  <a:cubicBezTo>
                    <a:pt x="1126" y="42"/>
                    <a:pt x="1127" y="43"/>
                    <a:pt x="1127" y="42"/>
                  </a:cubicBezTo>
                  <a:close/>
                  <a:moveTo>
                    <a:pt x="1132" y="42"/>
                  </a:moveTo>
                  <a:cubicBezTo>
                    <a:pt x="1131" y="42"/>
                    <a:pt x="1131" y="42"/>
                    <a:pt x="1130" y="42"/>
                  </a:cubicBezTo>
                  <a:cubicBezTo>
                    <a:pt x="1131" y="43"/>
                    <a:pt x="1131" y="42"/>
                    <a:pt x="1132" y="42"/>
                  </a:cubicBezTo>
                  <a:close/>
                  <a:moveTo>
                    <a:pt x="1343" y="92"/>
                  </a:moveTo>
                  <a:cubicBezTo>
                    <a:pt x="1343" y="92"/>
                    <a:pt x="1343" y="91"/>
                    <a:pt x="1343" y="90"/>
                  </a:cubicBezTo>
                  <a:cubicBezTo>
                    <a:pt x="1343" y="91"/>
                    <a:pt x="1343" y="92"/>
                    <a:pt x="1343" y="92"/>
                  </a:cubicBezTo>
                  <a:close/>
                  <a:moveTo>
                    <a:pt x="1707" y="88"/>
                  </a:moveTo>
                  <a:cubicBezTo>
                    <a:pt x="1707" y="88"/>
                    <a:pt x="1707" y="89"/>
                    <a:pt x="1707" y="90"/>
                  </a:cubicBezTo>
                  <a:cubicBezTo>
                    <a:pt x="1707" y="89"/>
                    <a:pt x="1707" y="88"/>
                    <a:pt x="1707" y="88"/>
                  </a:cubicBezTo>
                  <a:close/>
                  <a:moveTo>
                    <a:pt x="1069" y="103"/>
                  </a:moveTo>
                  <a:cubicBezTo>
                    <a:pt x="1068" y="103"/>
                    <a:pt x="1067" y="103"/>
                    <a:pt x="1066" y="103"/>
                  </a:cubicBezTo>
                  <a:cubicBezTo>
                    <a:pt x="1067" y="103"/>
                    <a:pt x="1068" y="103"/>
                    <a:pt x="1069" y="103"/>
                  </a:cubicBezTo>
                  <a:close/>
                  <a:moveTo>
                    <a:pt x="1470" y="39"/>
                  </a:moveTo>
                  <a:cubicBezTo>
                    <a:pt x="1470" y="40"/>
                    <a:pt x="1470" y="40"/>
                    <a:pt x="1470" y="41"/>
                  </a:cubicBezTo>
                  <a:cubicBezTo>
                    <a:pt x="1470" y="40"/>
                    <a:pt x="1471" y="40"/>
                    <a:pt x="1470" y="39"/>
                  </a:cubicBezTo>
                  <a:close/>
                  <a:moveTo>
                    <a:pt x="1385" y="58"/>
                  </a:moveTo>
                  <a:cubicBezTo>
                    <a:pt x="1385" y="58"/>
                    <a:pt x="1384" y="59"/>
                    <a:pt x="1384" y="59"/>
                  </a:cubicBezTo>
                  <a:cubicBezTo>
                    <a:pt x="1385" y="59"/>
                    <a:pt x="1385" y="59"/>
                    <a:pt x="1385" y="58"/>
                  </a:cubicBezTo>
                  <a:close/>
                  <a:moveTo>
                    <a:pt x="1175" y="89"/>
                  </a:moveTo>
                  <a:cubicBezTo>
                    <a:pt x="1175" y="88"/>
                    <a:pt x="1175" y="87"/>
                    <a:pt x="1174" y="87"/>
                  </a:cubicBezTo>
                  <a:cubicBezTo>
                    <a:pt x="1175" y="87"/>
                    <a:pt x="1174" y="88"/>
                    <a:pt x="1175" y="89"/>
                  </a:cubicBezTo>
                  <a:close/>
                  <a:moveTo>
                    <a:pt x="551" y="39"/>
                  </a:moveTo>
                  <a:cubicBezTo>
                    <a:pt x="552" y="40"/>
                    <a:pt x="552" y="40"/>
                    <a:pt x="552" y="41"/>
                  </a:cubicBezTo>
                  <a:cubicBezTo>
                    <a:pt x="552" y="40"/>
                    <a:pt x="552" y="39"/>
                    <a:pt x="551" y="39"/>
                  </a:cubicBezTo>
                  <a:close/>
                  <a:moveTo>
                    <a:pt x="1389" y="54"/>
                  </a:moveTo>
                  <a:cubicBezTo>
                    <a:pt x="1389" y="54"/>
                    <a:pt x="1388" y="55"/>
                    <a:pt x="1388" y="55"/>
                  </a:cubicBezTo>
                  <a:cubicBezTo>
                    <a:pt x="1389" y="55"/>
                    <a:pt x="1389" y="55"/>
                    <a:pt x="1389" y="54"/>
                  </a:cubicBezTo>
                  <a:close/>
                  <a:moveTo>
                    <a:pt x="1087" y="57"/>
                  </a:moveTo>
                  <a:cubicBezTo>
                    <a:pt x="1087" y="58"/>
                    <a:pt x="1087" y="59"/>
                    <a:pt x="1088" y="60"/>
                  </a:cubicBezTo>
                  <a:cubicBezTo>
                    <a:pt x="1088" y="59"/>
                    <a:pt x="1088" y="58"/>
                    <a:pt x="1087" y="57"/>
                  </a:cubicBezTo>
                  <a:close/>
                  <a:moveTo>
                    <a:pt x="989" y="103"/>
                  </a:moveTo>
                  <a:cubicBezTo>
                    <a:pt x="988" y="103"/>
                    <a:pt x="987" y="103"/>
                    <a:pt x="986" y="103"/>
                  </a:cubicBezTo>
                  <a:cubicBezTo>
                    <a:pt x="987" y="103"/>
                    <a:pt x="988" y="103"/>
                    <a:pt x="989" y="103"/>
                  </a:cubicBezTo>
                  <a:close/>
                  <a:moveTo>
                    <a:pt x="589" y="80"/>
                  </a:moveTo>
                  <a:cubicBezTo>
                    <a:pt x="589" y="81"/>
                    <a:pt x="589" y="82"/>
                    <a:pt x="589" y="82"/>
                  </a:cubicBezTo>
                  <a:cubicBezTo>
                    <a:pt x="590" y="82"/>
                    <a:pt x="589" y="81"/>
                    <a:pt x="589" y="80"/>
                  </a:cubicBezTo>
                  <a:close/>
                  <a:moveTo>
                    <a:pt x="1716" y="75"/>
                  </a:moveTo>
                  <a:cubicBezTo>
                    <a:pt x="1715" y="75"/>
                    <a:pt x="1715" y="76"/>
                    <a:pt x="1714" y="76"/>
                  </a:cubicBezTo>
                  <a:cubicBezTo>
                    <a:pt x="1715" y="76"/>
                    <a:pt x="1715" y="76"/>
                    <a:pt x="1716" y="75"/>
                  </a:cubicBezTo>
                  <a:close/>
                  <a:moveTo>
                    <a:pt x="1005" y="92"/>
                  </a:moveTo>
                  <a:cubicBezTo>
                    <a:pt x="1005" y="92"/>
                    <a:pt x="1006" y="93"/>
                    <a:pt x="1006" y="92"/>
                  </a:cubicBezTo>
                  <a:cubicBezTo>
                    <a:pt x="1006" y="92"/>
                    <a:pt x="1005" y="92"/>
                    <a:pt x="1005" y="92"/>
                  </a:cubicBezTo>
                  <a:close/>
                  <a:moveTo>
                    <a:pt x="1289" y="60"/>
                  </a:moveTo>
                  <a:cubicBezTo>
                    <a:pt x="1288" y="61"/>
                    <a:pt x="1288" y="61"/>
                    <a:pt x="1288" y="62"/>
                  </a:cubicBezTo>
                  <a:cubicBezTo>
                    <a:pt x="1289" y="61"/>
                    <a:pt x="1289" y="61"/>
                    <a:pt x="1289" y="60"/>
                  </a:cubicBezTo>
                  <a:close/>
                  <a:moveTo>
                    <a:pt x="1030" y="61"/>
                  </a:moveTo>
                  <a:cubicBezTo>
                    <a:pt x="1030" y="61"/>
                    <a:pt x="1030" y="60"/>
                    <a:pt x="1030" y="59"/>
                  </a:cubicBezTo>
                  <a:cubicBezTo>
                    <a:pt x="1029" y="60"/>
                    <a:pt x="1030" y="61"/>
                    <a:pt x="1030" y="61"/>
                  </a:cubicBezTo>
                  <a:close/>
                  <a:moveTo>
                    <a:pt x="1219" y="75"/>
                  </a:moveTo>
                  <a:cubicBezTo>
                    <a:pt x="1219" y="75"/>
                    <a:pt x="1219" y="76"/>
                    <a:pt x="1219" y="77"/>
                  </a:cubicBezTo>
                  <a:cubicBezTo>
                    <a:pt x="1219" y="76"/>
                    <a:pt x="1219" y="75"/>
                    <a:pt x="1219" y="75"/>
                  </a:cubicBezTo>
                  <a:close/>
                  <a:moveTo>
                    <a:pt x="1386" y="29"/>
                  </a:moveTo>
                  <a:cubicBezTo>
                    <a:pt x="1386" y="28"/>
                    <a:pt x="1386" y="28"/>
                    <a:pt x="1386" y="27"/>
                  </a:cubicBezTo>
                  <a:cubicBezTo>
                    <a:pt x="1386" y="28"/>
                    <a:pt x="1385" y="29"/>
                    <a:pt x="1386" y="29"/>
                  </a:cubicBezTo>
                  <a:close/>
                  <a:moveTo>
                    <a:pt x="669" y="103"/>
                  </a:moveTo>
                  <a:cubicBezTo>
                    <a:pt x="669" y="103"/>
                    <a:pt x="668" y="103"/>
                    <a:pt x="668" y="103"/>
                  </a:cubicBezTo>
                  <a:cubicBezTo>
                    <a:pt x="668" y="103"/>
                    <a:pt x="669" y="103"/>
                    <a:pt x="669" y="103"/>
                  </a:cubicBezTo>
                  <a:close/>
                  <a:moveTo>
                    <a:pt x="1208" y="78"/>
                  </a:moveTo>
                  <a:cubicBezTo>
                    <a:pt x="1208" y="78"/>
                    <a:pt x="1208" y="77"/>
                    <a:pt x="1208" y="76"/>
                  </a:cubicBezTo>
                  <a:cubicBezTo>
                    <a:pt x="1208" y="77"/>
                    <a:pt x="1207" y="78"/>
                    <a:pt x="1208" y="78"/>
                  </a:cubicBezTo>
                  <a:close/>
                  <a:moveTo>
                    <a:pt x="1067" y="93"/>
                  </a:moveTo>
                  <a:cubicBezTo>
                    <a:pt x="1068" y="94"/>
                    <a:pt x="1068" y="94"/>
                    <a:pt x="1069" y="93"/>
                  </a:cubicBezTo>
                  <a:cubicBezTo>
                    <a:pt x="1068" y="93"/>
                    <a:pt x="1067" y="93"/>
                    <a:pt x="1067" y="93"/>
                  </a:cubicBezTo>
                  <a:close/>
                  <a:moveTo>
                    <a:pt x="912" y="52"/>
                  </a:moveTo>
                  <a:cubicBezTo>
                    <a:pt x="912" y="52"/>
                    <a:pt x="912" y="53"/>
                    <a:pt x="912" y="54"/>
                  </a:cubicBezTo>
                  <a:cubicBezTo>
                    <a:pt x="912" y="53"/>
                    <a:pt x="913" y="52"/>
                    <a:pt x="912" y="52"/>
                  </a:cubicBezTo>
                  <a:close/>
                  <a:moveTo>
                    <a:pt x="788" y="102"/>
                  </a:moveTo>
                  <a:cubicBezTo>
                    <a:pt x="788" y="102"/>
                    <a:pt x="787" y="102"/>
                    <a:pt x="787" y="103"/>
                  </a:cubicBezTo>
                  <a:cubicBezTo>
                    <a:pt x="787" y="102"/>
                    <a:pt x="788" y="103"/>
                    <a:pt x="788" y="102"/>
                  </a:cubicBezTo>
                  <a:close/>
                  <a:moveTo>
                    <a:pt x="1684" y="26"/>
                  </a:moveTo>
                  <a:cubicBezTo>
                    <a:pt x="1684" y="27"/>
                    <a:pt x="1684" y="27"/>
                    <a:pt x="1684" y="28"/>
                  </a:cubicBezTo>
                  <a:cubicBezTo>
                    <a:pt x="1684" y="27"/>
                    <a:pt x="1684" y="26"/>
                    <a:pt x="1684" y="26"/>
                  </a:cubicBezTo>
                  <a:close/>
                  <a:moveTo>
                    <a:pt x="1007" y="102"/>
                  </a:moveTo>
                  <a:cubicBezTo>
                    <a:pt x="1007" y="102"/>
                    <a:pt x="1006" y="102"/>
                    <a:pt x="1006" y="103"/>
                  </a:cubicBezTo>
                  <a:cubicBezTo>
                    <a:pt x="1006" y="102"/>
                    <a:pt x="1007" y="103"/>
                    <a:pt x="1007" y="102"/>
                  </a:cubicBezTo>
                  <a:close/>
                  <a:moveTo>
                    <a:pt x="1729" y="6"/>
                  </a:moveTo>
                  <a:cubicBezTo>
                    <a:pt x="1729" y="6"/>
                    <a:pt x="1730" y="7"/>
                    <a:pt x="1730" y="6"/>
                  </a:cubicBezTo>
                  <a:cubicBezTo>
                    <a:pt x="1730" y="6"/>
                    <a:pt x="1729" y="6"/>
                    <a:pt x="1729" y="6"/>
                  </a:cubicBezTo>
                  <a:close/>
                  <a:moveTo>
                    <a:pt x="1714" y="6"/>
                  </a:moveTo>
                  <a:cubicBezTo>
                    <a:pt x="1715" y="7"/>
                    <a:pt x="1716" y="7"/>
                    <a:pt x="1716" y="6"/>
                  </a:cubicBezTo>
                  <a:cubicBezTo>
                    <a:pt x="1716" y="6"/>
                    <a:pt x="1715" y="6"/>
                    <a:pt x="1714" y="6"/>
                  </a:cubicBezTo>
                  <a:close/>
                  <a:moveTo>
                    <a:pt x="1560" y="6"/>
                  </a:moveTo>
                  <a:cubicBezTo>
                    <a:pt x="1561" y="6"/>
                    <a:pt x="1562" y="7"/>
                    <a:pt x="1562" y="6"/>
                  </a:cubicBezTo>
                  <a:cubicBezTo>
                    <a:pt x="1562" y="6"/>
                    <a:pt x="1561" y="6"/>
                    <a:pt x="1560" y="6"/>
                  </a:cubicBezTo>
                  <a:close/>
                  <a:moveTo>
                    <a:pt x="1546" y="6"/>
                  </a:moveTo>
                  <a:cubicBezTo>
                    <a:pt x="1547" y="7"/>
                    <a:pt x="1547" y="7"/>
                    <a:pt x="1548" y="6"/>
                  </a:cubicBezTo>
                  <a:cubicBezTo>
                    <a:pt x="1547" y="6"/>
                    <a:pt x="1547" y="6"/>
                    <a:pt x="1546" y="6"/>
                  </a:cubicBezTo>
                  <a:close/>
                  <a:moveTo>
                    <a:pt x="566" y="103"/>
                  </a:moveTo>
                  <a:cubicBezTo>
                    <a:pt x="566" y="103"/>
                    <a:pt x="565" y="103"/>
                    <a:pt x="564" y="103"/>
                  </a:cubicBezTo>
                  <a:cubicBezTo>
                    <a:pt x="565" y="103"/>
                    <a:pt x="566" y="103"/>
                    <a:pt x="566" y="103"/>
                  </a:cubicBezTo>
                  <a:close/>
                  <a:moveTo>
                    <a:pt x="772" y="103"/>
                  </a:moveTo>
                  <a:cubicBezTo>
                    <a:pt x="772" y="103"/>
                    <a:pt x="771" y="103"/>
                    <a:pt x="770" y="103"/>
                  </a:cubicBezTo>
                  <a:cubicBezTo>
                    <a:pt x="771" y="103"/>
                    <a:pt x="772" y="103"/>
                    <a:pt x="772" y="103"/>
                  </a:cubicBezTo>
                  <a:close/>
                  <a:moveTo>
                    <a:pt x="699" y="79"/>
                  </a:moveTo>
                  <a:cubicBezTo>
                    <a:pt x="699" y="80"/>
                    <a:pt x="699" y="81"/>
                    <a:pt x="700" y="81"/>
                  </a:cubicBezTo>
                  <a:cubicBezTo>
                    <a:pt x="700" y="80"/>
                    <a:pt x="700" y="80"/>
                    <a:pt x="699" y="79"/>
                  </a:cubicBezTo>
                  <a:close/>
                  <a:moveTo>
                    <a:pt x="1362" y="6"/>
                  </a:moveTo>
                  <a:cubicBezTo>
                    <a:pt x="1363" y="7"/>
                    <a:pt x="1363" y="6"/>
                    <a:pt x="1364" y="6"/>
                  </a:cubicBezTo>
                  <a:cubicBezTo>
                    <a:pt x="1363" y="6"/>
                    <a:pt x="1363" y="6"/>
                    <a:pt x="1362" y="6"/>
                  </a:cubicBezTo>
                  <a:close/>
                  <a:moveTo>
                    <a:pt x="575" y="6"/>
                  </a:moveTo>
                  <a:cubicBezTo>
                    <a:pt x="576" y="7"/>
                    <a:pt x="576" y="6"/>
                    <a:pt x="577" y="6"/>
                  </a:cubicBezTo>
                  <a:cubicBezTo>
                    <a:pt x="577" y="6"/>
                    <a:pt x="576" y="6"/>
                    <a:pt x="575" y="6"/>
                  </a:cubicBezTo>
                  <a:close/>
                  <a:moveTo>
                    <a:pt x="843" y="42"/>
                  </a:moveTo>
                  <a:cubicBezTo>
                    <a:pt x="842" y="42"/>
                    <a:pt x="842" y="42"/>
                    <a:pt x="841" y="42"/>
                  </a:cubicBezTo>
                  <a:cubicBezTo>
                    <a:pt x="842" y="42"/>
                    <a:pt x="842" y="43"/>
                    <a:pt x="843" y="42"/>
                  </a:cubicBezTo>
                  <a:close/>
                  <a:moveTo>
                    <a:pt x="951" y="47"/>
                  </a:moveTo>
                  <a:cubicBezTo>
                    <a:pt x="952" y="46"/>
                    <a:pt x="952" y="46"/>
                    <a:pt x="952" y="45"/>
                  </a:cubicBezTo>
                  <a:cubicBezTo>
                    <a:pt x="951" y="46"/>
                    <a:pt x="951" y="46"/>
                    <a:pt x="951" y="47"/>
                  </a:cubicBezTo>
                  <a:close/>
                  <a:moveTo>
                    <a:pt x="559" y="6"/>
                  </a:moveTo>
                  <a:cubicBezTo>
                    <a:pt x="559" y="7"/>
                    <a:pt x="560" y="6"/>
                    <a:pt x="560" y="6"/>
                  </a:cubicBezTo>
                  <a:cubicBezTo>
                    <a:pt x="560" y="6"/>
                    <a:pt x="559" y="6"/>
                    <a:pt x="559" y="6"/>
                  </a:cubicBezTo>
                  <a:close/>
                  <a:moveTo>
                    <a:pt x="805" y="56"/>
                  </a:moveTo>
                  <a:cubicBezTo>
                    <a:pt x="805" y="57"/>
                    <a:pt x="805" y="58"/>
                    <a:pt x="805" y="58"/>
                  </a:cubicBezTo>
                  <a:cubicBezTo>
                    <a:pt x="805" y="57"/>
                    <a:pt x="806" y="57"/>
                    <a:pt x="805" y="56"/>
                  </a:cubicBezTo>
                  <a:close/>
                  <a:moveTo>
                    <a:pt x="963" y="47"/>
                  </a:moveTo>
                  <a:cubicBezTo>
                    <a:pt x="963" y="48"/>
                    <a:pt x="963" y="49"/>
                    <a:pt x="963" y="49"/>
                  </a:cubicBezTo>
                  <a:cubicBezTo>
                    <a:pt x="963" y="49"/>
                    <a:pt x="963" y="48"/>
                    <a:pt x="963" y="47"/>
                  </a:cubicBezTo>
                  <a:close/>
                  <a:moveTo>
                    <a:pt x="1410" y="40"/>
                  </a:moveTo>
                  <a:cubicBezTo>
                    <a:pt x="1411" y="39"/>
                    <a:pt x="1411" y="38"/>
                    <a:pt x="1411" y="38"/>
                  </a:cubicBezTo>
                  <a:cubicBezTo>
                    <a:pt x="1410" y="38"/>
                    <a:pt x="1411" y="39"/>
                    <a:pt x="1410" y="40"/>
                  </a:cubicBezTo>
                  <a:close/>
                  <a:moveTo>
                    <a:pt x="859" y="57"/>
                  </a:moveTo>
                  <a:cubicBezTo>
                    <a:pt x="859" y="56"/>
                    <a:pt x="859" y="55"/>
                    <a:pt x="859" y="55"/>
                  </a:cubicBezTo>
                  <a:cubicBezTo>
                    <a:pt x="859" y="55"/>
                    <a:pt x="858" y="56"/>
                    <a:pt x="859" y="57"/>
                  </a:cubicBezTo>
                  <a:close/>
                  <a:moveTo>
                    <a:pt x="1410" y="42"/>
                  </a:moveTo>
                  <a:cubicBezTo>
                    <a:pt x="1410" y="42"/>
                    <a:pt x="1410" y="41"/>
                    <a:pt x="1410" y="40"/>
                  </a:cubicBezTo>
                  <a:cubicBezTo>
                    <a:pt x="1410" y="41"/>
                    <a:pt x="1410" y="42"/>
                    <a:pt x="1410" y="42"/>
                  </a:cubicBezTo>
                  <a:close/>
                  <a:moveTo>
                    <a:pt x="1470" y="69"/>
                  </a:moveTo>
                  <a:cubicBezTo>
                    <a:pt x="1470" y="69"/>
                    <a:pt x="1470" y="70"/>
                    <a:pt x="1470" y="71"/>
                  </a:cubicBezTo>
                  <a:cubicBezTo>
                    <a:pt x="1470" y="70"/>
                    <a:pt x="1470" y="69"/>
                    <a:pt x="1470" y="69"/>
                  </a:cubicBezTo>
                  <a:close/>
                  <a:moveTo>
                    <a:pt x="1186" y="85"/>
                  </a:moveTo>
                  <a:cubicBezTo>
                    <a:pt x="1186" y="86"/>
                    <a:pt x="1186" y="86"/>
                    <a:pt x="1186" y="87"/>
                  </a:cubicBezTo>
                  <a:cubicBezTo>
                    <a:pt x="1186" y="86"/>
                    <a:pt x="1186" y="86"/>
                    <a:pt x="1186" y="85"/>
                  </a:cubicBezTo>
                  <a:close/>
                  <a:moveTo>
                    <a:pt x="1041" y="74"/>
                  </a:moveTo>
                  <a:cubicBezTo>
                    <a:pt x="1041" y="75"/>
                    <a:pt x="1041" y="76"/>
                    <a:pt x="1041" y="76"/>
                  </a:cubicBezTo>
                  <a:cubicBezTo>
                    <a:pt x="1041" y="76"/>
                    <a:pt x="1041" y="75"/>
                    <a:pt x="1041" y="74"/>
                  </a:cubicBezTo>
                  <a:close/>
                  <a:moveTo>
                    <a:pt x="688" y="33"/>
                  </a:moveTo>
                  <a:cubicBezTo>
                    <a:pt x="688" y="33"/>
                    <a:pt x="689" y="33"/>
                    <a:pt x="690" y="33"/>
                  </a:cubicBezTo>
                  <a:cubicBezTo>
                    <a:pt x="689" y="33"/>
                    <a:pt x="688" y="33"/>
                    <a:pt x="688" y="33"/>
                  </a:cubicBezTo>
                  <a:close/>
                  <a:moveTo>
                    <a:pt x="748" y="77"/>
                  </a:moveTo>
                  <a:cubicBezTo>
                    <a:pt x="748" y="76"/>
                    <a:pt x="748" y="75"/>
                    <a:pt x="747" y="75"/>
                  </a:cubicBezTo>
                  <a:cubicBezTo>
                    <a:pt x="747" y="76"/>
                    <a:pt x="747" y="76"/>
                    <a:pt x="748" y="77"/>
                  </a:cubicBezTo>
                  <a:close/>
                  <a:moveTo>
                    <a:pt x="952" y="67"/>
                  </a:moveTo>
                  <a:cubicBezTo>
                    <a:pt x="952" y="67"/>
                    <a:pt x="952" y="66"/>
                    <a:pt x="951" y="66"/>
                  </a:cubicBezTo>
                  <a:cubicBezTo>
                    <a:pt x="951" y="66"/>
                    <a:pt x="951" y="67"/>
                    <a:pt x="952" y="67"/>
                  </a:cubicBezTo>
                  <a:close/>
                  <a:moveTo>
                    <a:pt x="993" y="16"/>
                  </a:moveTo>
                  <a:cubicBezTo>
                    <a:pt x="992" y="16"/>
                    <a:pt x="992" y="16"/>
                    <a:pt x="991" y="17"/>
                  </a:cubicBezTo>
                  <a:cubicBezTo>
                    <a:pt x="992" y="17"/>
                    <a:pt x="993" y="17"/>
                    <a:pt x="993" y="16"/>
                  </a:cubicBezTo>
                  <a:close/>
                  <a:moveTo>
                    <a:pt x="700" y="86"/>
                  </a:moveTo>
                  <a:cubicBezTo>
                    <a:pt x="699" y="86"/>
                    <a:pt x="699" y="87"/>
                    <a:pt x="699" y="88"/>
                  </a:cubicBezTo>
                  <a:cubicBezTo>
                    <a:pt x="700" y="87"/>
                    <a:pt x="700" y="86"/>
                    <a:pt x="700" y="86"/>
                  </a:cubicBezTo>
                  <a:close/>
                  <a:moveTo>
                    <a:pt x="1006" y="17"/>
                  </a:moveTo>
                  <a:cubicBezTo>
                    <a:pt x="1006" y="16"/>
                    <a:pt x="1005" y="16"/>
                    <a:pt x="1005" y="16"/>
                  </a:cubicBezTo>
                  <a:cubicBezTo>
                    <a:pt x="1005" y="17"/>
                    <a:pt x="1006" y="16"/>
                    <a:pt x="1006" y="17"/>
                  </a:cubicBezTo>
                  <a:close/>
                  <a:moveTo>
                    <a:pt x="871" y="58"/>
                  </a:moveTo>
                  <a:cubicBezTo>
                    <a:pt x="871" y="58"/>
                    <a:pt x="871" y="59"/>
                    <a:pt x="871" y="59"/>
                  </a:cubicBezTo>
                  <a:cubicBezTo>
                    <a:pt x="871" y="59"/>
                    <a:pt x="871" y="58"/>
                    <a:pt x="871" y="58"/>
                  </a:cubicBezTo>
                  <a:close/>
                  <a:moveTo>
                    <a:pt x="1386" y="37"/>
                  </a:moveTo>
                  <a:cubicBezTo>
                    <a:pt x="1386" y="37"/>
                    <a:pt x="1386" y="36"/>
                    <a:pt x="1386" y="35"/>
                  </a:cubicBezTo>
                  <a:cubicBezTo>
                    <a:pt x="1385" y="36"/>
                    <a:pt x="1386" y="37"/>
                    <a:pt x="1386" y="37"/>
                  </a:cubicBezTo>
                  <a:close/>
                  <a:moveTo>
                    <a:pt x="715" y="90"/>
                  </a:moveTo>
                  <a:cubicBezTo>
                    <a:pt x="715" y="89"/>
                    <a:pt x="715" y="88"/>
                    <a:pt x="715" y="88"/>
                  </a:cubicBezTo>
                  <a:cubicBezTo>
                    <a:pt x="715" y="88"/>
                    <a:pt x="714" y="89"/>
                    <a:pt x="715" y="90"/>
                  </a:cubicBezTo>
                  <a:close/>
                  <a:moveTo>
                    <a:pt x="1397" y="25"/>
                  </a:moveTo>
                  <a:cubicBezTo>
                    <a:pt x="1397" y="26"/>
                    <a:pt x="1397" y="26"/>
                    <a:pt x="1397" y="27"/>
                  </a:cubicBezTo>
                  <a:cubicBezTo>
                    <a:pt x="1397" y="26"/>
                    <a:pt x="1397" y="25"/>
                    <a:pt x="1397" y="25"/>
                  </a:cubicBezTo>
                  <a:close/>
                  <a:moveTo>
                    <a:pt x="1367" y="15"/>
                  </a:moveTo>
                  <a:cubicBezTo>
                    <a:pt x="1366" y="15"/>
                    <a:pt x="1366" y="15"/>
                    <a:pt x="1365" y="15"/>
                  </a:cubicBezTo>
                  <a:cubicBezTo>
                    <a:pt x="1366" y="15"/>
                    <a:pt x="1366" y="16"/>
                    <a:pt x="1367" y="15"/>
                  </a:cubicBezTo>
                  <a:close/>
                  <a:moveTo>
                    <a:pt x="1373" y="15"/>
                  </a:moveTo>
                  <a:cubicBezTo>
                    <a:pt x="1373" y="15"/>
                    <a:pt x="1372" y="15"/>
                    <a:pt x="1371" y="15"/>
                  </a:cubicBezTo>
                  <a:cubicBezTo>
                    <a:pt x="1372" y="16"/>
                    <a:pt x="1373" y="15"/>
                    <a:pt x="1373" y="15"/>
                  </a:cubicBezTo>
                  <a:close/>
                  <a:moveTo>
                    <a:pt x="963" y="64"/>
                  </a:moveTo>
                  <a:cubicBezTo>
                    <a:pt x="963" y="65"/>
                    <a:pt x="963" y="65"/>
                    <a:pt x="963" y="66"/>
                  </a:cubicBezTo>
                  <a:cubicBezTo>
                    <a:pt x="963" y="65"/>
                    <a:pt x="964" y="64"/>
                    <a:pt x="963" y="64"/>
                  </a:cubicBezTo>
                  <a:close/>
                  <a:moveTo>
                    <a:pt x="1665" y="58"/>
                  </a:moveTo>
                  <a:cubicBezTo>
                    <a:pt x="1664" y="58"/>
                    <a:pt x="1664" y="58"/>
                    <a:pt x="1664" y="59"/>
                  </a:cubicBezTo>
                  <a:cubicBezTo>
                    <a:pt x="1664" y="59"/>
                    <a:pt x="1664" y="59"/>
                    <a:pt x="1664" y="59"/>
                  </a:cubicBezTo>
                  <a:cubicBezTo>
                    <a:pt x="1664" y="59"/>
                    <a:pt x="1664" y="59"/>
                    <a:pt x="1665" y="58"/>
                  </a:cubicBezTo>
                  <a:close/>
                  <a:moveTo>
                    <a:pt x="1246" y="103"/>
                  </a:moveTo>
                  <a:cubicBezTo>
                    <a:pt x="1245" y="103"/>
                    <a:pt x="1245" y="103"/>
                    <a:pt x="1244" y="103"/>
                  </a:cubicBezTo>
                  <a:cubicBezTo>
                    <a:pt x="1245" y="103"/>
                    <a:pt x="1246" y="103"/>
                    <a:pt x="1246" y="103"/>
                  </a:cubicBezTo>
                  <a:close/>
                  <a:moveTo>
                    <a:pt x="1411" y="74"/>
                  </a:moveTo>
                  <a:cubicBezTo>
                    <a:pt x="1411" y="73"/>
                    <a:pt x="1411" y="72"/>
                    <a:pt x="1410" y="72"/>
                  </a:cubicBezTo>
                  <a:cubicBezTo>
                    <a:pt x="1411" y="72"/>
                    <a:pt x="1410" y="73"/>
                    <a:pt x="1411" y="74"/>
                  </a:cubicBezTo>
                  <a:close/>
                  <a:moveTo>
                    <a:pt x="1198" y="103"/>
                  </a:moveTo>
                  <a:cubicBezTo>
                    <a:pt x="1197" y="103"/>
                    <a:pt x="1196" y="103"/>
                    <a:pt x="1196" y="103"/>
                  </a:cubicBezTo>
                  <a:cubicBezTo>
                    <a:pt x="1197" y="103"/>
                    <a:pt x="1197" y="103"/>
                    <a:pt x="1198" y="103"/>
                  </a:cubicBezTo>
                  <a:close/>
                  <a:moveTo>
                    <a:pt x="1539" y="88"/>
                  </a:moveTo>
                  <a:cubicBezTo>
                    <a:pt x="1538" y="88"/>
                    <a:pt x="1539" y="89"/>
                    <a:pt x="1539" y="90"/>
                  </a:cubicBezTo>
                  <a:cubicBezTo>
                    <a:pt x="1539" y="89"/>
                    <a:pt x="1539" y="88"/>
                    <a:pt x="1539" y="88"/>
                  </a:cubicBezTo>
                  <a:close/>
                  <a:moveTo>
                    <a:pt x="1188" y="103"/>
                  </a:moveTo>
                  <a:cubicBezTo>
                    <a:pt x="1188" y="103"/>
                    <a:pt x="1187" y="103"/>
                    <a:pt x="1187" y="103"/>
                  </a:cubicBezTo>
                  <a:cubicBezTo>
                    <a:pt x="1187" y="103"/>
                    <a:pt x="1188" y="103"/>
                    <a:pt x="1188" y="103"/>
                  </a:cubicBezTo>
                  <a:close/>
                  <a:moveTo>
                    <a:pt x="1551" y="15"/>
                  </a:moveTo>
                  <a:cubicBezTo>
                    <a:pt x="1550" y="15"/>
                    <a:pt x="1550" y="15"/>
                    <a:pt x="1549" y="15"/>
                  </a:cubicBezTo>
                  <a:cubicBezTo>
                    <a:pt x="1550" y="15"/>
                    <a:pt x="1551" y="16"/>
                    <a:pt x="1551" y="15"/>
                  </a:cubicBezTo>
                  <a:close/>
                  <a:moveTo>
                    <a:pt x="1470" y="71"/>
                  </a:moveTo>
                  <a:cubicBezTo>
                    <a:pt x="1469" y="71"/>
                    <a:pt x="1469" y="72"/>
                    <a:pt x="1469" y="73"/>
                  </a:cubicBezTo>
                  <a:cubicBezTo>
                    <a:pt x="1470" y="72"/>
                    <a:pt x="1470" y="71"/>
                    <a:pt x="1470" y="71"/>
                  </a:cubicBezTo>
                  <a:close/>
                  <a:moveTo>
                    <a:pt x="1719" y="15"/>
                  </a:moveTo>
                  <a:cubicBezTo>
                    <a:pt x="1719" y="15"/>
                    <a:pt x="1718" y="15"/>
                    <a:pt x="1717" y="15"/>
                  </a:cubicBezTo>
                  <a:cubicBezTo>
                    <a:pt x="1718" y="15"/>
                    <a:pt x="1719" y="16"/>
                    <a:pt x="1719" y="15"/>
                  </a:cubicBezTo>
                  <a:close/>
                  <a:moveTo>
                    <a:pt x="759" y="75"/>
                  </a:moveTo>
                  <a:cubicBezTo>
                    <a:pt x="759" y="76"/>
                    <a:pt x="759" y="77"/>
                    <a:pt x="759" y="77"/>
                  </a:cubicBezTo>
                  <a:cubicBezTo>
                    <a:pt x="759" y="77"/>
                    <a:pt x="759" y="76"/>
                    <a:pt x="759" y="75"/>
                  </a:cubicBezTo>
                  <a:close/>
                  <a:moveTo>
                    <a:pt x="1527" y="90"/>
                  </a:moveTo>
                  <a:cubicBezTo>
                    <a:pt x="1528" y="90"/>
                    <a:pt x="1528" y="89"/>
                    <a:pt x="1528" y="89"/>
                  </a:cubicBezTo>
                  <a:cubicBezTo>
                    <a:pt x="1527" y="89"/>
                    <a:pt x="1527" y="90"/>
                    <a:pt x="1527" y="90"/>
                  </a:cubicBezTo>
                  <a:close/>
                  <a:moveTo>
                    <a:pt x="963" y="62"/>
                  </a:moveTo>
                  <a:cubicBezTo>
                    <a:pt x="963" y="62"/>
                    <a:pt x="963" y="63"/>
                    <a:pt x="963" y="64"/>
                  </a:cubicBezTo>
                  <a:cubicBezTo>
                    <a:pt x="963" y="63"/>
                    <a:pt x="963" y="62"/>
                    <a:pt x="963" y="62"/>
                  </a:cubicBezTo>
                  <a:close/>
                  <a:moveTo>
                    <a:pt x="1696" y="90"/>
                  </a:moveTo>
                  <a:cubicBezTo>
                    <a:pt x="1696" y="90"/>
                    <a:pt x="1696" y="89"/>
                    <a:pt x="1696" y="89"/>
                  </a:cubicBezTo>
                  <a:cubicBezTo>
                    <a:pt x="1695" y="89"/>
                    <a:pt x="1696" y="90"/>
                    <a:pt x="1696" y="90"/>
                  </a:cubicBezTo>
                  <a:close/>
                  <a:moveTo>
                    <a:pt x="1030" y="78"/>
                  </a:moveTo>
                  <a:cubicBezTo>
                    <a:pt x="1030" y="77"/>
                    <a:pt x="1030" y="77"/>
                    <a:pt x="1030" y="76"/>
                  </a:cubicBezTo>
                  <a:cubicBezTo>
                    <a:pt x="1030" y="77"/>
                    <a:pt x="1029" y="77"/>
                    <a:pt x="1030" y="78"/>
                  </a:cubicBezTo>
                  <a:close/>
                  <a:moveTo>
                    <a:pt x="1144" y="57"/>
                  </a:moveTo>
                  <a:cubicBezTo>
                    <a:pt x="1144" y="57"/>
                    <a:pt x="1144" y="56"/>
                    <a:pt x="1143" y="55"/>
                  </a:cubicBezTo>
                  <a:cubicBezTo>
                    <a:pt x="1144" y="56"/>
                    <a:pt x="1143" y="57"/>
                    <a:pt x="1144" y="57"/>
                  </a:cubicBezTo>
                  <a:close/>
                  <a:moveTo>
                    <a:pt x="1111" y="58"/>
                  </a:moveTo>
                  <a:cubicBezTo>
                    <a:pt x="1110" y="58"/>
                    <a:pt x="1110" y="59"/>
                    <a:pt x="1110" y="59"/>
                  </a:cubicBezTo>
                  <a:cubicBezTo>
                    <a:pt x="1111" y="59"/>
                    <a:pt x="1111" y="58"/>
                    <a:pt x="1111" y="58"/>
                  </a:cubicBezTo>
                  <a:close/>
                  <a:moveTo>
                    <a:pt x="747" y="62"/>
                  </a:moveTo>
                  <a:cubicBezTo>
                    <a:pt x="748" y="62"/>
                    <a:pt x="748" y="61"/>
                    <a:pt x="748" y="60"/>
                  </a:cubicBezTo>
                  <a:cubicBezTo>
                    <a:pt x="747" y="61"/>
                    <a:pt x="747" y="62"/>
                    <a:pt x="747" y="62"/>
                  </a:cubicBezTo>
                  <a:close/>
                  <a:moveTo>
                    <a:pt x="786" y="103"/>
                  </a:moveTo>
                  <a:cubicBezTo>
                    <a:pt x="786" y="103"/>
                    <a:pt x="785" y="103"/>
                    <a:pt x="784" y="103"/>
                  </a:cubicBezTo>
                  <a:cubicBezTo>
                    <a:pt x="785" y="103"/>
                    <a:pt x="786" y="103"/>
                    <a:pt x="786" y="103"/>
                  </a:cubicBezTo>
                  <a:close/>
                  <a:moveTo>
                    <a:pt x="1470" y="36"/>
                  </a:moveTo>
                  <a:cubicBezTo>
                    <a:pt x="1470" y="37"/>
                    <a:pt x="1470" y="38"/>
                    <a:pt x="1470" y="38"/>
                  </a:cubicBezTo>
                  <a:cubicBezTo>
                    <a:pt x="1470" y="38"/>
                    <a:pt x="1470" y="37"/>
                    <a:pt x="1470" y="36"/>
                  </a:cubicBezTo>
                  <a:close/>
                  <a:moveTo>
                    <a:pt x="1188" y="91"/>
                  </a:moveTo>
                  <a:cubicBezTo>
                    <a:pt x="1188" y="91"/>
                    <a:pt x="1188" y="92"/>
                    <a:pt x="1189" y="92"/>
                  </a:cubicBezTo>
                  <a:cubicBezTo>
                    <a:pt x="1189" y="91"/>
                    <a:pt x="1188" y="91"/>
                    <a:pt x="1188" y="91"/>
                  </a:cubicBezTo>
                  <a:close/>
                  <a:moveTo>
                    <a:pt x="1397" y="36"/>
                  </a:moveTo>
                  <a:cubicBezTo>
                    <a:pt x="1397" y="37"/>
                    <a:pt x="1397" y="37"/>
                    <a:pt x="1397" y="38"/>
                  </a:cubicBezTo>
                  <a:cubicBezTo>
                    <a:pt x="1397" y="37"/>
                    <a:pt x="1397" y="37"/>
                    <a:pt x="1397" y="36"/>
                  </a:cubicBezTo>
                  <a:close/>
                  <a:moveTo>
                    <a:pt x="1745" y="15"/>
                  </a:moveTo>
                  <a:cubicBezTo>
                    <a:pt x="1745" y="15"/>
                    <a:pt x="1745" y="16"/>
                    <a:pt x="1745" y="16"/>
                  </a:cubicBezTo>
                  <a:cubicBezTo>
                    <a:pt x="1745" y="15"/>
                    <a:pt x="1745" y="15"/>
                    <a:pt x="1745" y="15"/>
                  </a:cubicBezTo>
                  <a:close/>
                  <a:moveTo>
                    <a:pt x="856" y="48"/>
                  </a:moveTo>
                  <a:cubicBezTo>
                    <a:pt x="856" y="47"/>
                    <a:pt x="856" y="47"/>
                    <a:pt x="855" y="47"/>
                  </a:cubicBezTo>
                  <a:cubicBezTo>
                    <a:pt x="855" y="47"/>
                    <a:pt x="855" y="47"/>
                    <a:pt x="856" y="48"/>
                  </a:cubicBezTo>
                  <a:close/>
                  <a:moveTo>
                    <a:pt x="1376" y="6"/>
                  </a:moveTo>
                  <a:cubicBezTo>
                    <a:pt x="1377" y="6"/>
                    <a:pt x="1377" y="6"/>
                    <a:pt x="1378" y="6"/>
                  </a:cubicBezTo>
                  <a:cubicBezTo>
                    <a:pt x="1377" y="6"/>
                    <a:pt x="1377" y="6"/>
                    <a:pt x="1376" y="6"/>
                  </a:cubicBezTo>
                  <a:close/>
                  <a:moveTo>
                    <a:pt x="1434" y="6"/>
                  </a:moveTo>
                  <a:cubicBezTo>
                    <a:pt x="1435" y="7"/>
                    <a:pt x="1435" y="7"/>
                    <a:pt x="1436" y="6"/>
                  </a:cubicBezTo>
                  <a:cubicBezTo>
                    <a:pt x="1435" y="6"/>
                    <a:pt x="1435" y="6"/>
                    <a:pt x="1434" y="6"/>
                  </a:cubicBezTo>
                  <a:close/>
                  <a:moveTo>
                    <a:pt x="1447" y="6"/>
                  </a:moveTo>
                  <a:cubicBezTo>
                    <a:pt x="1447" y="6"/>
                    <a:pt x="1448" y="7"/>
                    <a:pt x="1448" y="6"/>
                  </a:cubicBezTo>
                  <a:cubicBezTo>
                    <a:pt x="1448" y="6"/>
                    <a:pt x="1447" y="6"/>
                    <a:pt x="1447" y="6"/>
                  </a:cubicBezTo>
                  <a:close/>
                  <a:moveTo>
                    <a:pt x="1537" y="21"/>
                  </a:moveTo>
                  <a:cubicBezTo>
                    <a:pt x="1537" y="21"/>
                    <a:pt x="1537" y="21"/>
                    <a:pt x="1536" y="21"/>
                  </a:cubicBezTo>
                  <a:cubicBezTo>
                    <a:pt x="1537" y="21"/>
                    <a:pt x="1537" y="21"/>
                    <a:pt x="1537" y="21"/>
                  </a:cubicBezTo>
                  <a:close/>
                  <a:moveTo>
                    <a:pt x="557" y="7"/>
                  </a:moveTo>
                  <a:cubicBezTo>
                    <a:pt x="557" y="7"/>
                    <a:pt x="558" y="7"/>
                    <a:pt x="558" y="7"/>
                  </a:cubicBezTo>
                  <a:cubicBezTo>
                    <a:pt x="558" y="7"/>
                    <a:pt x="557" y="6"/>
                    <a:pt x="557" y="7"/>
                  </a:cubicBezTo>
                  <a:close/>
                  <a:moveTo>
                    <a:pt x="577" y="7"/>
                  </a:moveTo>
                  <a:cubicBezTo>
                    <a:pt x="578" y="7"/>
                    <a:pt x="578" y="7"/>
                    <a:pt x="579" y="7"/>
                  </a:cubicBezTo>
                  <a:cubicBezTo>
                    <a:pt x="578" y="6"/>
                    <a:pt x="578" y="7"/>
                    <a:pt x="577" y="7"/>
                  </a:cubicBezTo>
                  <a:close/>
                  <a:moveTo>
                    <a:pt x="988" y="7"/>
                  </a:moveTo>
                  <a:cubicBezTo>
                    <a:pt x="988" y="7"/>
                    <a:pt x="989" y="7"/>
                    <a:pt x="989" y="7"/>
                  </a:cubicBezTo>
                  <a:cubicBezTo>
                    <a:pt x="989" y="7"/>
                    <a:pt x="988" y="6"/>
                    <a:pt x="988" y="7"/>
                  </a:cubicBezTo>
                  <a:close/>
                  <a:moveTo>
                    <a:pt x="1010" y="7"/>
                  </a:moveTo>
                  <a:cubicBezTo>
                    <a:pt x="1010" y="7"/>
                    <a:pt x="1011" y="7"/>
                    <a:pt x="1012" y="7"/>
                  </a:cubicBezTo>
                  <a:cubicBezTo>
                    <a:pt x="1011" y="6"/>
                    <a:pt x="1011" y="7"/>
                    <a:pt x="1010" y="7"/>
                  </a:cubicBezTo>
                  <a:close/>
                  <a:moveTo>
                    <a:pt x="1360" y="7"/>
                  </a:moveTo>
                  <a:cubicBezTo>
                    <a:pt x="1361" y="7"/>
                    <a:pt x="1361" y="7"/>
                    <a:pt x="1362" y="7"/>
                  </a:cubicBezTo>
                  <a:cubicBezTo>
                    <a:pt x="1361" y="7"/>
                    <a:pt x="1361" y="6"/>
                    <a:pt x="1360" y="7"/>
                  </a:cubicBezTo>
                  <a:close/>
                  <a:moveTo>
                    <a:pt x="1378" y="7"/>
                  </a:moveTo>
                  <a:cubicBezTo>
                    <a:pt x="1378" y="7"/>
                    <a:pt x="1379" y="7"/>
                    <a:pt x="1379" y="7"/>
                  </a:cubicBezTo>
                  <a:cubicBezTo>
                    <a:pt x="1379" y="6"/>
                    <a:pt x="1379" y="7"/>
                    <a:pt x="1378" y="7"/>
                  </a:cubicBezTo>
                  <a:close/>
                  <a:moveTo>
                    <a:pt x="968" y="16"/>
                  </a:moveTo>
                  <a:cubicBezTo>
                    <a:pt x="969" y="16"/>
                    <a:pt x="969" y="16"/>
                    <a:pt x="969" y="15"/>
                  </a:cubicBezTo>
                  <a:cubicBezTo>
                    <a:pt x="969" y="15"/>
                    <a:pt x="969" y="15"/>
                    <a:pt x="968" y="16"/>
                  </a:cubicBezTo>
                  <a:close/>
                  <a:moveTo>
                    <a:pt x="680" y="94"/>
                  </a:moveTo>
                  <a:cubicBezTo>
                    <a:pt x="680" y="94"/>
                    <a:pt x="681" y="94"/>
                    <a:pt x="681" y="93"/>
                  </a:cubicBezTo>
                  <a:cubicBezTo>
                    <a:pt x="681" y="93"/>
                    <a:pt x="680" y="93"/>
                    <a:pt x="680" y="94"/>
                  </a:cubicBezTo>
                  <a:close/>
                  <a:moveTo>
                    <a:pt x="952" y="45"/>
                  </a:moveTo>
                  <a:cubicBezTo>
                    <a:pt x="952" y="44"/>
                    <a:pt x="952" y="44"/>
                    <a:pt x="952" y="43"/>
                  </a:cubicBezTo>
                  <a:cubicBezTo>
                    <a:pt x="951" y="44"/>
                    <a:pt x="952" y="44"/>
                    <a:pt x="952" y="45"/>
                  </a:cubicBezTo>
                  <a:close/>
                  <a:moveTo>
                    <a:pt x="737" y="94"/>
                  </a:moveTo>
                  <a:cubicBezTo>
                    <a:pt x="738" y="94"/>
                    <a:pt x="738" y="94"/>
                    <a:pt x="739" y="93"/>
                  </a:cubicBezTo>
                  <a:cubicBezTo>
                    <a:pt x="738" y="93"/>
                    <a:pt x="738" y="93"/>
                    <a:pt x="737" y="94"/>
                  </a:cubicBezTo>
                  <a:close/>
                  <a:moveTo>
                    <a:pt x="1706" y="21"/>
                  </a:moveTo>
                  <a:cubicBezTo>
                    <a:pt x="1705" y="21"/>
                    <a:pt x="1705" y="21"/>
                    <a:pt x="1705" y="21"/>
                  </a:cubicBezTo>
                  <a:cubicBezTo>
                    <a:pt x="1705" y="21"/>
                    <a:pt x="1705" y="21"/>
                    <a:pt x="1706" y="21"/>
                  </a:cubicBezTo>
                  <a:close/>
                  <a:moveTo>
                    <a:pt x="774" y="93"/>
                  </a:moveTo>
                  <a:cubicBezTo>
                    <a:pt x="775" y="94"/>
                    <a:pt x="775" y="94"/>
                    <a:pt x="776" y="93"/>
                  </a:cubicBezTo>
                  <a:cubicBezTo>
                    <a:pt x="775" y="93"/>
                    <a:pt x="775" y="93"/>
                    <a:pt x="774" y="93"/>
                  </a:cubicBezTo>
                  <a:close/>
                  <a:moveTo>
                    <a:pt x="1076" y="37"/>
                  </a:moveTo>
                  <a:cubicBezTo>
                    <a:pt x="1077" y="38"/>
                    <a:pt x="1077" y="38"/>
                    <a:pt x="1077" y="38"/>
                  </a:cubicBezTo>
                  <a:cubicBezTo>
                    <a:pt x="1077" y="37"/>
                    <a:pt x="1077" y="37"/>
                    <a:pt x="1076" y="37"/>
                  </a:cubicBezTo>
                  <a:close/>
                  <a:moveTo>
                    <a:pt x="785" y="93"/>
                  </a:moveTo>
                  <a:cubicBezTo>
                    <a:pt x="785" y="94"/>
                    <a:pt x="786" y="94"/>
                    <a:pt x="786" y="93"/>
                  </a:cubicBezTo>
                  <a:cubicBezTo>
                    <a:pt x="786" y="93"/>
                    <a:pt x="785" y="93"/>
                    <a:pt x="785" y="93"/>
                  </a:cubicBezTo>
                  <a:close/>
                  <a:moveTo>
                    <a:pt x="579" y="7"/>
                  </a:moveTo>
                  <a:cubicBezTo>
                    <a:pt x="580" y="7"/>
                    <a:pt x="580" y="7"/>
                    <a:pt x="581" y="7"/>
                  </a:cubicBezTo>
                  <a:cubicBezTo>
                    <a:pt x="580" y="7"/>
                    <a:pt x="580" y="7"/>
                    <a:pt x="579" y="7"/>
                  </a:cubicBezTo>
                  <a:close/>
                  <a:moveTo>
                    <a:pt x="1056" y="93"/>
                  </a:moveTo>
                  <a:cubicBezTo>
                    <a:pt x="1057" y="94"/>
                    <a:pt x="1057" y="94"/>
                    <a:pt x="1058" y="93"/>
                  </a:cubicBezTo>
                  <a:cubicBezTo>
                    <a:pt x="1057" y="93"/>
                    <a:pt x="1057" y="93"/>
                    <a:pt x="1056" y="93"/>
                  </a:cubicBezTo>
                  <a:close/>
                  <a:moveTo>
                    <a:pt x="1012" y="7"/>
                  </a:moveTo>
                  <a:cubicBezTo>
                    <a:pt x="1012" y="7"/>
                    <a:pt x="1013" y="7"/>
                    <a:pt x="1013" y="7"/>
                  </a:cubicBezTo>
                  <a:cubicBezTo>
                    <a:pt x="1013" y="7"/>
                    <a:pt x="1012" y="7"/>
                    <a:pt x="1012" y="7"/>
                  </a:cubicBezTo>
                  <a:close/>
                  <a:moveTo>
                    <a:pt x="1375" y="16"/>
                  </a:moveTo>
                  <a:cubicBezTo>
                    <a:pt x="1375" y="16"/>
                    <a:pt x="1374" y="15"/>
                    <a:pt x="1374" y="16"/>
                  </a:cubicBezTo>
                  <a:cubicBezTo>
                    <a:pt x="1374" y="16"/>
                    <a:pt x="1374" y="16"/>
                    <a:pt x="1375" y="16"/>
                  </a:cubicBezTo>
                  <a:close/>
                  <a:moveTo>
                    <a:pt x="1191" y="93"/>
                  </a:moveTo>
                  <a:cubicBezTo>
                    <a:pt x="1192" y="94"/>
                    <a:pt x="1192" y="94"/>
                    <a:pt x="1193" y="94"/>
                  </a:cubicBezTo>
                  <a:cubicBezTo>
                    <a:pt x="1192" y="93"/>
                    <a:pt x="1192" y="93"/>
                    <a:pt x="1191" y="93"/>
                  </a:cubicBezTo>
                  <a:close/>
                  <a:moveTo>
                    <a:pt x="1215" y="94"/>
                  </a:moveTo>
                  <a:cubicBezTo>
                    <a:pt x="1215" y="94"/>
                    <a:pt x="1215" y="93"/>
                    <a:pt x="1214" y="93"/>
                  </a:cubicBezTo>
                  <a:cubicBezTo>
                    <a:pt x="1214" y="94"/>
                    <a:pt x="1215" y="94"/>
                    <a:pt x="1215" y="94"/>
                  </a:cubicBezTo>
                  <a:close/>
                  <a:moveTo>
                    <a:pt x="1581" y="37"/>
                  </a:moveTo>
                  <a:cubicBezTo>
                    <a:pt x="1581" y="37"/>
                    <a:pt x="1581" y="38"/>
                    <a:pt x="1581" y="39"/>
                  </a:cubicBezTo>
                  <a:cubicBezTo>
                    <a:pt x="1582" y="38"/>
                    <a:pt x="1581" y="37"/>
                    <a:pt x="1581" y="37"/>
                  </a:cubicBezTo>
                  <a:close/>
                  <a:moveTo>
                    <a:pt x="1549" y="16"/>
                  </a:moveTo>
                  <a:cubicBezTo>
                    <a:pt x="1548" y="15"/>
                    <a:pt x="1548" y="16"/>
                    <a:pt x="1548" y="16"/>
                  </a:cubicBezTo>
                  <a:cubicBezTo>
                    <a:pt x="1548" y="16"/>
                    <a:pt x="1549" y="16"/>
                    <a:pt x="1549" y="16"/>
                  </a:cubicBezTo>
                  <a:close/>
                  <a:moveTo>
                    <a:pt x="1749" y="37"/>
                  </a:moveTo>
                  <a:cubicBezTo>
                    <a:pt x="1749" y="37"/>
                    <a:pt x="1749" y="38"/>
                    <a:pt x="1749" y="39"/>
                  </a:cubicBezTo>
                  <a:cubicBezTo>
                    <a:pt x="1750" y="38"/>
                    <a:pt x="1749" y="37"/>
                    <a:pt x="1749" y="37"/>
                  </a:cubicBezTo>
                  <a:close/>
                  <a:moveTo>
                    <a:pt x="1717" y="16"/>
                  </a:moveTo>
                  <a:cubicBezTo>
                    <a:pt x="1717" y="15"/>
                    <a:pt x="1716" y="16"/>
                    <a:pt x="1716" y="16"/>
                  </a:cubicBezTo>
                  <a:cubicBezTo>
                    <a:pt x="1716" y="16"/>
                    <a:pt x="1717" y="16"/>
                    <a:pt x="1717" y="16"/>
                  </a:cubicBezTo>
                  <a:close/>
                  <a:moveTo>
                    <a:pt x="1234" y="93"/>
                  </a:moveTo>
                  <a:cubicBezTo>
                    <a:pt x="1235" y="94"/>
                    <a:pt x="1235" y="94"/>
                    <a:pt x="1236" y="93"/>
                  </a:cubicBezTo>
                  <a:cubicBezTo>
                    <a:pt x="1235" y="93"/>
                    <a:pt x="1235" y="93"/>
                    <a:pt x="1234" y="93"/>
                  </a:cubicBezTo>
                  <a:close/>
                  <a:moveTo>
                    <a:pt x="1245" y="93"/>
                  </a:moveTo>
                  <a:cubicBezTo>
                    <a:pt x="1245" y="94"/>
                    <a:pt x="1246" y="94"/>
                    <a:pt x="1246" y="93"/>
                  </a:cubicBezTo>
                  <a:cubicBezTo>
                    <a:pt x="1246" y="93"/>
                    <a:pt x="1245" y="93"/>
                    <a:pt x="1245" y="93"/>
                  </a:cubicBezTo>
                  <a:close/>
                  <a:moveTo>
                    <a:pt x="761" y="38"/>
                  </a:moveTo>
                  <a:cubicBezTo>
                    <a:pt x="761" y="38"/>
                    <a:pt x="761" y="38"/>
                    <a:pt x="762" y="37"/>
                  </a:cubicBezTo>
                  <a:cubicBezTo>
                    <a:pt x="761" y="37"/>
                    <a:pt x="761" y="38"/>
                    <a:pt x="761" y="38"/>
                  </a:cubicBezTo>
                  <a:close/>
                  <a:moveTo>
                    <a:pt x="1154" y="51"/>
                  </a:moveTo>
                  <a:cubicBezTo>
                    <a:pt x="1154" y="52"/>
                    <a:pt x="1154" y="52"/>
                    <a:pt x="1155" y="53"/>
                  </a:cubicBezTo>
                  <a:cubicBezTo>
                    <a:pt x="1155" y="52"/>
                    <a:pt x="1155" y="51"/>
                    <a:pt x="1154" y="51"/>
                  </a:cubicBezTo>
                  <a:close/>
                  <a:moveTo>
                    <a:pt x="1038" y="94"/>
                  </a:moveTo>
                  <a:cubicBezTo>
                    <a:pt x="1038" y="94"/>
                    <a:pt x="1037" y="94"/>
                    <a:pt x="1037" y="94"/>
                  </a:cubicBezTo>
                  <a:cubicBezTo>
                    <a:pt x="1037" y="94"/>
                    <a:pt x="1037" y="94"/>
                    <a:pt x="1038" y="94"/>
                  </a:cubicBezTo>
                  <a:close/>
                  <a:moveTo>
                    <a:pt x="1742" y="53"/>
                  </a:moveTo>
                  <a:cubicBezTo>
                    <a:pt x="1742" y="53"/>
                    <a:pt x="1742" y="54"/>
                    <a:pt x="1741" y="54"/>
                  </a:cubicBezTo>
                  <a:cubicBezTo>
                    <a:pt x="1742" y="54"/>
                    <a:pt x="1742" y="54"/>
                    <a:pt x="1742" y="53"/>
                  </a:cubicBezTo>
                  <a:close/>
                  <a:moveTo>
                    <a:pt x="1420" y="95"/>
                  </a:moveTo>
                  <a:cubicBezTo>
                    <a:pt x="1420" y="95"/>
                    <a:pt x="1420" y="94"/>
                    <a:pt x="1419" y="94"/>
                  </a:cubicBezTo>
                  <a:cubicBezTo>
                    <a:pt x="1420" y="95"/>
                    <a:pt x="1420" y="95"/>
                    <a:pt x="1420" y="95"/>
                  </a:cubicBezTo>
                  <a:close/>
                  <a:moveTo>
                    <a:pt x="552" y="21"/>
                  </a:moveTo>
                  <a:cubicBezTo>
                    <a:pt x="551" y="22"/>
                    <a:pt x="551" y="22"/>
                    <a:pt x="551" y="22"/>
                  </a:cubicBezTo>
                  <a:cubicBezTo>
                    <a:pt x="551" y="22"/>
                    <a:pt x="552" y="22"/>
                    <a:pt x="552" y="21"/>
                  </a:cubicBezTo>
                  <a:close/>
                  <a:moveTo>
                    <a:pt x="696" y="95"/>
                  </a:moveTo>
                  <a:cubicBezTo>
                    <a:pt x="695" y="95"/>
                    <a:pt x="695" y="95"/>
                    <a:pt x="695" y="96"/>
                  </a:cubicBezTo>
                  <a:cubicBezTo>
                    <a:pt x="696" y="96"/>
                    <a:pt x="696" y="95"/>
                    <a:pt x="696" y="95"/>
                  </a:cubicBezTo>
                  <a:close/>
                  <a:moveTo>
                    <a:pt x="1116" y="38"/>
                  </a:moveTo>
                  <a:cubicBezTo>
                    <a:pt x="1116" y="38"/>
                    <a:pt x="1117" y="38"/>
                    <a:pt x="1117" y="37"/>
                  </a:cubicBezTo>
                  <a:cubicBezTo>
                    <a:pt x="1116" y="37"/>
                    <a:pt x="1116" y="38"/>
                    <a:pt x="1116" y="38"/>
                  </a:cubicBezTo>
                  <a:close/>
                  <a:moveTo>
                    <a:pt x="969" y="96"/>
                  </a:moveTo>
                  <a:cubicBezTo>
                    <a:pt x="969" y="96"/>
                    <a:pt x="969" y="95"/>
                    <a:pt x="968" y="95"/>
                  </a:cubicBezTo>
                  <a:cubicBezTo>
                    <a:pt x="969" y="96"/>
                    <a:pt x="969" y="96"/>
                    <a:pt x="969" y="96"/>
                  </a:cubicBezTo>
                  <a:close/>
                  <a:moveTo>
                    <a:pt x="971" y="97"/>
                  </a:moveTo>
                  <a:cubicBezTo>
                    <a:pt x="970" y="96"/>
                    <a:pt x="970" y="96"/>
                    <a:pt x="969" y="96"/>
                  </a:cubicBezTo>
                  <a:cubicBezTo>
                    <a:pt x="970" y="96"/>
                    <a:pt x="970" y="97"/>
                    <a:pt x="971" y="97"/>
                  </a:cubicBezTo>
                  <a:close/>
                  <a:moveTo>
                    <a:pt x="1040" y="97"/>
                  </a:moveTo>
                  <a:cubicBezTo>
                    <a:pt x="1040" y="97"/>
                    <a:pt x="1040" y="96"/>
                    <a:pt x="1039" y="96"/>
                  </a:cubicBezTo>
                  <a:cubicBezTo>
                    <a:pt x="1040" y="97"/>
                    <a:pt x="1040" y="97"/>
                    <a:pt x="1040" y="97"/>
                  </a:cubicBezTo>
                  <a:close/>
                  <a:moveTo>
                    <a:pt x="1309" y="44"/>
                  </a:moveTo>
                  <a:cubicBezTo>
                    <a:pt x="1308" y="43"/>
                    <a:pt x="1308" y="43"/>
                    <a:pt x="1307" y="43"/>
                  </a:cubicBezTo>
                  <a:cubicBezTo>
                    <a:pt x="1307" y="44"/>
                    <a:pt x="1308" y="44"/>
                    <a:pt x="1309" y="44"/>
                  </a:cubicBezTo>
                  <a:close/>
                  <a:moveTo>
                    <a:pt x="1498" y="21"/>
                  </a:moveTo>
                  <a:cubicBezTo>
                    <a:pt x="1498" y="22"/>
                    <a:pt x="1497" y="22"/>
                    <a:pt x="1497" y="22"/>
                  </a:cubicBezTo>
                  <a:cubicBezTo>
                    <a:pt x="1498" y="22"/>
                    <a:pt x="1498" y="22"/>
                    <a:pt x="1498" y="21"/>
                  </a:cubicBezTo>
                  <a:close/>
                  <a:moveTo>
                    <a:pt x="1684" y="37"/>
                  </a:moveTo>
                  <a:cubicBezTo>
                    <a:pt x="1684" y="38"/>
                    <a:pt x="1684" y="38"/>
                    <a:pt x="1684" y="39"/>
                  </a:cubicBezTo>
                  <a:cubicBezTo>
                    <a:pt x="1684" y="38"/>
                    <a:pt x="1684" y="38"/>
                    <a:pt x="1684" y="37"/>
                  </a:cubicBezTo>
                  <a:close/>
                  <a:moveTo>
                    <a:pt x="1219" y="97"/>
                  </a:moveTo>
                  <a:cubicBezTo>
                    <a:pt x="1218" y="97"/>
                    <a:pt x="1218" y="97"/>
                    <a:pt x="1218" y="97"/>
                  </a:cubicBezTo>
                  <a:cubicBezTo>
                    <a:pt x="1218" y="97"/>
                    <a:pt x="1218" y="97"/>
                    <a:pt x="1219" y="97"/>
                  </a:cubicBezTo>
                  <a:close/>
                  <a:moveTo>
                    <a:pt x="759" y="98"/>
                  </a:moveTo>
                  <a:cubicBezTo>
                    <a:pt x="759" y="97"/>
                    <a:pt x="759" y="97"/>
                    <a:pt x="758" y="97"/>
                  </a:cubicBezTo>
                  <a:cubicBezTo>
                    <a:pt x="758" y="97"/>
                    <a:pt x="759" y="98"/>
                    <a:pt x="759" y="98"/>
                  </a:cubicBezTo>
                  <a:close/>
                  <a:moveTo>
                    <a:pt x="562" y="16"/>
                  </a:moveTo>
                  <a:cubicBezTo>
                    <a:pt x="561" y="16"/>
                    <a:pt x="561" y="16"/>
                    <a:pt x="560" y="17"/>
                  </a:cubicBezTo>
                  <a:cubicBezTo>
                    <a:pt x="561" y="17"/>
                    <a:pt x="561" y="17"/>
                    <a:pt x="562" y="16"/>
                  </a:cubicBezTo>
                  <a:close/>
                  <a:moveTo>
                    <a:pt x="573" y="17"/>
                  </a:moveTo>
                  <a:cubicBezTo>
                    <a:pt x="573" y="16"/>
                    <a:pt x="572" y="16"/>
                    <a:pt x="572" y="16"/>
                  </a:cubicBezTo>
                  <a:cubicBezTo>
                    <a:pt x="572" y="17"/>
                    <a:pt x="573" y="17"/>
                    <a:pt x="573" y="17"/>
                  </a:cubicBezTo>
                  <a:close/>
                  <a:moveTo>
                    <a:pt x="1423" y="98"/>
                  </a:moveTo>
                  <a:cubicBezTo>
                    <a:pt x="1423" y="97"/>
                    <a:pt x="1422" y="97"/>
                    <a:pt x="1422" y="97"/>
                  </a:cubicBezTo>
                  <a:cubicBezTo>
                    <a:pt x="1422" y="97"/>
                    <a:pt x="1422" y="98"/>
                    <a:pt x="1423" y="98"/>
                  </a:cubicBezTo>
                  <a:close/>
                  <a:moveTo>
                    <a:pt x="665" y="39"/>
                  </a:moveTo>
                  <a:cubicBezTo>
                    <a:pt x="665" y="38"/>
                    <a:pt x="665" y="38"/>
                    <a:pt x="666" y="38"/>
                  </a:cubicBezTo>
                  <a:cubicBezTo>
                    <a:pt x="665" y="38"/>
                    <a:pt x="665" y="38"/>
                    <a:pt x="665" y="39"/>
                  </a:cubicBezTo>
                  <a:close/>
                  <a:moveTo>
                    <a:pt x="1457" y="97"/>
                  </a:moveTo>
                  <a:cubicBezTo>
                    <a:pt x="1456" y="97"/>
                    <a:pt x="1456" y="98"/>
                    <a:pt x="1456" y="98"/>
                  </a:cubicBezTo>
                  <a:cubicBezTo>
                    <a:pt x="1456" y="98"/>
                    <a:pt x="1457" y="98"/>
                    <a:pt x="1457" y="97"/>
                  </a:cubicBezTo>
                  <a:close/>
                  <a:moveTo>
                    <a:pt x="761" y="99"/>
                  </a:moveTo>
                  <a:cubicBezTo>
                    <a:pt x="760" y="98"/>
                    <a:pt x="760" y="98"/>
                    <a:pt x="760" y="98"/>
                  </a:cubicBezTo>
                  <a:cubicBezTo>
                    <a:pt x="760" y="99"/>
                    <a:pt x="760" y="99"/>
                    <a:pt x="761" y="99"/>
                  </a:cubicBezTo>
                  <a:close/>
                  <a:moveTo>
                    <a:pt x="1425" y="99"/>
                  </a:moveTo>
                  <a:cubicBezTo>
                    <a:pt x="1424" y="99"/>
                    <a:pt x="1424" y="98"/>
                    <a:pt x="1424" y="98"/>
                  </a:cubicBezTo>
                  <a:cubicBezTo>
                    <a:pt x="1424" y="99"/>
                    <a:pt x="1424" y="99"/>
                    <a:pt x="1425" y="99"/>
                  </a:cubicBezTo>
                  <a:close/>
                  <a:moveTo>
                    <a:pt x="1574" y="53"/>
                  </a:moveTo>
                  <a:cubicBezTo>
                    <a:pt x="1574" y="53"/>
                    <a:pt x="1573" y="54"/>
                    <a:pt x="1573" y="54"/>
                  </a:cubicBezTo>
                  <a:cubicBezTo>
                    <a:pt x="1574" y="54"/>
                    <a:pt x="1574" y="54"/>
                    <a:pt x="1574" y="53"/>
                  </a:cubicBezTo>
                  <a:close/>
                  <a:moveTo>
                    <a:pt x="1011" y="102"/>
                  </a:moveTo>
                  <a:cubicBezTo>
                    <a:pt x="1010" y="101"/>
                    <a:pt x="1010" y="102"/>
                    <a:pt x="1009" y="102"/>
                  </a:cubicBezTo>
                  <a:cubicBezTo>
                    <a:pt x="1010" y="102"/>
                    <a:pt x="1010" y="102"/>
                    <a:pt x="1011" y="102"/>
                  </a:cubicBezTo>
                  <a:close/>
                  <a:moveTo>
                    <a:pt x="984" y="102"/>
                  </a:moveTo>
                  <a:cubicBezTo>
                    <a:pt x="984" y="102"/>
                    <a:pt x="983" y="102"/>
                    <a:pt x="983" y="102"/>
                  </a:cubicBezTo>
                  <a:cubicBezTo>
                    <a:pt x="983" y="102"/>
                    <a:pt x="984" y="102"/>
                    <a:pt x="984" y="102"/>
                  </a:cubicBezTo>
                  <a:close/>
                  <a:moveTo>
                    <a:pt x="1009" y="102"/>
                  </a:moveTo>
                  <a:cubicBezTo>
                    <a:pt x="1009" y="102"/>
                    <a:pt x="1008" y="102"/>
                    <a:pt x="1008" y="102"/>
                  </a:cubicBezTo>
                  <a:cubicBezTo>
                    <a:pt x="1008" y="102"/>
                    <a:pt x="1009" y="102"/>
                    <a:pt x="1009" y="102"/>
                  </a:cubicBezTo>
                  <a:close/>
                  <a:moveTo>
                    <a:pt x="568" y="102"/>
                  </a:moveTo>
                  <a:cubicBezTo>
                    <a:pt x="568" y="102"/>
                    <a:pt x="567" y="102"/>
                    <a:pt x="567" y="103"/>
                  </a:cubicBezTo>
                  <a:cubicBezTo>
                    <a:pt x="567" y="103"/>
                    <a:pt x="568" y="103"/>
                    <a:pt x="568" y="102"/>
                  </a:cubicBezTo>
                  <a:close/>
                  <a:moveTo>
                    <a:pt x="1220" y="39"/>
                  </a:moveTo>
                  <a:cubicBezTo>
                    <a:pt x="1220" y="38"/>
                    <a:pt x="1221" y="38"/>
                    <a:pt x="1221" y="38"/>
                  </a:cubicBezTo>
                  <a:cubicBezTo>
                    <a:pt x="1221" y="38"/>
                    <a:pt x="1220" y="38"/>
                    <a:pt x="1220" y="39"/>
                  </a:cubicBezTo>
                  <a:close/>
                  <a:moveTo>
                    <a:pt x="684" y="102"/>
                  </a:moveTo>
                  <a:cubicBezTo>
                    <a:pt x="683" y="102"/>
                    <a:pt x="683" y="102"/>
                    <a:pt x="683" y="103"/>
                  </a:cubicBezTo>
                  <a:cubicBezTo>
                    <a:pt x="683" y="103"/>
                    <a:pt x="684" y="103"/>
                    <a:pt x="684" y="102"/>
                  </a:cubicBezTo>
                  <a:close/>
                  <a:moveTo>
                    <a:pt x="986" y="103"/>
                  </a:moveTo>
                  <a:cubicBezTo>
                    <a:pt x="986" y="102"/>
                    <a:pt x="985" y="102"/>
                    <a:pt x="985" y="102"/>
                  </a:cubicBezTo>
                  <a:cubicBezTo>
                    <a:pt x="985" y="103"/>
                    <a:pt x="986" y="103"/>
                    <a:pt x="986" y="103"/>
                  </a:cubicBezTo>
                  <a:close/>
                  <a:moveTo>
                    <a:pt x="1052" y="103"/>
                  </a:moveTo>
                  <a:cubicBezTo>
                    <a:pt x="1052" y="102"/>
                    <a:pt x="1051" y="102"/>
                    <a:pt x="1051" y="102"/>
                  </a:cubicBezTo>
                  <a:cubicBezTo>
                    <a:pt x="1051" y="103"/>
                    <a:pt x="1052" y="103"/>
                    <a:pt x="1052" y="103"/>
                  </a:cubicBezTo>
                  <a:close/>
                  <a:moveTo>
                    <a:pt x="1070" y="102"/>
                  </a:moveTo>
                  <a:cubicBezTo>
                    <a:pt x="1070" y="102"/>
                    <a:pt x="1069" y="102"/>
                    <a:pt x="1069" y="103"/>
                  </a:cubicBezTo>
                  <a:cubicBezTo>
                    <a:pt x="1069" y="103"/>
                    <a:pt x="1070" y="103"/>
                    <a:pt x="1070" y="102"/>
                  </a:cubicBezTo>
                  <a:close/>
                  <a:moveTo>
                    <a:pt x="575" y="17"/>
                  </a:moveTo>
                  <a:cubicBezTo>
                    <a:pt x="575" y="17"/>
                    <a:pt x="574" y="17"/>
                    <a:pt x="574" y="17"/>
                  </a:cubicBezTo>
                  <a:cubicBezTo>
                    <a:pt x="574" y="17"/>
                    <a:pt x="575" y="17"/>
                    <a:pt x="575" y="17"/>
                  </a:cubicBezTo>
                  <a:close/>
                  <a:moveTo>
                    <a:pt x="1259" y="42"/>
                  </a:moveTo>
                  <a:cubicBezTo>
                    <a:pt x="1259" y="42"/>
                    <a:pt x="1259" y="42"/>
                    <a:pt x="1260" y="43"/>
                  </a:cubicBezTo>
                  <a:cubicBezTo>
                    <a:pt x="1260" y="42"/>
                    <a:pt x="1259" y="42"/>
                    <a:pt x="1259" y="42"/>
                  </a:cubicBezTo>
                  <a:close/>
                  <a:moveTo>
                    <a:pt x="1230" y="103"/>
                  </a:moveTo>
                  <a:cubicBezTo>
                    <a:pt x="1230" y="102"/>
                    <a:pt x="1229" y="102"/>
                    <a:pt x="1229" y="102"/>
                  </a:cubicBezTo>
                  <a:cubicBezTo>
                    <a:pt x="1229" y="103"/>
                    <a:pt x="1230" y="103"/>
                    <a:pt x="1230" y="103"/>
                  </a:cubicBezTo>
                  <a:close/>
                  <a:moveTo>
                    <a:pt x="1248" y="102"/>
                  </a:moveTo>
                  <a:cubicBezTo>
                    <a:pt x="1248" y="102"/>
                    <a:pt x="1247" y="102"/>
                    <a:pt x="1247" y="103"/>
                  </a:cubicBezTo>
                  <a:cubicBezTo>
                    <a:pt x="1247" y="103"/>
                    <a:pt x="1248" y="103"/>
                    <a:pt x="1248" y="102"/>
                  </a:cubicBezTo>
                  <a:close/>
                  <a:moveTo>
                    <a:pt x="1663" y="8"/>
                  </a:moveTo>
                  <a:cubicBezTo>
                    <a:pt x="1664" y="8"/>
                    <a:pt x="1664" y="8"/>
                    <a:pt x="1665" y="8"/>
                  </a:cubicBezTo>
                  <a:cubicBezTo>
                    <a:pt x="1664" y="8"/>
                    <a:pt x="1664" y="8"/>
                    <a:pt x="1663" y="8"/>
                  </a:cubicBezTo>
                  <a:close/>
                  <a:moveTo>
                    <a:pt x="991" y="17"/>
                  </a:moveTo>
                  <a:cubicBezTo>
                    <a:pt x="990" y="17"/>
                    <a:pt x="990" y="17"/>
                    <a:pt x="990" y="17"/>
                  </a:cubicBezTo>
                  <a:cubicBezTo>
                    <a:pt x="990" y="17"/>
                    <a:pt x="991" y="17"/>
                    <a:pt x="991" y="17"/>
                  </a:cubicBezTo>
                  <a:close/>
                  <a:moveTo>
                    <a:pt x="1008" y="17"/>
                  </a:moveTo>
                  <a:cubicBezTo>
                    <a:pt x="1008" y="17"/>
                    <a:pt x="1008" y="17"/>
                    <a:pt x="1007" y="17"/>
                  </a:cubicBezTo>
                  <a:cubicBezTo>
                    <a:pt x="1007" y="17"/>
                    <a:pt x="1008" y="17"/>
                    <a:pt x="1008" y="17"/>
                  </a:cubicBezTo>
                  <a:close/>
                  <a:moveTo>
                    <a:pt x="1433" y="103"/>
                  </a:moveTo>
                  <a:cubicBezTo>
                    <a:pt x="1432" y="102"/>
                    <a:pt x="1432" y="102"/>
                    <a:pt x="1431" y="102"/>
                  </a:cubicBezTo>
                  <a:cubicBezTo>
                    <a:pt x="1432" y="103"/>
                    <a:pt x="1432" y="103"/>
                    <a:pt x="1433" y="103"/>
                  </a:cubicBezTo>
                  <a:close/>
                  <a:moveTo>
                    <a:pt x="1447" y="102"/>
                  </a:moveTo>
                  <a:cubicBezTo>
                    <a:pt x="1447" y="102"/>
                    <a:pt x="1446" y="102"/>
                    <a:pt x="1446" y="103"/>
                  </a:cubicBezTo>
                  <a:cubicBezTo>
                    <a:pt x="1446" y="103"/>
                    <a:pt x="1447" y="103"/>
                    <a:pt x="1447" y="102"/>
                  </a:cubicBezTo>
                  <a:close/>
                  <a:moveTo>
                    <a:pt x="682" y="103"/>
                  </a:moveTo>
                  <a:cubicBezTo>
                    <a:pt x="682" y="103"/>
                    <a:pt x="681" y="103"/>
                    <a:pt x="681" y="103"/>
                  </a:cubicBezTo>
                  <a:cubicBezTo>
                    <a:pt x="681" y="103"/>
                    <a:pt x="682" y="103"/>
                    <a:pt x="682" y="103"/>
                  </a:cubicBezTo>
                  <a:close/>
                  <a:moveTo>
                    <a:pt x="728" y="103"/>
                  </a:moveTo>
                  <a:cubicBezTo>
                    <a:pt x="728" y="103"/>
                    <a:pt x="727" y="103"/>
                    <a:pt x="727" y="103"/>
                  </a:cubicBezTo>
                  <a:cubicBezTo>
                    <a:pt x="727" y="103"/>
                    <a:pt x="728" y="103"/>
                    <a:pt x="728" y="103"/>
                  </a:cubicBezTo>
                  <a:close/>
                  <a:moveTo>
                    <a:pt x="738" y="103"/>
                  </a:moveTo>
                  <a:cubicBezTo>
                    <a:pt x="737" y="103"/>
                    <a:pt x="737" y="103"/>
                    <a:pt x="736" y="103"/>
                  </a:cubicBezTo>
                  <a:cubicBezTo>
                    <a:pt x="737" y="103"/>
                    <a:pt x="737" y="103"/>
                    <a:pt x="738" y="103"/>
                  </a:cubicBezTo>
                  <a:close/>
                  <a:moveTo>
                    <a:pt x="1054" y="103"/>
                  </a:moveTo>
                  <a:cubicBezTo>
                    <a:pt x="1054" y="103"/>
                    <a:pt x="1053" y="103"/>
                    <a:pt x="1053" y="103"/>
                  </a:cubicBezTo>
                  <a:cubicBezTo>
                    <a:pt x="1053" y="103"/>
                    <a:pt x="1054" y="103"/>
                    <a:pt x="1054" y="103"/>
                  </a:cubicBezTo>
                  <a:close/>
                  <a:moveTo>
                    <a:pt x="961" y="24"/>
                  </a:moveTo>
                  <a:cubicBezTo>
                    <a:pt x="961" y="23"/>
                    <a:pt x="962" y="23"/>
                    <a:pt x="962" y="23"/>
                  </a:cubicBezTo>
                  <a:cubicBezTo>
                    <a:pt x="961" y="23"/>
                    <a:pt x="961" y="23"/>
                    <a:pt x="961" y="24"/>
                  </a:cubicBezTo>
                  <a:close/>
                  <a:moveTo>
                    <a:pt x="1232" y="103"/>
                  </a:moveTo>
                  <a:cubicBezTo>
                    <a:pt x="1232" y="103"/>
                    <a:pt x="1231" y="103"/>
                    <a:pt x="1230" y="103"/>
                  </a:cubicBezTo>
                  <a:cubicBezTo>
                    <a:pt x="1231" y="103"/>
                    <a:pt x="1231" y="103"/>
                    <a:pt x="1232" y="103"/>
                  </a:cubicBezTo>
                  <a:close/>
                  <a:moveTo>
                    <a:pt x="1435" y="103"/>
                  </a:moveTo>
                  <a:cubicBezTo>
                    <a:pt x="1434" y="103"/>
                    <a:pt x="1434" y="103"/>
                    <a:pt x="1433" y="103"/>
                  </a:cubicBezTo>
                  <a:cubicBezTo>
                    <a:pt x="1433" y="103"/>
                    <a:pt x="1434" y="103"/>
                    <a:pt x="1435" y="103"/>
                  </a:cubicBezTo>
                  <a:close/>
                  <a:moveTo>
                    <a:pt x="1446" y="103"/>
                  </a:moveTo>
                  <a:cubicBezTo>
                    <a:pt x="1445" y="103"/>
                    <a:pt x="1445" y="103"/>
                    <a:pt x="1444" y="103"/>
                  </a:cubicBezTo>
                  <a:cubicBezTo>
                    <a:pt x="1445" y="103"/>
                    <a:pt x="1445" y="103"/>
                    <a:pt x="1446" y="103"/>
                  </a:cubicBezTo>
                  <a:close/>
                  <a:moveTo>
                    <a:pt x="607" y="122"/>
                  </a:moveTo>
                  <a:cubicBezTo>
                    <a:pt x="607" y="122"/>
                    <a:pt x="608" y="122"/>
                    <a:pt x="608" y="121"/>
                  </a:cubicBezTo>
                  <a:cubicBezTo>
                    <a:pt x="607" y="121"/>
                    <a:pt x="607" y="122"/>
                    <a:pt x="607" y="122"/>
                  </a:cubicBezTo>
                  <a:close/>
                  <a:moveTo>
                    <a:pt x="1665" y="8"/>
                  </a:moveTo>
                  <a:cubicBezTo>
                    <a:pt x="1665" y="9"/>
                    <a:pt x="1666" y="9"/>
                    <a:pt x="1666" y="9"/>
                  </a:cubicBezTo>
                  <a:cubicBezTo>
                    <a:pt x="1666" y="8"/>
                    <a:pt x="1665" y="8"/>
                    <a:pt x="1665" y="8"/>
                  </a:cubicBezTo>
                  <a:close/>
                  <a:moveTo>
                    <a:pt x="597" y="123"/>
                  </a:moveTo>
                  <a:cubicBezTo>
                    <a:pt x="597" y="123"/>
                    <a:pt x="598" y="123"/>
                    <a:pt x="598" y="123"/>
                  </a:cubicBezTo>
                  <a:cubicBezTo>
                    <a:pt x="598" y="123"/>
                    <a:pt x="597" y="123"/>
                    <a:pt x="597" y="123"/>
                  </a:cubicBezTo>
                  <a:close/>
                  <a:moveTo>
                    <a:pt x="1411" y="36"/>
                  </a:moveTo>
                  <a:cubicBezTo>
                    <a:pt x="1411" y="35"/>
                    <a:pt x="1412" y="35"/>
                    <a:pt x="1411" y="34"/>
                  </a:cubicBezTo>
                  <a:cubicBezTo>
                    <a:pt x="1411" y="35"/>
                    <a:pt x="1411" y="35"/>
                    <a:pt x="1411" y="36"/>
                  </a:cubicBezTo>
                  <a:close/>
                  <a:moveTo>
                    <a:pt x="1469" y="34"/>
                  </a:moveTo>
                  <a:cubicBezTo>
                    <a:pt x="1469" y="35"/>
                    <a:pt x="1469" y="35"/>
                    <a:pt x="1470" y="36"/>
                  </a:cubicBezTo>
                  <a:cubicBezTo>
                    <a:pt x="1470" y="35"/>
                    <a:pt x="1470" y="35"/>
                    <a:pt x="1469" y="34"/>
                  </a:cubicBezTo>
                  <a:close/>
                  <a:moveTo>
                    <a:pt x="619" y="123"/>
                  </a:moveTo>
                  <a:cubicBezTo>
                    <a:pt x="619" y="123"/>
                    <a:pt x="619" y="124"/>
                    <a:pt x="618" y="124"/>
                  </a:cubicBezTo>
                  <a:cubicBezTo>
                    <a:pt x="619" y="124"/>
                    <a:pt x="619" y="124"/>
                    <a:pt x="619" y="123"/>
                  </a:cubicBezTo>
                  <a:close/>
                  <a:moveTo>
                    <a:pt x="618" y="125"/>
                  </a:moveTo>
                  <a:cubicBezTo>
                    <a:pt x="617" y="125"/>
                    <a:pt x="617" y="125"/>
                    <a:pt x="617" y="126"/>
                  </a:cubicBezTo>
                  <a:cubicBezTo>
                    <a:pt x="618" y="126"/>
                    <a:pt x="618" y="125"/>
                    <a:pt x="618" y="125"/>
                  </a:cubicBezTo>
                  <a:close/>
                  <a:moveTo>
                    <a:pt x="966" y="18"/>
                  </a:moveTo>
                  <a:cubicBezTo>
                    <a:pt x="967" y="18"/>
                    <a:pt x="967" y="17"/>
                    <a:pt x="967" y="17"/>
                  </a:cubicBezTo>
                  <a:cubicBezTo>
                    <a:pt x="967" y="17"/>
                    <a:pt x="966" y="17"/>
                    <a:pt x="966" y="18"/>
                  </a:cubicBezTo>
                  <a:close/>
                  <a:moveTo>
                    <a:pt x="615" y="128"/>
                  </a:moveTo>
                  <a:cubicBezTo>
                    <a:pt x="615" y="128"/>
                    <a:pt x="614" y="128"/>
                    <a:pt x="614" y="129"/>
                  </a:cubicBezTo>
                  <a:cubicBezTo>
                    <a:pt x="615" y="129"/>
                    <a:pt x="615" y="128"/>
                    <a:pt x="615" y="128"/>
                  </a:cubicBezTo>
                  <a:close/>
                  <a:moveTo>
                    <a:pt x="597" y="133"/>
                  </a:moveTo>
                  <a:cubicBezTo>
                    <a:pt x="596" y="132"/>
                    <a:pt x="596" y="132"/>
                    <a:pt x="595" y="133"/>
                  </a:cubicBezTo>
                  <a:cubicBezTo>
                    <a:pt x="596" y="133"/>
                    <a:pt x="596" y="133"/>
                    <a:pt x="597" y="133"/>
                  </a:cubicBezTo>
                  <a:close/>
                  <a:moveTo>
                    <a:pt x="759" y="39"/>
                  </a:moveTo>
                  <a:cubicBezTo>
                    <a:pt x="760" y="39"/>
                    <a:pt x="760" y="39"/>
                    <a:pt x="760" y="39"/>
                  </a:cubicBezTo>
                  <a:cubicBezTo>
                    <a:pt x="760" y="39"/>
                    <a:pt x="759" y="39"/>
                    <a:pt x="759" y="39"/>
                  </a:cubicBezTo>
                  <a:close/>
                  <a:moveTo>
                    <a:pt x="906" y="39"/>
                  </a:moveTo>
                  <a:cubicBezTo>
                    <a:pt x="906" y="39"/>
                    <a:pt x="907" y="39"/>
                    <a:pt x="907" y="40"/>
                  </a:cubicBezTo>
                  <a:cubicBezTo>
                    <a:pt x="907" y="39"/>
                    <a:pt x="907" y="39"/>
                    <a:pt x="906" y="39"/>
                  </a:cubicBezTo>
                  <a:close/>
                  <a:moveTo>
                    <a:pt x="1397" y="38"/>
                  </a:moveTo>
                  <a:cubicBezTo>
                    <a:pt x="1396" y="39"/>
                    <a:pt x="1396" y="39"/>
                    <a:pt x="1397" y="40"/>
                  </a:cubicBezTo>
                  <a:cubicBezTo>
                    <a:pt x="1397" y="39"/>
                    <a:pt x="1397" y="39"/>
                    <a:pt x="1397" y="38"/>
                  </a:cubicBezTo>
                  <a:close/>
                  <a:moveTo>
                    <a:pt x="659" y="49"/>
                  </a:moveTo>
                  <a:cubicBezTo>
                    <a:pt x="659" y="49"/>
                    <a:pt x="659" y="48"/>
                    <a:pt x="659" y="48"/>
                  </a:cubicBezTo>
                  <a:cubicBezTo>
                    <a:pt x="658" y="48"/>
                    <a:pt x="659" y="49"/>
                    <a:pt x="659" y="49"/>
                  </a:cubicBezTo>
                  <a:close/>
                  <a:moveTo>
                    <a:pt x="1149" y="39"/>
                  </a:moveTo>
                  <a:cubicBezTo>
                    <a:pt x="1149" y="39"/>
                    <a:pt x="1149" y="40"/>
                    <a:pt x="1149" y="40"/>
                  </a:cubicBezTo>
                  <a:cubicBezTo>
                    <a:pt x="1149" y="39"/>
                    <a:pt x="1149" y="39"/>
                    <a:pt x="1149" y="39"/>
                  </a:cubicBezTo>
                  <a:close/>
                  <a:moveTo>
                    <a:pt x="1581" y="39"/>
                  </a:moveTo>
                  <a:cubicBezTo>
                    <a:pt x="1581" y="39"/>
                    <a:pt x="1581" y="40"/>
                    <a:pt x="1581" y="40"/>
                  </a:cubicBezTo>
                  <a:cubicBezTo>
                    <a:pt x="1581" y="40"/>
                    <a:pt x="1581" y="39"/>
                    <a:pt x="1581" y="39"/>
                  </a:cubicBezTo>
                  <a:close/>
                  <a:moveTo>
                    <a:pt x="1749" y="39"/>
                  </a:moveTo>
                  <a:cubicBezTo>
                    <a:pt x="1749" y="39"/>
                    <a:pt x="1749" y="40"/>
                    <a:pt x="1749" y="40"/>
                  </a:cubicBezTo>
                  <a:cubicBezTo>
                    <a:pt x="1749" y="40"/>
                    <a:pt x="1749" y="39"/>
                    <a:pt x="1749" y="39"/>
                  </a:cubicBezTo>
                  <a:close/>
                  <a:moveTo>
                    <a:pt x="864" y="39"/>
                  </a:moveTo>
                  <a:cubicBezTo>
                    <a:pt x="864" y="40"/>
                    <a:pt x="865" y="40"/>
                    <a:pt x="865" y="40"/>
                  </a:cubicBezTo>
                  <a:cubicBezTo>
                    <a:pt x="865" y="40"/>
                    <a:pt x="865" y="39"/>
                    <a:pt x="864" y="39"/>
                  </a:cubicBezTo>
                  <a:close/>
                  <a:moveTo>
                    <a:pt x="1218" y="40"/>
                  </a:moveTo>
                  <a:cubicBezTo>
                    <a:pt x="1219" y="40"/>
                    <a:pt x="1219" y="40"/>
                    <a:pt x="1219" y="39"/>
                  </a:cubicBezTo>
                  <a:cubicBezTo>
                    <a:pt x="1219" y="39"/>
                    <a:pt x="1218" y="39"/>
                    <a:pt x="1218" y="40"/>
                  </a:cubicBezTo>
                  <a:close/>
                  <a:moveTo>
                    <a:pt x="1391" y="52"/>
                  </a:moveTo>
                  <a:cubicBezTo>
                    <a:pt x="1391" y="52"/>
                    <a:pt x="1390" y="52"/>
                    <a:pt x="1390" y="53"/>
                  </a:cubicBezTo>
                  <a:cubicBezTo>
                    <a:pt x="1391" y="53"/>
                    <a:pt x="1391" y="52"/>
                    <a:pt x="1391" y="52"/>
                  </a:cubicBezTo>
                  <a:close/>
                  <a:moveTo>
                    <a:pt x="1397" y="40"/>
                  </a:moveTo>
                  <a:cubicBezTo>
                    <a:pt x="1396" y="40"/>
                    <a:pt x="1396" y="41"/>
                    <a:pt x="1396" y="41"/>
                  </a:cubicBezTo>
                  <a:cubicBezTo>
                    <a:pt x="1397" y="41"/>
                    <a:pt x="1396" y="40"/>
                    <a:pt x="1397" y="40"/>
                  </a:cubicBezTo>
                  <a:close/>
                  <a:moveTo>
                    <a:pt x="831" y="41"/>
                  </a:moveTo>
                  <a:cubicBezTo>
                    <a:pt x="831" y="41"/>
                    <a:pt x="831" y="41"/>
                    <a:pt x="831" y="40"/>
                  </a:cubicBezTo>
                  <a:cubicBezTo>
                    <a:pt x="831" y="40"/>
                    <a:pt x="831" y="41"/>
                    <a:pt x="831" y="41"/>
                  </a:cubicBezTo>
                  <a:close/>
                  <a:moveTo>
                    <a:pt x="1112" y="42"/>
                  </a:moveTo>
                  <a:cubicBezTo>
                    <a:pt x="1113" y="42"/>
                    <a:pt x="1113" y="41"/>
                    <a:pt x="1113" y="41"/>
                  </a:cubicBezTo>
                  <a:cubicBezTo>
                    <a:pt x="1113" y="41"/>
                    <a:pt x="1112" y="41"/>
                    <a:pt x="1112" y="42"/>
                  </a:cubicBezTo>
                  <a:close/>
                  <a:moveTo>
                    <a:pt x="670" y="49"/>
                  </a:moveTo>
                  <a:cubicBezTo>
                    <a:pt x="670" y="49"/>
                    <a:pt x="670" y="49"/>
                    <a:pt x="670" y="50"/>
                  </a:cubicBezTo>
                  <a:cubicBezTo>
                    <a:pt x="670" y="50"/>
                    <a:pt x="670" y="49"/>
                    <a:pt x="670" y="49"/>
                  </a:cubicBezTo>
                  <a:close/>
                  <a:moveTo>
                    <a:pt x="1115" y="49"/>
                  </a:moveTo>
                  <a:cubicBezTo>
                    <a:pt x="1115" y="49"/>
                    <a:pt x="1114" y="49"/>
                    <a:pt x="1114" y="50"/>
                  </a:cubicBezTo>
                  <a:cubicBezTo>
                    <a:pt x="1115" y="49"/>
                    <a:pt x="1115" y="49"/>
                    <a:pt x="1115" y="49"/>
                  </a:cubicBezTo>
                  <a:close/>
                  <a:moveTo>
                    <a:pt x="1380" y="50"/>
                  </a:moveTo>
                  <a:cubicBezTo>
                    <a:pt x="1380" y="49"/>
                    <a:pt x="1380" y="49"/>
                    <a:pt x="1381" y="49"/>
                  </a:cubicBezTo>
                  <a:cubicBezTo>
                    <a:pt x="1380" y="49"/>
                    <a:pt x="1380" y="49"/>
                    <a:pt x="1380" y="50"/>
                  </a:cubicBezTo>
                  <a:close/>
                  <a:moveTo>
                    <a:pt x="607" y="132"/>
                  </a:moveTo>
                  <a:cubicBezTo>
                    <a:pt x="606" y="132"/>
                    <a:pt x="606" y="132"/>
                    <a:pt x="605" y="133"/>
                  </a:cubicBezTo>
                  <a:cubicBezTo>
                    <a:pt x="606" y="133"/>
                    <a:pt x="606" y="133"/>
                    <a:pt x="607" y="132"/>
                  </a:cubicBezTo>
                  <a:close/>
                  <a:moveTo>
                    <a:pt x="976" y="23"/>
                  </a:moveTo>
                  <a:cubicBezTo>
                    <a:pt x="976" y="24"/>
                    <a:pt x="975" y="24"/>
                    <a:pt x="975" y="24"/>
                  </a:cubicBezTo>
                  <a:cubicBezTo>
                    <a:pt x="976" y="24"/>
                    <a:pt x="976" y="24"/>
                    <a:pt x="976" y="23"/>
                  </a:cubicBezTo>
                  <a:close/>
                  <a:moveTo>
                    <a:pt x="553" y="42"/>
                  </a:moveTo>
                  <a:cubicBezTo>
                    <a:pt x="554" y="42"/>
                    <a:pt x="554" y="42"/>
                    <a:pt x="554" y="42"/>
                  </a:cubicBezTo>
                  <a:cubicBezTo>
                    <a:pt x="554" y="42"/>
                    <a:pt x="554" y="42"/>
                    <a:pt x="553" y="42"/>
                  </a:cubicBezTo>
                  <a:close/>
                  <a:moveTo>
                    <a:pt x="1725" y="56"/>
                  </a:moveTo>
                  <a:cubicBezTo>
                    <a:pt x="1726" y="56"/>
                    <a:pt x="1726" y="56"/>
                    <a:pt x="1726" y="56"/>
                  </a:cubicBezTo>
                  <a:cubicBezTo>
                    <a:pt x="1726" y="56"/>
                    <a:pt x="1725" y="56"/>
                    <a:pt x="1725" y="56"/>
                  </a:cubicBezTo>
                  <a:close/>
                  <a:moveTo>
                    <a:pt x="659" y="57"/>
                  </a:moveTo>
                  <a:cubicBezTo>
                    <a:pt x="659" y="57"/>
                    <a:pt x="659" y="56"/>
                    <a:pt x="659" y="56"/>
                  </a:cubicBezTo>
                  <a:cubicBezTo>
                    <a:pt x="659" y="56"/>
                    <a:pt x="658" y="57"/>
                    <a:pt x="659" y="57"/>
                  </a:cubicBezTo>
                  <a:close/>
                  <a:moveTo>
                    <a:pt x="829" y="56"/>
                  </a:moveTo>
                  <a:cubicBezTo>
                    <a:pt x="828" y="57"/>
                    <a:pt x="828" y="57"/>
                    <a:pt x="828" y="58"/>
                  </a:cubicBezTo>
                  <a:cubicBezTo>
                    <a:pt x="829" y="58"/>
                    <a:pt x="829" y="57"/>
                    <a:pt x="829" y="56"/>
                  </a:cubicBezTo>
                  <a:close/>
                  <a:moveTo>
                    <a:pt x="859" y="55"/>
                  </a:moveTo>
                  <a:cubicBezTo>
                    <a:pt x="859" y="54"/>
                    <a:pt x="859" y="54"/>
                    <a:pt x="858" y="53"/>
                  </a:cubicBezTo>
                  <a:cubicBezTo>
                    <a:pt x="858" y="54"/>
                    <a:pt x="858" y="54"/>
                    <a:pt x="859" y="55"/>
                  </a:cubicBezTo>
                  <a:close/>
                  <a:moveTo>
                    <a:pt x="1372" y="57"/>
                  </a:moveTo>
                  <a:cubicBezTo>
                    <a:pt x="1372" y="57"/>
                    <a:pt x="1372" y="57"/>
                    <a:pt x="1373" y="57"/>
                  </a:cubicBezTo>
                  <a:cubicBezTo>
                    <a:pt x="1372" y="57"/>
                    <a:pt x="1372" y="57"/>
                    <a:pt x="1372" y="57"/>
                  </a:cubicBezTo>
                  <a:close/>
                  <a:moveTo>
                    <a:pt x="578" y="58"/>
                  </a:moveTo>
                  <a:cubicBezTo>
                    <a:pt x="578" y="58"/>
                    <a:pt x="579" y="58"/>
                    <a:pt x="579" y="58"/>
                  </a:cubicBezTo>
                  <a:cubicBezTo>
                    <a:pt x="579" y="58"/>
                    <a:pt x="579" y="58"/>
                    <a:pt x="578" y="58"/>
                  </a:cubicBezTo>
                  <a:close/>
                  <a:moveTo>
                    <a:pt x="1208" y="59"/>
                  </a:moveTo>
                  <a:cubicBezTo>
                    <a:pt x="1208" y="59"/>
                    <a:pt x="1208" y="58"/>
                    <a:pt x="1208" y="58"/>
                  </a:cubicBezTo>
                  <a:cubicBezTo>
                    <a:pt x="1208" y="58"/>
                    <a:pt x="1208" y="59"/>
                    <a:pt x="1208" y="59"/>
                  </a:cubicBezTo>
                  <a:close/>
                  <a:moveTo>
                    <a:pt x="1289" y="58"/>
                  </a:moveTo>
                  <a:cubicBezTo>
                    <a:pt x="1289" y="59"/>
                    <a:pt x="1289" y="59"/>
                    <a:pt x="1289" y="60"/>
                  </a:cubicBezTo>
                  <a:cubicBezTo>
                    <a:pt x="1289" y="59"/>
                    <a:pt x="1289" y="59"/>
                    <a:pt x="1289" y="58"/>
                  </a:cubicBezTo>
                  <a:close/>
                  <a:moveTo>
                    <a:pt x="748" y="60"/>
                  </a:moveTo>
                  <a:cubicBezTo>
                    <a:pt x="748" y="60"/>
                    <a:pt x="748" y="59"/>
                    <a:pt x="748" y="59"/>
                  </a:cubicBezTo>
                  <a:cubicBezTo>
                    <a:pt x="748" y="59"/>
                    <a:pt x="748" y="60"/>
                    <a:pt x="748" y="60"/>
                  </a:cubicBezTo>
                  <a:close/>
                  <a:moveTo>
                    <a:pt x="670" y="50"/>
                  </a:moveTo>
                  <a:cubicBezTo>
                    <a:pt x="669" y="51"/>
                    <a:pt x="669" y="52"/>
                    <a:pt x="670" y="52"/>
                  </a:cubicBezTo>
                  <a:cubicBezTo>
                    <a:pt x="670" y="52"/>
                    <a:pt x="670" y="51"/>
                    <a:pt x="670" y="50"/>
                  </a:cubicBezTo>
                  <a:close/>
                  <a:moveTo>
                    <a:pt x="1737" y="59"/>
                  </a:moveTo>
                  <a:cubicBezTo>
                    <a:pt x="1736" y="59"/>
                    <a:pt x="1736" y="59"/>
                    <a:pt x="1736" y="60"/>
                  </a:cubicBezTo>
                  <a:cubicBezTo>
                    <a:pt x="1736" y="60"/>
                    <a:pt x="1736" y="60"/>
                    <a:pt x="1737" y="59"/>
                  </a:cubicBezTo>
                  <a:close/>
                  <a:moveTo>
                    <a:pt x="580" y="59"/>
                  </a:moveTo>
                  <a:cubicBezTo>
                    <a:pt x="580" y="60"/>
                    <a:pt x="581" y="60"/>
                    <a:pt x="581" y="60"/>
                  </a:cubicBezTo>
                  <a:cubicBezTo>
                    <a:pt x="581" y="60"/>
                    <a:pt x="581" y="59"/>
                    <a:pt x="580" y="59"/>
                  </a:cubicBezTo>
                  <a:close/>
                  <a:moveTo>
                    <a:pt x="1208" y="61"/>
                  </a:moveTo>
                  <a:cubicBezTo>
                    <a:pt x="1208" y="60"/>
                    <a:pt x="1208" y="60"/>
                    <a:pt x="1208" y="59"/>
                  </a:cubicBezTo>
                  <a:cubicBezTo>
                    <a:pt x="1207" y="60"/>
                    <a:pt x="1208" y="60"/>
                    <a:pt x="1208" y="61"/>
                  </a:cubicBezTo>
                  <a:close/>
                  <a:moveTo>
                    <a:pt x="1666" y="60"/>
                  </a:moveTo>
                  <a:cubicBezTo>
                    <a:pt x="1666" y="60"/>
                    <a:pt x="1667" y="61"/>
                    <a:pt x="1667" y="61"/>
                  </a:cubicBezTo>
                  <a:cubicBezTo>
                    <a:pt x="1667" y="60"/>
                    <a:pt x="1666" y="60"/>
                    <a:pt x="1666" y="60"/>
                  </a:cubicBezTo>
                  <a:close/>
                  <a:moveTo>
                    <a:pt x="1719" y="61"/>
                  </a:moveTo>
                  <a:cubicBezTo>
                    <a:pt x="1720" y="61"/>
                    <a:pt x="1720" y="60"/>
                    <a:pt x="1720" y="60"/>
                  </a:cubicBezTo>
                  <a:cubicBezTo>
                    <a:pt x="1720" y="60"/>
                    <a:pt x="1719" y="60"/>
                    <a:pt x="1719" y="61"/>
                  </a:cubicBezTo>
                  <a:close/>
                  <a:moveTo>
                    <a:pt x="1383" y="60"/>
                  </a:moveTo>
                  <a:cubicBezTo>
                    <a:pt x="1382" y="60"/>
                    <a:pt x="1382" y="61"/>
                    <a:pt x="1382" y="61"/>
                  </a:cubicBezTo>
                  <a:cubicBezTo>
                    <a:pt x="1382" y="61"/>
                    <a:pt x="1382" y="61"/>
                    <a:pt x="1383" y="60"/>
                  </a:cubicBezTo>
                  <a:close/>
                  <a:moveTo>
                    <a:pt x="1366" y="62"/>
                  </a:moveTo>
                  <a:cubicBezTo>
                    <a:pt x="1366" y="61"/>
                    <a:pt x="1367" y="61"/>
                    <a:pt x="1367" y="61"/>
                  </a:cubicBezTo>
                  <a:cubicBezTo>
                    <a:pt x="1366" y="61"/>
                    <a:pt x="1366" y="61"/>
                    <a:pt x="1366" y="62"/>
                  </a:cubicBezTo>
                  <a:close/>
                  <a:moveTo>
                    <a:pt x="1550" y="62"/>
                  </a:moveTo>
                  <a:cubicBezTo>
                    <a:pt x="1550" y="62"/>
                    <a:pt x="1550" y="62"/>
                    <a:pt x="1551" y="61"/>
                  </a:cubicBezTo>
                  <a:cubicBezTo>
                    <a:pt x="1550" y="61"/>
                    <a:pt x="1550" y="61"/>
                    <a:pt x="1550" y="62"/>
                  </a:cubicBezTo>
                  <a:close/>
                  <a:moveTo>
                    <a:pt x="1566" y="61"/>
                  </a:moveTo>
                  <a:cubicBezTo>
                    <a:pt x="1566" y="61"/>
                    <a:pt x="1565" y="61"/>
                    <a:pt x="1565" y="62"/>
                  </a:cubicBezTo>
                  <a:cubicBezTo>
                    <a:pt x="1566" y="62"/>
                    <a:pt x="1566" y="62"/>
                    <a:pt x="1566" y="61"/>
                  </a:cubicBezTo>
                  <a:close/>
                  <a:moveTo>
                    <a:pt x="1718" y="62"/>
                  </a:moveTo>
                  <a:cubicBezTo>
                    <a:pt x="1718" y="62"/>
                    <a:pt x="1719" y="62"/>
                    <a:pt x="1719" y="61"/>
                  </a:cubicBezTo>
                  <a:cubicBezTo>
                    <a:pt x="1718" y="61"/>
                    <a:pt x="1718" y="61"/>
                    <a:pt x="1718" y="62"/>
                  </a:cubicBezTo>
                  <a:close/>
                  <a:moveTo>
                    <a:pt x="1456" y="10"/>
                  </a:moveTo>
                  <a:cubicBezTo>
                    <a:pt x="1456" y="10"/>
                    <a:pt x="1456" y="10"/>
                    <a:pt x="1457" y="10"/>
                  </a:cubicBezTo>
                  <a:cubicBezTo>
                    <a:pt x="1457" y="10"/>
                    <a:pt x="1456" y="10"/>
                    <a:pt x="1456" y="10"/>
                  </a:cubicBezTo>
                  <a:close/>
                  <a:moveTo>
                    <a:pt x="1734" y="61"/>
                  </a:moveTo>
                  <a:cubicBezTo>
                    <a:pt x="1734" y="61"/>
                    <a:pt x="1733" y="61"/>
                    <a:pt x="1733" y="62"/>
                  </a:cubicBezTo>
                  <a:cubicBezTo>
                    <a:pt x="1734" y="62"/>
                    <a:pt x="1734" y="62"/>
                    <a:pt x="1734" y="61"/>
                  </a:cubicBezTo>
                  <a:close/>
                  <a:moveTo>
                    <a:pt x="1119" y="45"/>
                  </a:moveTo>
                  <a:cubicBezTo>
                    <a:pt x="1118" y="45"/>
                    <a:pt x="1118" y="45"/>
                    <a:pt x="1118" y="46"/>
                  </a:cubicBezTo>
                  <a:cubicBezTo>
                    <a:pt x="1118" y="46"/>
                    <a:pt x="1119" y="46"/>
                    <a:pt x="1119" y="45"/>
                  </a:cubicBezTo>
                  <a:close/>
                  <a:moveTo>
                    <a:pt x="1365" y="63"/>
                  </a:moveTo>
                  <a:cubicBezTo>
                    <a:pt x="1365" y="62"/>
                    <a:pt x="1365" y="62"/>
                    <a:pt x="1366" y="62"/>
                  </a:cubicBezTo>
                  <a:cubicBezTo>
                    <a:pt x="1365" y="62"/>
                    <a:pt x="1365" y="62"/>
                    <a:pt x="1365" y="63"/>
                  </a:cubicBezTo>
                  <a:close/>
                  <a:moveTo>
                    <a:pt x="583" y="62"/>
                  </a:moveTo>
                  <a:cubicBezTo>
                    <a:pt x="583" y="63"/>
                    <a:pt x="584" y="63"/>
                    <a:pt x="584" y="63"/>
                  </a:cubicBezTo>
                  <a:cubicBezTo>
                    <a:pt x="584" y="63"/>
                    <a:pt x="584" y="62"/>
                    <a:pt x="583" y="62"/>
                  </a:cubicBezTo>
                  <a:close/>
                  <a:moveTo>
                    <a:pt x="1581" y="25"/>
                  </a:moveTo>
                  <a:cubicBezTo>
                    <a:pt x="1581" y="25"/>
                    <a:pt x="1581" y="26"/>
                    <a:pt x="1581" y="26"/>
                  </a:cubicBezTo>
                  <a:cubicBezTo>
                    <a:pt x="1581" y="26"/>
                    <a:pt x="1582" y="25"/>
                    <a:pt x="1581" y="25"/>
                  </a:cubicBezTo>
                  <a:close/>
                  <a:moveTo>
                    <a:pt x="1548" y="63"/>
                  </a:moveTo>
                  <a:cubicBezTo>
                    <a:pt x="1549" y="63"/>
                    <a:pt x="1549" y="63"/>
                    <a:pt x="1549" y="62"/>
                  </a:cubicBezTo>
                  <a:cubicBezTo>
                    <a:pt x="1549" y="62"/>
                    <a:pt x="1548" y="62"/>
                    <a:pt x="1548" y="63"/>
                  </a:cubicBezTo>
                  <a:close/>
                  <a:moveTo>
                    <a:pt x="1668" y="62"/>
                  </a:moveTo>
                  <a:cubicBezTo>
                    <a:pt x="1668" y="63"/>
                    <a:pt x="1669" y="63"/>
                    <a:pt x="1669" y="63"/>
                  </a:cubicBezTo>
                  <a:cubicBezTo>
                    <a:pt x="1669" y="63"/>
                    <a:pt x="1669" y="62"/>
                    <a:pt x="1668" y="62"/>
                  </a:cubicBezTo>
                  <a:close/>
                  <a:moveTo>
                    <a:pt x="964" y="44"/>
                  </a:moveTo>
                  <a:cubicBezTo>
                    <a:pt x="963" y="44"/>
                    <a:pt x="963" y="45"/>
                    <a:pt x="963" y="45"/>
                  </a:cubicBezTo>
                  <a:cubicBezTo>
                    <a:pt x="964" y="45"/>
                    <a:pt x="964" y="44"/>
                    <a:pt x="964" y="44"/>
                  </a:cubicBezTo>
                  <a:close/>
                  <a:moveTo>
                    <a:pt x="1749" y="25"/>
                  </a:moveTo>
                  <a:cubicBezTo>
                    <a:pt x="1749" y="25"/>
                    <a:pt x="1749" y="26"/>
                    <a:pt x="1749" y="26"/>
                  </a:cubicBezTo>
                  <a:cubicBezTo>
                    <a:pt x="1749" y="26"/>
                    <a:pt x="1750" y="25"/>
                    <a:pt x="1749" y="25"/>
                  </a:cubicBezTo>
                  <a:close/>
                  <a:moveTo>
                    <a:pt x="1716" y="63"/>
                  </a:moveTo>
                  <a:cubicBezTo>
                    <a:pt x="1717" y="63"/>
                    <a:pt x="1717" y="63"/>
                    <a:pt x="1717" y="62"/>
                  </a:cubicBezTo>
                  <a:cubicBezTo>
                    <a:pt x="1717" y="62"/>
                    <a:pt x="1717" y="62"/>
                    <a:pt x="1716" y="63"/>
                  </a:cubicBezTo>
                  <a:close/>
                  <a:moveTo>
                    <a:pt x="1036" y="45"/>
                  </a:moveTo>
                  <a:cubicBezTo>
                    <a:pt x="1037" y="45"/>
                    <a:pt x="1037" y="44"/>
                    <a:pt x="1037" y="44"/>
                  </a:cubicBezTo>
                  <a:cubicBezTo>
                    <a:pt x="1036" y="44"/>
                    <a:pt x="1036" y="44"/>
                    <a:pt x="1036" y="45"/>
                  </a:cubicBezTo>
                  <a:close/>
                  <a:moveTo>
                    <a:pt x="1571" y="10"/>
                  </a:moveTo>
                  <a:cubicBezTo>
                    <a:pt x="1571" y="10"/>
                    <a:pt x="1571" y="11"/>
                    <a:pt x="1572" y="11"/>
                  </a:cubicBezTo>
                  <a:cubicBezTo>
                    <a:pt x="1572" y="10"/>
                    <a:pt x="1571" y="10"/>
                    <a:pt x="1571" y="10"/>
                  </a:cubicBezTo>
                  <a:close/>
                  <a:moveTo>
                    <a:pt x="1213" y="46"/>
                  </a:moveTo>
                  <a:cubicBezTo>
                    <a:pt x="1213" y="46"/>
                    <a:pt x="1214" y="46"/>
                    <a:pt x="1214" y="45"/>
                  </a:cubicBezTo>
                  <a:cubicBezTo>
                    <a:pt x="1213" y="45"/>
                    <a:pt x="1213" y="46"/>
                    <a:pt x="1213" y="46"/>
                  </a:cubicBezTo>
                  <a:close/>
                  <a:moveTo>
                    <a:pt x="901" y="56"/>
                  </a:moveTo>
                  <a:cubicBezTo>
                    <a:pt x="901" y="55"/>
                    <a:pt x="901" y="54"/>
                    <a:pt x="901" y="54"/>
                  </a:cubicBezTo>
                  <a:cubicBezTo>
                    <a:pt x="901" y="55"/>
                    <a:pt x="901" y="55"/>
                    <a:pt x="901" y="56"/>
                  </a:cubicBezTo>
                  <a:close/>
                  <a:moveTo>
                    <a:pt x="1363" y="64"/>
                  </a:moveTo>
                  <a:cubicBezTo>
                    <a:pt x="1364" y="64"/>
                    <a:pt x="1364" y="63"/>
                    <a:pt x="1364" y="63"/>
                  </a:cubicBezTo>
                  <a:cubicBezTo>
                    <a:pt x="1364" y="63"/>
                    <a:pt x="1363" y="63"/>
                    <a:pt x="1363" y="64"/>
                  </a:cubicBezTo>
                  <a:close/>
                  <a:moveTo>
                    <a:pt x="1381" y="19"/>
                  </a:moveTo>
                  <a:cubicBezTo>
                    <a:pt x="1380" y="18"/>
                    <a:pt x="1380" y="18"/>
                    <a:pt x="1379" y="18"/>
                  </a:cubicBezTo>
                  <a:cubicBezTo>
                    <a:pt x="1380" y="18"/>
                    <a:pt x="1380" y="19"/>
                    <a:pt x="1381" y="19"/>
                  </a:cubicBezTo>
                  <a:close/>
                  <a:moveTo>
                    <a:pt x="1547" y="64"/>
                  </a:moveTo>
                  <a:cubicBezTo>
                    <a:pt x="1547" y="64"/>
                    <a:pt x="1548" y="64"/>
                    <a:pt x="1548" y="63"/>
                  </a:cubicBezTo>
                  <a:cubicBezTo>
                    <a:pt x="1547" y="63"/>
                    <a:pt x="1547" y="63"/>
                    <a:pt x="1547" y="64"/>
                  </a:cubicBezTo>
                  <a:close/>
                  <a:moveTo>
                    <a:pt x="1715" y="64"/>
                  </a:moveTo>
                  <a:cubicBezTo>
                    <a:pt x="1715" y="64"/>
                    <a:pt x="1716" y="64"/>
                    <a:pt x="1716" y="63"/>
                  </a:cubicBezTo>
                  <a:cubicBezTo>
                    <a:pt x="1716" y="63"/>
                    <a:pt x="1715" y="63"/>
                    <a:pt x="1715" y="64"/>
                  </a:cubicBezTo>
                  <a:close/>
                  <a:moveTo>
                    <a:pt x="585" y="64"/>
                  </a:moveTo>
                  <a:cubicBezTo>
                    <a:pt x="585" y="64"/>
                    <a:pt x="585" y="65"/>
                    <a:pt x="585" y="65"/>
                  </a:cubicBezTo>
                  <a:cubicBezTo>
                    <a:pt x="585" y="64"/>
                    <a:pt x="585" y="64"/>
                    <a:pt x="585" y="64"/>
                  </a:cubicBezTo>
                  <a:close/>
                  <a:moveTo>
                    <a:pt x="805" y="54"/>
                  </a:moveTo>
                  <a:cubicBezTo>
                    <a:pt x="805" y="55"/>
                    <a:pt x="805" y="55"/>
                    <a:pt x="805" y="56"/>
                  </a:cubicBezTo>
                  <a:cubicBezTo>
                    <a:pt x="805" y="55"/>
                    <a:pt x="805" y="55"/>
                    <a:pt x="805" y="54"/>
                  </a:cubicBezTo>
                  <a:close/>
                  <a:moveTo>
                    <a:pt x="1360" y="66"/>
                  </a:moveTo>
                  <a:cubicBezTo>
                    <a:pt x="1360" y="66"/>
                    <a:pt x="1361" y="66"/>
                    <a:pt x="1361" y="65"/>
                  </a:cubicBezTo>
                  <a:cubicBezTo>
                    <a:pt x="1360" y="65"/>
                    <a:pt x="1360" y="66"/>
                    <a:pt x="1360" y="66"/>
                  </a:cubicBezTo>
                  <a:close/>
                  <a:moveTo>
                    <a:pt x="1729" y="65"/>
                  </a:moveTo>
                  <a:cubicBezTo>
                    <a:pt x="1728" y="65"/>
                    <a:pt x="1728" y="66"/>
                    <a:pt x="1728" y="66"/>
                  </a:cubicBezTo>
                  <a:cubicBezTo>
                    <a:pt x="1728" y="66"/>
                    <a:pt x="1728" y="66"/>
                    <a:pt x="1729" y="65"/>
                  </a:cubicBezTo>
                  <a:close/>
                  <a:moveTo>
                    <a:pt x="1712" y="66"/>
                  </a:moveTo>
                  <a:cubicBezTo>
                    <a:pt x="1712" y="66"/>
                    <a:pt x="1713" y="66"/>
                    <a:pt x="1713" y="66"/>
                  </a:cubicBezTo>
                  <a:cubicBezTo>
                    <a:pt x="1712" y="66"/>
                    <a:pt x="1712" y="66"/>
                    <a:pt x="1712" y="66"/>
                  </a:cubicBezTo>
                  <a:close/>
                  <a:moveTo>
                    <a:pt x="537" y="27"/>
                  </a:moveTo>
                  <a:cubicBezTo>
                    <a:pt x="537" y="26"/>
                    <a:pt x="537" y="26"/>
                    <a:pt x="537" y="25"/>
                  </a:cubicBezTo>
                  <a:cubicBezTo>
                    <a:pt x="537" y="26"/>
                    <a:pt x="537" y="26"/>
                    <a:pt x="537" y="27"/>
                  </a:cubicBezTo>
                  <a:close/>
                  <a:moveTo>
                    <a:pt x="1358" y="68"/>
                  </a:moveTo>
                  <a:cubicBezTo>
                    <a:pt x="1359" y="67"/>
                    <a:pt x="1359" y="67"/>
                    <a:pt x="1359" y="67"/>
                  </a:cubicBezTo>
                  <a:cubicBezTo>
                    <a:pt x="1359" y="67"/>
                    <a:pt x="1358" y="67"/>
                    <a:pt x="1358" y="68"/>
                  </a:cubicBezTo>
                  <a:close/>
                  <a:moveTo>
                    <a:pt x="1351" y="11"/>
                  </a:moveTo>
                  <a:cubicBezTo>
                    <a:pt x="1351" y="11"/>
                    <a:pt x="1351" y="11"/>
                    <a:pt x="1352" y="11"/>
                  </a:cubicBezTo>
                  <a:cubicBezTo>
                    <a:pt x="1351" y="11"/>
                    <a:pt x="1351" y="11"/>
                    <a:pt x="1351" y="11"/>
                  </a:cubicBezTo>
                  <a:close/>
                  <a:moveTo>
                    <a:pt x="1542" y="68"/>
                  </a:moveTo>
                  <a:cubicBezTo>
                    <a:pt x="1542" y="68"/>
                    <a:pt x="1542" y="68"/>
                    <a:pt x="1543" y="67"/>
                  </a:cubicBezTo>
                  <a:cubicBezTo>
                    <a:pt x="1542" y="67"/>
                    <a:pt x="1542" y="68"/>
                    <a:pt x="1542" y="68"/>
                  </a:cubicBezTo>
                  <a:close/>
                  <a:moveTo>
                    <a:pt x="1457" y="11"/>
                  </a:moveTo>
                  <a:cubicBezTo>
                    <a:pt x="1457" y="11"/>
                    <a:pt x="1458" y="11"/>
                    <a:pt x="1458" y="11"/>
                  </a:cubicBezTo>
                  <a:cubicBezTo>
                    <a:pt x="1458" y="11"/>
                    <a:pt x="1458" y="11"/>
                    <a:pt x="1457" y="11"/>
                  </a:cubicBezTo>
                  <a:close/>
                  <a:moveTo>
                    <a:pt x="1660" y="68"/>
                  </a:moveTo>
                  <a:cubicBezTo>
                    <a:pt x="1660" y="68"/>
                    <a:pt x="1659" y="68"/>
                    <a:pt x="1659" y="67"/>
                  </a:cubicBezTo>
                  <a:cubicBezTo>
                    <a:pt x="1659" y="68"/>
                    <a:pt x="1659" y="68"/>
                    <a:pt x="1660" y="68"/>
                  </a:cubicBezTo>
                  <a:close/>
                  <a:moveTo>
                    <a:pt x="1038" y="43"/>
                  </a:moveTo>
                  <a:cubicBezTo>
                    <a:pt x="1038" y="43"/>
                    <a:pt x="1038" y="42"/>
                    <a:pt x="1038" y="42"/>
                  </a:cubicBezTo>
                  <a:cubicBezTo>
                    <a:pt x="1038" y="42"/>
                    <a:pt x="1038" y="43"/>
                    <a:pt x="1038" y="43"/>
                  </a:cubicBezTo>
                  <a:close/>
                  <a:moveTo>
                    <a:pt x="952" y="69"/>
                  </a:moveTo>
                  <a:cubicBezTo>
                    <a:pt x="952" y="69"/>
                    <a:pt x="952" y="68"/>
                    <a:pt x="952" y="68"/>
                  </a:cubicBezTo>
                  <a:cubicBezTo>
                    <a:pt x="952" y="68"/>
                    <a:pt x="951" y="69"/>
                    <a:pt x="952" y="69"/>
                  </a:cubicBezTo>
                  <a:close/>
                  <a:moveTo>
                    <a:pt x="1373" y="68"/>
                  </a:moveTo>
                  <a:cubicBezTo>
                    <a:pt x="1372" y="68"/>
                    <a:pt x="1372" y="68"/>
                    <a:pt x="1372" y="68"/>
                  </a:cubicBezTo>
                  <a:cubicBezTo>
                    <a:pt x="1372" y="68"/>
                    <a:pt x="1373" y="68"/>
                    <a:pt x="1373" y="68"/>
                  </a:cubicBezTo>
                  <a:close/>
                  <a:moveTo>
                    <a:pt x="1557" y="68"/>
                  </a:moveTo>
                  <a:cubicBezTo>
                    <a:pt x="1556" y="68"/>
                    <a:pt x="1556" y="68"/>
                    <a:pt x="1556" y="69"/>
                  </a:cubicBezTo>
                  <a:cubicBezTo>
                    <a:pt x="1556" y="69"/>
                    <a:pt x="1556" y="69"/>
                    <a:pt x="1557" y="68"/>
                  </a:cubicBezTo>
                  <a:close/>
                  <a:moveTo>
                    <a:pt x="1356" y="69"/>
                  </a:moveTo>
                  <a:cubicBezTo>
                    <a:pt x="1357" y="69"/>
                    <a:pt x="1357" y="69"/>
                    <a:pt x="1357" y="68"/>
                  </a:cubicBezTo>
                  <a:cubicBezTo>
                    <a:pt x="1357" y="68"/>
                    <a:pt x="1356" y="69"/>
                    <a:pt x="1356" y="69"/>
                  </a:cubicBezTo>
                  <a:close/>
                  <a:moveTo>
                    <a:pt x="1423" y="12"/>
                  </a:moveTo>
                  <a:cubicBezTo>
                    <a:pt x="1424" y="12"/>
                    <a:pt x="1424" y="11"/>
                    <a:pt x="1424" y="11"/>
                  </a:cubicBezTo>
                  <a:cubicBezTo>
                    <a:pt x="1424" y="11"/>
                    <a:pt x="1423" y="11"/>
                    <a:pt x="1423" y="12"/>
                  </a:cubicBezTo>
                  <a:close/>
                  <a:moveTo>
                    <a:pt x="692" y="69"/>
                  </a:moveTo>
                  <a:cubicBezTo>
                    <a:pt x="692" y="69"/>
                    <a:pt x="693" y="69"/>
                    <a:pt x="693" y="70"/>
                  </a:cubicBezTo>
                  <a:cubicBezTo>
                    <a:pt x="693" y="69"/>
                    <a:pt x="692" y="69"/>
                    <a:pt x="692" y="69"/>
                  </a:cubicBezTo>
                  <a:close/>
                  <a:moveTo>
                    <a:pt x="1540" y="70"/>
                  </a:moveTo>
                  <a:cubicBezTo>
                    <a:pt x="1540" y="70"/>
                    <a:pt x="1540" y="70"/>
                    <a:pt x="1541" y="69"/>
                  </a:cubicBezTo>
                  <a:cubicBezTo>
                    <a:pt x="1540" y="69"/>
                    <a:pt x="1540" y="69"/>
                    <a:pt x="1540" y="70"/>
                  </a:cubicBezTo>
                  <a:close/>
                  <a:moveTo>
                    <a:pt x="1708" y="70"/>
                  </a:moveTo>
                  <a:cubicBezTo>
                    <a:pt x="1708" y="70"/>
                    <a:pt x="1709" y="70"/>
                    <a:pt x="1709" y="69"/>
                  </a:cubicBezTo>
                  <a:cubicBezTo>
                    <a:pt x="1708" y="69"/>
                    <a:pt x="1708" y="69"/>
                    <a:pt x="1708" y="70"/>
                  </a:cubicBezTo>
                  <a:close/>
                  <a:moveTo>
                    <a:pt x="1367" y="72"/>
                  </a:moveTo>
                  <a:cubicBezTo>
                    <a:pt x="1367" y="72"/>
                    <a:pt x="1366" y="72"/>
                    <a:pt x="1366" y="73"/>
                  </a:cubicBezTo>
                  <a:cubicBezTo>
                    <a:pt x="1367" y="73"/>
                    <a:pt x="1367" y="72"/>
                    <a:pt x="1367" y="72"/>
                  </a:cubicBezTo>
                  <a:close/>
                  <a:moveTo>
                    <a:pt x="868" y="45"/>
                  </a:moveTo>
                  <a:cubicBezTo>
                    <a:pt x="868" y="46"/>
                    <a:pt x="868" y="46"/>
                    <a:pt x="868" y="46"/>
                  </a:cubicBezTo>
                  <a:cubicBezTo>
                    <a:pt x="868" y="46"/>
                    <a:pt x="868" y="46"/>
                    <a:pt x="869" y="46"/>
                  </a:cubicBezTo>
                  <a:cubicBezTo>
                    <a:pt x="868" y="45"/>
                    <a:pt x="868" y="45"/>
                    <a:pt x="868" y="45"/>
                  </a:cubicBezTo>
                  <a:close/>
                  <a:moveTo>
                    <a:pt x="1740" y="11"/>
                  </a:moveTo>
                  <a:cubicBezTo>
                    <a:pt x="1741" y="11"/>
                    <a:pt x="1741" y="12"/>
                    <a:pt x="1741" y="12"/>
                  </a:cubicBezTo>
                  <a:cubicBezTo>
                    <a:pt x="1741" y="11"/>
                    <a:pt x="1741" y="11"/>
                    <a:pt x="1740" y="11"/>
                  </a:cubicBezTo>
                  <a:close/>
                  <a:moveTo>
                    <a:pt x="912" y="50"/>
                  </a:moveTo>
                  <a:cubicBezTo>
                    <a:pt x="912" y="50"/>
                    <a:pt x="912" y="51"/>
                    <a:pt x="912" y="51"/>
                  </a:cubicBezTo>
                  <a:cubicBezTo>
                    <a:pt x="912" y="51"/>
                    <a:pt x="912" y="50"/>
                    <a:pt x="912" y="50"/>
                  </a:cubicBezTo>
                  <a:close/>
                  <a:moveTo>
                    <a:pt x="1551" y="72"/>
                  </a:moveTo>
                  <a:cubicBezTo>
                    <a:pt x="1551" y="72"/>
                    <a:pt x="1550" y="73"/>
                    <a:pt x="1550" y="73"/>
                  </a:cubicBezTo>
                  <a:cubicBezTo>
                    <a:pt x="1551" y="73"/>
                    <a:pt x="1551" y="73"/>
                    <a:pt x="1551" y="72"/>
                  </a:cubicBezTo>
                  <a:close/>
                  <a:moveTo>
                    <a:pt x="1389" y="11"/>
                  </a:moveTo>
                  <a:cubicBezTo>
                    <a:pt x="1389" y="12"/>
                    <a:pt x="1389" y="12"/>
                    <a:pt x="1389" y="12"/>
                  </a:cubicBezTo>
                  <a:cubicBezTo>
                    <a:pt x="1389" y="12"/>
                    <a:pt x="1389" y="11"/>
                    <a:pt x="1389" y="11"/>
                  </a:cubicBezTo>
                  <a:close/>
                  <a:moveTo>
                    <a:pt x="1719" y="72"/>
                  </a:moveTo>
                  <a:cubicBezTo>
                    <a:pt x="1719" y="72"/>
                    <a:pt x="1718" y="73"/>
                    <a:pt x="1718" y="73"/>
                  </a:cubicBezTo>
                  <a:cubicBezTo>
                    <a:pt x="1719" y="73"/>
                    <a:pt x="1719" y="73"/>
                    <a:pt x="1719" y="72"/>
                  </a:cubicBezTo>
                  <a:close/>
                  <a:moveTo>
                    <a:pt x="1296" y="36"/>
                  </a:moveTo>
                  <a:cubicBezTo>
                    <a:pt x="1296" y="36"/>
                    <a:pt x="1296" y="36"/>
                    <a:pt x="1297" y="36"/>
                  </a:cubicBezTo>
                  <a:cubicBezTo>
                    <a:pt x="1296" y="36"/>
                    <a:pt x="1296" y="36"/>
                    <a:pt x="1296" y="36"/>
                  </a:cubicBezTo>
                  <a:close/>
                  <a:moveTo>
                    <a:pt x="1469" y="73"/>
                  </a:moveTo>
                  <a:cubicBezTo>
                    <a:pt x="1469" y="73"/>
                    <a:pt x="1469" y="74"/>
                    <a:pt x="1469" y="74"/>
                  </a:cubicBezTo>
                  <a:cubicBezTo>
                    <a:pt x="1469" y="74"/>
                    <a:pt x="1469" y="73"/>
                    <a:pt x="1469" y="73"/>
                  </a:cubicBezTo>
                  <a:close/>
                  <a:moveTo>
                    <a:pt x="963" y="45"/>
                  </a:moveTo>
                  <a:cubicBezTo>
                    <a:pt x="963" y="46"/>
                    <a:pt x="963" y="46"/>
                    <a:pt x="963" y="47"/>
                  </a:cubicBezTo>
                  <a:cubicBezTo>
                    <a:pt x="964" y="46"/>
                    <a:pt x="963" y="46"/>
                    <a:pt x="963" y="45"/>
                  </a:cubicBezTo>
                  <a:close/>
                  <a:moveTo>
                    <a:pt x="687" y="43"/>
                  </a:moveTo>
                  <a:cubicBezTo>
                    <a:pt x="687" y="42"/>
                    <a:pt x="686" y="42"/>
                    <a:pt x="686" y="42"/>
                  </a:cubicBezTo>
                  <a:cubicBezTo>
                    <a:pt x="686" y="43"/>
                    <a:pt x="687" y="43"/>
                    <a:pt x="687" y="43"/>
                  </a:cubicBezTo>
                  <a:close/>
                  <a:moveTo>
                    <a:pt x="545" y="12"/>
                  </a:moveTo>
                  <a:cubicBezTo>
                    <a:pt x="546" y="12"/>
                    <a:pt x="546" y="12"/>
                    <a:pt x="546" y="12"/>
                  </a:cubicBezTo>
                  <a:cubicBezTo>
                    <a:pt x="546" y="12"/>
                    <a:pt x="546" y="12"/>
                    <a:pt x="545" y="12"/>
                  </a:cubicBezTo>
                  <a:close/>
                  <a:moveTo>
                    <a:pt x="1549" y="74"/>
                  </a:moveTo>
                  <a:cubicBezTo>
                    <a:pt x="1549" y="74"/>
                    <a:pt x="1549" y="74"/>
                    <a:pt x="1548" y="74"/>
                  </a:cubicBezTo>
                  <a:cubicBezTo>
                    <a:pt x="1549" y="74"/>
                    <a:pt x="1549" y="74"/>
                    <a:pt x="1549" y="74"/>
                  </a:cubicBezTo>
                  <a:close/>
                  <a:moveTo>
                    <a:pt x="1411" y="75"/>
                  </a:moveTo>
                  <a:cubicBezTo>
                    <a:pt x="1411" y="75"/>
                    <a:pt x="1411" y="74"/>
                    <a:pt x="1411" y="74"/>
                  </a:cubicBezTo>
                  <a:cubicBezTo>
                    <a:pt x="1411" y="74"/>
                    <a:pt x="1411" y="75"/>
                    <a:pt x="1411" y="75"/>
                  </a:cubicBezTo>
                  <a:close/>
                  <a:moveTo>
                    <a:pt x="1364" y="75"/>
                  </a:moveTo>
                  <a:cubicBezTo>
                    <a:pt x="1363" y="75"/>
                    <a:pt x="1363" y="75"/>
                    <a:pt x="1363" y="75"/>
                  </a:cubicBezTo>
                  <a:cubicBezTo>
                    <a:pt x="1363" y="75"/>
                    <a:pt x="1364" y="75"/>
                    <a:pt x="1364" y="75"/>
                  </a:cubicBezTo>
                  <a:close/>
                  <a:moveTo>
                    <a:pt x="835" y="37"/>
                  </a:moveTo>
                  <a:cubicBezTo>
                    <a:pt x="836" y="37"/>
                    <a:pt x="836" y="36"/>
                    <a:pt x="836" y="36"/>
                  </a:cubicBezTo>
                  <a:cubicBezTo>
                    <a:pt x="836" y="36"/>
                    <a:pt x="835" y="36"/>
                    <a:pt x="835" y="37"/>
                  </a:cubicBezTo>
                  <a:close/>
                  <a:moveTo>
                    <a:pt x="1534" y="76"/>
                  </a:moveTo>
                  <a:cubicBezTo>
                    <a:pt x="1534" y="76"/>
                    <a:pt x="1534" y="76"/>
                    <a:pt x="1534" y="75"/>
                  </a:cubicBezTo>
                  <a:cubicBezTo>
                    <a:pt x="1534" y="75"/>
                    <a:pt x="1534" y="76"/>
                    <a:pt x="1534" y="76"/>
                  </a:cubicBezTo>
                  <a:close/>
                  <a:moveTo>
                    <a:pt x="972" y="27"/>
                  </a:moveTo>
                  <a:cubicBezTo>
                    <a:pt x="972" y="27"/>
                    <a:pt x="972" y="28"/>
                    <a:pt x="971" y="28"/>
                  </a:cubicBezTo>
                  <a:cubicBezTo>
                    <a:pt x="972" y="28"/>
                    <a:pt x="972" y="28"/>
                    <a:pt x="972" y="27"/>
                  </a:cubicBezTo>
                  <a:close/>
                  <a:moveTo>
                    <a:pt x="876" y="37"/>
                  </a:moveTo>
                  <a:cubicBezTo>
                    <a:pt x="877" y="37"/>
                    <a:pt x="877" y="36"/>
                    <a:pt x="877" y="36"/>
                  </a:cubicBezTo>
                  <a:cubicBezTo>
                    <a:pt x="877" y="36"/>
                    <a:pt x="876" y="36"/>
                    <a:pt x="876" y="37"/>
                  </a:cubicBezTo>
                  <a:close/>
                  <a:moveTo>
                    <a:pt x="1702" y="76"/>
                  </a:moveTo>
                  <a:cubicBezTo>
                    <a:pt x="1702" y="76"/>
                    <a:pt x="1702" y="76"/>
                    <a:pt x="1703" y="75"/>
                  </a:cubicBezTo>
                  <a:cubicBezTo>
                    <a:pt x="1702" y="75"/>
                    <a:pt x="1702" y="76"/>
                    <a:pt x="1702" y="76"/>
                  </a:cubicBezTo>
                  <a:close/>
                  <a:moveTo>
                    <a:pt x="1411" y="77"/>
                  </a:moveTo>
                  <a:cubicBezTo>
                    <a:pt x="1412" y="77"/>
                    <a:pt x="1412" y="76"/>
                    <a:pt x="1411" y="76"/>
                  </a:cubicBezTo>
                  <a:cubicBezTo>
                    <a:pt x="1411" y="76"/>
                    <a:pt x="1411" y="77"/>
                    <a:pt x="1411" y="77"/>
                  </a:cubicBezTo>
                  <a:close/>
                  <a:moveTo>
                    <a:pt x="1570" y="28"/>
                  </a:moveTo>
                  <a:cubicBezTo>
                    <a:pt x="1570" y="28"/>
                    <a:pt x="1570" y="27"/>
                    <a:pt x="1570" y="27"/>
                  </a:cubicBezTo>
                  <a:cubicBezTo>
                    <a:pt x="1570" y="27"/>
                    <a:pt x="1570" y="28"/>
                    <a:pt x="1570" y="28"/>
                  </a:cubicBezTo>
                  <a:close/>
                  <a:moveTo>
                    <a:pt x="1738" y="28"/>
                  </a:moveTo>
                  <a:cubicBezTo>
                    <a:pt x="1738" y="28"/>
                    <a:pt x="1738" y="27"/>
                    <a:pt x="1738" y="27"/>
                  </a:cubicBezTo>
                  <a:cubicBezTo>
                    <a:pt x="1738" y="27"/>
                    <a:pt x="1738" y="28"/>
                    <a:pt x="1738" y="28"/>
                  </a:cubicBezTo>
                  <a:close/>
                  <a:moveTo>
                    <a:pt x="1041" y="76"/>
                  </a:moveTo>
                  <a:cubicBezTo>
                    <a:pt x="1041" y="77"/>
                    <a:pt x="1041" y="77"/>
                    <a:pt x="1041" y="78"/>
                  </a:cubicBezTo>
                  <a:cubicBezTo>
                    <a:pt x="1041" y="77"/>
                    <a:pt x="1042" y="77"/>
                    <a:pt x="1041" y="76"/>
                  </a:cubicBezTo>
                  <a:close/>
                  <a:moveTo>
                    <a:pt x="1111" y="43"/>
                  </a:moveTo>
                  <a:cubicBezTo>
                    <a:pt x="1112" y="43"/>
                    <a:pt x="1112" y="43"/>
                    <a:pt x="1112" y="42"/>
                  </a:cubicBezTo>
                  <a:cubicBezTo>
                    <a:pt x="1112" y="43"/>
                    <a:pt x="1111" y="43"/>
                    <a:pt x="1111" y="43"/>
                  </a:cubicBezTo>
                  <a:close/>
                  <a:moveTo>
                    <a:pt x="1219" y="77"/>
                  </a:moveTo>
                  <a:cubicBezTo>
                    <a:pt x="1219" y="77"/>
                    <a:pt x="1219" y="78"/>
                    <a:pt x="1219" y="78"/>
                  </a:cubicBezTo>
                  <a:cubicBezTo>
                    <a:pt x="1219" y="78"/>
                    <a:pt x="1219" y="77"/>
                    <a:pt x="1219" y="77"/>
                  </a:cubicBezTo>
                  <a:close/>
                  <a:moveTo>
                    <a:pt x="1412" y="79"/>
                  </a:moveTo>
                  <a:cubicBezTo>
                    <a:pt x="1412" y="78"/>
                    <a:pt x="1412" y="78"/>
                    <a:pt x="1411" y="77"/>
                  </a:cubicBezTo>
                  <a:cubicBezTo>
                    <a:pt x="1412" y="78"/>
                    <a:pt x="1411" y="78"/>
                    <a:pt x="1412" y="79"/>
                  </a:cubicBezTo>
                  <a:close/>
                  <a:moveTo>
                    <a:pt x="686" y="78"/>
                  </a:moveTo>
                  <a:cubicBezTo>
                    <a:pt x="685" y="78"/>
                    <a:pt x="685" y="78"/>
                    <a:pt x="685" y="77"/>
                  </a:cubicBezTo>
                  <a:cubicBezTo>
                    <a:pt x="685" y="78"/>
                    <a:pt x="685" y="78"/>
                    <a:pt x="686" y="78"/>
                  </a:cubicBezTo>
                  <a:close/>
                  <a:moveTo>
                    <a:pt x="1134" y="43"/>
                  </a:moveTo>
                  <a:cubicBezTo>
                    <a:pt x="1133" y="42"/>
                    <a:pt x="1133" y="42"/>
                    <a:pt x="1132" y="42"/>
                  </a:cubicBezTo>
                  <a:cubicBezTo>
                    <a:pt x="1133" y="43"/>
                    <a:pt x="1133" y="43"/>
                    <a:pt x="1134" y="43"/>
                  </a:cubicBezTo>
                  <a:close/>
                  <a:moveTo>
                    <a:pt x="748" y="79"/>
                  </a:moveTo>
                  <a:cubicBezTo>
                    <a:pt x="748" y="78"/>
                    <a:pt x="748" y="78"/>
                    <a:pt x="748" y="77"/>
                  </a:cubicBezTo>
                  <a:cubicBezTo>
                    <a:pt x="748" y="78"/>
                    <a:pt x="747" y="78"/>
                    <a:pt x="748" y="79"/>
                  </a:cubicBezTo>
                  <a:close/>
                  <a:moveTo>
                    <a:pt x="1030" y="80"/>
                  </a:moveTo>
                  <a:cubicBezTo>
                    <a:pt x="1030" y="79"/>
                    <a:pt x="1030" y="79"/>
                    <a:pt x="1030" y="78"/>
                  </a:cubicBezTo>
                  <a:cubicBezTo>
                    <a:pt x="1030" y="79"/>
                    <a:pt x="1030" y="79"/>
                    <a:pt x="1030" y="80"/>
                  </a:cubicBezTo>
                  <a:close/>
                  <a:moveTo>
                    <a:pt x="1215" y="43"/>
                  </a:moveTo>
                  <a:cubicBezTo>
                    <a:pt x="1216" y="43"/>
                    <a:pt x="1216" y="43"/>
                    <a:pt x="1216" y="42"/>
                  </a:cubicBezTo>
                  <a:cubicBezTo>
                    <a:pt x="1215" y="42"/>
                    <a:pt x="1215" y="43"/>
                    <a:pt x="1215" y="43"/>
                  </a:cubicBezTo>
                  <a:close/>
                  <a:moveTo>
                    <a:pt x="1411" y="38"/>
                  </a:moveTo>
                  <a:cubicBezTo>
                    <a:pt x="1411" y="37"/>
                    <a:pt x="1411" y="37"/>
                    <a:pt x="1411" y="36"/>
                  </a:cubicBezTo>
                  <a:cubicBezTo>
                    <a:pt x="1411" y="36"/>
                    <a:pt x="1411" y="37"/>
                    <a:pt x="1411" y="38"/>
                  </a:cubicBezTo>
                  <a:close/>
                  <a:moveTo>
                    <a:pt x="1208" y="80"/>
                  </a:moveTo>
                  <a:cubicBezTo>
                    <a:pt x="1208" y="79"/>
                    <a:pt x="1208" y="79"/>
                    <a:pt x="1208" y="78"/>
                  </a:cubicBezTo>
                  <a:cubicBezTo>
                    <a:pt x="1208" y="79"/>
                    <a:pt x="1208" y="80"/>
                    <a:pt x="1208" y="80"/>
                  </a:cubicBezTo>
                  <a:close/>
                  <a:moveTo>
                    <a:pt x="1543" y="79"/>
                  </a:moveTo>
                  <a:cubicBezTo>
                    <a:pt x="1543" y="79"/>
                    <a:pt x="1542" y="80"/>
                    <a:pt x="1542" y="80"/>
                  </a:cubicBezTo>
                  <a:cubicBezTo>
                    <a:pt x="1543" y="80"/>
                    <a:pt x="1543" y="80"/>
                    <a:pt x="1543" y="79"/>
                  </a:cubicBezTo>
                  <a:close/>
                  <a:moveTo>
                    <a:pt x="1711" y="79"/>
                  </a:moveTo>
                  <a:cubicBezTo>
                    <a:pt x="1711" y="79"/>
                    <a:pt x="1711" y="80"/>
                    <a:pt x="1710" y="80"/>
                  </a:cubicBezTo>
                  <a:cubicBezTo>
                    <a:pt x="1711" y="80"/>
                    <a:pt x="1711" y="80"/>
                    <a:pt x="1711" y="79"/>
                  </a:cubicBezTo>
                  <a:close/>
                  <a:moveTo>
                    <a:pt x="971" y="29"/>
                  </a:moveTo>
                  <a:cubicBezTo>
                    <a:pt x="970" y="29"/>
                    <a:pt x="970" y="29"/>
                    <a:pt x="970" y="30"/>
                  </a:cubicBezTo>
                  <a:cubicBezTo>
                    <a:pt x="971" y="30"/>
                    <a:pt x="971" y="29"/>
                    <a:pt x="971" y="29"/>
                  </a:cubicBezTo>
                  <a:close/>
                  <a:moveTo>
                    <a:pt x="1087" y="55"/>
                  </a:moveTo>
                  <a:cubicBezTo>
                    <a:pt x="1087" y="56"/>
                    <a:pt x="1087" y="56"/>
                    <a:pt x="1087" y="57"/>
                  </a:cubicBezTo>
                  <a:cubicBezTo>
                    <a:pt x="1087" y="56"/>
                    <a:pt x="1088" y="56"/>
                    <a:pt x="1087" y="55"/>
                  </a:cubicBezTo>
                  <a:close/>
                  <a:moveTo>
                    <a:pt x="970" y="81"/>
                  </a:moveTo>
                  <a:cubicBezTo>
                    <a:pt x="971" y="81"/>
                    <a:pt x="971" y="82"/>
                    <a:pt x="971" y="82"/>
                  </a:cubicBezTo>
                  <a:cubicBezTo>
                    <a:pt x="971" y="81"/>
                    <a:pt x="971" y="81"/>
                    <a:pt x="970" y="81"/>
                  </a:cubicBezTo>
                  <a:close/>
                  <a:moveTo>
                    <a:pt x="589" y="83"/>
                  </a:moveTo>
                  <a:cubicBezTo>
                    <a:pt x="589" y="83"/>
                    <a:pt x="589" y="84"/>
                    <a:pt x="589" y="84"/>
                  </a:cubicBezTo>
                  <a:cubicBezTo>
                    <a:pt x="589" y="84"/>
                    <a:pt x="589" y="83"/>
                    <a:pt x="589" y="83"/>
                  </a:cubicBezTo>
                  <a:close/>
                  <a:moveTo>
                    <a:pt x="975" y="85"/>
                  </a:moveTo>
                  <a:cubicBezTo>
                    <a:pt x="975" y="86"/>
                    <a:pt x="975" y="86"/>
                    <a:pt x="976" y="86"/>
                  </a:cubicBezTo>
                  <a:cubicBezTo>
                    <a:pt x="976" y="86"/>
                    <a:pt x="975" y="86"/>
                    <a:pt x="975" y="85"/>
                  </a:cubicBezTo>
                  <a:close/>
                  <a:moveTo>
                    <a:pt x="1675" y="12"/>
                  </a:moveTo>
                  <a:cubicBezTo>
                    <a:pt x="1675" y="13"/>
                    <a:pt x="1675" y="13"/>
                    <a:pt x="1676" y="13"/>
                  </a:cubicBezTo>
                  <a:cubicBezTo>
                    <a:pt x="1676" y="13"/>
                    <a:pt x="1675" y="12"/>
                    <a:pt x="1675" y="12"/>
                  </a:cubicBezTo>
                  <a:close/>
                  <a:moveTo>
                    <a:pt x="1223" y="86"/>
                  </a:moveTo>
                  <a:cubicBezTo>
                    <a:pt x="1223" y="86"/>
                    <a:pt x="1223" y="87"/>
                    <a:pt x="1224" y="87"/>
                  </a:cubicBezTo>
                  <a:cubicBezTo>
                    <a:pt x="1224" y="86"/>
                    <a:pt x="1223" y="86"/>
                    <a:pt x="1223" y="86"/>
                  </a:cubicBezTo>
                  <a:close/>
                  <a:moveTo>
                    <a:pt x="718" y="97"/>
                  </a:moveTo>
                  <a:cubicBezTo>
                    <a:pt x="718" y="97"/>
                    <a:pt x="718" y="97"/>
                    <a:pt x="717" y="96"/>
                  </a:cubicBezTo>
                  <a:cubicBezTo>
                    <a:pt x="717" y="97"/>
                    <a:pt x="718" y="97"/>
                    <a:pt x="718" y="97"/>
                  </a:cubicBezTo>
                  <a:close/>
                  <a:moveTo>
                    <a:pt x="1143" y="55"/>
                  </a:moveTo>
                  <a:cubicBezTo>
                    <a:pt x="1143" y="55"/>
                    <a:pt x="1143" y="54"/>
                    <a:pt x="1143" y="54"/>
                  </a:cubicBezTo>
                  <a:cubicBezTo>
                    <a:pt x="1143" y="54"/>
                    <a:pt x="1143" y="55"/>
                    <a:pt x="1143" y="55"/>
                  </a:cubicBezTo>
                  <a:close/>
                  <a:moveTo>
                    <a:pt x="880" y="44"/>
                  </a:moveTo>
                  <a:cubicBezTo>
                    <a:pt x="879" y="44"/>
                    <a:pt x="879" y="44"/>
                    <a:pt x="879" y="45"/>
                  </a:cubicBezTo>
                  <a:cubicBezTo>
                    <a:pt x="879" y="45"/>
                    <a:pt x="879" y="45"/>
                    <a:pt x="880" y="44"/>
                  </a:cubicBezTo>
                  <a:close/>
                  <a:moveTo>
                    <a:pt x="1348" y="14"/>
                  </a:moveTo>
                  <a:cubicBezTo>
                    <a:pt x="1348" y="13"/>
                    <a:pt x="1349" y="13"/>
                    <a:pt x="1349" y="13"/>
                  </a:cubicBezTo>
                  <a:cubicBezTo>
                    <a:pt x="1348" y="13"/>
                    <a:pt x="1348" y="13"/>
                    <a:pt x="1348" y="14"/>
                  </a:cubicBezTo>
                  <a:close/>
                  <a:moveTo>
                    <a:pt x="1344" y="88"/>
                  </a:moveTo>
                  <a:cubicBezTo>
                    <a:pt x="1344" y="88"/>
                    <a:pt x="1344" y="87"/>
                    <a:pt x="1344" y="87"/>
                  </a:cubicBezTo>
                  <a:cubicBezTo>
                    <a:pt x="1343" y="87"/>
                    <a:pt x="1344" y="87"/>
                    <a:pt x="1344" y="88"/>
                  </a:cubicBezTo>
                  <a:close/>
                  <a:moveTo>
                    <a:pt x="658" y="88"/>
                  </a:moveTo>
                  <a:cubicBezTo>
                    <a:pt x="659" y="88"/>
                    <a:pt x="659" y="88"/>
                    <a:pt x="659" y="88"/>
                  </a:cubicBezTo>
                  <a:cubicBezTo>
                    <a:pt x="659" y="88"/>
                    <a:pt x="659" y="87"/>
                    <a:pt x="658" y="88"/>
                  </a:cubicBezTo>
                  <a:close/>
                  <a:moveTo>
                    <a:pt x="1355" y="87"/>
                  </a:moveTo>
                  <a:cubicBezTo>
                    <a:pt x="1354" y="88"/>
                    <a:pt x="1354" y="88"/>
                    <a:pt x="1354" y="89"/>
                  </a:cubicBezTo>
                  <a:cubicBezTo>
                    <a:pt x="1355" y="88"/>
                    <a:pt x="1355" y="88"/>
                    <a:pt x="1355" y="87"/>
                  </a:cubicBezTo>
                  <a:close/>
                  <a:moveTo>
                    <a:pt x="1557" y="56"/>
                  </a:moveTo>
                  <a:cubicBezTo>
                    <a:pt x="1557" y="56"/>
                    <a:pt x="1558" y="56"/>
                    <a:pt x="1558" y="56"/>
                  </a:cubicBezTo>
                  <a:cubicBezTo>
                    <a:pt x="1558" y="56"/>
                    <a:pt x="1557" y="56"/>
                    <a:pt x="1557" y="56"/>
                  </a:cubicBezTo>
                  <a:close/>
                  <a:moveTo>
                    <a:pt x="660" y="88"/>
                  </a:moveTo>
                  <a:cubicBezTo>
                    <a:pt x="660" y="89"/>
                    <a:pt x="660" y="89"/>
                    <a:pt x="661" y="89"/>
                  </a:cubicBezTo>
                  <a:cubicBezTo>
                    <a:pt x="660" y="89"/>
                    <a:pt x="660" y="88"/>
                    <a:pt x="660" y="88"/>
                  </a:cubicBezTo>
                  <a:close/>
                  <a:moveTo>
                    <a:pt x="962" y="89"/>
                  </a:moveTo>
                  <a:cubicBezTo>
                    <a:pt x="962" y="89"/>
                    <a:pt x="961" y="89"/>
                    <a:pt x="961" y="88"/>
                  </a:cubicBezTo>
                  <a:cubicBezTo>
                    <a:pt x="961" y="89"/>
                    <a:pt x="961" y="89"/>
                    <a:pt x="962" y="89"/>
                  </a:cubicBezTo>
                  <a:close/>
                  <a:moveTo>
                    <a:pt x="1343" y="90"/>
                  </a:moveTo>
                  <a:cubicBezTo>
                    <a:pt x="1344" y="89"/>
                    <a:pt x="1344" y="89"/>
                    <a:pt x="1344" y="88"/>
                  </a:cubicBezTo>
                  <a:cubicBezTo>
                    <a:pt x="1343" y="89"/>
                    <a:pt x="1343" y="89"/>
                    <a:pt x="1343" y="90"/>
                  </a:cubicBezTo>
                  <a:close/>
                  <a:moveTo>
                    <a:pt x="1570" y="38"/>
                  </a:moveTo>
                  <a:cubicBezTo>
                    <a:pt x="1570" y="37"/>
                    <a:pt x="1570" y="37"/>
                    <a:pt x="1570" y="36"/>
                  </a:cubicBezTo>
                  <a:cubicBezTo>
                    <a:pt x="1570" y="37"/>
                    <a:pt x="1570" y="37"/>
                    <a:pt x="1570" y="38"/>
                  </a:cubicBezTo>
                  <a:close/>
                  <a:moveTo>
                    <a:pt x="1265" y="56"/>
                  </a:moveTo>
                  <a:cubicBezTo>
                    <a:pt x="1265" y="56"/>
                    <a:pt x="1265" y="57"/>
                    <a:pt x="1265" y="57"/>
                  </a:cubicBezTo>
                  <a:cubicBezTo>
                    <a:pt x="1265" y="57"/>
                    <a:pt x="1265" y="56"/>
                    <a:pt x="1265" y="56"/>
                  </a:cubicBezTo>
                  <a:close/>
                  <a:moveTo>
                    <a:pt x="1738" y="38"/>
                  </a:moveTo>
                  <a:cubicBezTo>
                    <a:pt x="1738" y="37"/>
                    <a:pt x="1738" y="37"/>
                    <a:pt x="1738" y="36"/>
                  </a:cubicBezTo>
                  <a:cubicBezTo>
                    <a:pt x="1738" y="37"/>
                    <a:pt x="1738" y="37"/>
                    <a:pt x="1738" y="38"/>
                  </a:cubicBezTo>
                  <a:close/>
                  <a:moveTo>
                    <a:pt x="1469" y="31"/>
                  </a:moveTo>
                  <a:cubicBezTo>
                    <a:pt x="1469" y="31"/>
                    <a:pt x="1469" y="32"/>
                    <a:pt x="1469" y="32"/>
                  </a:cubicBezTo>
                  <a:cubicBezTo>
                    <a:pt x="1469" y="32"/>
                    <a:pt x="1469" y="31"/>
                    <a:pt x="1469" y="31"/>
                  </a:cubicBezTo>
                  <a:close/>
                  <a:moveTo>
                    <a:pt x="623" y="89"/>
                  </a:moveTo>
                  <a:cubicBezTo>
                    <a:pt x="623" y="89"/>
                    <a:pt x="623" y="89"/>
                    <a:pt x="624" y="90"/>
                  </a:cubicBezTo>
                  <a:cubicBezTo>
                    <a:pt x="624" y="90"/>
                    <a:pt x="624" y="90"/>
                    <a:pt x="624" y="89"/>
                  </a:cubicBezTo>
                  <a:cubicBezTo>
                    <a:pt x="624" y="89"/>
                    <a:pt x="624" y="89"/>
                    <a:pt x="623" y="89"/>
                  </a:cubicBezTo>
                  <a:close/>
                  <a:moveTo>
                    <a:pt x="554" y="20"/>
                  </a:moveTo>
                  <a:cubicBezTo>
                    <a:pt x="553" y="20"/>
                    <a:pt x="553" y="20"/>
                    <a:pt x="553" y="20"/>
                  </a:cubicBezTo>
                  <a:cubicBezTo>
                    <a:pt x="553" y="20"/>
                    <a:pt x="554" y="20"/>
                    <a:pt x="554" y="20"/>
                  </a:cubicBezTo>
                  <a:close/>
                  <a:moveTo>
                    <a:pt x="1175" y="91"/>
                  </a:moveTo>
                  <a:cubicBezTo>
                    <a:pt x="1175" y="90"/>
                    <a:pt x="1175" y="90"/>
                    <a:pt x="1175" y="89"/>
                  </a:cubicBezTo>
                  <a:cubicBezTo>
                    <a:pt x="1175" y="90"/>
                    <a:pt x="1175" y="90"/>
                    <a:pt x="1175" y="91"/>
                  </a:cubicBezTo>
                  <a:close/>
                  <a:moveTo>
                    <a:pt x="1226" y="89"/>
                  </a:moveTo>
                  <a:cubicBezTo>
                    <a:pt x="1226" y="90"/>
                    <a:pt x="1227" y="90"/>
                    <a:pt x="1227" y="90"/>
                  </a:cubicBezTo>
                  <a:cubicBezTo>
                    <a:pt x="1227" y="90"/>
                    <a:pt x="1226" y="89"/>
                    <a:pt x="1226" y="89"/>
                  </a:cubicBezTo>
                  <a:close/>
                  <a:moveTo>
                    <a:pt x="1479" y="31"/>
                  </a:moveTo>
                  <a:cubicBezTo>
                    <a:pt x="1478" y="31"/>
                    <a:pt x="1478" y="31"/>
                    <a:pt x="1477" y="31"/>
                  </a:cubicBezTo>
                  <a:cubicBezTo>
                    <a:pt x="1478" y="32"/>
                    <a:pt x="1478" y="32"/>
                    <a:pt x="1479" y="31"/>
                  </a:cubicBezTo>
                  <a:close/>
                  <a:moveTo>
                    <a:pt x="555" y="43"/>
                  </a:moveTo>
                  <a:cubicBezTo>
                    <a:pt x="555" y="43"/>
                    <a:pt x="556" y="44"/>
                    <a:pt x="556" y="44"/>
                  </a:cubicBezTo>
                  <a:cubicBezTo>
                    <a:pt x="556" y="43"/>
                    <a:pt x="556" y="43"/>
                    <a:pt x="555" y="43"/>
                  </a:cubicBezTo>
                  <a:close/>
                  <a:moveTo>
                    <a:pt x="766" y="90"/>
                  </a:moveTo>
                  <a:cubicBezTo>
                    <a:pt x="767" y="90"/>
                    <a:pt x="767" y="90"/>
                    <a:pt x="767" y="90"/>
                  </a:cubicBezTo>
                  <a:cubicBezTo>
                    <a:pt x="767" y="90"/>
                    <a:pt x="767" y="90"/>
                    <a:pt x="766" y="90"/>
                  </a:cubicBezTo>
                  <a:close/>
                  <a:moveTo>
                    <a:pt x="1355" y="20"/>
                  </a:moveTo>
                  <a:cubicBezTo>
                    <a:pt x="1354" y="20"/>
                    <a:pt x="1354" y="20"/>
                    <a:pt x="1354" y="20"/>
                  </a:cubicBezTo>
                  <a:cubicBezTo>
                    <a:pt x="1354" y="20"/>
                    <a:pt x="1355" y="20"/>
                    <a:pt x="1355" y="20"/>
                  </a:cubicBezTo>
                  <a:close/>
                  <a:moveTo>
                    <a:pt x="575" y="56"/>
                  </a:moveTo>
                  <a:cubicBezTo>
                    <a:pt x="576" y="56"/>
                    <a:pt x="576" y="56"/>
                    <a:pt x="576" y="56"/>
                  </a:cubicBezTo>
                  <a:cubicBezTo>
                    <a:pt x="576" y="56"/>
                    <a:pt x="576" y="56"/>
                    <a:pt x="575" y="56"/>
                  </a:cubicBezTo>
                  <a:close/>
                  <a:moveTo>
                    <a:pt x="727" y="90"/>
                  </a:moveTo>
                  <a:cubicBezTo>
                    <a:pt x="727" y="90"/>
                    <a:pt x="727" y="91"/>
                    <a:pt x="728" y="91"/>
                  </a:cubicBezTo>
                  <a:cubicBezTo>
                    <a:pt x="728" y="91"/>
                    <a:pt x="728" y="90"/>
                    <a:pt x="727" y="90"/>
                  </a:cubicBezTo>
                  <a:close/>
                  <a:moveTo>
                    <a:pt x="753" y="91"/>
                  </a:moveTo>
                  <a:cubicBezTo>
                    <a:pt x="753" y="91"/>
                    <a:pt x="753" y="90"/>
                    <a:pt x="752" y="90"/>
                  </a:cubicBezTo>
                  <a:cubicBezTo>
                    <a:pt x="752" y="91"/>
                    <a:pt x="752" y="91"/>
                    <a:pt x="753" y="91"/>
                  </a:cubicBezTo>
                  <a:close/>
                  <a:moveTo>
                    <a:pt x="755" y="44"/>
                  </a:moveTo>
                  <a:cubicBezTo>
                    <a:pt x="755" y="44"/>
                    <a:pt x="755" y="44"/>
                    <a:pt x="755" y="43"/>
                  </a:cubicBezTo>
                  <a:cubicBezTo>
                    <a:pt x="755" y="43"/>
                    <a:pt x="755" y="44"/>
                    <a:pt x="755" y="44"/>
                  </a:cubicBezTo>
                  <a:close/>
                  <a:moveTo>
                    <a:pt x="1213" y="91"/>
                  </a:moveTo>
                  <a:cubicBezTo>
                    <a:pt x="1213" y="91"/>
                    <a:pt x="1213" y="91"/>
                    <a:pt x="1212" y="90"/>
                  </a:cubicBezTo>
                  <a:cubicBezTo>
                    <a:pt x="1212" y="91"/>
                    <a:pt x="1213" y="91"/>
                    <a:pt x="1213" y="91"/>
                  </a:cubicBezTo>
                  <a:close/>
                  <a:moveTo>
                    <a:pt x="1412" y="34"/>
                  </a:moveTo>
                  <a:cubicBezTo>
                    <a:pt x="1412" y="34"/>
                    <a:pt x="1412" y="33"/>
                    <a:pt x="1412" y="33"/>
                  </a:cubicBezTo>
                  <a:cubicBezTo>
                    <a:pt x="1411" y="33"/>
                    <a:pt x="1412" y="34"/>
                    <a:pt x="1412" y="34"/>
                  </a:cubicBezTo>
                  <a:close/>
                  <a:moveTo>
                    <a:pt x="1469" y="33"/>
                  </a:moveTo>
                  <a:cubicBezTo>
                    <a:pt x="1469" y="33"/>
                    <a:pt x="1469" y="34"/>
                    <a:pt x="1469" y="34"/>
                  </a:cubicBezTo>
                  <a:cubicBezTo>
                    <a:pt x="1469" y="34"/>
                    <a:pt x="1469" y="33"/>
                    <a:pt x="1469" y="33"/>
                  </a:cubicBezTo>
                  <a:close/>
                  <a:moveTo>
                    <a:pt x="675" y="33"/>
                  </a:moveTo>
                  <a:cubicBezTo>
                    <a:pt x="676" y="33"/>
                    <a:pt x="676" y="33"/>
                    <a:pt x="677" y="33"/>
                  </a:cubicBezTo>
                  <a:cubicBezTo>
                    <a:pt x="676" y="33"/>
                    <a:pt x="676" y="33"/>
                    <a:pt x="675" y="33"/>
                  </a:cubicBezTo>
                  <a:close/>
                  <a:moveTo>
                    <a:pt x="771" y="33"/>
                  </a:moveTo>
                  <a:cubicBezTo>
                    <a:pt x="772" y="33"/>
                    <a:pt x="772" y="33"/>
                    <a:pt x="773" y="33"/>
                  </a:cubicBezTo>
                  <a:cubicBezTo>
                    <a:pt x="772" y="33"/>
                    <a:pt x="772" y="33"/>
                    <a:pt x="771" y="33"/>
                  </a:cubicBezTo>
                  <a:close/>
                  <a:moveTo>
                    <a:pt x="784" y="33"/>
                  </a:moveTo>
                  <a:cubicBezTo>
                    <a:pt x="784" y="33"/>
                    <a:pt x="785" y="33"/>
                    <a:pt x="785" y="33"/>
                  </a:cubicBezTo>
                  <a:cubicBezTo>
                    <a:pt x="785" y="33"/>
                    <a:pt x="784" y="33"/>
                    <a:pt x="784" y="33"/>
                  </a:cubicBezTo>
                  <a:close/>
                  <a:moveTo>
                    <a:pt x="843" y="33"/>
                  </a:moveTo>
                  <a:cubicBezTo>
                    <a:pt x="843" y="33"/>
                    <a:pt x="844" y="33"/>
                    <a:pt x="844" y="33"/>
                  </a:cubicBezTo>
                  <a:cubicBezTo>
                    <a:pt x="844" y="33"/>
                    <a:pt x="843" y="33"/>
                    <a:pt x="843" y="33"/>
                  </a:cubicBezTo>
                  <a:close/>
                  <a:moveTo>
                    <a:pt x="1154" y="49"/>
                  </a:moveTo>
                  <a:cubicBezTo>
                    <a:pt x="1154" y="50"/>
                    <a:pt x="1154" y="50"/>
                    <a:pt x="1154" y="51"/>
                  </a:cubicBezTo>
                  <a:cubicBezTo>
                    <a:pt x="1154" y="50"/>
                    <a:pt x="1154" y="50"/>
                    <a:pt x="1154" y="49"/>
                  </a:cubicBezTo>
                  <a:close/>
                  <a:moveTo>
                    <a:pt x="1082" y="43"/>
                  </a:moveTo>
                  <a:cubicBezTo>
                    <a:pt x="1082" y="43"/>
                    <a:pt x="1082" y="44"/>
                    <a:pt x="1083" y="44"/>
                  </a:cubicBezTo>
                  <a:cubicBezTo>
                    <a:pt x="1083" y="44"/>
                    <a:pt x="1083" y="43"/>
                    <a:pt x="1082" y="43"/>
                  </a:cubicBezTo>
                  <a:close/>
                  <a:moveTo>
                    <a:pt x="904" y="37"/>
                  </a:moveTo>
                  <a:cubicBezTo>
                    <a:pt x="905" y="37"/>
                    <a:pt x="905" y="37"/>
                    <a:pt x="905" y="38"/>
                  </a:cubicBezTo>
                  <a:cubicBezTo>
                    <a:pt x="905" y="37"/>
                    <a:pt x="905" y="37"/>
                    <a:pt x="904" y="37"/>
                  </a:cubicBezTo>
                  <a:close/>
                  <a:moveTo>
                    <a:pt x="884" y="33"/>
                  </a:moveTo>
                  <a:cubicBezTo>
                    <a:pt x="884" y="33"/>
                    <a:pt x="885" y="33"/>
                    <a:pt x="885" y="33"/>
                  </a:cubicBezTo>
                  <a:cubicBezTo>
                    <a:pt x="885" y="33"/>
                    <a:pt x="884" y="33"/>
                    <a:pt x="884" y="33"/>
                  </a:cubicBezTo>
                  <a:close/>
                  <a:moveTo>
                    <a:pt x="896" y="33"/>
                  </a:moveTo>
                  <a:cubicBezTo>
                    <a:pt x="896" y="33"/>
                    <a:pt x="896" y="33"/>
                    <a:pt x="897" y="33"/>
                  </a:cubicBezTo>
                  <a:cubicBezTo>
                    <a:pt x="897" y="33"/>
                    <a:pt x="896" y="33"/>
                    <a:pt x="896" y="33"/>
                  </a:cubicBezTo>
                  <a:close/>
                  <a:moveTo>
                    <a:pt x="1463" y="90"/>
                  </a:moveTo>
                  <a:cubicBezTo>
                    <a:pt x="1462" y="91"/>
                    <a:pt x="1462" y="91"/>
                    <a:pt x="1462" y="91"/>
                  </a:cubicBezTo>
                  <a:cubicBezTo>
                    <a:pt x="1462" y="91"/>
                    <a:pt x="1463" y="91"/>
                    <a:pt x="1463" y="90"/>
                  </a:cubicBezTo>
                  <a:close/>
                  <a:moveTo>
                    <a:pt x="754" y="92"/>
                  </a:moveTo>
                  <a:cubicBezTo>
                    <a:pt x="754" y="92"/>
                    <a:pt x="753" y="91"/>
                    <a:pt x="753" y="91"/>
                  </a:cubicBezTo>
                  <a:cubicBezTo>
                    <a:pt x="753" y="92"/>
                    <a:pt x="753" y="92"/>
                    <a:pt x="754" y="92"/>
                  </a:cubicBezTo>
                  <a:close/>
                  <a:moveTo>
                    <a:pt x="1053" y="33"/>
                  </a:moveTo>
                  <a:cubicBezTo>
                    <a:pt x="1054" y="33"/>
                    <a:pt x="1054" y="33"/>
                    <a:pt x="1055" y="33"/>
                  </a:cubicBezTo>
                  <a:cubicBezTo>
                    <a:pt x="1054" y="33"/>
                    <a:pt x="1054" y="33"/>
                    <a:pt x="1053" y="33"/>
                  </a:cubicBezTo>
                  <a:close/>
                  <a:moveTo>
                    <a:pt x="1066" y="33"/>
                  </a:moveTo>
                  <a:cubicBezTo>
                    <a:pt x="1066" y="33"/>
                    <a:pt x="1067" y="33"/>
                    <a:pt x="1067" y="33"/>
                  </a:cubicBezTo>
                  <a:cubicBezTo>
                    <a:pt x="1067" y="33"/>
                    <a:pt x="1066" y="33"/>
                    <a:pt x="1066" y="33"/>
                  </a:cubicBezTo>
                  <a:close/>
                  <a:moveTo>
                    <a:pt x="1126" y="33"/>
                  </a:moveTo>
                  <a:cubicBezTo>
                    <a:pt x="1126" y="33"/>
                    <a:pt x="1127" y="33"/>
                    <a:pt x="1127" y="33"/>
                  </a:cubicBezTo>
                  <a:cubicBezTo>
                    <a:pt x="1127" y="33"/>
                    <a:pt x="1126" y="33"/>
                    <a:pt x="1126" y="33"/>
                  </a:cubicBezTo>
                  <a:close/>
                  <a:moveTo>
                    <a:pt x="1137" y="33"/>
                  </a:moveTo>
                  <a:cubicBezTo>
                    <a:pt x="1138" y="33"/>
                    <a:pt x="1138" y="33"/>
                    <a:pt x="1139" y="33"/>
                  </a:cubicBezTo>
                  <a:cubicBezTo>
                    <a:pt x="1139" y="33"/>
                    <a:pt x="1138" y="33"/>
                    <a:pt x="1137" y="33"/>
                  </a:cubicBezTo>
                  <a:close/>
                  <a:moveTo>
                    <a:pt x="979" y="21"/>
                  </a:moveTo>
                  <a:cubicBezTo>
                    <a:pt x="978" y="22"/>
                    <a:pt x="978" y="22"/>
                    <a:pt x="978" y="22"/>
                  </a:cubicBezTo>
                  <a:cubicBezTo>
                    <a:pt x="978" y="22"/>
                    <a:pt x="979" y="22"/>
                    <a:pt x="979" y="21"/>
                  </a:cubicBezTo>
                  <a:close/>
                  <a:moveTo>
                    <a:pt x="1461" y="14"/>
                  </a:moveTo>
                  <a:cubicBezTo>
                    <a:pt x="1461" y="15"/>
                    <a:pt x="1461" y="15"/>
                    <a:pt x="1462" y="15"/>
                  </a:cubicBezTo>
                  <a:cubicBezTo>
                    <a:pt x="1462" y="15"/>
                    <a:pt x="1461" y="14"/>
                    <a:pt x="1461" y="14"/>
                  </a:cubicBezTo>
                  <a:close/>
                  <a:moveTo>
                    <a:pt x="1231" y="33"/>
                  </a:moveTo>
                  <a:cubicBezTo>
                    <a:pt x="1232" y="33"/>
                    <a:pt x="1232" y="33"/>
                    <a:pt x="1233" y="33"/>
                  </a:cubicBezTo>
                  <a:cubicBezTo>
                    <a:pt x="1232" y="33"/>
                    <a:pt x="1232" y="33"/>
                    <a:pt x="1231" y="33"/>
                  </a:cubicBezTo>
                  <a:close/>
                  <a:moveTo>
                    <a:pt x="1244" y="33"/>
                  </a:moveTo>
                  <a:cubicBezTo>
                    <a:pt x="1244" y="33"/>
                    <a:pt x="1245" y="33"/>
                    <a:pt x="1245" y="33"/>
                  </a:cubicBezTo>
                  <a:cubicBezTo>
                    <a:pt x="1245" y="33"/>
                    <a:pt x="1244" y="33"/>
                    <a:pt x="1244" y="33"/>
                  </a:cubicBezTo>
                  <a:close/>
                  <a:moveTo>
                    <a:pt x="1675" y="53"/>
                  </a:moveTo>
                  <a:cubicBezTo>
                    <a:pt x="1674" y="54"/>
                    <a:pt x="1674" y="54"/>
                    <a:pt x="1674" y="54"/>
                  </a:cubicBezTo>
                  <a:cubicBezTo>
                    <a:pt x="1674" y="54"/>
                    <a:pt x="1674" y="54"/>
                    <a:pt x="1675" y="53"/>
                  </a:cubicBezTo>
                  <a:close/>
                  <a:moveTo>
                    <a:pt x="963" y="21"/>
                  </a:moveTo>
                  <a:cubicBezTo>
                    <a:pt x="963" y="21"/>
                    <a:pt x="963" y="21"/>
                    <a:pt x="964" y="20"/>
                  </a:cubicBezTo>
                  <a:cubicBezTo>
                    <a:pt x="963" y="21"/>
                    <a:pt x="963" y="21"/>
                    <a:pt x="963" y="21"/>
                  </a:cubicBezTo>
                  <a:close/>
                  <a:moveTo>
                    <a:pt x="1146" y="37"/>
                  </a:moveTo>
                  <a:cubicBezTo>
                    <a:pt x="1146" y="37"/>
                    <a:pt x="1147" y="37"/>
                    <a:pt x="1147" y="38"/>
                  </a:cubicBezTo>
                  <a:cubicBezTo>
                    <a:pt x="1147" y="37"/>
                    <a:pt x="1147" y="37"/>
                    <a:pt x="1146" y="37"/>
                  </a:cubicBezTo>
                  <a:close/>
                  <a:moveTo>
                    <a:pt x="987" y="92"/>
                  </a:moveTo>
                  <a:cubicBezTo>
                    <a:pt x="987" y="92"/>
                    <a:pt x="988" y="92"/>
                    <a:pt x="988" y="92"/>
                  </a:cubicBezTo>
                  <a:cubicBezTo>
                    <a:pt x="988" y="92"/>
                    <a:pt x="987" y="92"/>
                    <a:pt x="987" y="92"/>
                  </a:cubicBezTo>
                  <a:close/>
                  <a:moveTo>
                    <a:pt x="1007" y="92"/>
                  </a:moveTo>
                  <a:cubicBezTo>
                    <a:pt x="1007" y="92"/>
                    <a:pt x="1008" y="92"/>
                    <a:pt x="1008" y="92"/>
                  </a:cubicBezTo>
                  <a:cubicBezTo>
                    <a:pt x="1008" y="92"/>
                    <a:pt x="1007" y="92"/>
                    <a:pt x="1007" y="92"/>
                  </a:cubicBezTo>
                  <a:close/>
                  <a:moveTo>
                    <a:pt x="1087" y="53"/>
                  </a:moveTo>
                  <a:cubicBezTo>
                    <a:pt x="1087" y="54"/>
                    <a:pt x="1087" y="54"/>
                    <a:pt x="1087" y="55"/>
                  </a:cubicBezTo>
                  <a:cubicBezTo>
                    <a:pt x="1087" y="54"/>
                    <a:pt x="1087" y="54"/>
                    <a:pt x="1087" y="53"/>
                  </a:cubicBezTo>
                  <a:close/>
                  <a:moveTo>
                    <a:pt x="988" y="92"/>
                  </a:moveTo>
                  <a:cubicBezTo>
                    <a:pt x="989" y="93"/>
                    <a:pt x="989" y="92"/>
                    <a:pt x="990" y="92"/>
                  </a:cubicBezTo>
                  <a:cubicBezTo>
                    <a:pt x="990" y="92"/>
                    <a:pt x="989" y="92"/>
                    <a:pt x="988" y="92"/>
                  </a:cubicBezTo>
                  <a:close/>
                  <a:moveTo>
                    <a:pt x="755" y="93"/>
                  </a:moveTo>
                  <a:cubicBezTo>
                    <a:pt x="755" y="93"/>
                    <a:pt x="754" y="93"/>
                    <a:pt x="754" y="92"/>
                  </a:cubicBezTo>
                  <a:cubicBezTo>
                    <a:pt x="754" y="93"/>
                    <a:pt x="754" y="93"/>
                    <a:pt x="755" y="93"/>
                  </a:cubicBezTo>
                  <a:close/>
                  <a:moveTo>
                    <a:pt x="1419" y="93"/>
                  </a:moveTo>
                  <a:cubicBezTo>
                    <a:pt x="1419" y="93"/>
                    <a:pt x="1418" y="93"/>
                    <a:pt x="1418" y="92"/>
                  </a:cubicBezTo>
                  <a:cubicBezTo>
                    <a:pt x="1418" y="93"/>
                    <a:pt x="1418" y="93"/>
                    <a:pt x="1419" y="93"/>
                  </a:cubicBezTo>
                  <a:close/>
                  <a:moveTo>
                    <a:pt x="1052" y="34"/>
                  </a:moveTo>
                  <a:cubicBezTo>
                    <a:pt x="1052" y="34"/>
                    <a:pt x="1053" y="34"/>
                    <a:pt x="1053" y="33"/>
                  </a:cubicBezTo>
                  <a:cubicBezTo>
                    <a:pt x="1053" y="33"/>
                    <a:pt x="1052" y="33"/>
                    <a:pt x="1052" y="34"/>
                  </a:cubicBezTo>
                  <a:close/>
                  <a:moveTo>
                    <a:pt x="754" y="45"/>
                  </a:moveTo>
                  <a:cubicBezTo>
                    <a:pt x="754" y="45"/>
                    <a:pt x="754" y="45"/>
                    <a:pt x="754" y="44"/>
                  </a:cubicBezTo>
                  <a:cubicBezTo>
                    <a:pt x="754" y="45"/>
                    <a:pt x="754" y="45"/>
                    <a:pt x="754" y="45"/>
                  </a:cubicBezTo>
                  <a:close/>
                  <a:moveTo>
                    <a:pt x="787" y="93"/>
                  </a:moveTo>
                  <a:cubicBezTo>
                    <a:pt x="787" y="93"/>
                    <a:pt x="788" y="93"/>
                    <a:pt x="788" y="93"/>
                  </a:cubicBezTo>
                  <a:cubicBezTo>
                    <a:pt x="788" y="93"/>
                    <a:pt x="787" y="93"/>
                    <a:pt x="787" y="93"/>
                  </a:cubicBezTo>
                  <a:close/>
                  <a:moveTo>
                    <a:pt x="966" y="94"/>
                  </a:moveTo>
                  <a:cubicBezTo>
                    <a:pt x="966" y="93"/>
                    <a:pt x="966" y="93"/>
                    <a:pt x="965" y="93"/>
                  </a:cubicBezTo>
                  <a:cubicBezTo>
                    <a:pt x="965" y="93"/>
                    <a:pt x="966" y="93"/>
                    <a:pt x="966" y="94"/>
                  </a:cubicBezTo>
                  <a:close/>
                  <a:moveTo>
                    <a:pt x="670" y="93"/>
                  </a:moveTo>
                  <a:cubicBezTo>
                    <a:pt x="671" y="94"/>
                    <a:pt x="671" y="94"/>
                    <a:pt x="672" y="93"/>
                  </a:cubicBezTo>
                  <a:cubicBezTo>
                    <a:pt x="671" y="93"/>
                    <a:pt x="671" y="93"/>
                    <a:pt x="670" y="93"/>
                  </a:cubicBezTo>
                  <a:close/>
                  <a:moveTo>
                    <a:pt x="1419" y="16"/>
                  </a:moveTo>
                  <a:cubicBezTo>
                    <a:pt x="1420" y="16"/>
                    <a:pt x="1420" y="15"/>
                    <a:pt x="1420" y="15"/>
                  </a:cubicBezTo>
                  <a:cubicBezTo>
                    <a:pt x="1420" y="15"/>
                    <a:pt x="1420" y="15"/>
                    <a:pt x="1419" y="16"/>
                  </a:cubicBezTo>
                  <a:close/>
                  <a:moveTo>
                    <a:pt x="834" y="38"/>
                  </a:moveTo>
                  <a:cubicBezTo>
                    <a:pt x="834" y="38"/>
                    <a:pt x="834" y="37"/>
                    <a:pt x="835" y="37"/>
                  </a:cubicBezTo>
                  <a:cubicBezTo>
                    <a:pt x="834" y="37"/>
                    <a:pt x="834" y="37"/>
                    <a:pt x="834" y="38"/>
                  </a:cubicBezTo>
                  <a:close/>
                  <a:moveTo>
                    <a:pt x="1576" y="15"/>
                  </a:moveTo>
                  <a:cubicBezTo>
                    <a:pt x="1577" y="15"/>
                    <a:pt x="1577" y="16"/>
                    <a:pt x="1577" y="16"/>
                  </a:cubicBezTo>
                  <a:cubicBezTo>
                    <a:pt x="1577" y="15"/>
                    <a:pt x="1577" y="15"/>
                    <a:pt x="1576" y="15"/>
                  </a:cubicBezTo>
                  <a:close/>
                  <a:moveTo>
                    <a:pt x="605" y="66"/>
                  </a:moveTo>
                  <a:cubicBezTo>
                    <a:pt x="605" y="66"/>
                    <a:pt x="605" y="66"/>
                    <a:pt x="604" y="65"/>
                  </a:cubicBezTo>
                  <a:cubicBezTo>
                    <a:pt x="604" y="66"/>
                    <a:pt x="604" y="66"/>
                    <a:pt x="605" y="66"/>
                  </a:cubicBezTo>
                  <a:close/>
                  <a:moveTo>
                    <a:pt x="900" y="52"/>
                  </a:moveTo>
                  <a:cubicBezTo>
                    <a:pt x="901" y="52"/>
                    <a:pt x="900" y="51"/>
                    <a:pt x="900" y="51"/>
                  </a:cubicBezTo>
                  <a:cubicBezTo>
                    <a:pt x="900" y="51"/>
                    <a:pt x="900" y="52"/>
                    <a:pt x="900" y="52"/>
                  </a:cubicBezTo>
                  <a:close/>
                  <a:moveTo>
                    <a:pt x="1086" y="51"/>
                  </a:moveTo>
                  <a:cubicBezTo>
                    <a:pt x="1086" y="51"/>
                    <a:pt x="1086" y="52"/>
                    <a:pt x="1086" y="52"/>
                  </a:cubicBezTo>
                  <a:cubicBezTo>
                    <a:pt x="1086" y="52"/>
                    <a:pt x="1086" y="51"/>
                    <a:pt x="1086" y="51"/>
                  </a:cubicBezTo>
                  <a:close/>
                  <a:moveTo>
                    <a:pt x="1433" y="7"/>
                  </a:moveTo>
                  <a:cubicBezTo>
                    <a:pt x="1433" y="7"/>
                    <a:pt x="1434" y="7"/>
                    <a:pt x="1434" y="7"/>
                  </a:cubicBezTo>
                  <a:cubicBezTo>
                    <a:pt x="1433" y="6"/>
                    <a:pt x="1433" y="6"/>
                    <a:pt x="1433" y="7"/>
                  </a:cubicBezTo>
                  <a:close/>
                  <a:moveTo>
                    <a:pt x="1448" y="7"/>
                  </a:moveTo>
                  <a:cubicBezTo>
                    <a:pt x="1449" y="7"/>
                    <a:pt x="1449" y="7"/>
                    <a:pt x="1449" y="7"/>
                  </a:cubicBezTo>
                  <a:cubicBezTo>
                    <a:pt x="1449" y="6"/>
                    <a:pt x="1449" y="6"/>
                    <a:pt x="1448" y="7"/>
                  </a:cubicBezTo>
                  <a:close/>
                  <a:moveTo>
                    <a:pt x="1396" y="22"/>
                  </a:moveTo>
                  <a:cubicBezTo>
                    <a:pt x="1396" y="23"/>
                    <a:pt x="1396" y="23"/>
                    <a:pt x="1396" y="23"/>
                  </a:cubicBezTo>
                  <a:cubicBezTo>
                    <a:pt x="1396" y="23"/>
                    <a:pt x="1397" y="22"/>
                    <a:pt x="1396" y="22"/>
                  </a:cubicBezTo>
                  <a:close/>
                  <a:moveTo>
                    <a:pt x="1545" y="7"/>
                  </a:moveTo>
                  <a:cubicBezTo>
                    <a:pt x="1545" y="7"/>
                    <a:pt x="1546" y="7"/>
                    <a:pt x="1546" y="7"/>
                  </a:cubicBezTo>
                  <a:cubicBezTo>
                    <a:pt x="1546" y="7"/>
                    <a:pt x="1545" y="6"/>
                    <a:pt x="1545" y="7"/>
                  </a:cubicBezTo>
                  <a:close/>
                  <a:moveTo>
                    <a:pt x="1562" y="7"/>
                  </a:moveTo>
                  <a:cubicBezTo>
                    <a:pt x="1563" y="7"/>
                    <a:pt x="1563" y="7"/>
                    <a:pt x="1564" y="7"/>
                  </a:cubicBezTo>
                  <a:cubicBezTo>
                    <a:pt x="1563" y="6"/>
                    <a:pt x="1563" y="7"/>
                    <a:pt x="1562" y="7"/>
                  </a:cubicBezTo>
                  <a:close/>
                  <a:moveTo>
                    <a:pt x="1713" y="7"/>
                  </a:moveTo>
                  <a:cubicBezTo>
                    <a:pt x="1713" y="7"/>
                    <a:pt x="1714" y="7"/>
                    <a:pt x="1714" y="7"/>
                  </a:cubicBezTo>
                  <a:cubicBezTo>
                    <a:pt x="1714" y="7"/>
                    <a:pt x="1713" y="6"/>
                    <a:pt x="1713" y="7"/>
                  </a:cubicBezTo>
                  <a:close/>
                  <a:moveTo>
                    <a:pt x="1731" y="7"/>
                  </a:moveTo>
                  <a:cubicBezTo>
                    <a:pt x="1731" y="7"/>
                    <a:pt x="1731" y="7"/>
                    <a:pt x="1732" y="7"/>
                  </a:cubicBezTo>
                  <a:cubicBezTo>
                    <a:pt x="1731" y="6"/>
                    <a:pt x="1731" y="7"/>
                    <a:pt x="1731" y="7"/>
                  </a:cubicBezTo>
                  <a:close/>
                  <a:moveTo>
                    <a:pt x="556" y="7"/>
                  </a:moveTo>
                  <a:cubicBezTo>
                    <a:pt x="556" y="7"/>
                    <a:pt x="557" y="7"/>
                    <a:pt x="557" y="7"/>
                  </a:cubicBezTo>
                  <a:cubicBezTo>
                    <a:pt x="557" y="7"/>
                    <a:pt x="556" y="7"/>
                    <a:pt x="556" y="7"/>
                  </a:cubicBezTo>
                  <a:close/>
                  <a:moveTo>
                    <a:pt x="986" y="7"/>
                  </a:moveTo>
                  <a:cubicBezTo>
                    <a:pt x="987" y="7"/>
                    <a:pt x="987" y="7"/>
                    <a:pt x="988" y="7"/>
                  </a:cubicBezTo>
                  <a:cubicBezTo>
                    <a:pt x="987" y="7"/>
                    <a:pt x="987" y="7"/>
                    <a:pt x="986" y="7"/>
                  </a:cubicBezTo>
                  <a:close/>
                  <a:moveTo>
                    <a:pt x="1359" y="7"/>
                  </a:moveTo>
                  <a:cubicBezTo>
                    <a:pt x="1360" y="7"/>
                    <a:pt x="1360" y="7"/>
                    <a:pt x="1360" y="7"/>
                  </a:cubicBezTo>
                  <a:cubicBezTo>
                    <a:pt x="1360" y="7"/>
                    <a:pt x="1360" y="7"/>
                    <a:pt x="1359" y="7"/>
                  </a:cubicBezTo>
                  <a:close/>
                  <a:moveTo>
                    <a:pt x="1379" y="7"/>
                  </a:moveTo>
                  <a:cubicBezTo>
                    <a:pt x="1380" y="7"/>
                    <a:pt x="1380" y="7"/>
                    <a:pt x="1381" y="7"/>
                  </a:cubicBezTo>
                  <a:cubicBezTo>
                    <a:pt x="1380" y="7"/>
                    <a:pt x="1380" y="7"/>
                    <a:pt x="1379" y="7"/>
                  </a:cubicBezTo>
                  <a:close/>
                  <a:moveTo>
                    <a:pt x="1466" y="22"/>
                  </a:moveTo>
                  <a:cubicBezTo>
                    <a:pt x="1466" y="23"/>
                    <a:pt x="1466" y="23"/>
                    <a:pt x="1466" y="23"/>
                  </a:cubicBezTo>
                  <a:cubicBezTo>
                    <a:pt x="1466" y="23"/>
                    <a:pt x="1466" y="22"/>
                    <a:pt x="1466" y="22"/>
                  </a:cubicBezTo>
                  <a:close/>
                  <a:moveTo>
                    <a:pt x="1031" y="56"/>
                  </a:moveTo>
                  <a:cubicBezTo>
                    <a:pt x="1031" y="56"/>
                    <a:pt x="1031" y="56"/>
                    <a:pt x="1031" y="55"/>
                  </a:cubicBezTo>
                  <a:cubicBezTo>
                    <a:pt x="1031" y="56"/>
                    <a:pt x="1031" y="56"/>
                    <a:pt x="1031" y="56"/>
                  </a:cubicBezTo>
                  <a:close/>
                  <a:moveTo>
                    <a:pt x="1468" y="29"/>
                  </a:moveTo>
                  <a:cubicBezTo>
                    <a:pt x="1468" y="30"/>
                    <a:pt x="1468" y="30"/>
                    <a:pt x="1469" y="31"/>
                  </a:cubicBezTo>
                  <a:cubicBezTo>
                    <a:pt x="1469" y="30"/>
                    <a:pt x="1469" y="30"/>
                    <a:pt x="1468" y="29"/>
                  </a:cubicBezTo>
                  <a:close/>
                  <a:moveTo>
                    <a:pt x="1543" y="7"/>
                  </a:moveTo>
                  <a:cubicBezTo>
                    <a:pt x="1544" y="7"/>
                    <a:pt x="1544" y="7"/>
                    <a:pt x="1545" y="7"/>
                  </a:cubicBezTo>
                  <a:cubicBezTo>
                    <a:pt x="1544" y="7"/>
                    <a:pt x="1544" y="7"/>
                    <a:pt x="1543" y="7"/>
                  </a:cubicBezTo>
                  <a:close/>
                  <a:moveTo>
                    <a:pt x="1300" y="44"/>
                  </a:moveTo>
                  <a:cubicBezTo>
                    <a:pt x="1300" y="44"/>
                    <a:pt x="1299" y="44"/>
                    <a:pt x="1299" y="44"/>
                  </a:cubicBezTo>
                  <a:cubicBezTo>
                    <a:pt x="1299" y="44"/>
                    <a:pt x="1300" y="44"/>
                    <a:pt x="1300" y="44"/>
                  </a:cubicBezTo>
                  <a:close/>
                  <a:moveTo>
                    <a:pt x="1712" y="7"/>
                  </a:moveTo>
                  <a:cubicBezTo>
                    <a:pt x="1712" y="7"/>
                    <a:pt x="1712" y="7"/>
                    <a:pt x="1713" y="7"/>
                  </a:cubicBezTo>
                  <a:cubicBezTo>
                    <a:pt x="1712" y="7"/>
                    <a:pt x="1712" y="7"/>
                    <a:pt x="1712" y="7"/>
                  </a:cubicBezTo>
                  <a:close/>
                  <a:moveTo>
                    <a:pt x="1264" y="50"/>
                  </a:moveTo>
                  <a:cubicBezTo>
                    <a:pt x="1264" y="50"/>
                    <a:pt x="1264" y="51"/>
                    <a:pt x="1264" y="51"/>
                  </a:cubicBezTo>
                  <a:cubicBezTo>
                    <a:pt x="1264" y="51"/>
                    <a:pt x="1264" y="50"/>
                    <a:pt x="1264" y="50"/>
                  </a:cubicBezTo>
                  <a:close/>
                  <a:moveTo>
                    <a:pt x="555" y="8"/>
                  </a:moveTo>
                  <a:cubicBezTo>
                    <a:pt x="555" y="8"/>
                    <a:pt x="555" y="8"/>
                    <a:pt x="556" y="7"/>
                  </a:cubicBezTo>
                  <a:cubicBezTo>
                    <a:pt x="555" y="7"/>
                    <a:pt x="555" y="7"/>
                    <a:pt x="555" y="8"/>
                  </a:cubicBezTo>
                  <a:close/>
                  <a:moveTo>
                    <a:pt x="581" y="7"/>
                  </a:moveTo>
                  <a:cubicBezTo>
                    <a:pt x="581" y="7"/>
                    <a:pt x="581" y="8"/>
                    <a:pt x="582" y="8"/>
                  </a:cubicBezTo>
                  <a:cubicBezTo>
                    <a:pt x="581" y="7"/>
                    <a:pt x="581" y="7"/>
                    <a:pt x="581" y="7"/>
                  </a:cubicBezTo>
                  <a:close/>
                  <a:moveTo>
                    <a:pt x="985" y="8"/>
                  </a:moveTo>
                  <a:cubicBezTo>
                    <a:pt x="985" y="8"/>
                    <a:pt x="986" y="8"/>
                    <a:pt x="986" y="7"/>
                  </a:cubicBezTo>
                  <a:cubicBezTo>
                    <a:pt x="986" y="7"/>
                    <a:pt x="985" y="7"/>
                    <a:pt x="985" y="8"/>
                  </a:cubicBezTo>
                  <a:close/>
                  <a:moveTo>
                    <a:pt x="1014" y="7"/>
                  </a:moveTo>
                  <a:cubicBezTo>
                    <a:pt x="1014" y="8"/>
                    <a:pt x="1014" y="8"/>
                    <a:pt x="1015" y="7"/>
                  </a:cubicBezTo>
                  <a:cubicBezTo>
                    <a:pt x="1014" y="7"/>
                    <a:pt x="1014" y="7"/>
                    <a:pt x="1014" y="7"/>
                  </a:cubicBezTo>
                  <a:close/>
                  <a:moveTo>
                    <a:pt x="1227" y="35"/>
                  </a:moveTo>
                  <a:cubicBezTo>
                    <a:pt x="1227" y="35"/>
                    <a:pt x="1227" y="35"/>
                    <a:pt x="1228" y="34"/>
                  </a:cubicBezTo>
                  <a:cubicBezTo>
                    <a:pt x="1227" y="34"/>
                    <a:pt x="1227" y="34"/>
                    <a:pt x="1227" y="35"/>
                  </a:cubicBezTo>
                  <a:close/>
                  <a:moveTo>
                    <a:pt x="1749" y="40"/>
                  </a:moveTo>
                  <a:cubicBezTo>
                    <a:pt x="1748" y="41"/>
                    <a:pt x="1748" y="41"/>
                    <a:pt x="1748" y="42"/>
                  </a:cubicBezTo>
                  <a:cubicBezTo>
                    <a:pt x="1749" y="41"/>
                    <a:pt x="1749" y="41"/>
                    <a:pt x="1749" y="40"/>
                  </a:cubicBezTo>
                  <a:close/>
                  <a:moveTo>
                    <a:pt x="1483" y="30"/>
                  </a:moveTo>
                  <a:cubicBezTo>
                    <a:pt x="1482" y="30"/>
                    <a:pt x="1482" y="30"/>
                    <a:pt x="1482" y="30"/>
                  </a:cubicBezTo>
                  <a:cubicBezTo>
                    <a:pt x="1482" y="30"/>
                    <a:pt x="1483" y="30"/>
                    <a:pt x="1483" y="30"/>
                  </a:cubicBezTo>
                  <a:close/>
                  <a:moveTo>
                    <a:pt x="613" y="58"/>
                  </a:moveTo>
                  <a:cubicBezTo>
                    <a:pt x="613" y="58"/>
                    <a:pt x="613" y="58"/>
                    <a:pt x="613" y="59"/>
                  </a:cubicBezTo>
                  <a:cubicBezTo>
                    <a:pt x="613" y="58"/>
                    <a:pt x="613" y="58"/>
                    <a:pt x="613" y="58"/>
                  </a:cubicBezTo>
                  <a:close/>
                  <a:moveTo>
                    <a:pt x="1263" y="49"/>
                  </a:moveTo>
                  <a:cubicBezTo>
                    <a:pt x="1263" y="49"/>
                    <a:pt x="1263" y="50"/>
                    <a:pt x="1264" y="50"/>
                  </a:cubicBezTo>
                  <a:cubicBezTo>
                    <a:pt x="1264" y="50"/>
                    <a:pt x="1264" y="49"/>
                    <a:pt x="1263" y="49"/>
                  </a:cubicBezTo>
                  <a:close/>
                  <a:moveTo>
                    <a:pt x="1264" y="51"/>
                  </a:moveTo>
                  <a:cubicBezTo>
                    <a:pt x="1264" y="51"/>
                    <a:pt x="1264" y="52"/>
                    <a:pt x="1264" y="52"/>
                  </a:cubicBezTo>
                  <a:cubicBezTo>
                    <a:pt x="1264" y="52"/>
                    <a:pt x="1264" y="51"/>
                    <a:pt x="1264" y="51"/>
                  </a:cubicBezTo>
                  <a:close/>
                  <a:moveTo>
                    <a:pt x="691" y="44"/>
                  </a:moveTo>
                  <a:cubicBezTo>
                    <a:pt x="691" y="43"/>
                    <a:pt x="690" y="43"/>
                    <a:pt x="690" y="43"/>
                  </a:cubicBezTo>
                  <a:cubicBezTo>
                    <a:pt x="690" y="44"/>
                    <a:pt x="691" y="44"/>
                    <a:pt x="691" y="44"/>
                  </a:cubicBezTo>
                  <a:close/>
                  <a:moveTo>
                    <a:pt x="1412" y="31"/>
                  </a:moveTo>
                  <a:cubicBezTo>
                    <a:pt x="1413" y="31"/>
                    <a:pt x="1413" y="31"/>
                    <a:pt x="1413" y="30"/>
                  </a:cubicBezTo>
                  <a:cubicBezTo>
                    <a:pt x="1412" y="30"/>
                    <a:pt x="1412" y="31"/>
                    <a:pt x="1412" y="31"/>
                  </a:cubicBezTo>
                  <a:close/>
                  <a:moveTo>
                    <a:pt x="644" y="64"/>
                  </a:moveTo>
                  <a:cubicBezTo>
                    <a:pt x="644" y="65"/>
                    <a:pt x="644" y="65"/>
                    <a:pt x="644" y="65"/>
                  </a:cubicBezTo>
                  <a:cubicBezTo>
                    <a:pt x="644" y="65"/>
                    <a:pt x="644" y="65"/>
                    <a:pt x="644" y="64"/>
                  </a:cubicBezTo>
                  <a:close/>
                  <a:moveTo>
                    <a:pt x="553" y="8"/>
                  </a:moveTo>
                  <a:cubicBezTo>
                    <a:pt x="554" y="8"/>
                    <a:pt x="554" y="8"/>
                    <a:pt x="555" y="8"/>
                  </a:cubicBezTo>
                  <a:cubicBezTo>
                    <a:pt x="554" y="8"/>
                    <a:pt x="554" y="7"/>
                    <a:pt x="553" y="8"/>
                  </a:cubicBezTo>
                  <a:close/>
                  <a:moveTo>
                    <a:pt x="1569" y="42"/>
                  </a:moveTo>
                  <a:cubicBezTo>
                    <a:pt x="1569" y="41"/>
                    <a:pt x="1569" y="41"/>
                    <a:pt x="1569" y="41"/>
                  </a:cubicBezTo>
                  <a:cubicBezTo>
                    <a:pt x="1569" y="41"/>
                    <a:pt x="1569" y="41"/>
                    <a:pt x="1569" y="42"/>
                  </a:cubicBezTo>
                  <a:close/>
                  <a:moveTo>
                    <a:pt x="984" y="8"/>
                  </a:moveTo>
                  <a:cubicBezTo>
                    <a:pt x="984" y="8"/>
                    <a:pt x="985" y="8"/>
                    <a:pt x="985" y="8"/>
                  </a:cubicBezTo>
                  <a:cubicBezTo>
                    <a:pt x="984" y="8"/>
                    <a:pt x="984" y="7"/>
                    <a:pt x="984" y="8"/>
                  </a:cubicBezTo>
                  <a:close/>
                  <a:moveTo>
                    <a:pt x="1015" y="8"/>
                  </a:moveTo>
                  <a:cubicBezTo>
                    <a:pt x="1015" y="8"/>
                    <a:pt x="1016" y="8"/>
                    <a:pt x="1016" y="8"/>
                  </a:cubicBezTo>
                  <a:cubicBezTo>
                    <a:pt x="1016" y="7"/>
                    <a:pt x="1015" y="8"/>
                    <a:pt x="1015" y="8"/>
                  </a:cubicBezTo>
                  <a:close/>
                  <a:moveTo>
                    <a:pt x="1183" y="15"/>
                  </a:moveTo>
                  <a:cubicBezTo>
                    <a:pt x="1184" y="15"/>
                    <a:pt x="1184" y="15"/>
                    <a:pt x="1185" y="15"/>
                  </a:cubicBezTo>
                  <a:cubicBezTo>
                    <a:pt x="1184" y="15"/>
                    <a:pt x="1184" y="14"/>
                    <a:pt x="1183" y="15"/>
                  </a:cubicBezTo>
                  <a:close/>
                  <a:moveTo>
                    <a:pt x="1481" y="19"/>
                  </a:moveTo>
                  <a:cubicBezTo>
                    <a:pt x="1482" y="19"/>
                    <a:pt x="1482" y="19"/>
                    <a:pt x="1482" y="19"/>
                  </a:cubicBezTo>
                  <a:cubicBezTo>
                    <a:pt x="1482" y="19"/>
                    <a:pt x="1482" y="19"/>
                    <a:pt x="1481" y="19"/>
                  </a:cubicBezTo>
                  <a:close/>
                  <a:moveTo>
                    <a:pt x="1430" y="8"/>
                  </a:moveTo>
                  <a:cubicBezTo>
                    <a:pt x="1430" y="8"/>
                    <a:pt x="1430" y="8"/>
                    <a:pt x="1431" y="8"/>
                  </a:cubicBezTo>
                  <a:cubicBezTo>
                    <a:pt x="1430" y="8"/>
                    <a:pt x="1430" y="7"/>
                    <a:pt x="1430" y="8"/>
                  </a:cubicBezTo>
                  <a:close/>
                  <a:moveTo>
                    <a:pt x="1452" y="8"/>
                  </a:moveTo>
                  <a:cubicBezTo>
                    <a:pt x="1452" y="8"/>
                    <a:pt x="1452" y="8"/>
                    <a:pt x="1453" y="8"/>
                  </a:cubicBezTo>
                  <a:cubicBezTo>
                    <a:pt x="1452" y="7"/>
                    <a:pt x="1452" y="8"/>
                    <a:pt x="1452" y="8"/>
                  </a:cubicBezTo>
                  <a:close/>
                  <a:moveTo>
                    <a:pt x="1580" y="44"/>
                  </a:moveTo>
                  <a:cubicBezTo>
                    <a:pt x="1579" y="44"/>
                    <a:pt x="1579" y="44"/>
                    <a:pt x="1579" y="45"/>
                  </a:cubicBezTo>
                  <a:cubicBezTo>
                    <a:pt x="1580" y="45"/>
                    <a:pt x="1580" y="44"/>
                    <a:pt x="1580" y="44"/>
                  </a:cubicBezTo>
                  <a:close/>
                  <a:moveTo>
                    <a:pt x="1570" y="39"/>
                  </a:moveTo>
                  <a:cubicBezTo>
                    <a:pt x="1570" y="39"/>
                    <a:pt x="1570" y="39"/>
                    <a:pt x="1570" y="38"/>
                  </a:cubicBezTo>
                  <a:cubicBezTo>
                    <a:pt x="1569" y="38"/>
                    <a:pt x="1570" y="39"/>
                    <a:pt x="1570" y="39"/>
                  </a:cubicBezTo>
                  <a:close/>
                  <a:moveTo>
                    <a:pt x="1738" y="39"/>
                  </a:moveTo>
                  <a:cubicBezTo>
                    <a:pt x="1738" y="39"/>
                    <a:pt x="1738" y="39"/>
                    <a:pt x="1738" y="38"/>
                  </a:cubicBezTo>
                  <a:cubicBezTo>
                    <a:pt x="1738" y="38"/>
                    <a:pt x="1738" y="39"/>
                    <a:pt x="1738" y="39"/>
                  </a:cubicBezTo>
                  <a:close/>
                  <a:moveTo>
                    <a:pt x="1480" y="31"/>
                  </a:moveTo>
                  <a:cubicBezTo>
                    <a:pt x="1479" y="31"/>
                    <a:pt x="1479" y="31"/>
                    <a:pt x="1479" y="31"/>
                  </a:cubicBezTo>
                  <a:cubicBezTo>
                    <a:pt x="1479" y="31"/>
                    <a:pt x="1479" y="31"/>
                    <a:pt x="1480" y="31"/>
                  </a:cubicBezTo>
                  <a:close/>
                  <a:moveTo>
                    <a:pt x="1289" y="57"/>
                  </a:moveTo>
                  <a:cubicBezTo>
                    <a:pt x="1289" y="57"/>
                    <a:pt x="1289" y="58"/>
                    <a:pt x="1289" y="58"/>
                  </a:cubicBezTo>
                  <a:cubicBezTo>
                    <a:pt x="1289" y="58"/>
                    <a:pt x="1289" y="57"/>
                    <a:pt x="1289" y="57"/>
                  </a:cubicBezTo>
                  <a:close/>
                  <a:moveTo>
                    <a:pt x="605" y="36"/>
                  </a:moveTo>
                  <a:cubicBezTo>
                    <a:pt x="605" y="36"/>
                    <a:pt x="605" y="37"/>
                    <a:pt x="605" y="37"/>
                  </a:cubicBezTo>
                  <a:cubicBezTo>
                    <a:pt x="605" y="36"/>
                    <a:pt x="605" y="36"/>
                    <a:pt x="605" y="36"/>
                  </a:cubicBezTo>
                  <a:close/>
                  <a:moveTo>
                    <a:pt x="1412" y="33"/>
                  </a:moveTo>
                  <a:cubicBezTo>
                    <a:pt x="1412" y="32"/>
                    <a:pt x="1412" y="32"/>
                    <a:pt x="1412" y="32"/>
                  </a:cubicBezTo>
                  <a:cubicBezTo>
                    <a:pt x="1412" y="32"/>
                    <a:pt x="1412" y="32"/>
                    <a:pt x="1412" y="33"/>
                  </a:cubicBezTo>
                  <a:close/>
                  <a:moveTo>
                    <a:pt x="983" y="8"/>
                  </a:moveTo>
                  <a:cubicBezTo>
                    <a:pt x="983" y="8"/>
                    <a:pt x="983" y="8"/>
                    <a:pt x="984" y="8"/>
                  </a:cubicBezTo>
                  <a:cubicBezTo>
                    <a:pt x="983" y="8"/>
                    <a:pt x="983" y="8"/>
                    <a:pt x="983" y="8"/>
                  </a:cubicBezTo>
                  <a:close/>
                  <a:moveTo>
                    <a:pt x="1182" y="15"/>
                  </a:moveTo>
                  <a:cubicBezTo>
                    <a:pt x="1183" y="15"/>
                    <a:pt x="1183" y="15"/>
                    <a:pt x="1184" y="15"/>
                  </a:cubicBezTo>
                  <a:cubicBezTo>
                    <a:pt x="1183" y="15"/>
                    <a:pt x="1183" y="15"/>
                    <a:pt x="1182" y="15"/>
                  </a:cubicBezTo>
                  <a:close/>
                  <a:moveTo>
                    <a:pt x="652" y="44"/>
                  </a:moveTo>
                  <a:cubicBezTo>
                    <a:pt x="652" y="44"/>
                    <a:pt x="652" y="45"/>
                    <a:pt x="652" y="45"/>
                  </a:cubicBezTo>
                  <a:cubicBezTo>
                    <a:pt x="652" y="45"/>
                    <a:pt x="652" y="44"/>
                    <a:pt x="652" y="44"/>
                  </a:cubicBezTo>
                  <a:close/>
                  <a:moveTo>
                    <a:pt x="616" y="67"/>
                  </a:moveTo>
                  <a:cubicBezTo>
                    <a:pt x="616" y="67"/>
                    <a:pt x="616" y="67"/>
                    <a:pt x="616" y="68"/>
                  </a:cubicBezTo>
                  <a:cubicBezTo>
                    <a:pt x="616" y="67"/>
                    <a:pt x="616" y="67"/>
                    <a:pt x="616" y="67"/>
                  </a:cubicBezTo>
                  <a:close/>
                  <a:moveTo>
                    <a:pt x="1143" y="54"/>
                  </a:moveTo>
                  <a:cubicBezTo>
                    <a:pt x="1143" y="53"/>
                    <a:pt x="1143" y="53"/>
                    <a:pt x="1143" y="53"/>
                  </a:cubicBezTo>
                  <a:cubicBezTo>
                    <a:pt x="1143" y="53"/>
                    <a:pt x="1143" y="54"/>
                    <a:pt x="1143" y="54"/>
                  </a:cubicBezTo>
                  <a:close/>
                  <a:moveTo>
                    <a:pt x="1181" y="16"/>
                  </a:moveTo>
                  <a:cubicBezTo>
                    <a:pt x="1182" y="16"/>
                    <a:pt x="1182" y="16"/>
                    <a:pt x="1182" y="15"/>
                  </a:cubicBezTo>
                  <a:cubicBezTo>
                    <a:pt x="1182" y="15"/>
                    <a:pt x="1182" y="15"/>
                    <a:pt x="1181" y="16"/>
                  </a:cubicBezTo>
                  <a:close/>
                  <a:moveTo>
                    <a:pt x="804" y="53"/>
                  </a:moveTo>
                  <a:cubicBezTo>
                    <a:pt x="804" y="53"/>
                    <a:pt x="804" y="54"/>
                    <a:pt x="805" y="54"/>
                  </a:cubicBezTo>
                  <a:cubicBezTo>
                    <a:pt x="805" y="54"/>
                    <a:pt x="805" y="53"/>
                    <a:pt x="804" y="53"/>
                  </a:cubicBezTo>
                  <a:close/>
                  <a:moveTo>
                    <a:pt x="1567" y="8"/>
                  </a:moveTo>
                  <a:cubicBezTo>
                    <a:pt x="1567" y="8"/>
                    <a:pt x="1567" y="8"/>
                    <a:pt x="1568" y="8"/>
                  </a:cubicBezTo>
                  <a:cubicBezTo>
                    <a:pt x="1568" y="8"/>
                    <a:pt x="1567" y="8"/>
                    <a:pt x="1567" y="8"/>
                  </a:cubicBezTo>
                  <a:close/>
                  <a:moveTo>
                    <a:pt x="1669" y="57"/>
                  </a:moveTo>
                  <a:cubicBezTo>
                    <a:pt x="1668" y="57"/>
                    <a:pt x="1668" y="57"/>
                    <a:pt x="1668" y="57"/>
                  </a:cubicBezTo>
                  <a:cubicBezTo>
                    <a:pt x="1668" y="57"/>
                    <a:pt x="1669" y="57"/>
                    <a:pt x="1669" y="57"/>
                  </a:cubicBezTo>
                  <a:close/>
                  <a:moveTo>
                    <a:pt x="1735" y="8"/>
                  </a:moveTo>
                  <a:cubicBezTo>
                    <a:pt x="1735" y="8"/>
                    <a:pt x="1735" y="8"/>
                    <a:pt x="1736" y="8"/>
                  </a:cubicBezTo>
                  <a:cubicBezTo>
                    <a:pt x="1736" y="8"/>
                    <a:pt x="1735" y="8"/>
                    <a:pt x="1735" y="8"/>
                  </a:cubicBezTo>
                  <a:close/>
                  <a:moveTo>
                    <a:pt x="552" y="9"/>
                  </a:moveTo>
                  <a:cubicBezTo>
                    <a:pt x="552" y="9"/>
                    <a:pt x="552" y="9"/>
                    <a:pt x="553" y="8"/>
                  </a:cubicBezTo>
                  <a:cubicBezTo>
                    <a:pt x="552" y="8"/>
                    <a:pt x="552" y="8"/>
                    <a:pt x="552" y="9"/>
                  </a:cubicBezTo>
                  <a:close/>
                  <a:moveTo>
                    <a:pt x="830" y="53"/>
                  </a:moveTo>
                  <a:cubicBezTo>
                    <a:pt x="830" y="53"/>
                    <a:pt x="829" y="53"/>
                    <a:pt x="829" y="54"/>
                  </a:cubicBezTo>
                  <a:cubicBezTo>
                    <a:pt x="830" y="54"/>
                    <a:pt x="830" y="53"/>
                    <a:pt x="830" y="53"/>
                  </a:cubicBezTo>
                  <a:close/>
                  <a:moveTo>
                    <a:pt x="982" y="9"/>
                  </a:moveTo>
                  <a:cubicBezTo>
                    <a:pt x="982" y="9"/>
                    <a:pt x="982" y="9"/>
                    <a:pt x="983" y="8"/>
                  </a:cubicBezTo>
                  <a:cubicBezTo>
                    <a:pt x="982" y="8"/>
                    <a:pt x="982" y="8"/>
                    <a:pt x="982" y="9"/>
                  </a:cubicBezTo>
                  <a:close/>
                  <a:moveTo>
                    <a:pt x="1017" y="8"/>
                  </a:moveTo>
                  <a:cubicBezTo>
                    <a:pt x="1018" y="9"/>
                    <a:pt x="1018" y="9"/>
                    <a:pt x="1018" y="9"/>
                  </a:cubicBezTo>
                  <a:cubicBezTo>
                    <a:pt x="1018" y="8"/>
                    <a:pt x="1018" y="8"/>
                    <a:pt x="1017" y="8"/>
                  </a:cubicBezTo>
                  <a:close/>
                  <a:moveTo>
                    <a:pt x="1016" y="19"/>
                  </a:moveTo>
                  <a:cubicBezTo>
                    <a:pt x="1016" y="19"/>
                    <a:pt x="1016" y="19"/>
                    <a:pt x="1015" y="19"/>
                  </a:cubicBezTo>
                  <a:cubicBezTo>
                    <a:pt x="1016" y="19"/>
                    <a:pt x="1016" y="19"/>
                    <a:pt x="1016" y="19"/>
                  </a:cubicBezTo>
                  <a:close/>
                  <a:moveTo>
                    <a:pt x="1180" y="16"/>
                  </a:moveTo>
                  <a:cubicBezTo>
                    <a:pt x="1181" y="16"/>
                    <a:pt x="1181" y="16"/>
                    <a:pt x="1181" y="16"/>
                  </a:cubicBezTo>
                  <a:cubicBezTo>
                    <a:pt x="1181" y="16"/>
                    <a:pt x="1181" y="15"/>
                    <a:pt x="1180" y="16"/>
                  </a:cubicBezTo>
                  <a:close/>
                  <a:moveTo>
                    <a:pt x="1364" y="16"/>
                  </a:moveTo>
                  <a:cubicBezTo>
                    <a:pt x="1364" y="16"/>
                    <a:pt x="1364" y="16"/>
                    <a:pt x="1363" y="16"/>
                  </a:cubicBezTo>
                  <a:cubicBezTo>
                    <a:pt x="1364" y="16"/>
                    <a:pt x="1364" y="16"/>
                    <a:pt x="1364" y="16"/>
                  </a:cubicBezTo>
                  <a:close/>
                  <a:moveTo>
                    <a:pt x="615" y="66"/>
                  </a:moveTo>
                  <a:cubicBezTo>
                    <a:pt x="615" y="66"/>
                    <a:pt x="615" y="66"/>
                    <a:pt x="616" y="67"/>
                  </a:cubicBezTo>
                  <a:cubicBezTo>
                    <a:pt x="616" y="66"/>
                    <a:pt x="616" y="66"/>
                    <a:pt x="615" y="66"/>
                  </a:cubicBezTo>
                  <a:close/>
                  <a:moveTo>
                    <a:pt x="853" y="33"/>
                  </a:moveTo>
                  <a:cubicBezTo>
                    <a:pt x="854" y="33"/>
                    <a:pt x="854" y="33"/>
                    <a:pt x="855" y="33"/>
                  </a:cubicBezTo>
                  <a:cubicBezTo>
                    <a:pt x="854" y="33"/>
                    <a:pt x="854" y="33"/>
                    <a:pt x="853" y="33"/>
                  </a:cubicBezTo>
                  <a:close/>
                  <a:moveTo>
                    <a:pt x="1480" y="19"/>
                  </a:moveTo>
                  <a:cubicBezTo>
                    <a:pt x="1481" y="19"/>
                    <a:pt x="1481" y="19"/>
                    <a:pt x="1481" y="19"/>
                  </a:cubicBezTo>
                  <a:cubicBezTo>
                    <a:pt x="1481" y="19"/>
                    <a:pt x="1481" y="19"/>
                    <a:pt x="1480" y="19"/>
                  </a:cubicBezTo>
                  <a:close/>
                  <a:moveTo>
                    <a:pt x="1559" y="16"/>
                  </a:moveTo>
                  <a:cubicBezTo>
                    <a:pt x="1559" y="16"/>
                    <a:pt x="1558" y="16"/>
                    <a:pt x="1558" y="16"/>
                  </a:cubicBezTo>
                  <a:cubicBezTo>
                    <a:pt x="1558" y="16"/>
                    <a:pt x="1559" y="16"/>
                    <a:pt x="1559" y="16"/>
                  </a:cubicBezTo>
                  <a:close/>
                  <a:moveTo>
                    <a:pt x="1727" y="16"/>
                  </a:moveTo>
                  <a:cubicBezTo>
                    <a:pt x="1727" y="16"/>
                    <a:pt x="1727" y="16"/>
                    <a:pt x="1726" y="16"/>
                  </a:cubicBezTo>
                  <a:cubicBezTo>
                    <a:pt x="1726" y="16"/>
                    <a:pt x="1727" y="16"/>
                    <a:pt x="1727" y="16"/>
                  </a:cubicBezTo>
                  <a:close/>
                  <a:moveTo>
                    <a:pt x="605" y="37"/>
                  </a:moveTo>
                  <a:cubicBezTo>
                    <a:pt x="605" y="37"/>
                    <a:pt x="605" y="38"/>
                    <a:pt x="606" y="38"/>
                  </a:cubicBezTo>
                  <a:cubicBezTo>
                    <a:pt x="606" y="37"/>
                    <a:pt x="606" y="37"/>
                    <a:pt x="605" y="37"/>
                  </a:cubicBezTo>
                  <a:close/>
                  <a:moveTo>
                    <a:pt x="606" y="38"/>
                  </a:moveTo>
                  <a:cubicBezTo>
                    <a:pt x="606" y="38"/>
                    <a:pt x="606" y="39"/>
                    <a:pt x="606" y="39"/>
                  </a:cubicBezTo>
                  <a:cubicBezTo>
                    <a:pt x="606" y="38"/>
                    <a:pt x="606" y="38"/>
                    <a:pt x="606" y="38"/>
                  </a:cubicBezTo>
                  <a:close/>
                  <a:moveTo>
                    <a:pt x="670" y="53"/>
                  </a:moveTo>
                  <a:cubicBezTo>
                    <a:pt x="670" y="54"/>
                    <a:pt x="670" y="54"/>
                    <a:pt x="670" y="54"/>
                  </a:cubicBezTo>
                  <a:cubicBezTo>
                    <a:pt x="670" y="54"/>
                    <a:pt x="670" y="53"/>
                    <a:pt x="670" y="53"/>
                  </a:cubicBezTo>
                  <a:close/>
                  <a:moveTo>
                    <a:pt x="981" y="9"/>
                  </a:moveTo>
                  <a:cubicBezTo>
                    <a:pt x="981" y="9"/>
                    <a:pt x="981" y="9"/>
                    <a:pt x="982" y="9"/>
                  </a:cubicBezTo>
                  <a:cubicBezTo>
                    <a:pt x="981" y="9"/>
                    <a:pt x="981" y="8"/>
                    <a:pt x="981" y="9"/>
                  </a:cubicBezTo>
                  <a:close/>
                  <a:moveTo>
                    <a:pt x="674" y="34"/>
                  </a:moveTo>
                  <a:cubicBezTo>
                    <a:pt x="674" y="34"/>
                    <a:pt x="675" y="34"/>
                    <a:pt x="675" y="33"/>
                  </a:cubicBezTo>
                  <a:cubicBezTo>
                    <a:pt x="675" y="33"/>
                    <a:pt x="674" y="33"/>
                    <a:pt x="674" y="34"/>
                  </a:cubicBezTo>
                  <a:close/>
                  <a:moveTo>
                    <a:pt x="1363" y="16"/>
                  </a:moveTo>
                  <a:cubicBezTo>
                    <a:pt x="1363" y="16"/>
                    <a:pt x="1362" y="16"/>
                    <a:pt x="1362" y="16"/>
                  </a:cubicBezTo>
                  <a:cubicBezTo>
                    <a:pt x="1362" y="16"/>
                    <a:pt x="1363" y="16"/>
                    <a:pt x="1363" y="16"/>
                  </a:cubicBezTo>
                  <a:close/>
                  <a:moveTo>
                    <a:pt x="1376" y="16"/>
                  </a:moveTo>
                  <a:cubicBezTo>
                    <a:pt x="1376" y="16"/>
                    <a:pt x="1375" y="16"/>
                    <a:pt x="1375" y="16"/>
                  </a:cubicBezTo>
                  <a:cubicBezTo>
                    <a:pt x="1375" y="16"/>
                    <a:pt x="1376" y="16"/>
                    <a:pt x="1376" y="16"/>
                  </a:cubicBezTo>
                  <a:close/>
                  <a:moveTo>
                    <a:pt x="690" y="33"/>
                  </a:moveTo>
                  <a:cubicBezTo>
                    <a:pt x="690" y="34"/>
                    <a:pt x="691" y="34"/>
                    <a:pt x="691" y="34"/>
                  </a:cubicBezTo>
                  <a:cubicBezTo>
                    <a:pt x="691" y="33"/>
                    <a:pt x="690" y="33"/>
                    <a:pt x="690" y="33"/>
                  </a:cubicBezTo>
                  <a:close/>
                  <a:moveTo>
                    <a:pt x="1301" y="43"/>
                  </a:moveTo>
                  <a:cubicBezTo>
                    <a:pt x="1301" y="43"/>
                    <a:pt x="1301" y="43"/>
                    <a:pt x="1300" y="44"/>
                  </a:cubicBezTo>
                  <a:cubicBezTo>
                    <a:pt x="1301" y="44"/>
                    <a:pt x="1301" y="44"/>
                    <a:pt x="1301" y="43"/>
                  </a:cubicBezTo>
                  <a:close/>
                  <a:moveTo>
                    <a:pt x="770" y="34"/>
                  </a:moveTo>
                  <a:cubicBezTo>
                    <a:pt x="770" y="34"/>
                    <a:pt x="771" y="34"/>
                    <a:pt x="771" y="33"/>
                  </a:cubicBezTo>
                  <a:cubicBezTo>
                    <a:pt x="771" y="33"/>
                    <a:pt x="770" y="33"/>
                    <a:pt x="770" y="34"/>
                  </a:cubicBezTo>
                  <a:close/>
                  <a:moveTo>
                    <a:pt x="785" y="33"/>
                  </a:moveTo>
                  <a:cubicBezTo>
                    <a:pt x="786" y="34"/>
                    <a:pt x="786" y="34"/>
                    <a:pt x="787" y="34"/>
                  </a:cubicBezTo>
                  <a:cubicBezTo>
                    <a:pt x="786" y="33"/>
                    <a:pt x="786" y="33"/>
                    <a:pt x="785" y="33"/>
                  </a:cubicBezTo>
                  <a:close/>
                  <a:moveTo>
                    <a:pt x="1548" y="16"/>
                  </a:moveTo>
                  <a:cubicBezTo>
                    <a:pt x="1547" y="16"/>
                    <a:pt x="1547" y="16"/>
                    <a:pt x="1546" y="16"/>
                  </a:cubicBezTo>
                  <a:cubicBezTo>
                    <a:pt x="1547" y="16"/>
                    <a:pt x="1547" y="16"/>
                    <a:pt x="1548" y="16"/>
                  </a:cubicBezTo>
                  <a:close/>
                  <a:moveTo>
                    <a:pt x="1666" y="9"/>
                  </a:moveTo>
                  <a:cubicBezTo>
                    <a:pt x="1667" y="9"/>
                    <a:pt x="1667" y="9"/>
                    <a:pt x="1667" y="9"/>
                  </a:cubicBezTo>
                  <a:cubicBezTo>
                    <a:pt x="1667" y="9"/>
                    <a:pt x="1667" y="9"/>
                    <a:pt x="1666" y="9"/>
                  </a:cubicBezTo>
                  <a:close/>
                  <a:moveTo>
                    <a:pt x="1581" y="23"/>
                  </a:moveTo>
                  <a:cubicBezTo>
                    <a:pt x="1581" y="24"/>
                    <a:pt x="1581" y="24"/>
                    <a:pt x="1581" y="24"/>
                  </a:cubicBezTo>
                  <a:cubicBezTo>
                    <a:pt x="1581" y="24"/>
                    <a:pt x="1581" y="23"/>
                    <a:pt x="1581" y="23"/>
                  </a:cubicBezTo>
                  <a:close/>
                  <a:moveTo>
                    <a:pt x="1716" y="16"/>
                  </a:moveTo>
                  <a:cubicBezTo>
                    <a:pt x="1715" y="16"/>
                    <a:pt x="1715" y="16"/>
                    <a:pt x="1715" y="16"/>
                  </a:cubicBezTo>
                  <a:cubicBezTo>
                    <a:pt x="1715" y="16"/>
                    <a:pt x="1715" y="16"/>
                    <a:pt x="1716" y="16"/>
                  </a:cubicBezTo>
                  <a:close/>
                  <a:moveTo>
                    <a:pt x="841" y="34"/>
                  </a:moveTo>
                  <a:cubicBezTo>
                    <a:pt x="842" y="34"/>
                    <a:pt x="842" y="34"/>
                    <a:pt x="842" y="33"/>
                  </a:cubicBezTo>
                  <a:cubicBezTo>
                    <a:pt x="842" y="33"/>
                    <a:pt x="842" y="33"/>
                    <a:pt x="841" y="34"/>
                  </a:cubicBezTo>
                  <a:close/>
                  <a:moveTo>
                    <a:pt x="1395" y="43"/>
                  </a:moveTo>
                  <a:cubicBezTo>
                    <a:pt x="1395" y="44"/>
                    <a:pt x="1395" y="44"/>
                    <a:pt x="1395" y="44"/>
                  </a:cubicBezTo>
                  <a:cubicBezTo>
                    <a:pt x="1396" y="44"/>
                    <a:pt x="1395" y="44"/>
                    <a:pt x="1395" y="43"/>
                  </a:cubicBezTo>
                  <a:close/>
                  <a:moveTo>
                    <a:pt x="615" y="65"/>
                  </a:moveTo>
                  <a:cubicBezTo>
                    <a:pt x="615" y="65"/>
                    <a:pt x="615" y="65"/>
                    <a:pt x="615" y="66"/>
                  </a:cubicBezTo>
                  <a:cubicBezTo>
                    <a:pt x="615" y="65"/>
                    <a:pt x="615" y="65"/>
                    <a:pt x="615" y="65"/>
                  </a:cubicBezTo>
                  <a:close/>
                  <a:moveTo>
                    <a:pt x="718" y="17"/>
                  </a:moveTo>
                  <a:cubicBezTo>
                    <a:pt x="719" y="17"/>
                    <a:pt x="719" y="17"/>
                    <a:pt x="719" y="16"/>
                  </a:cubicBezTo>
                  <a:cubicBezTo>
                    <a:pt x="719" y="16"/>
                    <a:pt x="718" y="16"/>
                    <a:pt x="718" y="17"/>
                  </a:cubicBezTo>
                  <a:close/>
                  <a:moveTo>
                    <a:pt x="1749" y="23"/>
                  </a:moveTo>
                  <a:cubicBezTo>
                    <a:pt x="1749" y="24"/>
                    <a:pt x="1749" y="24"/>
                    <a:pt x="1749" y="24"/>
                  </a:cubicBezTo>
                  <a:cubicBezTo>
                    <a:pt x="1749" y="24"/>
                    <a:pt x="1749" y="23"/>
                    <a:pt x="1749" y="23"/>
                  </a:cubicBezTo>
                  <a:close/>
                  <a:moveTo>
                    <a:pt x="1479" y="20"/>
                  </a:moveTo>
                  <a:cubicBezTo>
                    <a:pt x="1480" y="20"/>
                    <a:pt x="1480" y="20"/>
                    <a:pt x="1480" y="19"/>
                  </a:cubicBezTo>
                  <a:cubicBezTo>
                    <a:pt x="1480" y="19"/>
                    <a:pt x="1480" y="19"/>
                    <a:pt x="1479" y="20"/>
                  </a:cubicBezTo>
                  <a:close/>
                  <a:moveTo>
                    <a:pt x="1580" y="42"/>
                  </a:moveTo>
                  <a:cubicBezTo>
                    <a:pt x="1580" y="42"/>
                    <a:pt x="1580" y="42"/>
                    <a:pt x="1580" y="43"/>
                  </a:cubicBezTo>
                  <a:cubicBezTo>
                    <a:pt x="1580" y="42"/>
                    <a:pt x="1580" y="42"/>
                    <a:pt x="1580" y="42"/>
                  </a:cubicBezTo>
                  <a:close/>
                  <a:moveTo>
                    <a:pt x="1362" y="16"/>
                  </a:moveTo>
                  <a:cubicBezTo>
                    <a:pt x="1362" y="16"/>
                    <a:pt x="1361" y="16"/>
                    <a:pt x="1361" y="17"/>
                  </a:cubicBezTo>
                  <a:cubicBezTo>
                    <a:pt x="1361" y="17"/>
                    <a:pt x="1362" y="17"/>
                    <a:pt x="1362" y="16"/>
                  </a:cubicBezTo>
                  <a:close/>
                  <a:moveTo>
                    <a:pt x="1377" y="17"/>
                  </a:moveTo>
                  <a:cubicBezTo>
                    <a:pt x="1377" y="16"/>
                    <a:pt x="1376" y="16"/>
                    <a:pt x="1376" y="16"/>
                  </a:cubicBezTo>
                  <a:cubicBezTo>
                    <a:pt x="1376" y="17"/>
                    <a:pt x="1377" y="17"/>
                    <a:pt x="1377" y="17"/>
                  </a:cubicBezTo>
                  <a:close/>
                  <a:moveTo>
                    <a:pt x="883" y="34"/>
                  </a:moveTo>
                  <a:cubicBezTo>
                    <a:pt x="883" y="34"/>
                    <a:pt x="883" y="34"/>
                    <a:pt x="884" y="33"/>
                  </a:cubicBezTo>
                  <a:cubicBezTo>
                    <a:pt x="883" y="33"/>
                    <a:pt x="883" y="33"/>
                    <a:pt x="883" y="34"/>
                  </a:cubicBezTo>
                  <a:close/>
                  <a:moveTo>
                    <a:pt x="897" y="33"/>
                  </a:moveTo>
                  <a:cubicBezTo>
                    <a:pt x="898" y="34"/>
                    <a:pt x="898" y="34"/>
                    <a:pt x="898" y="34"/>
                  </a:cubicBezTo>
                  <a:cubicBezTo>
                    <a:pt x="898" y="33"/>
                    <a:pt x="898" y="33"/>
                    <a:pt x="897" y="33"/>
                  </a:cubicBezTo>
                  <a:close/>
                  <a:moveTo>
                    <a:pt x="1068" y="33"/>
                  </a:moveTo>
                  <a:cubicBezTo>
                    <a:pt x="1068" y="34"/>
                    <a:pt x="1068" y="34"/>
                    <a:pt x="1069" y="34"/>
                  </a:cubicBezTo>
                  <a:cubicBezTo>
                    <a:pt x="1068" y="33"/>
                    <a:pt x="1068" y="33"/>
                    <a:pt x="1068" y="33"/>
                  </a:cubicBezTo>
                  <a:close/>
                  <a:moveTo>
                    <a:pt x="1397" y="24"/>
                  </a:moveTo>
                  <a:cubicBezTo>
                    <a:pt x="1397" y="24"/>
                    <a:pt x="1397" y="24"/>
                    <a:pt x="1397" y="25"/>
                  </a:cubicBezTo>
                  <a:cubicBezTo>
                    <a:pt x="1397" y="24"/>
                    <a:pt x="1397" y="24"/>
                    <a:pt x="1397" y="24"/>
                  </a:cubicBezTo>
                  <a:close/>
                  <a:moveTo>
                    <a:pt x="1124" y="34"/>
                  </a:moveTo>
                  <a:cubicBezTo>
                    <a:pt x="1125" y="34"/>
                    <a:pt x="1125" y="34"/>
                    <a:pt x="1126" y="33"/>
                  </a:cubicBezTo>
                  <a:cubicBezTo>
                    <a:pt x="1125" y="33"/>
                    <a:pt x="1125" y="33"/>
                    <a:pt x="1124" y="34"/>
                  </a:cubicBezTo>
                  <a:close/>
                  <a:moveTo>
                    <a:pt x="1139" y="33"/>
                  </a:moveTo>
                  <a:cubicBezTo>
                    <a:pt x="1139" y="34"/>
                    <a:pt x="1140" y="34"/>
                    <a:pt x="1140" y="34"/>
                  </a:cubicBezTo>
                  <a:cubicBezTo>
                    <a:pt x="1140" y="33"/>
                    <a:pt x="1140" y="33"/>
                    <a:pt x="1139" y="33"/>
                  </a:cubicBezTo>
                  <a:close/>
                  <a:moveTo>
                    <a:pt x="1683" y="24"/>
                  </a:moveTo>
                  <a:cubicBezTo>
                    <a:pt x="1683" y="24"/>
                    <a:pt x="1683" y="24"/>
                    <a:pt x="1683" y="25"/>
                  </a:cubicBezTo>
                  <a:cubicBezTo>
                    <a:pt x="1683" y="24"/>
                    <a:pt x="1683" y="24"/>
                    <a:pt x="1683" y="24"/>
                  </a:cubicBezTo>
                  <a:close/>
                  <a:moveTo>
                    <a:pt x="1230" y="34"/>
                  </a:moveTo>
                  <a:cubicBezTo>
                    <a:pt x="1230" y="34"/>
                    <a:pt x="1231" y="34"/>
                    <a:pt x="1231" y="33"/>
                  </a:cubicBezTo>
                  <a:cubicBezTo>
                    <a:pt x="1231" y="33"/>
                    <a:pt x="1230" y="33"/>
                    <a:pt x="1230" y="34"/>
                  </a:cubicBezTo>
                  <a:close/>
                  <a:moveTo>
                    <a:pt x="537" y="25"/>
                  </a:moveTo>
                  <a:cubicBezTo>
                    <a:pt x="538" y="25"/>
                    <a:pt x="538" y="24"/>
                    <a:pt x="538" y="24"/>
                  </a:cubicBezTo>
                  <a:cubicBezTo>
                    <a:pt x="537" y="24"/>
                    <a:pt x="537" y="25"/>
                    <a:pt x="537" y="25"/>
                  </a:cubicBezTo>
                  <a:close/>
                  <a:moveTo>
                    <a:pt x="560" y="17"/>
                  </a:moveTo>
                  <a:cubicBezTo>
                    <a:pt x="560" y="17"/>
                    <a:pt x="559" y="17"/>
                    <a:pt x="559" y="17"/>
                  </a:cubicBezTo>
                  <a:cubicBezTo>
                    <a:pt x="559" y="17"/>
                    <a:pt x="560" y="17"/>
                    <a:pt x="560" y="17"/>
                  </a:cubicBezTo>
                  <a:close/>
                  <a:moveTo>
                    <a:pt x="717" y="17"/>
                  </a:moveTo>
                  <a:cubicBezTo>
                    <a:pt x="717" y="17"/>
                    <a:pt x="718" y="17"/>
                    <a:pt x="718" y="17"/>
                  </a:cubicBezTo>
                  <a:cubicBezTo>
                    <a:pt x="718" y="17"/>
                    <a:pt x="717" y="16"/>
                    <a:pt x="717" y="17"/>
                  </a:cubicBezTo>
                  <a:close/>
                  <a:moveTo>
                    <a:pt x="610" y="50"/>
                  </a:moveTo>
                  <a:cubicBezTo>
                    <a:pt x="610" y="50"/>
                    <a:pt x="610" y="50"/>
                    <a:pt x="610" y="51"/>
                  </a:cubicBezTo>
                  <a:cubicBezTo>
                    <a:pt x="610" y="50"/>
                    <a:pt x="610" y="50"/>
                    <a:pt x="610" y="50"/>
                  </a:cubicBezTo>
                  <a:close/>
                  <a:moveTo>
                    <a:pt x="1478" y="20"/>
                  </a:moveTo>
                  <a:cubicBezTo>
                    <a:pt x="1479" y="20"/>
                    <a:pt x="1479" y="20"/>
                    <a:pt x="1479" y="20"/>
                  </a:cubicBezTo>
                  <a:cubicBezTo>
                    <a:pt x="1479" y="20"/>
                    <a:pt x="1479" y="20"/>
                    <a:pt x="1478" y="20"/>
                  </a:cubicBezTo>
                  <a:close/>
                  <a:moveTo>
                    <a:pt x="1748" y="42"/>
                  </a:moveTo>
                  <a:cubicBezTo>
                    <a:pt x="1748" y="42"/>
                    <a:pt x="1748" y="42"/>
                    <a:pt x="1748" y="43"/>
                  </a:cubicBezTo>
                  <a:cubicBezTo>
                    <a:pt x="1749" y="42"/>
                    <a:pt x="1748" y="42"/>
                    <a:pt x="1748" y="42"/>
                  </a:cubicBezTo>
                  <a:close/>
                  <a:moveTo>
                    <a:pt x="601" y="57"/>
                  </a:moveTo>
                  <a:cubicBezTo>
                    <a:pt x="601" y="56"/>
                    <a:pt x="601" y="56"/>
                    <a:pt x="600" y="56"/>
                  </a:cubicBezTo>
                  <a:cubicBezTo>
                    <a:pt x="600" y="56"/>
                    <a:pt x="600" y="56"/>
                    <a:pt x="601" y="57"/>
                  </a:cubicBezTo>
                  <a:close/>
                  <a:moveTo>
                    <a:pt x="1245" y="33"/>
                  </a:moveTo>
                  <a:cubicBezTo>
                    <a:pt x="1246" y="34"/>
                    <a:pt x="1246" y="34"/>
                    <a:pt x="1246" y="34"/>
                  </a:cubicBezTo>
                  <a:cubicBezTo>
                    <a:pt x="1246" y="33"/>
                    <a:pt x="1246" y="33"/>
                    <a:pt x="1245" y="33"/>
                  </a:cubicBezTo>
                  <a:close/>
                  <a:moveTo>
                    <a:pt x="608" y="44"/>
                  </a:moveTo>
                  <a:cubicBezTo>
                    <a:pt x="608" y="44"/>
                    <a:pt x="608" y="45"/>
                    <a:pt x="608" y="45"/>
                  </a:cubicBezTo>
                  <a:cubicBezTo>
                    <a:pt x="608" y="44"/>
                    <a:pt x="608" y="44"/>
                    <a:pt x="608" y="44"/>
                  </a:cubicBezTo>
                  <a:close/>
                  <a:moveTo>
                    <a:pt x="641" y="43"/>
                  </a:moveTo>
                  <a:cubicBezTo>
                    <a:pt x="641" y="43"/>
                    <a:pt x="642" y="42"/>
                    <a:pt x="642" y="42"/>
                  </a:cubicBezTo>
                  <a:cubicBezTo>
                    <a:pt x="641" y="42"/>
                    <a:pt x="641" y="43"/>
                    <a:pt x="641" y="43"/>
                  </a:cubicBezTo>
                  <a:close/>
                  <a:moveTo>
                    <a:pt x="1466" y="24"/>
                  </a:moveTo>
                  <a:cubicBezTo>
                    <a:pt x="1466" y="24"/>
                    <a:pt x="1466" y="25"/>
                    <a:pt x="1467" y="25"/>
                  </a:cubicBezTo>
                  <a:cubicBezTo>
                    <a:pt x="1467" y="25"/>
                    <a:pt x="1467" y="24"/>
                    <a:pt x="1466" y="24"/>
                  </a:cubicBezTo>
                  <a:close/>
                  <a:moveTo>
                    <a:pt x="1301" y="34"/>
                  </a:moveTo>
                  <a:cubicBezTo>
                    <a:pt x="1302" y="34"/>
                    <a:pt x="1302" y="34"/>
                    <a:pt x="1302" y="33"/>
                  </a:cubicBezTo>
                  <a:cubicBezTo>
                    <a:pt x="1302" y="33"/>
                    <a:pt x="1301" y="33"/>
                    <a:pt x="1301" y="34"/>
                  </a:cubicBezTo>
                  <a:close/>
                  <a:moveTo>
                    <a:pt x="1310" y="33"/>
                  </a:moveTo>
                  <a:cubicBezTo>
                    <a:pt x="1310" y="34"/>
                    <a:pt x="1311" y="34"/>
                    <a:pt x="1311" y="34"/>
                  </a:cubicBezTo>
                  <a:cubicBezTo>
                    <a:pt x="1311" y="33"/>
                    <a:pt x="1310" y="33"/>
                    <a:pt x="1310" y="33"/>
                  </a:cubicBezTo>
                  <a:close/>
                  <a:moveTo>
                    <a:pt x="672" y="34"/>
                  </a:moveTo>
                  <a:cubicBezTo>
                    <a:pt x="673" y="34"/>
                    <a:pt x="673" y="34"/>
                    <a:pt x="674" y="34"/>
                  </a:cubicBezTo>
                  <a:cubicBezTo>
                    <a:pt x="673" y="34"/>
                    <a:pt x="673" y="34"/>
                    <a:pt x="672" y="34"/>
                  </a:cubicBezTo>
                  <a:close/>
                  <a:moveTo>
                    <a:pt x="691" y="34"/>
                  </a:moveTo>
                  <a:cubicBezTo>
                    <a:pt x="691" y="34"/>
                    <a:pt x="692" y="34"/>
                    <a:pt x="692" y="34"/>
                  </a:cubicBezTo>
                  <a:cubicBezTo>
                    <a:pt x="692" y="34"/>
                    <a:pt x="692" y="34"/>
                    <a:pt x="691" y="34"/>
                  </a:cubicBezTo>
                  <a:close/>
                  <a:moveTo>
                    <a:pt x="640" y="47"/>
                  </a:moveTo>
                  <a:cubicBezTo>
                    <a:pt x="640" y="47"/>
                    <a:pt x="640" y="46"/>
                    <a:pt x="640" y="46"/>
                  </a:cubicBezTo>
                  <a:cubicBezTo>
                    <a:pt x="640" y="46"/>
                    <a:pt x="640" y="46"/>
                    <a:pt x="640" y="47"/>
                  </a:cubicBezTo>
                  <a:close/>
                  <a:moveTo>
                    <a:pt x="632" y="67"/>
                  </a:moveTo>
                  <a:cubicBezTo>
                    <a:pt x="633" y="66"/>
                    <a:pt x="633" y="66"/>
                    <a:pt x="633" y="66"/>
                  </a:cubicBezTo>
                  <a:cubicBezTo>
                    <a:pt x="632" y="66"/>
                    <a:pt x="632" y="66"/>
                    <a:pt x="632" y="67"/>
                  </a:cubicBezTo>
                  <a:close/>
                  <a:moveTo>
                    <a:pt x="840" y="34"/>
                  </a:moveTo>
                  <a:cubicBezTo>
                    <a:pt x="841" y="34"/>
                    <a:pt x="841" y="34"/>
                    <a:pt x="841" y="34"/>
                  </a:cubicBezTo>
                  <a:cubicBezTo>
                    <a:pt x="841" y="34"/>
                    <a:pt x="841" y="34"/>
                    <a:pt x="840" y="34"/>
                  </a:cubicBezTo>
                  <a:close/>
                  <a:moveTo>
                    <a:pt x="1264" y="52"/>
                  </a:moveTo>
                  <a:cubicBezTo>
                    <a:pt x="1264" y="53"/>
                    <a:pt x="1264" y="53"/>
                    <a:pt x="1265" y="54"/>
                  </a:cubicBezTo>
                  <a:cubicBezTo>
                    <a:pt x="1265" y="53"/>
                    <a:pt x="1265" y="53"/>
                    <a:pt x="1264" y="52"/>
                  </a:cubicBezTo>
                  <a:close/>
                  <a:moveTo>
                    <a:pt x="632" y="68"/>
                  </a:moveTo>
                  <a:cubicBezTo>
                    <a:pt x="632" y="67"/>
                    <a:pt x="632" y="67"/>
                    <a:pt x="632" y="67"/>
                  </a:cubicBezTo>
                  <a:cubicBezTo>
                    <a:pt x="632" y="67"/>
                    <a:pt x="632" y="67"/>
                    <a:pt x="632" y="68"/>
                  </a:cubicBezTo>
                  <a:close/>
                  <a:moveTo>
                    <a:pt x="559" y="17"/>
                  </a:moveTo>
                  <a:cubicBezTo>
                    <a:pt x="559" y="17"/>
                    <a:pt x="558" y="17"/>
                    <a:pt x="558" y="17"/>
                  </a:cubicBezTo>
                  <a:cubicBezTo>
                    <a:pt x="558" y="17"/>
                    <a:pt x="559" y="17"/>
                    <a:pt x="559" y="17"/>
                  </a:cubicBezTo>
                  <a:close/>
                  <a:moveTo>
                    <a:pt x="576" y="17"/>
                  </a:moveTo>
                  <a:cubicBezTo>
                    <a:pt x="576" y="17"/>
                    <a:pt x="576" y="17"/>
                    <a:pt x="575" y="17"/>
                  </a:cubicBezTo>
                  <a:cubicBezTo>
                    <a:pt x="576" y="17"/>
                    <a:pt x="576" y="17"/>
                    <a:pt x="576" y="17"/>
                  </a:cubicBezTo>
                  <a:close/>
                  <a:moveTo>
                    <a:pt x="716" y="17"/>
                  </a:moveTo>
                  <a:cubicBezTo>
                    <a:pt x="716" y="17"/>
                    <a:pt x="717" y="17"/>
                    <a:pt x="717" y="17"/>
                  </a:cubicBezTo>
                  <a:cubicBezTo>
                    <a:pt x="717" y="17"/>
                    <a:pt x="716" y="17"/>
                    <a:pt x="716" y="17"/>
                  </a:cubicBezTo>
                  <a:close/>
                  <a:moveTo>
                    <a:pt x="989" y="17"/>
                  </a:moveTo>
                  <a:cubicBezTo>
                    <a:pt x="989" y="17"/>
                    <a:pt x="988" y="17"/>
                    <a:pt x="988" y="17"/>
                  </a:cubicBezTo>
                  <a:cubicBezTo>
                    <a:pt x="989" y="17"/>
                    <a:pt x="989" y="17"/>
                    <a:pt x="989" y="17"/>
                  </a:cubicBezTo>
                  <a:close/>
                  <a:moveTo>
                    <a:pt x="1010" y="17"/>
                  </a:moveTo>
                  <a:cubicBezTo>
                    <a:pt x="1010" y="17"/>
                    <a:pt x="1009" y="17"/>
                    <a:pt x="1009" y="17"/>
                  </a:cubicBezTo>
                  <a:cubicBezTo>
                    <a:pt x="1009" y="17"/>
                    <a:pt x="1010" y="17"/>
                    <a:pt x="1010" y="17"/>
                  </a:cubicBezTo>
                  <a:close/>
                  <a:moveTo>
                    <a:pt x="1477" y="21"/>
                  </a:moveTo>
                  <a:cubicBezTo>
                    <a:pt x="1478" y="20"/>
                    <a:pt x="1478" y="20"/>
                    <a:pt x="1478" y="20"/>
                  </a:cubicBezTo>
                  <a:cubicBezTo>
                    <a:pt x="1478" y="20"/>
                    <a:pt x="1477" y="20"/>
                    <a:pt x="1477" y="21"/>
                  </a:cubicBezTo>
                  <a:close/>
                  <a:moveTo>
                    <a:pt x="1030" y="58"/>
                  </a:moveTo>
                  <a:cubicBezTo>
                    <a:pt x="1031" y="57"/>
                    <a:pt x="1031" y="57"/>
                    <a:pt x="1031" y="57"/>
                  </a:cubicBezTo>
                  <a:cubicBezTo>
                    <a:pt x="1030" y="57"/>
                    <a:pt x="1030" y="57"/>
                    <a:pt x="1030" y="58"/>
                  </a:cubicBezTo>
                  <a:close/>
                  <a:moveTo>
                    <a:pt x="898" y="34"/>
                  </a:moveTo>
                  <a:cubicBezTo>
                    <a:pt x="899" y="34"/>
                    <a:pt x="899" y="34"/>
                    <a:pt x="899" y="34"/>
                  </a:cubicBezTo>
                  <a:cubicBezTo>
                    <a:pt x="899" y="34"/>
                    <a:pt x="899" y="34"/>
                    <a:pt x="898" y="34"/>
                  </a:cubicBezTo>
                  <a:close/>
                  <a:moveTo>
                    <a:pt x="911" y="47"/>
                  </a:moveTo>
                  <a:cubicBezTo>
                    <a:pt x="911" y="47"/>
                    <a:pt x="911" y="48"/>
                    <a:pt x="911" y="48"/>
                  </a:cubicBezTo>
                  <a:cubicBezTo>
                    <a:pt x="911" y="48"/>
                    <a:pt x="911" y="47"/>
                    <a:pt x="911" y="47"/>
                  </a:cubicBezTo>
                  <a:close/>
                  <a:moveTo>
                    <a:pt x="651" y="46"/>
                  </a:moveTo>
                  <a:cubicBezTo>
                    <a:pt x="651" y="46"/>
                    <a:pt x="651" y="46"/>
                    <a:pt x="651" y="47"/>
                  </a:cubicBezTo>
                  <a:cubicBezTo>
                    <a:pt x="651" y="47"/>
                    <a:pt x="651" y="46"/>
                    <a:pt x="651" y="46"/>
                  </a:cubicBezTo>
                  <a:close/>
                  <a:moveTo>
                    <a:pt x="1051" y="34"/>
                  </a:moveTo>
                  <a:cubicBezTo>
                    <a:pt x="1051" y="34"/>
                    <a:pt x="1052" y="34"/>
                    <a:pt x="1052" y="34"/>
                  </a:cubicBezTo>
                  <a:cubicBezTo>
                    <a:pt x="1052" y="34"/>
                    <a:pt x="1051" y="34"/>
                    <a:pt x="1051" y="34"/>
                  </a:cubicBezTo>
                  <a:close/>
                  <a:moveTo>
                    <a:pt x="804" y="50"/>
                  </a:moveTo>
                  <a:cubicBezTo>
                    <a:pt x="804" y="51"/>
                    <a:pt x="804" y="51"/>
                    <a:pt x="804" y="51"/>
                  </a:cubicBezTo>
                  <a:cubicBezTo>
                    <a:pt x="804" y="51"/>
                    <a:pt x="804" y="51"/>
                    <a:pt x="804" y="50"/>
                  </a:cubicBezTo>
                  <a:close/>
                  <a:moveTo>
                    <a:pt x="1683" y="25"/>
                  </a:moveTo>
                  <a:cubicBezTo>
                    <a:pt x="1683" y="25"/>
                    <a:pt x="1683" y="25"/>
                    <a:pt x="1684" y="26"/>
                  </a:cubicBezTo>
                  <a:cubicBezTo>
                    <a:pt x="1684" y="25"/>
                    <a:pt x="1684" y="25"/>
                    <a:pt x="1683" y="25"/>
                  </a:cubicBezTo>
                  <a:close/>
                  <a:moveTo>
                    <a:pt x="1069" y="34"/>
                  </a:moveTo>
                  <a:cubicBezTo>
                    <a:pt x="1069" y="34"/>
                    <a:pt x="1070" y="34"/>
                    <a:pt x="1070" y="34"/>
                  </a:cubicBezTo>
                  <a:cubicBezTo>
                    <a:pt x="1070" y="34"/>
                    <a:pt x="1069" y="34"/>
                    <a:pt x="1069" y="34"/>
                  </a:cubicBezTo>
                  <a:close/>
                  <a:moveTo>
                    <a:pt x="638" y="51"/>
                  </a:moveTo>
                  <a:cubicBezTo>
                    <a:pt x="639" y="50"/>
                    <a:pt x="639" y="50"/>
                    <a:pt x="639" y="50"/>
                  </a:cubicBezTo>
                  <a:cubicBezTo>
                    <a:pt x="638" y="50"/>
                    <a:pt x="638" y="50"/>
                    <a:pt x="638" y="51"/>
                  </a:cubicBezTo>
                  <a:close/>
                  <a:moveTo>
                    <a:pt x="1123" y="34"/>
                  </a:moveTo>
                  <a:cubicBezTo>
                    <a:pt x="1124" y="34"/>
                    <a:pt x="1124" y="34"/>
                    <a:pt x="1124" y="34"/>
                  </a:cubicBezTo>
                  <a:cubicBezTo>
                    <a:pt x="1124" y="34"/>
                    <a:pt x="1124" y="34"/>
                    <a:pt x="1123" y="34"/>
                  </a:cubicBezTo>
                  <a:close/>
                  <a:moveTo>
                    <a:pt x="1140" y="34"/>
                  </a:moveTo>
                  <a:cubicBezTo>
                    <a:pt x="1141" y="34"/>
                    <a:pt x="1141" y="34"/>
                    <a:pt x="1141" y="34"/>
                  </a:cubicBezTo>
                  <a:cubicBezTo>
                    <a:pt x="1141" y="34"/>
                    <a:pt x="1141" y="34"/>
                    <a:pt x="1140" y="34"/>
                  </a:cubicBezTo>
                  <a:close/>
                  <a:moveTo>
                    <a:pt x="1385" y="26"/>
                  </a:moveTo>
                  <a:cubicBezTo>
                    <a:pt x="1385" y="26"/>
                    <a:pt x="1385" y="25"/>
                    <a:pt x="1385" y="25"/>
                  </a:cubicBezTo>
                  <a:cubicBezTo>
                    <a:pt x="1385" y="25"/>
                    <a:pt x="1385" y="26"/>
                    <a:pt x="1385" y="26"/>
                  </a:cubicBezTo>
                  <a:close/>
                  <a:moveTo>
                    <a:pt x="1414" y="26"/>
                  </a:moveTo>
                  <a:cubicBezTo>
                    <a:pt x="1414" y="26"/>
                    <a:pt x="1414" y="25"/>
                    <a:pt x="1414" y="25"/>
                  </a:cubicBezTo>
                  <a:cubicBezTo>
                    <a:pt x="1414" y="25"/>
                    <a:pt x="1414" y="26"/>
                    <a:pt x="1414" y="26"/>
                  </a:cubicBezTo>
                  <a:close/>
                  <a:moveTo>
                    <a:pt x="952" y="43"/>
                  </a:moveTo>
                  <a:cubicBezTo>
                    <a:pt x="952" y="43"/>
                    <a:pt x="952" y="42"/>
                    <a:pt x="952" y="42"/>
                  </a:cubicBezTo>
                  <a:cubicBezTo>
                    <a:pt x="952" y="42"/>
                    <a:pt x="952" y="43"/>
                    <a:pt x="952" y="43"/>
                  </a:cubicBezTo>
                  <a:close/>
                  <a:moveTo>
                    <a:pt x="1467" y="25"/>
                  </a:moveTo>
                  <a:cubicBezTo>
                    <a:pt x="1467" y="25"/>
                    <a:pt x="1467" y="26"/>
                    <a:pt x="1467" y="26"/>
                  </a:cubicBezTo>
                  <a:cubicBezTo>
                    <a:pt x="1467" y="26"/>
                    <a:pt x="1467" y="25"/>
                    <a:pt x="1467" y="25"/>
                  </a:cubicBezTo>
                  <a:close/>
                  <a:moveTo>
                    <a:pt x="1229" y="34"/>
                  </a:moveTo>
                  <a:cubicBezTo>
                    <a:pt x="1229" y="34"/>
                    <a:pt x="1230" y="34"/>
                    <a:pt x="1230" y="34"/>
                  </a:cubicBezTo>
                  <a:cubicBezTo>
                    <a:pt x="1229" y="34"/>
                    <a:pt x="1229" y="34"/>
                    <a:pt x="1229" y="34"/>
                  </a:cubicBezTo>
                  <a:close/>
                  <a:moveTo>
                    <a:pt x="715" y="18"/>
                  </a:moveTo>
                  <a:cubicBezTo>
                    <a:pt x="715" y="18"/>
                    <a:pt x="716" y="18"/>
                    <a:pt x="716" y="17"/>
                  </a:cubicBezTo>
                  <a:cubicBezTo>
                    <a:pt x="716" y="17"/>
                    <a:pt x="715" y="17"/>
                    <a:pt x="715" y="18"/>
                  </a:cubicBezTo>
                  <a:close/>
                  <a:moveTo>
                    <a:pt x="988" y="17"/>
                  </a:moveTo>
                  <a:cubicBezTo>
                    <a:pt x="988" y="17"/>
                    <a:pt x="987" y="17"/>
                    <a:pt x="987" y="18"/>
                  </a:cubicBezTo>
                  <a:cubicBezTo>
                    <a:pt x="987" y="18"/>
                    <a:pt x="988" y="18"/>
                    <a:pt x="988" y="17"/>
                  </a:cubicBezTo>
                  <a:close/>
                  <a:moveTo>
                    <a:pt x="1011" y="18"/>
                  </a:moveTo>
                  <a:cubicBezTo>
                    <a:pt x="1011" y="17"/>
                    <a:pt x="1011" y="17"/>
                    <a:pt x="1010" y="17"/>
                  </a:cubicBezTo>
                  <a:cubicBezTo>
                    <a:pt x="1010" y="18"/>
                    <a:pt x="1011" y="18"/>
                    <a:pt x="1011" y="18"/>
                  </a:cubicBezTo>
                  <a:close/>
                  <a:moveTo>
                    <a:pt x="1247" y="34"/>
                  </a:moveTo>
                  <a:cubicBezTo>
                    <a:pt x="1247" y="34"/>
                    <a:pt x="1247" y="34"/>
                    <a:pt x="1248" y="34"/>
                  </a:cubicBezTo>
                  <a:cubicBezTo>
                    <a:pt x="1248" y="34"/>
                    <a:pt x="1247" y="34"/>
                    <a:pt x="1247" y="34"/>
                  </a:cubicBezTo>
                  <a:close/>
                  <a:moveTo>
                    <a:pt x="1209" y="56"/>
                  </a:moveTo>
                  <a:cubicBezTo>
                    <a:pt x="1209" y="56"/>
                    <a:pt x="1209" y="56"/>
                    <a:pt x="1209" y="55"/>
                  </a:cubicBezTo>
                  <a:cubicBezTo>
                    <a:pt x="1208" y="55"/>
                    <a:pt x="1209" y="56"/>
                    <a:pt x="1209" y="56"/>
                  </a:cubicBezTo>
                  <a:close/>
                  <a:moveTo>
                    <a:pt x="901" y="53"/>
                  </a:moveTo>
                  <a:cubicBezTo>
                    <a:pt x="901" y="53"/>
                    <a:pt x="901" y="53"/>
                    <a:pt x="901" y="52"/>
                  </a:cubicBezTo>
                  <a:cubicBezTo>
                    <a:pt x="901" y="53"/>
                    <a:pt x="900" y="53"/>
                    <a:pt x="901" y="53"/>
                  </a:cubicBezTo>
                  <a:close/>
                  <a:moveTo>
                    <a:pt x="549" y="34"/>
                  </a:moveTo>
                  <a:cubicBezTo>
                    <a:pt x="549" y="34"/>
                    <a:pt x="549" y="35"/>
                    <a:pt x="549" y="35"/>
                  </a:cubicBezTo>
                  <a:cubicBezTo>
                    <a:pt x="549" y="35"/>
                    <a:pt x="549" y="34"/>
                    <a:pt x="549" y="34"/>
                  </a:cubicBezTo>
                  <a:close/>
                  <a:moveTo>
                    <a:pt x="671" y="34"/>
                  </a:moveTo>
                  <a:cubicBezTo>
                    <a:pt x="672" y="34"/>
                    <a:pt x="672" y="34"/>
                    <a:pt x="673" y="34"/>
                  </a:cubicBezTo>
                  <a:cubicBezTo>
                    <a:pt x="672" y="34"/>
                    <a:pt x="672" y="34"/>
                    <a:pt x="671" y="34"/>
                  </a:cubicBezTo>
                  <a:close/>
                  <a:moveTo>
                    <a:pt x="692" y="34"/>
                  </a:moveTo>
                  <a:cubicBezTo>
                    <a:pt x="693" y="34"/>
                    <a:pt x="693" y="34"/>
                    <a:pt x="693" y="34"/>
                  </a:cubicBezTo>
                  <a:cubicBezTo>
                    <a:pt x="693" y="34"/>
                    <a:pt x="693" y="34"/>
                    <a:pt x="692" y="34"/>
                  </a:cubicBezTo>
                  <a:close/>
                  <a:moveTo>
                    <a:pt x="1581" y="40"/>
                  </a:moveTo>
                  <a:cubicBezTo>
                    <a:pt x="1580" y="41"/>
                    <a:pt x="1580" y="41"/>
                    <a:pt x="1580" y="42"/>
                  </a:cubicBezTo>
                  <a:cubicBezTo>
                    <a:pt x="1581" y="41"/>
                    <a:pt x="1581" y="41"/>
                    <a:pt x="1581" y="40"/>
                  </a:cubicBezTo>
                  <a:close/>
                  <a:moveTo>
                    <a:pt x="653" y="42"/>
                  </a:moveTo>
                  <a:cubicBezTo>
                    <a:pt x="652" y="43"/>
                    <a:pt x="652" y="43"/>
                    <a:pt x="652" y="43"/>
                  </a:cubicBezTo>
                  <a:cubicBezTo>
                    <a:pt x="653" y="43"/>
                    <a:pt x="653" y="43"/>
                    <a:pt x="653" y="42"/>
                  </a:cubicBezTo>
                  <a:close/>
                  <a:moveTo>
                    <a:pt x="678" y="42"/>
                  </a:moveTo>
                  <a:cubicBezTo>
                    <a:pt x="677" y="42"/>
                    <a:pt x="677" y="42"/>
                    <a:pt x="677" y="43"/>
                  </a:cubicBezTo>
                  <a:cubicBezTo>
                    <a:pt x="677" y="43"/>
                    <a:pt x="677" y="43"/>
                    <a:pt x="678" y="42"/>
                  </a:cubicBezTo>
                  <a:close/>
                  <a:moveTo>
                    <a:pt x="604" y="65"/>
                  </a:moveTo>
                  <a:cubicBezTo>
                    <a:pt x="604" y="64"/>
                    <a:pt x="604" y="64"/>
                    <a:pt x="604" y="64"/>
                  </a:cubicBezTo>
                  <a:cubicBezTo>
                    <a:pt x="604" y="64"/>
                    <a:pt x="603" y="64"/>
                    <a:pt x="604" y="65"/>
                  </a:cubicBezTo>
                  <a:close/>
                  <a:moveTo>
                    <a:pt x="610" y="51"/>
                  </a:moveTo>
                  <a:cubicBezTo>
                    <a:pt x="610" y="51"/>
                    <a:pt x="610" y="51"/>
                    <a:pt x="611" y="52"/>
                  </a:cubicBezTo>
                  <a:cubicBezTo>
                    <a:pt x="611" y="51"/>
                    <a:pt x="611" y="51"/>
                    <a:pt x="610" y="51"/>
                  </a:cubicBezTo>
                  <a:close/>
                  <a:moveTo>
                    <a:pt x="1153" y="47"/>
                  </a:moveTo>
                  <a:cubicBezTo>
                    <a:pt x="1153" y="47"/>
                    <a:pt x="1153" y="48"/>
                    <a:pt x="1154" y="48"/>
                  </a:cubicBezTo>
                  <a:cubicBezTo>
                    <a:pt x="1154" y="48"/>
                    <a:pt x="1154" y="47"/>
                    <a:pt x="1153" y="47"/>
                  </a:cubicBezTo>
                  <a:close/>
                  <a:moveTo>
                    <a:pt x="598" y="50"/>
                  </a:moveTo>
                  <a:cubicBezTo>
                    <a:pt x="598" y="50"/>
                    <a:pt x="598" y="50"/>
                    <a:pt x="598" y="49"/>
                  </a:cubicBezTo>
                  <a:cubicBezTo>
                    <a:pt x="598" y="50"/>
                    <a:pt x="598" y="50"/>
                    <a:pt x="598" y="50"/>
                  </a:cubicBezTo>
                  <a:close/>
                  <a:moveTo>
                    <a:pt x="829" y="55"/>
                  </a:moveTo>
                  <a:cubicBezTo>
                    <a:pt x="829" y="55"/>
                    <a:pt x="829" y="56"/>
                    <a:pt x="829" y="56"/>
                  </a:cubicBezTo>
                  <a:cubicBezTo>
                    <a:pt x="829" y="56"/>
                    <a:pt x="829" y="55"/>
                    <a:pt x="829" y="55"/>
                  </a:cubicBezTo>
                  <a:close/>
                  <a:moveTo>
                    <a:pt x="841" y="42"/>
                  </a:moveTo>
                  <a:cubicBezTo>
                    <a:pt x="841" y="42"/>
                    <a:pt x="840" y="42"/>
                    <a:pt x="840" y="43"/>
                  </a:cubicBezTo>
                  <a:cubicBezTo>
                    <a:pt x="840" y="43"/>
                    <a:pt x="841" y="43"/>
                    <a:pt x="841" y="42"/>
                  </a:cubicBezTo>
                  <a:close/>
                  <a:moveTo>
                    <a:pt x="849" y="43"/>
                  </a:moveTo>
                  <a:cubicBezTo>
                    <a:pt x="849" y="42"/>
                    <a:pt x="848" y="42"/>
                    <a:pt x="848" y="42"/>
                  </a:cubicBezTo>
                  <a:cubicBezTo>
                    <a:pt x="848" y="43"/>
                    <a:pt x="849" y="43"/>
                    <a:pt x="849" y="43"/>
                  </a:cubicBezTo>
                  <a:close/>
                  <a:moveTo>
                    <a:pt x="1385" y="39"/>
                  </a:moveTo>
                  <a:cubicBezTo>
                    <a:pt x="1386" y="39"/>
                    <a:pt x="1386" y="38"/>
                    <a:pt x="1386" y="38"/>
                  </a:cubicBezTo>
                  <a:cubicBezTo>
                    <a:pt x="1385" y="38"/>
                    <a:pt x="1385" y="39"/>
                    <a:pt x="1385" y="39"/>
                  </a:cubicBezTo>
                  <a:close/>
                  <a:moveTo>
                    <a:pt x="1570" y="27"/>
                  </a:moveTo>
                  <a:cubicBezTo>
                    <a:pt x="1570" y="26"/>
                    <a:pt x="1570" y="26"/>
                    <a:pt x="1570" y="26"/>
                  </a:cubicBezTo>
                  <a:cubicBezTo>
                    <a:pt x="1570" y="26"/>
                    <a:pt x="1569" y="26"/>
                    <a:pt x="1570" y="27"/>
                  </a:cubicBezTo>
                  <a:close/>
                  <a:moveTo>
                    <a:pt x="803" y="49"/>
                  </a:moveTo>
                  <a:cubicBezTo>
                    <a:pt x="803" y="50"/>
                    <a:pt x="803" y="50"/>
                    <a:pt x="804" y="50"/>
                  </a:cubicBezTo>
                  <a:cubicBezTo>
                    <a:pt x="804" y="50"/>
                    <a:pt x="804" y="50"/>
                    <a:pt x="803" y="49"/>
                  </a:cubicBezTo>
                  <a:close/>
                  <a:moveTo>
                    <a:pt x="1738" y="27"/>
                  </a:moveTo>
                  <a:cubicBezTo>
                    <a:pt x="1738" y="26"/>
                    <a:pt x="1738" y="26"/>
                    <a:pt x="1738" y="26"/>
                  </a:cubicBezTo>
                  <a:cubicBezTo>
                    <a:pt x="1738" y="26"/>
                    <a:pt x="1738" y="26"/>
                    <a:pt x="1738" y="27"/>
                  </a:cubicBezTo>
                  <a:close/>
                  <a:moveTo>
                    <a:pt x="892" y="43"/>
                  </a:moveTo>
                  <a:cubicBezTo>
                    <a:pt x="892" y="42"/>
                    <a:pt x="891" y="42"/>
                    <a:pt x="891" y="42"/>
                  </a:cubicBezTo>
                  <a:cubicBezTo>
                    <a:pt x="891" y="43"/>
                    <a:pt x="892" y="43"/>
                    <a:pt x="892" y="43"/>
                  </a:cubicBezTo>
                  <a:close/>
                  <a:moveTo>
                    <a:pt x="964" y="42"/>
                  </a:moveTo>
                  <a:cubicBezTo>
                    <a:pt x="964" y="43"/>
                    <a:pt x="964" y="43"/>
                    <a:pt x="964" y="43"/>
                  </a:cubicBezTo>
                  <a:cubicBezTo>
                    <a:pt x="964" y="43"/>
                    <a:pt x="964" y="43"/>
                    <a:pt x="964" y="42"/>
                  </a:cubicBezTo>
                  <a:close/>
                  <a:moveTo>
                    <a:pt x="1125" y="42"/>
                  </a:moveTo>
                  <a:cubicBezTo>
                    <a:pt x="1125" y="42"/>
                    <a:pt x="1124" y="42"/>
                    <a:pt x="1124" y="43"/>
                  </a:cubicBezTo>
                  <a:cubicBezTo>
                    <a:pt x="1124" y="43"/>
                    <a:pt x="1125" y="43"/>
                    <a:pt x="1125" y="42"/>
                  </a:cubicBezTo>
                  <a:close/>
                  <a:moveTo>
                    <a:pt x="549" y="26"/>
                  </a:moveTo>
                  <a:cubicBezTo>
                    <a:pt x="549" y="26"/>
                    <a:pt x="549" y="27"/>
                    <a:pt x="549" y="27"/>
                  </a:cubicBezTo>
                  <a:cubicBezTo>
                    <a:pt x="549" y="27"/>
                    <a:pt x="549" y="26"/>
                    <a:pt x="549" y="26"/>
                  </a:cubicBezTo>
                  <a:close/>
                  <a:moveTo>
                    <a:pt x="1737" y="42"/>
                  </a:moveTo>
                  <a:cubicBezTo>
                    <a:pt x="1737" y="41"/>
                    <a:pt x="1737" y="41"/>
                    <a:pt x="1737" y="41"/>
                  </a:cubicBezTo>
                  <a:cubicBezTo>
                    <a:pt x="1737" y="41"/>
                    <a:pt x="1737" y="41"/>
                    <a:pt x="1737" y="42"/>
                  </a:cubicBezTo>
                  <a:close/>
                  <a:moveTo>
                    <a:pt x="1396" y="21"/>
                  </a:moveTo>
                  <a:cubicBezTo>
                    <a:pt x="1396" y="22"/>
                    <a:pt x="1396" y="22"/>
                    <a:pt x="1396" y="22"/>
                  </a:cubicBezTo>
                  <a:cubicBezTo>
                    <a:pt x="1396" y="22"/>
                    <a:pt x="1396" y="21"/>
                    <a:pt x="1396" y="21"/>
                  </a:cubicBezTo>
                  <a:close/>
                  <a:moveTo>
                    <a:pt x="1013" y="18"/>
                  </a:moveTo>
                  <a:cubicBezTo>
                    <a:pt x="1012" y="18"/>
                    <a:pt x="1012" y="18"/>
                    <a:pt x="1012" y="18"/>
                  </a:cubicBezTo>
                  <a:cubicBezTo>
                    <a:pt x="1012" y="18"/>
                    <a:pt x="1012" y="18"/>
                    <a:pt x="1013" y="18"/>
                  </a:cubicBezTo>
                  <a:close/>
                  <a:moveTo>
                    <a:pt x="1386" y="27"/>
                  </a:moveTo>
                  <a:cubicBezTo>
                    <a:pt x="1386" y="27"/>
                    <a:pt x="1386" y="26"/>
                    <a:pt x="1385" y="26"/>
                  </a:cubicBezTo>
                  <a:cubicBezTo>
                    <a:pt x="1385" y="26"/>
                    <a:pt x="1385" y="27"/>
                    <a:pt x="1386" y="27"/>
                  </a:cubicBezTo>
                  <a:close/>
                  <a:moveTo>
                    <a:pt x="1050" y="34"/>
                  </a:moveTo>
                  <a:cubicBezTo>
                    <a:pt x="1050" y="34"/>
                    <a:pt x="1051" y="34"/>
                    <a:pt x="1051" y="34"/>
                  </a:cubicBezTo>
                  <a:cubicBezTo>
                    <a:pt x="1050" y="34"/>
                    <a:pt x="1050" y="34"/>
                    <a:pt x="1050" y="34"/>
                  </a:cubicBezTo>
                  <a:close/>
                  <a:moveTo>
                    <a:pt x="1467" y="26"/>
                  </a:moveTo>
                  <a:cubicBezTo>
                    <a:pt x="1467" y="26"/>
                    <a:pt x="1467" y="27"/>
                    <a:pt x="1468" y="27"/>
                  </a:cubicBezTo>
                  <a:cubicBezTo>
                    <a:pt x="1468" y="27"/>
                    <a:pt x="1468" y="26"/>
                    <a:pt x="1467" y="26"/>
                  </a:cubicBezTo>
                  <a:close/>
                  <a:moveTo>
                    <a:pt x="607" y="43"/>
                  </a:moveTo>
                  <a:cubicBezTo>
                    <a:pt x="607" y="43"/>
                    <a:pt x="607" y="43"/>
                    <a:pt x="608" y="44"/>
                  </a:cubicBezTo>
                  <a:cubicBezTo>
                    <a:pt x="608" y="43"/>
                    <a:pt x="608" y="43"/>
                    <a:pt x="607" y="43"/>
                  </a:cubicBezTo>
                  <a:close/>
                  <a:moveTo>
                    <a:pt x="1070" y="34"/>
                  </a:moveTo>
                  <a:cubicBezTo>
                    <a:pt x="1070" y="34"/>
                    <a:pt x="1071" y="34"/>
                    <a:pt x="1071" y="34"/>
                  </a:cubicBezTo>
                  <a:cubicBezTo>
                    <a:pt x="1071" y="34"/>
                    <a:pt x="1070" y="34"/>
                    <a:pt x="1070" y="34"/>
                  </a:cubicBezTo>
                  <a:close/>
                  <a:moveTo>
                    <a:pt x="643" y="68"/>
                  </a:moveTo>
                  <a:cubicBezTo>
                    <a:pt x="642" y="68"/>
                    <a:pt x="642" y="68"/>
                    <a:pt x="642" y="69"/>
                  </a:cubicBezTo>
                  <a:cubicBezTo>
                    <a:pt x="643" y="69"/>
                    <a:pt x="643" y="68"/>
                    <a:pt x="643" y="68"/>
                  </a:cubicBezTo>
                  <a:close/>
                  <a:moveTo>
                    <a:pt x="1031" y="54"/>
                  </a:moveTo>
                  <a:cubicBezTo>
                    <a:pt x="1032" y="54"/>
                    <a:pt x="1032" y="54"/>
                    <a:pt x="1032" y="53"/>
                  </a:cubicBezTo>
                  <a:cubicBezTo>
                    <a:pt x="1031" y="53"/>
                    <a:pt x="1031" y="54"/>
                    <a:pt x="1031" y="54"/>
                  </a:cubicBezTo>
                  <a:close/>
                  <a:moveTo>
                    <a:pt x="689" y="43"/>
                  </a:moveTo>
                  <a:cubicBezTo>
                    <a:pt x="688" y="43"/>
                    <a:pt x="688" y="43"/>
                    <a:pt x="687" y="43"/>
                  </a:cubicBezTo>
                  <a:cubicBezTo>
                    <a:pt x="688" y="43"/>
                    <a:pt x="688" y="43"/>
                    <a:pt x="689" y="43"/>
                  </a:cubicBezTo>
                  <a:close/>
                  <a:moveTo>
                    <a:pt x="748" y="58"/>
                  </a:moveTo>
                  <a:cubicBezTo>
                    <a:pt x="748" y="58"/>
                    <a:pt x="748" y="58"/>
                    <a:pt x="748" y="57"/>
                  </a:cubicBezTo>
                  <a:cubicBezTo>
                    <a:pt x="748" y="58"/>
                    <a:pt x="748" y="58"/>
                    <a:pt x="748" y="58"/>
                  </a:cubicBezTo>
                  <a:close/>
                  <a:moveTo>
                    <a:pt x="659" y="47"/>
                  </a:moveTo>
                  <a:cubicBezTo>
                    <a:pt x="659" y="47"/>
                    <a:pt x="659" y="47"/>
                    <a:pt x="659" y="46"/>
                  </a:cubicBezTo>
                  <a:cubicBezTo>
                    <a:pt x="659" y="46"/>
                    <a:pt x="659" y="47"/>
                    <a:pt x="659" y="47"/>
                  </a:cubicBezTo>
                  <a:close/>
                  <a:moveTo>
                    <a:pt x="1248" y="34"/>
                  </a:moveTo>
                  <a:cubicBezTo>
                    <a:pt x="1248" y="34"/>
                    <a:pt x="1249" y="34"/>
                    <a:pt x="1249" y="34"/>
                  </a:cubicBezTo>
                  <a:cubicBezTo>
                    <a:pt x="1249" y="34"/>
                    <a:pt x="1248" y="34"/>
                    <a:pt x="1248" y="34"/>
                  </a:cubicBezTo>
                  <a:close/>
                  <a:moveTo>
                    <a:pt x="602" y="58"/>
                  </a:moveTo>
                  <a:cubicBezTo>
                    <a:pt x="602" y="58"/>
                    <a:pt x="601" y="58"/>
                    <a:pt x="601" y="57"/>
                  </a:cubicBezTo>
                  <a:cubicBezTo>
                    <a:pt x="601" y="58"/>
                    <a:pt x="601" y="58"/>
                    <a:pt x="602" y="58"/>
                  </a:cubicBezTo>
                  <a:close/>
                  <a:moveTo>
                    <a:pt x="580" y="18"/>
                  </a:moveTo>
                  <a:cubicBezTo>
                    <a:pt x="579" y="18"/>
                    <a:pt x="579" y="18"/>
                    <a:pt x="579" y="18"/>
                  </a:cubicBezTo>
                  <a:cubicBezTo>
                    <a:pt x="579" y="18"/>
                    <a:pt x="579" y="18"/>
                    <a:pt x="580" y="18"/>
                  </a:cubicBezTo>
                  <a:close/>
                  <a:moveTo>
                    <a:pt x="850" y="43"/>
                  </a:moveTo>
                  <a:cubicBezTo>
                    <a:pt x="850" y="43"/>
                    <a:pt x="850" y="43"/>
                    <a:pt x="849" y="43"/>
                  </a:cubicBezTo>
                  <a:cubicBezTo>
                    <a:pt x="850" y="43"/>
                    <a:pt x="850" y="43"/>
                    <a:pt x="850" y="43"/>
                  </a:cubicBezTo>
                  <a:close/>
                  <a:moveTo>
                    <a:pt x="1468" y="27"/>
                  </a:moveTo>
                  <a:cubicBezTo>
                    <a:pt x="1467" y="27"/>
                    <a:pt x="1468" y="28"/>
                    <a:pt x="1468" y="28"/>
                  </a:cubicBezTo>
                  <a:cubicBezTo>
                    <a:pt x="1468" y="28"/>
                    <a:pt x="1468" y="27"/>
                    <a:pt x="1468" y="27"/>
                  </a:cubicBezTo>
                  <a:close/>
                  <a:moveTo>
                    <a:pt x="1014" y="18"/>
                  </a:moveTo>
                  <a:cubicBezTo>
                    <a:pt x="1013" y="18"/>
                    <a:pt x="1013" y="18"/>
                    <a:pt x="1013" y="18"/>
                  </a:cubicBezTo>
                  <a:cubicBezTo>
                    <a:pt x="1013" y="18"/>
                    <a:pt x="1013" y="18"/>
                    <a:pt x="1014" y="18"/>
                  </a:cubicBezTo>
                  <a:close/>
                  <a:moveTo>
                    <a:pt x="893" y="43"/>
                  </a:moveTo>
                  <a:cubicBezTo>
                    <a:pt x="893" y="43"/>
                    <a:pt x="893" y="43"/>
                    <a:pt x="892" y="43"/>
                  </a:cubicBezTo>
                  <a:cubicBezTo>
                    <a:pt x="892" y="43"/>
                    <a:pt x="893" y="43"/>
                    <a:pt x="893" y="43"/>
                  </a:cubicBezTo>
                  <a:close/>
                  <a:moveTo>
                    <a:pt x="954" y="37"/>
                  </a:moveTo>
                  <a:cubicBezTo>
                    <a:pt x="954" y="37"/>
                    <a:pt x="954" y="36"/>
                    <a:pt x="954" y="36"/>
                  </a:cubicBezTo>
                  <a:cubicBezTo>
                    <a:pt x="954" y="36"/>
                    <a:pt x="954" y="37"/>
                    <a:pt x="954" y="37"/>
                  </a:cubicBezTo>
                  <a:close/>
                  <a:moveTo>
                    <a:pt x="911" y="46"/>
                  </a:moveTo>
                  <a:cubicBezTo>
                    <a:pt x="911" y="46"/>
                    <a:pt x="911" y="47"/>
                    <a:pt x="911" y="47"/>
                  </a:cubicBezTo>
                  <a:cubicBezTo>
                    <a:pt x="911" y="47"/>
                    <a:pt x="911" y="46"/>
                    <a:pt x="911" y="46"/>
                  </a:cubicBezTo>
                  <a:close/>
                  <a:moveTo>
                    <a:pt x="1124" y="43"/>
                  </a:moveTo>
                  <a:cubicBezTo>
                    <a:pt x="1123" y="43"/>
                    <a:pt x="1123" y="43"/>
                    <a:pt x="1123" y="43"/>
                  </a:cubicBezTo>
                  <a:cubicBezTo>
                    <a:pt x="1123" y="43"/>
                    <a:pt x="1123" y="43"/>
                    <a:pt x="1124" y="43"/>
                  </a:cubicBezTo>
                  <a:close/>
                  <a:moveTo>
                    <a:pt x="1135" y="43"/>
                  </a:moveTo>
                  <a:cubicBezTo>
                    <a:pt x="1134" y="43"/>
                    <a:pt x="1134" y="43"/>
                    <a:pt x="1134" y="43"/>
                  </a:cubicBezTo>
                  <a:cubicBezTo>
                    <a:pt x="1134" y="43"/>
                    <a:pt x="1134" y="43"/>
                    <a:pt x="1135" y="43"/>
                  </a:cubicBezTo>
                  <a:close/>
                  <a:moveTo>
                    <a:pt x="608" y="45"/>
                  </a:moveTo>
                  <a:cubicBezTo>
                    <a:pt x="608" y="45"/>
                    <a:pt x="608" y="46"/>
                    <a:pt x="608" y="46"/>
                  </a:cubicBezTo>
                  <a:cubicBezTo>
                    <a:pt x="608" y="45"/>
                    <a:pt x="609" y="45"/>
                    <a:pt x="608" y="45"/>
                  </a:cubicBezTo>
                  <a:close/>
                  <a:moveTo>
                    <a:pt x="964" y="41"/>
                  </a:moveTo>
                  <a:cubicBezTo>
                    <a:pt x="964" y="41"/>
                    <a:pt x="964" y="42"/>
                    <a:pt x="964" y="42"/>
                  </a:cubicBezTo>
                  <a:cubicBezTo>
                    <a:pt x="965" y="42"/>
                    <a:pt x="965" y="42"/>
                    <a:pt x="964" y="41"/>
                  </a:cubicBezTo>
                  <a:close/>
                  <a:moveTo>
                    <a:pt x="804" y="51"/>
                  </a:moveTo>
                  <a:cubicBezTo>
                    <a:pt x="804" y="52"/>
                    <a:pt x="804" y="52"/>
                    <a:pt x="804" y="53"/>
                  </a:cubicBezTo>
                  <a:cubicBezTo>
                    <a:pt x="804" y="52"/>
                    <a:pt x="805" y="52"/>
                    <a:pt x="804" y="51"/>
                  </a:cubicBezTo>
                  <a:close/>
                  <a:moveTo>
                    <a:pt x="644" y="36"/>
                  </a:moveTo>
                  <a:cubicBezTo>
                    <a:pt x="644" y="36"/>
                    <a:pt x="644" y="36"/>
                    <a:pt x="644" y="35"/>
                  </a:cubicBezTo>
                  <a:cubicBezTo>
                    <a:pt x="644" y="36"/>
                    <a:pt x="644" y="36"/>
                    <a:pt x="644" y="36"/>
                  </a:cubicBezTo>
                  <a:close/>
                  <a:moveTo>
                    <a:pt x="643" y="66"/>
                  </a:moveTo>
                  <a:cubicBezTo>
                    <a:pt x="643" y="66"/>
                    <a:pt x="643" y="67"/>
                    <a:pt x="643" y="67"/>
                  </a:cubicBezTo>
                  <a:cubicBezTo>
                    <a:pt x="643" y="67"/>
                    <a:pt x="643" y="66"/>
                    <a:pt x="643" y="66"/>
                  </a:cubicBezTo>
                  <a:close/>
                  <a:moveTo>
                    <a:pt x="900" y="51"/>
                  </a:moveTo>
                  <a:cubicBezTo>
                    <a:pt x="900" y="51"/>
                    <a:pt x="900" y="50"/>
                    <a:pt x="900" y="50"/>
                  </a:cubicBezTo>
                  <a:cubicBezTo>
                    <a:pt x="900" y="50"/>
                    <a:pt x="900" y="51"/>
                    <a:pt x="900" y="51"/>
                  </a:cubicBezTo>
                  <a:close/>
                  <a:moveTo>
                    <a:pt x="1748" y="43"/>
                  </a:moveTo>
                  <a:cubicBezTo>
                    <a:pt x="1748" y="43"/>
                    <a:pt x="1748" y="43"/>
                    <a:pt x="1748" y="44"/>
                  </a:cubicBezTo>
                  <a:cubicBezTo>
                    <a:pt x="1748" y="43"/>
                    <a:pt x="1748" y="43"/>
                    <a:pt x="1748" y="43"/>
                  </a:cubicBezTo>
                  <a:close/>
                  <a:moveTo>
                    <a:pt x="964" y="67"/>
                  </a:moveTo>
                  <a:cubicBezTo>
                    <a:pt x="964" y="68"/>
                    <a:pt x="964" y="68"/>
                    <a:pt x="964" y="69"/>
                  </a:cubicBezTo>
                  <a:cubicBezTo>
                    <a:pt x="964" y="68"/>
                    <a:pt x="964" y="68"/>
                    <a:pt x="964" y="67"/>
                  </a:cubicBezTo>
                  <a:close/>
                  <a:moveTo>
                    <a:pt x="953" y="38"/>
                  </a:moveTo>
                  <a:cubicBezTo>
                    <a:pt x="954" y="38"/>
                    <a:pt x="954" y="38"/>
                    <a:pt x="954" y="37"/>
                  </a:cubicBezTo>
                  <a:cubicBezTo>
                    <a:pt x="953" y="37"/>
                    <a:pt x="953" y="38"/>
                    <a:pt x="953" y="38"/>
                  </a:cubicBezTo>
                  <a:close/>
                  <a:moveTo>
                    <a:pt x="1580" y="22"/>
                  </a:moveTo>
                  <a:cubicBezTo>
                    <a:pt x="1580" y="22"/>
                    <a:pt x="1580" y="23"/>
                    <a:pt x="1581" y="23"/>
                  </a:cubicBezTo>
                  <a:cubicBezTo>
                    <a:pt x="1581" y="23"/>
                    <a:pt x="1581" y="22"/>
                    <a:pt x="1580" y="22"/>
                  </a:cubicBezTo>
                  <a:close/>
                  <a:moveTo>
                    <a:pt x="1468" y="28"/>
                  </a:moveTo>
                  <a:cubicBezTo>
                    <a:pt x="1468" y="29"/>
                    <a:pt x="1468" y="29"/>
                    <a:pt x="1468" y="29"/>
                  </a:cubicBezTo>
                  <a:cubicBezTo>
                    <a:pt x="1468" y="29"/>
                    <a:pt x="1468" y="29"/>
                    <a:pt x="1468" y="28"/>
                  </a:cubicBezTo>
                  <a:close/>
                  <a:moveTo>
                    <a:pt x="690" y="43"/>
                  </a:moveTo>
                  <a:cubicBezTo>
                    <a:pt x="690" y="43"/>
                    <a:pt x="689" y="43"/>
                    <a:pt x="689" y="43"/>
                  </a:cubicBezTo>
                  <a:cubicBezTo>
                    <a:pt x="689" y="43"/>
                    <a:pt x="690" y="43"/>
                    <a:pt x="690" y="43"/>
                  </a:cubicBezTo>
                  <a:close/>
                  <a:moveTo>
                    <a:pt x="953" y="39"/>
                  </a:moveTo>
                  <a:cubicBezTo>
                    <a:pt x="953" y="39"/>
                    <a:pt x="953" y="39"/>
                    <a:pt x="953" y="38"/>
                  </a:cubicBezTo>
                  <a:cubicBezTo>
                    <a:pt x="953" y="38"/>
                    <a:pt x="953" y="39"/>
                    <a:pt x="953" y="39"/>
                  </a:cubicBezTo>
                  <a:close/>
                  <a:moveTo>
                    <a:pt x="985" y="18"/>
                  </a:moveTo>
                  <a:cubicBezTo>
                    <a:pt x="985" y="18"/>
                    <a:pt x="984" y="18"/>
                    <a:pt x="984" y="19"/>
                  </a:cubicBezTo>
                  <a:cubicBezTo>
                    <a:pt x="984" y="19"/>
                    <a:pt x="985" y="19"/>
                    <a:pt x="985" y="18"/>
                  </a:cubicBezTo>
                  <a:close/>
                  <a:moveTo>
                    <a:pt x="1748" y="22"/>
                  </a:moveTo>
                  <a:cubicBezTo>
                    <a:pt x="1748" y="22"/>
                    <a:pt x="1748" y="23"/>
                    <a:pt x="1749" y="23"/>
                  </a:cubicBezTo>
                  <a:cubicBezTo>
                    <a:pt x="1749" y="23"/>
                    <a:pt x="1749" y="22"/>
                    <a:pt x="1748" y="22"/>
                  </a:cubicBezTo>
                  <a:close/>
                  <a:moveTo>
                    <a:pt x="964" y="66"/>
                  </a:moveTo>
                  <a:cubicBezTo>
                    <a:pt x="963" y="66"/>
                    <a:pt x="963" y="67"/>
                    <a:pt x="964" y="67"/>
                  </a:cubicBezTo>
                  <a:cubicBezTo>
                    <a:pt x="964" y="67"/>
                    <a:pt x="964" y="66"/>
                    <a:pt x="964" y="66"/>
                  </a:cubicBezTo>
                  <a:close/>
                  <a:moveTo>
                    <a:pt x="659" y="59"/>
                  </a:moveTo>
                  <a:cubicBezTo>
                    <a:pt x="659" y="58"/>
                    <a:pt x="659" y="58"/>
                    <a:pt x="659" y="58"/>
                  </a:cubicBezTo>
                  <a:cubicBezTo>
                    <a:pt x="659" y="58"/>
                    <a:pt x="659" y="58"/>
                    <a:pt x="659" y="59"/>
                  </a:cubicBezTo>
                  <a:close/>
                  <a:moveTo>
                    <a:pt x="588" y="70"/>
                  </a:moveTo>
                  <a:cubicBezTo>
                    <a:pt x="588" y="70"/>
                    <a:pt x="588" y="70"/>
                    <a:pt x="588" y="71"/>
                  </a:cubicBezTo>
                  <a:cubicBezTo>
                    <a:pt x="588" y="70"/>
                    <a:pt x="588" y="70"/>
                    <a:pt x="588" y="70"/>
                  </a:cubicBezTo>
                  <a:close/>
                  <a:moveTo>
                    <a:pt x="631" y="71"/>
                  </a:moveTo>
                  <a:cubicBezTo>
                    <a:pt x="631" y="70"/>
                    <a:pt x="631" y="70"/>
                    <a:pt x="631" y="70"/>
                  </a:cubicBezTo>
                  <a:cubicBezTo>
                    <a:pt x="631" y="70"/>
                    <a:pt x="631" y="70"/>
                    <a:pt x="631" y="71"/>
                  </a:cubicBezTo>
                  <a:close/>
                  <a:moveTo>
                    <a:pt x="952" y="71"/>
                  </a:moveTo>
                  <a:cubicBezTo>
                    <a:pt x="952" y="70"/>
                    <a:pt x="952" y="70"/>
                    <a:pt x="952" y="69"/>
                  </a:cubicBezTo>
                  <a:cubicBezTo>
                    <a:pt x="952" y="70"/>
                    <a:pt x="952" y="70"/>
                    <a:pt x="952" y="71"/>
                  </a:cubicBezTo>
                  <a:close/>
                  <a:moveTo>
                    <a:pt x="588" y="71"/>
                  </a:moveTo>
                  <a:cubicBezTo>
                    <a:pt x="588" y="71"/>
                    <a:pt x="588" y="71"/>
                    <a:pt x="589" y="72"/>
                  </a:cubicBezTo>
                  <a:cubicBezTo>
                    <a:pt x="589" y="71"/>
                    <a:pt x="589" y="71"/>
                    <a:pt x="588" y="71"/>
                  </a:cubicBezTo>
                  <a:close/>
                  <a:moveTo>
                    <a:pt x="953" y="72"/>
                  </a:moveTo>
                  <a:cubicBezTo>
                    <a:pt x="953" y="71"/>
                    <a:pt x="953" y="71"/>
                    <a:pt x="952" y="71"/>
                  </a:cubicBezTo>
                  <a:cubicBezTo>
                    <a:pt x="952" y="71"/>
                    <a:pt x="952" y="72"/>
                    <a:pt x="953" y="72"/>
                  </a:cubicBezTo>
                  <a:close/>
                  <a:moveTo>
                    <a:pt x="952" y="42"/>
                  </a:moveTo>
                  <a:cubicBezTo>
                    <a:pt x="953" y="41"/>
                    <a:pt x="953" y="41"/>
                    <a:pt x="953" y="41"/>
                  </a:cubicBezTo>
                  <a:cubicBezTo>
                    <a:pt x="952" y="41"/>
                    <a:pt x="952" y="41"/>
                    <a:pt x="952" y="42"/>
                  </a:cubicBezTo>
                  <a:close/>
                  <a:moveTo>
                    <a:pt x="607" y="73"/>
                  </a:moveTo>
                  <a:cubicBezTo>
                    <a:pt x="607" y="72"/>
                    <a:pt x="607" y="72"/>
                    <a:pt x="607" y="72"/>
                  </a:cubicBezTo>
                  <a:cubicBezTo>
                    <a:pt x="607" y="72"/>
                    <a:pt x="607" y="72"/>
                    <a:pt x="607" y="73"/>
                  </a:cubicBezTo>
                  <a:close/>
                  <a:moveTo>
                    <a:pt x="617" y="72"/>
                  </a:moveTo>
                  <a:cubicBezTo>
                    <a:pt x="617" y="72"/>
                    <a:pt x="617" y="72"/>
                    <a:pt x="618" y="73"/>
                  </a:cubicBezTo>
                  <a:cubicBezTo>
                    <a:pt x="618" y="72"/>
                    <a:pt x="618" y="72"/>
                    <a:pt x="617" y="72"/>
                  </a:cubicBezTo>
                  <a:close/>
                  <a:moveTo>
                    <a:pt x="589" y="72"/>
                  </a:moveTo>
                  <a:cubicBezTo>
                    <a:pt x="589" y="72"/>
                    <a:pt x="589" y="73"/>
                    <a:pt x="589" y="73"/>
                  </a:cubicBezTo>
                  <a:cubicBezTo>
                    <a:pt x="589" y="73"/>
                    <a:pt x="589" y="72"/>
                    <a:pt x="589" y="72"/>
                  </a:cubicBezTo>
                  <a:close/>
                  <a:moveTo>
                    <a:pt x="953" y="73"/>
                  </a:moveTo>
                  <a:cubicBezTo>
                    <a:pt x="953" y="73"/>
                    <a:pt x="953" y="72"/>
                    <a:pt x="953" y="72"/>
                  </a:cubicBezTo>
                  <a:cubicBezTo>
                    <a:pt x="953" y="72"/>
                    <a:pt x="953" y="73"/>
                    <a:pt x="953" y="73"/>
                  </a:cubicBezTo>
                  <a:close/>
                  <a:moveTo>
                    <a:pt x="618" y="73"/>
                  </a:moveTo>
                  <a:cubicBezTo>
                    <a:pt x="618" y="73"/>
                    <a:pt x="618" y="73"/>
                    <a:pt x="618" y="74"/>
                  </a:cubicBezTo>
                  <a:cubicBezTo>
                    <a:pt x="618" y="73"/>
                    <a:pt x="618" y="73"/>
                    <a:pt x="618" y="73"/>
                  </a:cubicBezTo>
                  <a:close/>
                  <a:moveTo>
                    <a:pt x="637" y="53"/>
                  </a:moveTo>
                  <a:cubicBezTo>
                    <a:pt x="638" y="53"/>
                    <a:pt x="638" y="53"/>
                    <a:pt x="638" y="52"/>
                  </a:cubicBezTo>
                  <a:cubicBezTo>
                    <a:pt x="637" y="53"/>
                    <a:pt x="637" y="53"/>
                    <a:pt x="637" y="53"/>
                  </a:cubicBezTo>
                  <a:close/>
                  <a:moveTo>
                    <a:pt x="608" y="74"/>
                  </a:moveTo>
                  <a:cubicBezTo>
                    <a:pt x="608" y="74"/>
                    <a:pt x="608" y="74"/>
                    <a:pt x="607" y="73"/>
                  </a:cubicBezTo>
                  <a:cubicBezTo>
                    <a:pt x="607" y="74"/>
                    <a:pt x="607" y="74"/>
                    <a:pt x="608" y="74"/>
                  </a:cubicBezTo>
                  <a:close/>
                  <a:moveTo>
                    <a:pt x="630" y="74"/>
                  </a:moveTo>
                  <a:cubicBezTo>
                    <a:pt x="630" y="74"/>
                    <a:pt x="630" y="74"/>
                    <a:pt x="630" y="73"/>
                  </a:cubicBezTo>
                  <a:cubicBezTo>
                    <a:pt x="630" y="74"/>
                    <a:pt x="630" y="74"/>
                    <a:pt x="630" y="74"/>
                  </a:cubicBezTo>
                  <a:close/>
                  <a:moveTo>
                    <a:pt x="618" y="74"/>
                  </a:moveTo>
                  <a:cubicBezTo>
                    <a:pt x="618" y="74"/>
                    <a:pt x="618" y="74"/>
                    <a:pt x="619" y="75"/>
                  </a:cubicBezTo>
                  <a:cubicBezTo>
                    <a:pt x="619" y="74"/>
                    <a:pt x="619" y="74"/>
                    <a:pt x="618" y="74"/>
                  </a:cubicBezTo>
                  <a:close/>
                  <a:moveTo>
                    <a:pt x="653" y="41"/>
                  </a:moveTo>
                  <a:cubicBezTo>
                    <a:pt x="653" y="41"/>
                    <a:pt x="653" y="41"/>
                    <a:pt x="653" y="42"/>
                  </a:cubicBezTo>
                  <a:cubicBezTo>
                    <a:pt x="653" y="41"/>
                    <a:pt x="653" y="41"/>
                    <a:pt x="653" y="41"/>
                  </a:cubicBezTo>
                  <a:close/>
                  <a:moveTo>
                    <a:pt x="1030" y="59"/>
                  </a:moveTo>
                  <a:cubicBezTo>
                    <a:pt x="1030" y="59"/>
                    <a:pt x="1030" y="58"/>
                    <a:pt x="1030" y="58"/>
                  </a:cubicBezTo>
                  <a:cubicBezTo>
                    <a:pt x="1030" y="58"/>
                    <a:pt x="1030" y="59"/>
                    <a:pt x="1030" y="59"/>
                  </a:cubicBezTo>
                  <a:close/>
                  <a:moveTo>
                    <a:pt x="911" y="48"/>
                  </a:moveTo>
                  <a:cubicBezTo>
                    <a:pt x="911" y="49"/>
                    <a:pt x="911" y="49"/>
                    <a:pt x="912" y="49"/>
                  </a:cubicBezTo>
                  <a:cubicBezTo>
                    <a:pt x="912" y="49"/>
                    <a:pt x="912" y="49"/>
                    <a:pt x="911" y="48"/>
                  </a:cubicBezTo>
                  <a:close/>
                  <a:moveTo>
                    <a:pt x="1469" y="75"/>
                  </a:moveTo>
                  <a:cubicBezTo>
                    <a:pt x="1469" y="75"/>
                    <a:pt x="1469" y="75"/>
                    <a:pt x="1469" y="76"/>
                  </a:cubicBezTo>
                  <a:cubicBezTo>
                    <a:pt x="1469" y="75"/>
                    <a:pt x="1469" y="75"/>
                    <a:pt x="1469" y="75"/>
                  </a:cubicBezTo>
                  <a:close/>
                  <a:moveTo>
                    <a:pt x="1385" y="41"/>
                  </a:moveTo>
                  <a:cubicBezTo>
                    <a:pt x="1385" y="41"/>
                    <a:pt x="1385" y="41"/>
                    <a:pt x="1385" y="40"/>
                  </a:cubicBezTo>
                  <a:cubicBezTo>
                    <a:pt x="1385" y="41"/>
                    <a:pt x="1385" y="41"/>
                    <a:pt x="1385" y="41"/>
                  </a:cubicBezTo>
                  <a:close/>
                  <a:moveTo>
                    <a:pt x="1666" y="58"/>
                  </a:moveTo>
                  <a:cubicBezTo>
                    <a:pt x="1665" y="58"/>
                    <a:pt x="1665" y="58"/>
                    <a:pt x="1665" y="58"/>
                  </a:cubicBezTo>
                  <a:cubicBezTo>
                    <a:pt x="1665" y="58"/>
                    <a:pt x="1665" y="58"/>
                    <a:pt x="1666" y="58"/>
                  </a:cubicBezTo>
                  <a:close/>
                  <a:moveTo>
                    <a:pt x="629" y="77"/>
                  </a:moveTo>
                  <a:cubicBezTo>
                    <a:pt x="629" y="77"/>
                    <a:pt x="629" y="77"/>
                    <a:pt x="629" y="76"/>
                  </a:cubicBezTo>
                  <a:cubicBezTo>
                    <a:pt x="629" y="76"/>
                    <a:pt x="629" y="77"/>
                    <a:pt x="629" y="77"/>
                  </a:cubicBezTo>
                  <a:close/>
                  <a:moveTo>
                    <a:pt x="954" y="77"/>
                  </a:moveTo>
                  <a:cubicBezTo>
                    <a:pt x="954" y="77"/>
                    <a:pt x="954" y="76"/>
                    <a:pt x="954" y="76"/>
                  </a:cubicBezTo>
                  <a:cubicBezTo>
                    <a:pt x="954" y="76"/>
                    <a:pt x="954" y="77"/>
                    <a:pt x="954" y="77"/>
                  </a:cubicBezTo>
                  <a:close/>
                  <a:moveTo>
                    <a:pt x="1469" y="76"/>
                  </a:moveTo>
                  <a:cubicBezTo>
                    <a:pt x="1468" y="76"/>
                    <a:pt x="1468" y="77"/>
                    <a:pt x="1468" y="77"/>
                  </a:cubicBezTo>
                  <a:cubicBezTo>
                    <a:pt x="1469" y="77"/>
                    <a:pt x="1469" y="76"/>
                    <a:pt x="1469" y="76"/>
                  </a:cubicBezTo>
                  <a:close/>
                  <a:moveTo>
                    <a:pt x="699" y="77"/>
                  </a:moveTo>
                  <a:cubicBezTo>
                    <a:pt x="699" y="77"/>
                    <a:pt x="699" y="78"/>
                    <a:pt x="699" y="78"/>
                  </a:cubicBezTo>
                  <a:cubicBezTo>
                    <a:pt x="699" y="77"/>
                    <a:pt x="699" y="77"/>
                    <a:pt x="699" y="77"/>
                  </a:cubicBezTo>
                  <a:close/>
                  <a:moveTo>
                    <a:pt x="759" y="77"/>
                  </a:moveTo>
                  <a:cubicBezTo>
                    <a:pt x="759" y="78"/>
                    <a:pt x="759" y="78"/>
                    <a:pt x="759" y="79"/>
                  </a:cubicBezTo>
                  <a:cubicBezTo>
                    <a:pt x="759" y="78"/>
                    <a:pt x="760" y="78"/>
                    <a:pt x="759" y="77"/>
                  </a:cubicBezTo>
                  <a:close/>
                  <a:moveTo>
                    <a:pt x="1468" y="77"/>
                  </a:moveTo>
                  <a:cubicBezTo>
                    <a:pt x="1468" y="78"/>
                    <a:pt x="1468" y="78"/>
                    <a:pt x="1468" y="79"/>
                  </a:cubicBezTo>
                  <a:cubicBezTo>
                    <a:pt x="1468" y="78"/>
                    <a:pt x="1468" y="78"/>
                    <a:pt x="1468" y="77"/>
                  </a:cubicBezTo>
                  <a:close/>
                  <a:moveTo>
                    <a:pt x="699" y="78"/>
                  </a:moveTo>
                  <a:cubicBezTo>
                    <a:pt x="699" y="78"/>
                    <a:pt x="699" y="79"/>
                    <a:pt x="699" y="79"/>
                  </a:cubicBezTo>
                  <a:cubicBezTo>
                    <a:pt x="699" y="79"/>
                    <a:pt x="699" y="78"/>
                    <a:pt x="699" y="78"/>
                  </a:cubicBezTo>
                  <a:close/>
                  <a:moveTo>
                    <a:pt x="1041" y="78"/>
                  </a:moveTo>
                  <a:cubicBezTo>
                    <a:pt x="1041" y="79"/>
                    <a:pt x="1041" y="79"/>
                    <a:pt x="1042" y="79"/>
                  </a:cubicBezTo>
                  <a:cubicBezTo>
                    <a:pt x="1042" y="79"/>
                    <a:pt x="1042" y="78"/>
                    <a:pt x="1041" y="78"/>
                  </a:cubicBezTo>
                  <a:close/>
                  <a:moveTo>
                    <a:pt x="1219" y="78"/>
                  </a:moveTo>
                  <a:cubicBezTo>
                    <a:pt x="1219" y="79"/>
                    <a:pt x="1219" y="79"/>
                    <a:pt x="1220" y="79"/>
                  </a:cubicBezTo>
                  <a:cubicBezTo>
                    <a:pt x="1220" y="79"/>
                    <a:pt x="1220" y="78"/>
                    <a:pt x="1219" y="78"/>
                  </a:cubicBezTo>
                  <a:close/>
                  <a:moveTo>
                    <a:pt x="620" y="79"/>
                  </a:moveTo>
                  <a:cubicBezTo>
                    <a:pt x="620" y="79"/>
                    <a:pt x="620" y="79"/>
                    <a:pt x="620" y="80"/>
                  </a:cubicBezTo>
                  <a:cubicBezTo>
                    <a:pt x="620" y="79"/>
                    <a:pt x="620" y="79"/>
                    <a:pt x="620" y="79"/>
                  </a:cubicBezTo>
                  <a:close/>
                  <a:moveTo>
                    <a:pt x="1412" y="80"/>
                  </a:moveTo>
                  <a:cubicBezTo>
                    <a:pt x="1412" y="79"/>
                    <a:pt x="1412" y="79"/>
                    <a:pt x="1412" y="79"/>
                  </a:cubicBezTo>
                  <a:cubicBezTo>
                    <a:pt x="1412" y="79"/>
                    <a:pt x="1412" y="79"/>
                    <a:pt x="1412" y="80"/>
                  </a:cubicBezTo>
                  <a:close/>
                  <a:moveTo>
                    <a:pt x="1468" y="79"/>
                  </a:moveTo>
                  <a:cubicBezTo>
                    <a:pt x="1468" y="79"/>
                    <a:pt x="1468" y="79"/>
                    <a:pt x="1468" y="80"/>
                  </a:cubicBezTo>
                  <a:cubicBezTo>
                    <a:pt x="1468" y="79"/>
                    <a:pt x="1468" y="79"/>
                    <a:pt x="1468" y="79"/>
                  </a:cubicBezTo>
                  <a:close/>
                  <a:moveTo>
                    <a:pt x="760" y="79"/>
                  </a:moveTo>
                  <a:cubicBezTo>
                    <a:pt x="759" y="79"/>
                    <a:pt x="760" y="80"/>
                    <a:pt x="760" y="80"/>
                  </a:cubicBezTo>
                  <a:cubicBezTo>
                    <a:pt x="760" y="80"/>
                    <a:pt x="760" y="79"/>
                    <a:pt x="760" y="79"/>
                  </a:cubicBezTo>
                  <a:close/>
                  <a:moveTo>
                    <a:pt x="748" y="80"/>
                  </a:moveTo>
                  <a:cubicBezTo>
                    <a:pt x="748" y="80"/>
                    <a:pt x="748" y="79"/>
                    <a:pt x="748" y="79"/>
                  </a:cubicBezTo>
                  <a:cubicBezTo>
                    <a:pt x="748" y="80"/>
                    <a:pt x="748" y="80"/>
                    <a:pt x="748" y="80"/>
                  </a:cubicBezTo>
                  <a:close/>
                  <a:moveTo>
                    <a:pt x="1042" y="79"/>
                  </a:moveTo>
                  <a:cubicBezTo>
                    <a:pt x="1042" y="80"/>
                    <a:pt x="1042" y="80"/>
                    <a:pt x="1042" y="80"/>
                  </a:cubicBezTo>
                  <a:cubicBezTo>
                    <a:pt x="1042" y="80"/>
                    <a:pt x="1042" y="80"/>
                    <a:pt x="1042" y="79"/>
                  </a:cubicBezTo>
                  <a:close/>
                  <a:moveTo>
                    <a:pt x="613" y="59"/>
                  </a:moveTo>
                  <a:cubicBezTo>
                    <a:pt x="613" y="59"/>
                    <a:pt x="613" y="59"/>
                    <a:pt x="613" y="60"/>
                  </a:cubicBezTo>
                  <a:cubicBezTo>
                    <a:pt x="613" y="59"/>
                    <a:pt x="613" y="59"/>
                    <a:pt x="613" y="59"/>
                  </a:cubicBezTo>
                  <a:close/>
                  <a:moveTo>
                    <a:pt x="610" y="81"/>
                  </a:moveTo>
                  <a:cubicBezTo>
                    <a:pt x="610" y="80"/>
                    <a:pt x="610" y="80"/>
                    <a:pt x="610" y="80"/>
                  </a:cubicBezTo>
                  <a:cubicBezTo>
                    <a:pt x="610" y="80"/>
                    <a:pt x="610" y="80"/>
                    <a:pt x="610" y="81"/>
                  </a:cubicBezTo>
                  <a:close/>
                  <a:moveTo>
                    <a:pt x="620" y="80"/>
                  </a:moveTo>
                  <a:cubicBezTo>
                    <a:pt x="620" y="80"/>
                    <a:pt x="620" y="80"/>
                    <a:pt x="621" y="81"/>
                  </a:cubicBezTo>
                  <a:cubicBezTo>
                    <a:pt x="621" y="80"/>
                    <a:pt x="621" y="80"/>
                    <a:pt x="620" y="80"/>
                  </a:cubicBezTo>
                  <a:close/>
                  <a:moveTo>
                    <a:pt x="627" y="81"/>
                  </a:moveTo>
                  <a:cubicBezTo>
                    <a:pt x="628" y="81"/>
                    <a:pt x="628" y="80"/>
                    <a:pt x="628" y="80"/>
                  </a:cubicBezTo>
                  <a:cubicBezTo>
                    <a:pt x="627" y="80"/>
                    <a:pt x="627" y="81"/>
                    <a:pt x="627" y="81"/>
                  </a:cubicBezTo>
                  <a:close/>
                  <a:moveTo>
                    <a:pt x="760" y="80"/>
                  </a:moveTo>
                  <a:cubicBezTo>
                    <a:pt x="760" y="80"/>
                    <a:pt x="760" y="81"/>
                    <a:pt x="760" y="81"/>
                  </a:cubicBezTo>
                  <a:cubicBezTo>
                    <a:pt x="760" y="81"/>
                    <a:pt x="760" y="80"/>
                    <a:pt x="760" y="80"/>
                  </a:cubicBezTo>
                  <a:close/>
                  <a:moveTo>
                    <a:pt x="1031" y="81"/>
                  </a:moveTo>
                  <a:cubicBezTo>
                    <a:pt x="1031" y="81"/>
                    <a:pt x="1031" y="80"/>
                    <a:pt x="1030" y="80"/>
                  </a:cubicBezTo>
                  <a:cubicBezTo>
                    <a:pt x="1030" y="80"/>
                    <a:pt x="1030" y="81"/>
                    <a:pt x="1031" y="81"/>
                  </a:cubicBezTo>
                  <a:close/>
                  <a:moveTo>
                    <a:pt x="1413" y="81"/>
                  </a:moveTo>
                  <a:cubicBezTo>
                    <a:pt x="1413" y="81"/>
                    <a:pt x="1413" y="80"/>
                    <a:pt x="1412" y="80"/>
                  </a:cubicBezTo>
                  <a:cubicBezTo>
                    <a:pt x="1412" y="80"/>
                    <a:pt x="1412" y="81"/>
                    <a:pt x="1413" y="81"/>
                  </a:cubicBezTo>
                  <a:close/>
                  <a:moveTo>
                    <a:pt x="1086" y="52"/>
                  </a:moveTo>
                  <a:cubicBezTo>
                    <a:pt x="1086" y="53"/>
                    <a:pt x="1086" y="53"/>
                    <a:pt x="1087" y="53"/>
                  </a:cubicBezTo>
                  <a:cubicBezTo>
                    <a:pt x="1087" y="53"/>
                    <a:pt x="1087" y="52"/>
                    <a:pt x="1086" y="52"/>
                  </a:cubicBezTo>
                  <a:close/>
                  <a:moveTo>
                    <a:pt x="1209" y="81"/>
                  </a:moveTo>
                  <a:cubicBezTo>
                    <a:pt x="1209" y="81"/>
                    <a:pt x="1209" y="80"/>
                    <a:pt x="1208" y="80"/>
                  </a:cubicBezTo>
                  <a:cubicBezTo>
                    <a:pt x="1208" y="81"/>
                    <a:pt x="1208" y="81"/>
                    <a:pt x="1209" y="81"/>
                  </a:cubicBezTo>
                  <a:close/>
                  <a:moveTo>
                    <a:pt x="621" y="81"/>
                  </a:moveTo>
                  <a:cubicBezTo>
                    <a:pt x="621" y="81"/>
                    <a:pt x="621" y="81"/>
                    <a:pt x="621" y="82"/>
                  </a:cubicBezTo>
                  <a:cubicBezTo>
                    <a:pt x="621" y="81"/>
                    <a:pt x="621" y="81"/>
                    <a:pt x="621" y="81"/>
                  </a:cubicBezTo>
                  <a:close/>
                  <a:moveTo>
                    <a:pt x="749" y="82"/>
                  </a:moveTo>
                  <a:cubicBezTo>
                    <a:pt x="749" y="81"/>
                    <a:pt x="749" y="81"/>
                    <a:pt x="748" y="81"/>
                  </a:cubicBezTo>
                  <a:cubicBezTo>
                    <a:pt x="748" y="81"/>
                    <a:pt x="748" y="81"/>
                    <a:pt x="749" y="82"/>
                  </a:cubicBezTo>
                  <a:close/>
                  <a:moveTo>
                    <a:pt x="637" y="81"/>
                  </a:moveTo>
                  <a:cubicBezTo>
                    <a:pt x="637" y="81"/>
                    <a:pt x="637" y="82"/>
                    <a:pt x="637" y="82"/>
                  </a:cubicBezTo>
                  <a:cubicBezTo>
                    <a:pt x="637" y="82"/>
                    <a:pt x="637" y="81"/>
                    <a:pt x="637" y="81"/>
                  </a:cubicBezTo>
                  <a:close/>
                  <a:moveTo>
                    <a:pt x="1413" y="82"/>
                  </a:moveTo>
                  <a:cubicBezTo>
                    <a:pt x="1413" y="82"/>
                    <a:pt x="1413" y="81"/>
                    <a:pt x="1413" y="81"/>
                  </a:cubicBezTo>
                  <a:cubicBezTo>
                    <a:pt x="1413" y="81"/>
                    <a:pt x="1412" y="82"/>
                    <a:pt x="1413" y="82"/>
                  </a:cubicBezTo>
                  <a:close/>
                  <a:moveTo>
                    <a:pt x="611" y="82"/>
                  </a:moveTo>
                  <a:cubicBezTo>
                    <a:pt x="611" y="82"/>
                    <a:pt x="611" y="82"/>
                    <a:pt x="611" y="81"/>
                  </a:cubicBezTo>
                  <a:cubicBezTo>
                    <a:pt x="611" y="82"/>
                    <a:pt x="610" y="82"/>
                    <a:pt x="611" y="82"/>
                  </a:cubicBezTo>
                  <a:close/>
                  <a:moveTo>
                    <a:pt x="1031" y="82"/>
                  </a:moveTo>
                  <a:cubicBezTo>
                    <a:pt x="1031" y="82"/>
                    <a:pt x="1031" y="82"/>
                    <a:pt x="1031" y="81"/>
                  </a:cubicBezTo>
                  <a:cubicBezTo>
                    <a:pt x="1031" y="82"/>
                    <a:pt x="1031" y="82"/>
                    <a:pt x="1031" y="82"/>
                  </a:cubicBezTo>
                  <a:close/>
                  <a:moveTo>
                    <a:pt x="1467" y="82"/>
                  </a:moveTo>
                  <a:cubicBezTo>
                    <a:pt x="1467" y="82"/>
                    <a:pt x="1466" y="82"/>
                    <a:pt x="1466" y="83"/>
                  </a:cubicBezTo>
                  <a:cubicBezTo>
                    <a:pt x="1467" y="82"/>
                    <a:pt x="1467" y="82"/>
                    <a:pt x="1467" y="82"/>
                  </a:cubicBezTo>
                  <a:close/>
                  <a:moveTo>
                    <a:pt x="858" y="53"/>
                  </a:moveTo>
                  <a:cubicBezTo>
                    <a:pt x="858" y="53"/>
                    <a:pt x="858" y="52"/>
                    <a:pt x="858" y="52"/>
                  </a:cubicBezTo>
                  <a:cubicBezTo>
                    <a:pt x="858" y="52"/>
                    <a:pt x="858" y="53"/>
                    <a:pt x="858" y="53"/>
                  </a:cubicBezTo>
                  <a:close/>
                  <a:moveTo>
                    <a:pt x="749" y="83"/>
                  </a:moveTo>
                  <a:cubicBezTo>
                    <a:pt x="749" y="83"/>
                    <a:pt x="749" y="82"/>
                    <a:pt x="749" y="82"/>
                  </a:cubicBezTo>
                  <a:cubicBezTo>
                    <a:pt x="749" y="82"/>
                    <a:pt x="749" y="83"/>
                    <a:pt x="749" y="83"/>
                  </a:cubicBezTo>
                  <a:close/>
                  <a:moveTo>
                    <a:pt x="1413" y="83"/>
                  </a:moveTo>
                  <a:cubicBezTo>
                    <a:pt x="1413" y="83"/>
                    <a:pt x="1413" y="82"/>
                    <a:pt x="1413" y="82"/>
                  </a:cubicBezTo>
                  <a:cubicBezTo>
                    <a:pt x="1413" y="82"/>
                    <a:pt x="1413" y="83"/>
                    <a:pt x="1413" y="83"/>
                  </a:cubicBezTo>
                  <a:close/>
                  <a:moveTo>
                    <a:pt x="637" y="83"/>
                  </a:moveTo>
                  <a:cubicBezTo>
                    <a:pt x="636" y="83"/>
                    <a:pt x="636" y="83"/>
                    <a:pt x="636" y="84"/>
                  </a:cubicBezTo>
                  <a:cubicBezTo>
                    <a:pt x="637" y="84"/>
                    <a:pt x="637" y="83"/>
                    <a:pt x="637" y="83"/>
                  </a:cubicBezTo>
                  <a:close/>
                  <a:moveTo>
                    <a:pt x="1209" y="84"/>
                  </a:moveTo>
                  <a:cubicBezTo>
                    <a:pt x="1209" y="83"/>
                    <a:pt x="1209" y="83"/>
                    <a:pt x="1209" y="83"/>
                  </a:cubicBezTo>
                  <a:cubicBezTo>
                    <a:pt x="1209" y="83"/>
                    <a:pt x="1209" y="83"/>
                    <a:pt x="1209" y="84"/>
                  </a:cubicBezTo>
                  <a:close/>
                  <a:moveTo>
                    <a:pt x="1396" y="41"/>
                  </a:moveTo>
                  <a:cubicBezTo>
                    <a:pt x="1396" y="42"/>
                    <a:pt x="1396" y="42"/>
                    <a:pt x="1396" y="42"/>
                  </a:cubicBezTo>
                  <a:cubicBezTo>
                    <a:pt x="1396" y="42"/>
                    <a:pt x="1396" y="42"/>
                    <a:pt x="1396" y="41"/>
                  </a:cubicBezTo>
                  <a:close/>
                  <a:moveTo>
                    <a:pt x="749" y="84"/>
                  </a:moveTo>
                  <a:cubicBezTo>
                    <a:pt x="749" y="84"/>
                    <a:pt x="749" y="83"/>
                    <a:pt x="749" y="83"/>
                  </a:cubicBezTo>
                  <a:cubicBezTo>
                    <a:pt x="749" y="83"/>
                    <a:pt x="749" y="84"/>
                    <a:pt x="749" y="84"/>
                  </a:cubicBezTo>
                  <a:close/>
                  <a:moveTo>
                    <a:pt x="1667" y="84"/>
                  </a:moveTo>
                  <a:cubicBezTo>
                    <a:pt x="1667" y="84"/>
                    <a:pt x="1667" y="83"/>
                    <a:pt x="1667" y="83"/>
                  </a:cubicBezTo>
                  <a:cubicBezTo>
                    <a:pt x="1667" y="83"/>
                    <a:pt x="1667" y="84"/>
                    <a:pt x="1667" y="84"/>
                  </a:cubicBezTo>
                  <a:close/>
                  <a:moveTo>
                    <a:pt x="626" y="85"/>
                  </a:moveTo>
                  <a:cubicBezTo>
                    <a:pt x="626" y="85"/>
                    <a:pt x="626" y="84"/>
                    <a:pt x="626" y="84"/>
                  </a:cubicBezTo>
                  <a:cubicBezTo>
                    <a:pt x="626" y="84"/>
                    <a:pt x="626" y="84"/>
                    <a:pt x="626" y="85"/>
                  </a:cubicBezTo>
                  <a:close/>
                  <a:moveTo>
                    <a:pt x="589" y="84"/>
                  </a:moveTo>
                  <a:cubicBezTo>
                    <a:pt x="588" y="85"/>
                    <a:pt x="588" y="85"/>
                    <a:pt x="588" y="85"/>
                  </a:cubicBezTo>
                  <a:cubicBezTo>
                    <a:pt x="589" y="85"/>
                    <a:pt x="589" y="85"/>
                    <a:pt x="589" y="84"/>
                  </a:cubicBezTo>
                  <a:close/>
                  <a:moveTo>
                    <a:pt x="636" y="84"/>
                  </a:moveTo>
                  <a:cubicBezTo>
                    <a:pt x="636" y="85"/>
                    <a:pt x="636" y="85"/>
                    <a:pt x="636" y="85"/>
                  </a:cubicBezTo>
                  <a:cubicBezTo>
                    <a:pt x="636" y="85"/>
                    <a:pt x="636" y="85"/>
                    <a:pt x="636" y="84"/>
                  </a:cubicBezTo>
                  <a:close/>
                  <a:moveTo>
                    <a:pt x="1032" y="85"/>
                  </a:moveTo>
                  <a:cubicBezTo>
                    <a:pt x="1032" y="85"/>
                    <a:pt x="1032" y="85"/>
                    <a:pt x="1032" y="84"/>
                  </a:cubicBezTo>
                  <a:cubicBezTo>
                    <a:pt x="1032" y="85"/>
                    <a:pt x="1032" y="85"/>
                    <a:pt x="1032" y="85"/>
                  </a:cubicBezTo>
                  <a:close/>
                  <a:moveTo>
                    <a:pt x="595" y="42"/>
                  </a:moveTo>
                  <a:cubicBezTo>
                    <a:pt x="595" y="42"/>
                    <a:pt x="595" y="42"/>
                    <a:pt x="595" y="41"/>
                  </a:cubicBezTo>
                  <a:cubicBezTo>
                    <a:pt x="595" y="42"/>
                    <a:pt x="595" y="42"/>
                    <a:pt x="595" y="42"/>
                  </a:cubicBezTo>
                  <a:close/>
                  <a:moveTo>
                    <a:pt x="1344" y="87"/>
                  </a:moveTo>
                  <a:cubicBezTo>
                    <a:pt x="1344" y="86"/>
                    <a:pt x="1344" y="86"/>
                    <a:pt x="1344" y="86"/>
                  </a:cubicBezTo>
                  <a:cubicBezTo>
                    <a:pt x="1344" y="86"/>
                    <a:pt x="1344" y="86"/>
                    <a:pt x="1344" y="87"/>
                  </a:cubicBezTo>
                  <a:close/>
                  <a:moveTo>
                    <a:pt x="635" y="60"/>
                  </a:moveTo>
                  <a:cubicBezTo>
                    <a:pt x="635" y="60"/>
                    <a:pt x="635" y="59"/>
                    <a:pt x="635" y="59"/>
                  </a:cubicBezTo>
                  <a:cubicBezTo>
                    <a:pt x="635" y="59"/>
                    <a:pt x="635" y="60"/>
                    <a:pt x="635" y="60"/>
                  </a:cubicBezTo>
                  <a:close/>
                  <a:moveTo>
                    <a:pt x="1355" y="86"/>
                  </a:moveTo>
                  <a:cubicBezTo>
                    <a:pt x="1355" y="86"/>
                    <a:pt x="1355" y="86"/>
                    <a:pt x="1355" y="87"/>
                  </a:cubicBezTo>
                  <a:cubicBezTo>
                    <a:pt x="1355" y="87"/>
                    <a:pt x="1355" y="86"/>
                    <a:pt x="1355" y="86"/>
                  </a:cubicBezTo>
                  <a:close/>
                  <a:moveTo>
                    <a:pt x="1528" y="87"/>
                  </a:moveTo>
                  <a:cubicBezTo>
                    <a:pt x="1528" y="87"/>
                    <a:pt x="1528" y="86"/>
                    <a:pt x="1528" y="86"/>
                  </a:cubicBezTo>
                  <a:cubicBezTo>
                    <a:pt x="1528" y="86"/>
                    <a:pt x="1528" y="87"/>
                    <a:pt x="1528" y="87"/>
                  </a:cubicBezTo>
                  <a:close/>
                  <a:moveTo>
                    <a:pt x="1696" y="87"/>
                  </a:moveTo>
                  <a:cubicBezTo>
                    <a:pt x="1697" y="87"/>
                    <a:pt x="1697" y="86"/>
                    <a:pt x="1697" y="86"/>
                  </a:cubicBezTo>
                  <a:cubicBezTo>
                    <a:pt x="1696" y="86"/>
                    <a:pt x="1696" y="87"/>
                    <a:pt x="1696" y="87"/>
                  </a:cubicBezTo>
                  <a:close/>
                  <a:moveTo>
                    <a:pt x="635" y="86"/>
                  </a:moveTo>
                  <a:cubicBezTo>
                    <a:pt x="635" y="86"/>
                    <a:pt x="635" y="87"/>
                    <a:pt x="635" y="87"/>
                  </a:cubicBezTo>
                  <a:cubicBezTo>
                    <a:pt x="635" y="87"/>
                    <a:pt x="635" y="87"/>
                    <a:pt x="635" y="86"/>
                  </a:cubicBezTo>
                  <a:close/>
                  <a:moveTo>
                    <a:pt x="726" y="86"/>
                  </a:moveTo>
                  <a:cubicBezTo>
                    <a:pt x="726" y="87"/>
                    <a:pt x="726" y="87"/>
                    <a:pt x="726" y="87"/>
                  </a:cubicBezTo>
                  <a:cubicBezTo>
                    <a:pt x="726" y="87"/>
                    <a:pt x="726" y="87"/>
                    <a:pt x="726" y="86"/>
                  </a:cubicBezTo>
                  <a:close/>
                  <a:moveTo>
                    <a:pt x="1539" y="86"/>
                  </a:moveTo>
                  <a:cubicBezTo>
                    <a:pt x="1539" y="86"/>
                    <a:pt x="1539" y="87"/>
                    <a:pt x="1539" y="87"/>
                  </a:cubicBezTo>
                  <a:cubicBezTo>
                    <a:pt x="1539" y="87"/>
                    <a:pt x="1539" y="87"/>
                    <a:pt x="1539" y="86"/>
                  </a:cubicBezTo>
                  <a:close/>
                  <a:moveTo>
                    <a:pt x="1707" y="86"/>
                  </a:moveTo>
                  <a:cubicBezTo>
                    <a:pt x="1707" y="86"/>
                    <a:pt x="1707" y="87"/>
                    <a:pt x="1707" y="87"/>
                  </a:cubicBezTo>
                  <a:cubicBezTo>
                    <a:pt x="1707" y="87"/>
                    <a:pt x="1707" y="87"/>
                    <a:pt x="1707" y="86"/>
                  </a:cubicBezTo>
                  <a:close/>
                  <a:moveTo>
                    <a:pt x="623" y="87"/>
                  </a:moveTo>
                  <a:cubicBezTo>
                    <a:pt x="623" y="87"/>
                    <a:pt x="623" y="87"/>
                    <a:pt x="623" y="88"/>
                  </a:cubicBezTo>
                  <a:cubicBezTo>
                    <a:pt x="623" y="87"/>
                    <a:pt x="623" y="87"/>
                    <a:pt x="623" y="87"/>
                  </a:cubicBezTo>
                  <a:close/>
                  <a:moveTo>
                    <a:pt x="625" y="88"/>
                  </a:moveTo>
                  <a:cubicBezTo>
                    <a:pt x="625" y="87"/>
                    <a:pt x="625" y="87"/>
                    <a:pt x="625" y="87"/>
                  </a:cubicBezTo>
                  <a:cubicBezTo>
                    <a:pt x="625" y="87"/>
                    <a:pt x="625" y="87"/>
                    <a:pt x="625" y="88"/>
                  </a:cubicBezTo>
                  <a:close/>
                  <a:moveTo>
                    <a:pt x="1265" y="54"/>
                  </a:moveTo>
                  <a:cubicBezTo>
                    <a:pt x="1265" y="54"/>
                    <a:pt x="1265" y="55"/>
                    <a:pt x="1265" y="55"/>
                  </a:cubicBezTo>
                  <a:cubicBezTo>
                    <a:pt x="1265" y="55"/>
                    <a:pt x="1265" y="54"/>
                    <a:pt x="1265" y="54"/>
                  </a:cubicBezTo>
                  <a:close/>
                  <a:moveTo>
                    <a:pt x="829" y="54"/>
                  </a:moveTo>
                  <a:cubicBezTo>
                    <a:pt x="829" y="54"/>
                    <a:pt x="829" y="54"/>
                    <a:pt x="829" y="55"/>
                  </a:cubicBezTo>
                  <a:cubicBezTo>
                    <a:pt x="830" y="55"/>
                    <a:pt x="829" y="54"/>
                    <a:pt x="829" y="54"/>
                  </a:cubicBezTo>
                  <a:close/>
                  <a:moveTo>
                    <a:pt x="1528" y="88"/>
                  </a:moveTo>
                  <a:cubicBezTo>
                    <a:pt x="1528" y="88"/>
                    <a:pt x="1528" y="88"/>
                    <a:pt x="1528" y="87"/>
                  </a:cubicBezTo>
                  <a:cubicBezTo>
                    <a:pt x="1528" y="88"/>
                    <a:pt x="1528" y="88"/>
                    <a:pt x="1528" y="88"/>
                  </a:cubicBezTo>
                  <a:close/>
                  <a:moveTo>
                    <a:pt x="1696" y="88"/>
                  </a:moveTo>
                  <a:cubicBezTo>
                    <a:pt x="1696" y="88"/>
                    <a:pt x="1696" y="88"/>
                    <a:pt x="1696" y="87"/>
                  </a:cubicBezTo>
                  <a:cubicBezTo>
                    <a:pt x="1696" y="88"/>
                    <a:pt x="1696" y="88"/>
                    <a:pt x="1696" y="88"/>
                  </a:cubicBezTo>
                  <a:close/>
                  <a:moveTo>
                    <a:pt x="588" y="88"/>
                  </a:moveTo>
                  <a:cubicBezTo>
                    <a:pt x="587" y="88"/>
                    <a:pt x="587" y="88"/>
                    <a:pt x="587" y="89"/>
                  </a:cubicBezTo>
                  <a:cubicBezTo>
                    <a:pt x="588" y="88"/>
                    <a:pt x="588" y="88"/>
                    <a:pt x="588" y="88"/>
                  </a:cubicBezTo>
                  <a:close/>
                  <a:moveTo>
                    <a:pt x="613" y="89"/>
                  </a:moveTo>
                  <a:cubicBezTo>
                    <a:pt x="613" y="88"/>
                    <a:pt x="613" y="88"/>
                    <a:pt x="613" y="88"/>
                  </a:cubicBezTo>
                  <a:cubicBezTo>
                    <a:pt x="613" y="88"/>
                    <a:pt x="613" y="88"/>
                    <a:pt x="613" y="89"/>
                  </a:cubicBezTo>
                  <a:close/>
                  <a:moveTo>
                    <a:pt x="623" y="88"/>
                  </a:moveTo>
                  <a:cubicBezTo>
                    <a:pt x="623" y="88"/>
                    <a:pt x="623" y="88"/>
                    <a:pt x="623" y="89"/>
                  </a:cubicBezTo>
                  <a:cubicBezTo>
                    <a:pt x="623" y="88"/>
                    <a:pt x="623" y="88"/>
                    <a:pt x="623" y="88"/>
                  </a:cubicBezTo>
                  <a:close/>
                  <a:moveTo>
                    <a:pt x="726" y="88"/>
                  </a:moveTo>
                  <a:cubicBezTo>
                    <a:pt x="726" y="88"/>
                    <a:pt x="726" y="88"/>
                    <a:pt x="726" y="89"/>
                  </a:cubicBezTo>
                  <a:cubicBezTo>
                    <a:pt x="726" y="88"/>
                    <a:pt x="727" y="88"/>
                    <a:pt x="726" y="88"/>
                  </a:cubicBezTo>
                  <a:close/>
                  <a:moveTo>
                    <a:pt x="699" y="88"/>
                  </a:moveTo>
                  <a:cubicBezTo>
                    <a:pt x="699" y="88"/>
                    <a:pt x="699" y="89"/>
                    <a:pt x="699" y="89"/>
                  </a:cubicBezTo>
                  <a:cubicBezTo>
                    <a:pt x="699" y="89"/>
                    <a:pt x="699" y="88"/>
                    <a:pt x="699" y="88"/>
                  </a:cubicBezTo>
                  <a:close/>
                  <a:moveTo>
                    <a:pt x="1384" y="42"/>
                  </a:moveTo>
                  <a:cubicBezTo>
                    <a:pt x="1385" y="42"/>
                    <a:pt x="1385" y="42"/>
                    <a:pt x="1385" y="41"/>
                  </a:cubicBezTo>
                  <a:cubicBezTo>
                    <a:pt x="1384" y="42"/>
                    <a:pt x="1384" y="42"/>
                    <a:pt x="1384" y="42"/>
                  </a:cubicBezTo>
                  <a:close/>
                  <a:moveTo>
                    <a:pt x="614" y="90"/>
                  </a:moveTo>
                  <a:cubicBezTo>
                    <a:pt x="614" y="90"/>
                    <a:pt x="614" y="90"/>
                    <a:pt x="614" y="89"/>
                  </a:cubicBezTo>
                  <a:cubicBezTo>
                    <a:pt x="614" y="90"/>
                    <a:pt x="614" y="90"/>
                    <a:pt x="614" y="90"/>
                  </a:cubicBezTo>
                  <a:close/>
                  <a:moveTo>
                    <a:pt x="748" y="57"/>
                  </a:moveTo>
                  <a:cubicBezTo>
                    <a:pt x="749" y="57"/>
                    <a:pt x="749" y="56"/>
                    <a:pt x="749" y="56"/>
                  </a:cubicBezTo>
                  <a:cubicBezTo>
                    <a:pt x="748" y="56"/>
                    <a:pt x="748" y="57"/>
                    <a:pt x="748" y="57"/>
                  </a:cubicBezTo>
                  <a:close/>
                  <a:moveTo>
                    <a:pt x="1014" y="90"/>
                  </a:moveTo>
                  <a:cubicBezTo>
                    <a:pt x="1014" y="90"/>
                    <a:pt x="1015" y="90"/>
                    <a:pt x="1015" y="90"/>
                  </a:cubicBezTo>
                  <a:cubicBezTo>
                    <a:pt x="1015" y="90"/>
                    <a:pt x="1014" y="90"/>
                    <a:pt x="1014" y="90"/>
                  </a:cubicBezTo>
                  <a:close/>
                  <a:moveTo>
                    <a:pt x="715" y="91"/>
                  </a:moveTo>
                  <a:cubicBezTo>
                    <a:pt x="715" y="91"/>
                    <a:pt x="715" y="90"/>
                    <a:pt x="715" y="90"/>
                  </a:cubicBezTo>
                  <a:cubicBezTo>
                    <a:pt x="715" y="90"/>
                    <a:pt x="715" y="91"/>
                    <a:pt x="715" y="91"/>
                  </a:cubicBezTo>
                  <a:close/>
                  <a:moveTo>
                    <a:pt x="613" y="60"/>
                  </a:moveTo>
                  <a:cubicBezTo>
                    <a:pt x="613" y="60"/>
                    <a:pt x="613" y="61"/>
                    <a:pt x="614" y="61"/>
                  </a:cubicBezTo>
                  <a:cubicBezTo>
                    <a:pt x="614" y="60"/>
                    <a:pt x="614" y="60"/>
                    <a:pt x="613" y="60"/>
                  </a:cubicBezTo>
                  <a:close/>
                  <a:moveTo>
                    <a:pt x="1011" y="91"/>
                  </a:moveTo>
                  <a:cubicBezTo>
                    <a:pt x="1011" y="91"/>
                    <a:pt x="1012" y="91"/>
                    <a:pt x="1012" y="91"/>
                  </a:cubicBezTo>
                  <a:cubicBezTo>
                    <a:pt x="1012" y="91"/>
                    <a:pt x="1011" y="91"/>
                    <a:pt x="1011" y="91"/>
                  </a:cubicBezTo>
                  <a:close/>
                  <a:moveTo>
                    <a:pt x="1010" y="91"/>
                  </a:moveTo>
                  <a:cubicBezTo>
                    <a:pt x="1010" y="91"/>
                    <a:pt x="1011" y="91"/>
                    <a:pt x="1011" y="91"/>
                  </a:cubicBezTo>
                  <a:cubicBezTo>
                    <a:pt x="1010" y="91"/>
                    <a:pt x="1010" y="91"/>
                    <a:pt x="1010" y="91"/>
                  </a:cubicBezTo>
                  <a:close/>
                  <a:moveTo>
                    <a:pt x="1176" y="92"/>
                  </a:moveTo>
                  <a:cubicBezTo>
                    <a:pt x="1176" y="92"/>
                    <a:pt x="1175" y="91"/>
                    <a:pt x="1175" y="91"/>
                  </a:cubicBezTo>
                  <a:cubicBezTo>
                    <a:pt x="1175" y="91"/>
                    <a:pt x="1175" y="92"/>
                    <a:pt x="1176" y="92"/>
                  </a:cubicBezTo>
                  <a:close/>
                  <a:moveTo>
                    <a:pt x="1737" y="41"/>
                  </a:moveTo>
                  <a:cubicBezTo>
                    <a:pt x="1738" y="40"/>
                    <a:pt x="1738" y="40"/>
                    <a:pt x="1738" y="40"/>
                  </a:cubicBezTo>
                  <a:cubicBezTo>
                    <a:pt x="1737" y="40"/>
                    <a:pt x="1737" y="40"/>
                    <a:pt x="1737" y="41"/>
                  </a:cubicBezTo>
                  <a:close/>
                  <a:moveTo>
                    <a:pt x="716" y="92"/>
                  </a:moveTo>
                  <a:cubicBezTo>
                    <a:pt x="716" y="92"/>
                    <a:pt x="716" y="92"/>
                    <a:pt x="715" y="91"/>
                  </a:cubicBezTo>
                  <a:cubicBezTo>
                    <a:pt x="715" y="92"/>
                    <a:pt x="715" y="92"/>
                    <a:pt x="716" y="92"/>
                  </a:cubicBezTo>
                  <a:close/>
                  <a:moveTo>
                    <a:pt x="986" y="91"/>
                  </a:moveTo>
                  <a:cubicBezTo>
                    <a:pt x="986" y="92"/>
                    <a:pt x="986" y="92"/>
                    <a:pt x="987" y="92"/>
                  </a:cubicBezTo>
                  <a:cubicBezTo>
                    <a:pt x="987" y="91"/>
                    <a:pt x="986" y="91"/>
                    <a:pt x="986" y="91"/>
                  </a:cubicBezTo>
                  <a:close/>
                  <a:moveTo>
                    <a:pt x="1008" y="92"/>
                  </a:moveTo>
                  <a:cubicBezTo>
                    <a:pt x="1009" y="92"/>
                    <a:pt x="1009" y="92"/>
                    <a:pt x="1010" y="91"/>
                  </a:cubicBezTo>
                  <a:cubicBezTo>
                    <a:pt x="1009" y="91"/>
                    <a:pt x="1009" y="91"/>
                    <a:pt x="1008" y="92"/>
                  </a:cubicBezTo>
                  <a:close/>
                  <a:moveTo>
                    <a:pt x="1251" y="92"/>
                  </a:moveTo>
                  <a:cubicBezTo>
                    <a:pt x="1252" y="92"/>
                    <a:pt x="1252" y="92"/>
                    <a:pt x="1252" y="91"/>
                  </a:cubicBezTo>
                  <a:cubicBezTo>
                    <a:pt x="1252" y="91"/>
                    <a:pt x="1252" y="91"/>
                    <a:pt x="1251" y="92"/>
                  </a:cubicBezTo>
                  <a:close/>
                  <a:moveTo>
                    <a:pt x="791" y="92"/>
                  </a:moveTo>
                  <a:cubicBezTo>
                    <a:pt x="791" y="92"/>
                    <a:pt x="791" y="92"/>
                    <a:pt x="792" y="92"/>
                  </a:cubicBezTo>
                  <a:cubicBezTo>
                    <a:pt x="791" y="92"/>
                    <a:pt x="791" y="92"/>
                    <a:pt x="791" y="92"/>
                  </a:cubicBezTo>
                  <a:close/>
                  <a:moveTo>
                    <a:pt x="667" y="92"/>
                  </a:moveTo>
                  <a:cubicBezTo>
                    <a:pt x="667" y="92"/>
                    <a:pt x="667" y="93"/>
                    <a:pt x="668" y="92"/>
                  </a:cubicBezTo>
                  <a:cubicBezTo>
                    <a:pt x="667" y="92"/>
                    <a:pt x="667" y="92"/>
                    <a:pt x="667" y="92"/>
                  </a:cubicBezTo>
                  <a:close/>
                  <a:moveTo>
                    <a:pt x="789" y="92"/>
                  </a:moveTo>
                  <a:cubicBezTo>
                    <a:pt x="790" y="92"/>
                    <a:pt x="790" y="92"/>
                    <a:pt x="791" y="92"/>
                  </a:cubicBezTo>
                  <a:cubicBezTo>
                    <a:pt x="790" y="92"/>
                    <a:pt x="790" y="92"/>
                    <a:pt x="789" y="92"/>
                  </a:cubicBezTo>
                  <a:close/>
                  <a:moveTo>
                    <a:pt x="1569" y="41"/>
                  </a:moveTo>
                  <a:cubicBezTo>
                    <a:pt x="1570" y="40"/>
                    <a:pt x="1570" y="40"/>
                    <a:pt x="1570" y="40"/>
                  </a:cubicBezTo>
                  <a:cubicBezTo>
                    <a:pt x="1569" y="40"/>
                    <a:pt x="1569" y="40"/>
                    <a:pt x="1569" y="41"/>
                  </a:cubicBezTo>
                  <a:close/>
                  <a:moveTo>
                    <a:pt x="1176" y="93"/>
                  </a:moveTo>
                  <a:cubicBezTo>
                    <a:pt x="1176" y="93"/>
                    <a:pt x="1176" y="92"/>
                    <a:pt x="1175" y="92"/>
                  </a:cubicBezTo>
                  <a:cubicBezTo>
                    <a:pt x="1175" y="92"/>
                    <a:pt x="1175" y="93"/>
                    <a:pt x="1176" y="93"/>
                  </a:cubicBezTo>
                  <a:close/>
                  <a:moveTo>
                    <a:pt x="668" y="92"/>
                  </a:moveTo>
                  <a:cubicBezTo>
                    <a:pt x="668" y="93"/>
                    <a:pt x="668" y="93"/>
                    <a:pt x="669" y="93"/>
                  </a:cubicBezTo>
                  <a:cubicBezTo>
                    <a:pt x="668" y="92"/>
                    <a:pt x="668" y="92"/>
                    <a:pt x="668" y="92"/>
                  </a:cubicBezTo>
                  <a:close/>
                  <a:moveTo>
                    <a:pt x="716" y="93"/>
                  </a:moveTo>
                  <a:cubicBezTo>
                    <a:pt x="716" y="93"/>
                    <a:pt x="716" y="93"/>
                    <a:pt x="716" y="92"/>
                  </a:cubicBezTo>
                  <a:cubicBezTo>
                    <a:pt x="716" y="93"/>
                    <a:pt x="716" y="93"/>
                    <a:pt x="716" y="93"/>
                  </a:cubicBezTo>
                  <a:close/>
                  <a:moveTo>
                    <a:pt x="772" y="92"/>
                  </a:moveTo>
                  <a:cubicBezTo>
                    <a:pt x="772" y="93"/>
                    <a:pt x="772" y="93"/>
                    <a:pt x="773" y="93"/>
                  </a:cubicBezTo>
                  <a:cubicBezTo>
                    <a:pt x="772" y="92"/>
                    <a:pt x="772" y="92"/>
                    <a:pt x="772" y="92"/>
                  </a:cubicBezTo>
                  <a:close/>
                  <a:moveTo>
                    <a:pt x="788" y="93"/>
                  </a:moveTo>
                  <a:cubicBezTo>
                    <a:pt x="789" y="93"/>
                    <a:pt x="789" y="93"/>
                    <a:pt x="789" y="92"/>
                  </a:cubicBezTo>
                  <a:cubicBezTo>
                    <a:pt x="789" y="92"/>
                    <a:pt x="789" y="92"/>
                    <a:pt x="788" y="93"/>
                  </a:cubicBezTo>
                  <a:close/>
                  <a:moveTo>
                    <a:pt x="1070" y="93"/>
                  </a:moveTo>
                  <a:cubicBezTo>
                    <a:pt x="1071" y="93"/>
                    <a:pt x="1071" y="93"/>
                    <a:pt x="1071" y="92"/>
                  </a:cubicBezTo>
                  <a:cubicBezTo>
                    <a:pt x="1071" y="92"/>
                    <a:pt x="1071" y="92"/>
                    <a:pt x="1070" y="93"/>
                  </a:cubicBezTo>
                  <a:close/>
                  <a:moveTo>
                    <a:pt x="1248" y="93"/>
                  </a:moveTo>
                  <a:cubicBezTo>
                    <a:pt x="1249" y="93"/>
                    <a:pt x="1249" y="93"/>
                    <a:pt x="1249" y="92"/>
                  </a:cubicBezTo>
                  <a:cubicBezTo>
                    <a:pt x="1249" y="92"/>
                    <a:pt x="1249" y="92"/>
                    <a:pt x="1248" y="93"/>
                  </a:cubicBezTo>
                  <a:close/>
                  <a:moveTo>
                    <a:pt x="669" y="93"/>
                  </a:moveTo>
                  <a:cubicBezTo>
                    <a:pt x="669" y="93"/>
                    <a:pt x="670" y="93"/>
                    <a:pt x="670" y="93"/>
                  </a:cubicBezTo>
                  <a:cubicBezTo>
                    <a:pt x="670" y="93"/>
                    <a:pt x="669" y="93"/>
                    <a:pt x="669" y="93"/>
                  </a:cubicBezTo>
                  <a:close/>
                  <a:moveTo>
                    <a:pt x="682" y="93"/>
                  </a:moveTo>
                  <a:cubicBezTo>
                    <a:pt x="682" y="93"/>
                    <a:pt x="682" y="93"/>
                    <a:pt x="683" y="93"/>
                  </a:cubicBezTo>
                  <a:cubicBezTo>
                    <a:pt x="682" y="93"/>
                    <a:pt x="682" y="93"/>
                    <a:pt x="682" y="93"/>
                  </a:cubicBezTo>
                  <a:close/>
                  <a:moveTo>
                    <a:pt x="773" y="93"/>
                  </a:moveTo>
                  <a:cubicBezTo>
                    <a:pt x="773" y="93"/>
                    <a:pt x="774" y="93"/>
                    <a:pt x="774" y="93"/>
                  </a:cubicBezTo>
                  <a:cubicBezTo>
                    <a:pt x="774" y="93"/>
                    <a:pt x="773" y="93"/>
                    <a:pt x="773" y="93"/>
                  </a:cubicBezTo>
                  <a:close/>
                  <a:moveTo>
                    <a:pt x="1055" y="93"/>
                  </a:moveTo>
                  <a:cubicBezTo>
                    <a:pt x="1055" y="93"/>
                    <a:pt x="1056" y="93"/>
                    <a:pt x="1056" y="93"/>
                  </a:cubicBezTo>
                  <a:cubicBezTo>
                    <a:pt x="1056" y="93"/>
                    <a:pt x="1055" y="93"/>
                    <a:pt x="1055" y="93"/>
                  </a:cubicBezTo>
                  <a:close/>
                  <a:moveTo>
                    <a:pt x="1069" y="93"/>
                  </a:moveTo>
                  <a:cubicBezTo>
                    <a:pt x="1069" y="93"/>
                    <a:pt x="1070" y="93"/>
                    <a:pt x="1070" y="93"/>
                  </a:cubicBezTo>
                  <a:cubicBezTo>
                    <a:pt x="1070" y="93"/>
                    <a:pt x="1069" y="93"/>
                    <a:pt x="1069" y="93"/>
                  </a:cubicBezTo>
                  <a:close/>
                  <a:moveTo>
                    <a:pt x="1233" y="93"/>
                  </a:moveTo>
                  <a:cubicBezTo>
                    <a:pt x="1233" y="93"/>
                    <a:pt x="1234" y="93"/>
                    <a:pt x="1234" y="93"/>
                  </a:cubicBezTo>
                  <a:cubicBezTo>
                    <a:pt x="1234" y="93"/>
                    <a:pt x="1233" y="93"/>
                    <a:pt x="1233" y="93"/>
                  </a:cubicBezTo>
                  <a:close/>
                  <a:moveTo>
                    <a:pt x="1247" y="93"/>
                  </a:moveTo>
                  <a:cubicBezTo>
                    <a:pt x="1247" y="93"/>
                    <a:pt x="1248" y="93"/>
                    <a:pt x="1248" y="93"/>
                  </a:cubicBezTo>
                  <a:cubicBezTo>
                    <a:pt x="1248" y="93"/>
                    <a:pt x="1247" y="93"/>
                    <a:pt x="1247" y="93"/>
                  </a:cubicBezTo>
                  <a:close/>
                  <a:moveTo>
                    <a:pt x="636" y="57"/>
                  </a:moveTo>
                  <a:cubicBezTo>
                    <a:pt x="636" y="57"/>
                    <a:pt x="636" y="57"/>
                    <a:pt x="636" y="56"/>
                  </a:cubicBezTo>
                  <a:cubicBezTo>
                    <a:pt x="636" y="57"/>
                    <a:pt x="636" y="57"/>
                    <a:pt x="636" y="57"/>
                  </a:cubicBezTo>
                  <a:close/>
                  <a:moveTo>
                    <a:pt x="731" y="93"/>
                  </a:moveTo>
                  <a:cubicBezTo>
                    <a:pt x="732" y="94"/>
                    <a:pt x="732" y="94"/>
                    <a:pt x="733" y="93"/>
                  </a:cubicBezTo>
                  <a:cubicBezTo>
                    <a:pt x="732" y="93"/>
                    <a:pt x="732" y="93"/>
                    <a:pt x="731" y="93"/>
                  </a:cubicBezTo>
                  <a:close/>
                  <a:moveTo>
                    <a:pt x="645" y="61"/>
                  </a:moveTo>
                  <a:cubicBezTo>
                    <a:pt x="645" y="61"/>
                    <a:pt x="645" y="61"/>
                    <a:pt x="645" y="62"/>
                  </a:cubicBezTo>
                  <a:cubicBezTo>
                    <a:pt x="645" y="62"/>
                    <a:pt x="645" y="61"/>
                    <a:pt x="645" y="61"/>
                  </a:cubicBezTo>
                  <a:close/>
                  <a:moveTo>
                    <a:pt x="639" y="50"/>
                  </a:moveTo>
                  <a:cubicBezTo>
                    <a:pt x="639" y="49"/>
                    <a:pt x="639" y="49"/>
                    <a:pt x="639" y="49"/>
                  </a:cubicBezTo>
                  <a:cubicBezTo>
                    <a:pt x="639" y="49"/>
                    <a:pt x="639" y="49"/>
                    <a:pt x="639" y="50"/>
                  </a:cubicBezTo>
                  <a:close/>
                  <a:moveTo>
                    <a:pt x="1197" y="93"/>
                  </a:moveTo>
                  <a:cubicBezTo>
                    <a:pt x="1198" y="94"/>
                    <a:pt x="1198" y="94"/>
                    <a:pt x="1199" y="93"/>
                  </a:cubicBezTo>
                  <a:cubicBezTo>
                    <a:pt x="1198" y="93"/>
                    <a:pt x="1198" y="93"/>
                    <a:pt x="1197" y="93"/>
                  </a:cubicBezTo>
                  <a:close/>
                  <a:moveTo>
                    <a:pt x="595" y="41"/>
                  </a:moveTo>
                  <a:cubicBezTo>
                    <a:pt x="595" y="40"/>
                    <a:pt x="594" y="40"/>
                    <a:pt x="594" y="40"/>
                  </a:cubicBezTo>
                  <a:cubicBezTo>
                    <a:pt x="594" y="40"/>
                    <a:pt x="594" y="40"/>
                    <a:pt x="595" y="41"/>
                  </a:cubicBezTo>
                  <a:close/>
                  <a:moveTo>
                    <a:pt x="670" y="55"/>
                  </a:moveTo>
                  <a:cubicBezTo>
                    <a:pt x="670" y="55"/>
                    <a:pt x="670" y="55"/>
                    <a:pt x="670" y="56"/>
                  </a:cubicBezTo>
                  <a:cubicBezTo>
                    <a:pt x="670" y="55"/>
                    <a:pt x="670" y="55"/>
                    <a:pt x="670" y="55"/>
                  </a:cubicBezTo>
                  <a:close/>
                  <a:moveTo>
                    <a:pt x="871" y="56"/>
                  </a:moveTo>
                  <a:cubicBezTo>
                    <a:pt x="871" y="56"/>
                    <a:pt x="871" y="57"/>
                    <a:pt x="871" y="57"/>
                  </a:cubicBezTo>
                  <a:cubicBezTo>
                    <a:pt x="871" y="57"/>
                    <a:pt x="871" y="57"/>
                    <a:pt x="871" y="56"/>
                  </a:cubicBezTo>
                  <a:close/>
                  <a:moveTo>
                    <a:pt x="1111" y="56"/>
                  </a:moveTo>
                  <a:cubicBezTo>
                    <a:pt x="1111" y="56"/>
                    <a:pt x="1111" y="57"/>
                    <a:pt x="1111" y="57"/>
                  </a:cubicBezTo>
                  <a:cubicBezTo>
                    <a:pt x="1111" y="57"/>
                    <a:pt x="1111" y="57"/>
                    <a:pt x="1111" y="56"/>
                  </a:cubicBezTo>
                  <a:close/>
                  <a:moveTo>
                    <a:pt x="617" y="97"/>
                  </a:moveTo>
                  <a:cubicBezTo>
                    <a:pt x="616" y="96"/>
                    <a:pt x="616" y="96"/>
                    <a:pt x="616" y="96"/>
                  </a:cubicBezTo>
                  <a:cubicBezTo>
                    <a:pt x="616" y="96"/>
                    <a:pt x="616" y="96"/>
                    <a:pt x="617" y="97"/>
                  </a:cubicBezTo>
                  <a:close/>
                  <a:moveTo>
                    <a:pt x="1208" y="57"/>
                  </a:moveTo>
                  <a:cubicBezTo>
                    <a:pt x="1209" y="57"/>
                    <a:pt x="1209" y="57"/>
                    <a:pt x="1209" y="56"/>
                  </a:cubicBezTo>
                  <a:cubicBezTo>
                    <a:pt x="1208" y="57"/>
                    <a:pt x="1208" y="57"/>
                    <a:pt x="1208" y="57"/>
                  </a:cubicBezTo>
                  <a:close/>
                  <a:moveTo>
                    <a:pt x="1684" y="39"/>
                  </a:moveTo>
                  <a:cubicBezTo>
                    <a:pt x="1683" y="39"/>
                    <a:pt x="1683" y="40"/>
                    <a:pt x="1683" y="40"/>
                  </a:cubicBezTo>
                  <a:cubicBezTo>
                    <a:pt x="1684" y="40"/>
                    <a:pt x="1684" y="40"/>
                    <a:pt x="1684" y="39"/>
                  </a:cubicBezTo>
                  <a:close/>
                  <a:moveTo>
                    <a:pt x="617" y="98"/>
                  </a:moveTo>
                  <a:cubicBezTo>
                    <a:pt x="617" y="98"/>
                    <a:pt x="617" y="98"/>
                    <a:pt x="617" y="97"/>
                  </a:cubicBezTo>
                  <a:cubicBezTo>
                    <a:pt x="617" y="98"/>
                    <a:pt x="617" y="98"/>
                    <a:pt x="617" y="98"/>
                  </a:cubicBezTo>
                  <a:close/>
                  <a:moveTo>
                    <a:pt x="1385" y="40"/>
                  </a:moveTo>
                  <a:cubicBezTo>
                    <a:pt x="1385" y="40"/>
                    <a:pt x="1385" y="40"/>
                    <a:pt x="1385" y="39"/>
                  </a:cubicBezTo>
                  <a:cubicBezTo>
                    <a:pt x="1385" y="39"/>
                    <a:pt x="1385" y="40"/>
                    <a:pt x="1385" y="40"/>
                  </a:cubicBezTo>
                  <a:close/>
                  <a:moveTo>
                    <a:pt x="1017" y="99"/>
                  </a:moveTo>
                  <a:cubicBezTo>
                    <a:pt x="1017" y="99"/>
                    <a:pt x="1017" y="99"/>
                    <a:pt x="1016" y="100"/>
                  </a:cubicBezTo>
                  <a:cubicBezTo>
                    <a:pt x="1017" y="100"/>
                    <a:pt x="1017" y="100"/>
                    <a:pt x="1017" y="99"/>
                  </a:cubicBezTo>
                  <a:close/>
                  <a:moveTo>
                    <a:pt x="1255" y="100"/>
                  </a:moveTo>
                  <a:cubicBezTo>
                    <a:pt x="1255" y="100"/>
                    <a:pt x="1254" y="100"/>
                    <a:pt x="1254" y="100"/>
                  </a:cubicBezTo>
                  <a:cubicBezTo>
                    <a:pt x="1255" y="100"/>
                    <a:pt x="1255" y="101"/>
                    <a:pt x="1255" y="100"/>
                  </a:cubicBezTo>
                  <a:close/>
                  <a:moveTo>
                    <a:pt x="794" y="100"/>
                  </a:moveTo>
                  <a:cubicBezTo>
                    <a:pt x="794" y="100"/>
                    <a:pt x="794" y="101"/>
                    <a:pt x="793" y="101"/>
                  </a:cubicBezTo>
                  <a:cubicBezTo>
                    <a:pt x="794" y="101"/>
                    <a:pt x="794" y="101"/>
                    <a:pt x="794" y="100"/>
                  </a:cubicBezTo>
                  <a:close/>
                  <a:moveTo>
                    <a:pt x="573" y="101"/>
                  </a:moveTo>
                  <a:cubicBezTo>
                    <a:pt x="573" y="101"/>
                    <a:pt x="572" y="101"/>
                    <a:pt x="572" y="101"/>
                  </a:cubicBezTo>
                  <a:cubicBezTo>
                    <a:pt x="573" y="101"/>
                    <a:pt x="573" y="101"/>
                    <a:pt x="573" y="101"/>
                  </a:cubicBezTo>
                  <a:close/>
                  <a:moveTo>
                    <a:pt x="765" y="101"/>
                  </a:moveTo>
                  <a:cubicBezTo>
                    <a:pt x="765" y="101"/>
                    <a:pt x="765" y="101"/>
                    <a:pt x="764" y="101"/>
                  </a:cubicBezTo>
                  <a:cubicBezTo>
                    <a:pt x="765" y="101"/>
                    <a:pt x="765" y="101"/>
                    <a:pt x="765" y="101"/>
                  </a:cubicBezTo>
                  <a:close/>
                  <a:moveTo>
                    <a:pt x="1013" y="101"/>
                  </a:moveTo>
                  <a:cubicBezTo>
                    <a:pt x="1013" y="101"/>
                    <a:pt x="1012" y="101"/>
                    <a:pt x="1012" y="101"/>
                  </a:cubicBezTo>
                  <a:cubicBezTo>
                    <a:pt x="1013" y="101"/>
                    <a:pt x="1013" y="101"/>
                    <a:pt x="1013" y="101"/>
                  </a:cubicBezTo>
                  <a:close/>
                  <a:moveTo>
                    <a:pt x="1076" y="101"/>
                  </a:moveTo>
                  <a:cubicBezTo>
                    <a:pt x="1075" y="101"/>
                    <a:pt x="1075" y="101"/>
                    <a:pt x="1074" y="101"/>
                  </a:cubicBezTo>
                  <a:cubicBezTo>
                    <a:pt x="1075" y="101"/>
                    <a:pt x="1075" y="101"/>
                    <a:pt x="1076" y="101"/>
                  </a:cubicBezTo>
                  <a:close/>
                  <a:moveTo>
                    <a:pt x="572" y="101"/>
                  </a:moveTo>
                  <a:cubicBezTo>
                    <a:pt x="572" y="101"/>
                    <a:pt x="571" y="101"/>
                    <a:pt x="571" y="101"/>
                  </a:cubicBezTo>
                  <a:cubicBezTo>
                    <a:pt x="572" y="102"/>
                    <a:pt x="572" y="102"/>
                    <a:pt x="572" y="101"/>
                  </a:cubicBezTo>
                  <a:close/>
                  <a:moveTo>
                    <a:pt x="629" y="101"/>
                  </a:moveTo>
                  <a:cubicBezTo>
                    <a:pt x="629" y="101"/>
                    <a:pt x="629" y="102"/>
                    <a:pt x="629" y="102"/>
                  </a:cubicBezTo>
                  <a:cubicBezTo>
                    <a:pt x="629" y="102"/>
                    <a:pt x="629" y="102"/>
                    <a:pt x="629" y="101"/>
                  </a:cubicBezTo>
                  <a:close/>
                  <a:moveTo>
                    <a:pt x="792" y="101"/>
                  </a:moveTo>
                  <a:cubicBezTo>
                    <a:pt x="792" y="101"/>
                    <a:pt x="791" y="101"/>
                    <a:pt x="791" y="102"/>
                  </a:cubicBezTo>
                  <a:cubicBezTo>
                    <a:pt x="792" y="102"/>
                    <a:pt x="792" y="102"/>
                    <a:pt x="792" y="101"/>
                  </a:cubicBezTo>
                  <a:close/>
                  <a:moveTo>
                    <a:pt x="982" y="102"/>
                  </a:moveTo>
                  <a:cubicBezTo>
                    <a:pt x="981" y="101"/>
                    <a:pt x="981" y="101"/>
                    <a:pt x="981" y="101"/>
                  </a:cubicBezTo>
                  <a:cubicBezTo>
                    <a:pt x="981" y="102"/>
                    <a:pt x="981" y="102"/>
                    <a:pt x="982" y="102"/>
                  </a:cubicBezTo>
                  <a:close/>
                  <a:moveTo>
                    <a:pt x="1012" y="101"/>
                  </a:moveTo>
                  <a:cubicBezTo>
                    <a:pt x="1012" y="101"/>
                    <a:pt x="1011" y="101"/>
                    <a:pt x="1011" y="101"/>
                  </a:cubicBezTo>
                  <a:cubicBezTo>
                    <a:pt x="1011" y="101"/>
                    <a:pt x="1012" y="102"/>
                    <a:pt x="1012" y="101"/>
                  </a:cubicBezTo>
                  <a:close/>
                  <a:moveTo>
                    <a:pt x="1048" y="101"/>
                  </a:moveTo>
                  <a:cubicBezTo>
                    <a:pt x="1048" y="101"/>
                    <a:pt x="1048" y="101"/>
                    <a:pt x="1047" y="101"/>
                  </a:cubicBezTo>
                  <a:cubicBezTo>
                    <a:pt x="1048" y="102"/>
                    <a:pt x="1048" y="101"/>
                    <a:pt x="1048" y="101"/>
                  </a:cubicBezTo>
                  <a:close/>
                  <a:moveTo>
                    <a:pt x="1075" y="101"/>
                  </a:moveTo>
                  <a:cubicBezTo>
                    <a:pt x="1074" y="101"/>
                    <a:pt x="1074" y="101"/>
                    <a:pt x="1073" y="101"/>
                  </a:cubicBezTo>
                  <a:cubicBezTo>
                    <a:pt x="1074" y="101"/>
                    <a:pt x="1074" y="102"/>
                    <a:pt x="1075" y="101"/>
                  </a:cubicBezTo>
                  <a:close/>
                  <a:moveTo>
                    <a:pt x="1226" y="101"/>
                  </a:moveTo>
                  <a:cubicBezTo>
                    <a:pt x="1226" y="101"/>
                    <a:pt x="1226" y="101"/>
                    <a:pt x="1225" y="101"/>
                  </a:cubicBezTo>
                  <a:cubicBezTo>
                    <a:pt x="1225" y="102"/>
                    <a:pt x="1226" y="102"/>
                    <a:pt x="1226" y="101"/>
                  </a:cubicBezTo>
                  <a:close/>
                  <a:moveTo>
                    <a:pt x="571" y="101"/>
                  </a:moveTo>
                  <a:cubicBezTo>
                    <a:pt x="571" y="101"/>
                    <a:pt x="570" y="101"/>
                    <a:pt x="570" y="102"/>
                  </a:cubicBezTo>
                  <a:cubicBezTo>
                    <a:pt x="570" y="102"/>
                    <a:pt x="571" y="102"/>
                    <a:pt x="571" y="101"/>
                  </a:cubicBezTo>
                  <a:close/>
                  <a:moveTo>
                    <a:pt x="618" y="103"/>
                  </a:moveTo>
                  <a:cubicBezTo>
                    <a:pt x="618" y="102"/>
                    <a:pt x="618" y="102"/>
                    <a:pt x="618" y="102"/>
                  </a:cubicBezTo>
                  <a:cubicBezTo>
                    <a:pt x="618" y="102"/>
                    <a:pt x="618" y="102"/>
                    <a:pt x="618" y="103"/>
                  </a:cubicBezTo>
                  <a:close/>
                  <a:moveTo>
                    <a:pt x="665" y="102"/>
                  </a:moveTo>
                  <a:cubicBezTo>
                    <a:pt x="664" y="101"/>
                    <a:pt x="664" y="101"/>
                    <a:pt x="663" y="101"/>
                  </a:cubicBezTo>
                  <a:cubicBezTo>
                    <a:pt x="664" y="102"/>
                    <a:pt x="664" y="102"/>
                    <a:pt x="665" y="102"/>
                  </a:cubicBezTo>
                  <a:close/>
                  <a:moveTo>
                    <a:pt x="724" y="102"/>
                  </a:moveTo>
                  <a:cubicBezTo>
                    <a:pt x="724" y="102"/>
                    <a:pt x="724" y="101"/>
                    <a:pt x="723" y="101"/>
                  </a:cubicBezTo>
                  <a:cubicBezTo>
                    <a:pt x="724" y="102"/>
                    <a:pt x="724" y="102"/>
                    <a:pt x="724" y="102"/>
                  </a:cubicBezTo>
                  <a:close/>
                  <a:moveTo>
                    <a:pt x="791" y="101"/>
                  </a:moveTo>
                  <a:cubicBezTo>
                    <a:pt x="791" y="101"/>
                    <a:pt x="790" y="101"/>
                    <a:pt x="790" y="102"/>
                  </a:cubicBezTo>
                  <a:cubicBezTo>
                    <a:pt x="790" y="102"/>
                    <a:pt x="791" y="102"/>
                    <a:pt x="791" y="101"/>
                  </a:cubicBezTo>
                  <a:close/>
                  <a:moveTo>
                    <a:pt x="983" y="102"/>
                  </a:moveTo>
                  <a:cubicBezTo>
                    <a:pt x="982" y="101"/>
                    <a:pt x="982" y="101"/>
                    <a:pt x="982" y="101"/>
                  </a:cubicBezTo>
                  <a:cubicBezTo>
                    <a:pt x="982" y="102"/>
                    <a:pt x="982" y="102"/>
                    <a:pt x="983" y="102"/>
                  </a:cubicBezTo>
                  <a:close/>
                  <a:moveTo>
                    <a:pt x="1050" y="102"/>
                  </a:moveTo>
                  <a:cubicBezTo>
                    <a:pt x="1049" y="102"/>
                    <a:pt x="1049" y="101"/>
                    <a:pt x="1048" y="101"/>
                  </a:cubicBezTo>
                  <a:cubicBezTo>
                    <a:pt x="1049" y="102"/>
                    <a:pt x="1049" y="102"/>
                    <a:pt x="1050" y="102"/>
                  </a:cubicBezTo>
                  <a:close/>
                  <a:moveTo>
                    <a:pt x="1073" y="102"/>
                  </a:moveTo>
                  <a:cubicBezTo>
                    <a:pt x="1073" y="102"/>
                    <a:pt x="1072" y="102"/>
                    <a:pt x="1072" y="102"/>
                  </a:cubicBezTo>
                  <a:cubicBezTo>
                    <a:pt x="1072" y="102"/>
                    <a:pt x="1073" y="102"/>
                    <a:pt x="1073" y="102"/>
                  </a:cubicBezTo>
                  <a:close/>
                  <a:moveTo>
                    <a:pt x="1227" y="102"/>
                  </a:moveTo>
                  <a:cubicBezTo>
                    <a:pt x="1227" y="102"/>
                    <a:pt x="1227" y="101"/>
                    <a:pt x="1226" y="101"/>
                  </a:cubicBezTo>
                  <a:cubicBezTo>
                    <a:pt x="1227" y="102"/>
                    <a:pt x="1227" y="102"/>
                    <a:pt x="1227" y="102"/>
                  </a:cubicBezTo>
                  <a:close/>
                  <a:moveTo>
                    <a:pt x="1251" y="102"/>
                  </a:moveTo>
                  <a:cubicBezTo>
                    <a:pt x="1251" y="101"/>
                    <a:pt x="1250" y="102"/>
                    <a:pt x="1250" y="102"/>
                  </a:cubicBezTo>
                  <a:cubicBezTo>
                    <a:pt x="1250" y="102"/>
                    <a:pt x="1251" y="102"/>
                    <a:pt x="1251" y="102"/>
                  </a:cubicBezTo>
                  <a:close/>
                  <a:moveTo>
                    <a:pt x="1430" y="102"/>
                  </a:moveTo>
                  <a:cubicBezTo>
                    <a:pt x="1430" y="102"/>
                    <a:pt x="1430" y="101"/>
                    <a:pt x="1429" y="101"/>
                  </a:cubicBezTo>
                  <a:cubicBezTo>
                    <a:pt x="1429" y="102"/>
                    <a:pt x="1430" y="102"/>
                    <a:pt x="1430" y="102"/>
                  </a:cubicBezTo>
                  <a:close/>
                  <a:moveTo>
                    <a:pt x="570" y="102"/>
                  </a:moveTo>
                  <a:cubicBezTo>
                    <a:pt x="569" y="102"/>
                    <a:pt x="569" y="102"/>
                    <a:pt x="569" y="102"/>
                  </a:cubicBezTo>
                  <a:cubicBezTo>
                    <a:pt x="569" y="102"/>
                    <a:pt x="569" y="102"/>
                    <a:pt x="570" y="102"/>
                  </a:cubicBezTo>
                  <a:close/>
                  <a:moveTo>
                    <a:pt x="666" y="102"/>
                  </a:moveTo>
                  <a:cubicBezTo>
                    <a:pt x="666" y="102"/>
                    <a:pt x="665" y="102"/>
                    <a:pt x="665" y="102"/>
                  </a:cubicBezTo>
                  <a:cubicBezTo>
                    <a:pt x="665" y="102"/>
                    <a:pt x="666" y="102"/>
                    <a:pt x="666" y="102"/>
                  </a:cubicBezTo>
                  <a:close/>
                  <a:moveTo>
                    <a:pt x="685" y="102"/>
                  </a:moveTo>
                  <a:cubicBezTo>
                    <a:pt x="685" y="102"/>
                    <a:pt x="684" y="102"/>
                    <a:pt x="684" y="102"/>
                  </a:cubicBezTo>
                  <a:cubicBezTo>
                    <a:pt x="684" y="102"/>
                    <a:pt x="685" y="102"/>
                    <a:pt x="685" y="102"/>
                  </a:cubicBezTo>
                  <a:close/>
                  <a:moveTo>
                    <a:pt x="740" y="102"/>
                  </a:moveTo>
                  <a:cubicBezTo>
                    <a:pt x="740" y="102"/>
                    <a:pt x="740" y="102"/>
                    <a:pt x="739" y="102"/>
                  </a:cubicBezTo>
                  <a:cubicBezTo>
                    <a:pt x="740" y="102"/>
                    <a:pt x="740" y="102"/>
                    <a:pt x="740" y="102"/>
                  </a:cubicBezTo>
                  <a:close/>
                  <a:moveTo>
                    <a:pt x="769" y="102"/>
                  </a:moveTo>
                  <a:cubicBezTo>
                    <a:pt x="768" y="102"/>
                    <a:pt x="768" y="102"/>
                    <a:pt x="768" y="102"/>
                  </a:cubicBezTo>
                  <a:cubicBezTo>
                    <a:pt x="768" y="102"/>
                    <a:pt x="768" y="102"/>
                    <a:pt x="769" y="102"/>
                  </a:cubicBezTo>
                  <a:close/>
                  <a:moveTo>
                    <a:pt x="790" y="102"/>
                  </a:moveTo>
                  <a:cubicBezTo>
                    <a:pt x="789" y="102"/>
                    <a:pt x="789" y="102"/>
                    <a:pt x="789" y="102"/>
                  </a:cubicBezTo>
                  <a:cubicBezTo>
                    <a:pt x="789" y="102"/>
                    <a:pt x="789" y="102"/>
                    <a:pt x="790" y="102"/>
                  </a:cubicBezTo>
                  <a:close/>
                  <a:moveTo>
                    <a:pt x="1031" y="55"/>
                  </a:moveTo>
                  <a:cubicBezTo>
                    <a:pt x="1031" y="55"/>
                    <a:pt x="1031" y="55"/>
                    <a:pt x="1031" y="54"/>
                  </a:cubicBezTo>
                  <a:cubicBezTo>
                    <a:pt x="1031" y="54"/>
                    <a:pt x="1031" y="55"/>
                    <a:pt x="1031" y="55"/>
                  </a:cubicBezTo>
                  <a:close/>
                  <a:moveTo>
                    <a:pt x="1051" y="102"/>
                  </a:moveTo>
                  <a:cubicBezTo>
                    <a:pt x="1050" y="102"/>
                    <a:pt x="1050" y="102"/>
                    <a:pt x="1049" y="102"/>
                  </a:cubicBezTo>
                  <a:cubicBezTo>
                    <a:pt x="1050" y="102"/>
                    <a:pt x="1050" y="102"/>
                    <a:pt x="1051" y="102"/>
                  </a:cubicBezTo>
                  <a:close/>
                  <a:moveTo>
                    <a:pt x="1072" y="102"/>
                  </a:moveTo>
                  <a:cubicBezTo>
                    <a:pt x="1071" y="102"/>
                    <a:pt x="1071" y="102"/>
                    <a:pt x="1071" y="102"/>
                  </a:cubicBezTo>
                  <a:cubicBezTo>
                    <a:pt x="1071" y="102"/>
                    <a:pt x="1071" y="102"/>
                    <a:pt x="1072" y="102"/>
                  </a:cubicBezTo>
                  <a:close/>
                  <a:moveTo>
                    <a:pt x="1185" y="102"/>
                  </a:moveTo>
                  <a:cubicBezTo>
                    <a:pt x="1185" y="102"/>
                    <a:pt x="1185" y="102"/>
                    <a:pt x="1184" y="102"/>
                  </a:cubicBezTo>
                  <a:cubicBezTo>
                    <a:pt x="1184" y="102"/>
                    <a:pt x="1185" y="102"/>
                    <a:pt x="1185" y="102"/>
                  </a:cubicBezTo>
                  <a:close/>
                  <a:moveTo>
                    <a:pt x="1200" y="102"/>
                  </a:moveTo>
                  <a:cubicBezTo>
                    <a:pt x="1200" y="102"/>
                    <a:pt x="1199" y="102"/>
                    <a:pt x="1199" y="102"/>
                  </a:cubicBezTo>
                  <a:cubicBezTo>
                    <a:pt x="1200" y="102"/>
                    <a:pt x="1200" y="102"/>
                    <a:pt x="1200" y="102"/>
                  </a:cubicBezTo>
                  <a:close/>
                  <a:moveTo>
                    <a:pt x="1229" y="102"/>
                  </a:moveTo>
                  <a:cubicBezTo>
                    <a:pt x="1228" y="102"/>
                    <a:pt x="1228" y="102"/>
                    <a:pt x="1227" y="102"/>
                  </a:cubicBezTo>
                  <a:cubicBezTo>
                    <a:pt x="1228" y="102"/>
                    <a:pt x="1228" y="102"/>
                    <a:pt x="1229" y="102"/>
                  </a:cubicBezTo>
                  <a:close/>
                  <a:moveTo>
                    <a:pt x="1250" y="102"/>
                  </a:moveTo>
                  <a:cubicBezTo>
                    <a:pt x="1249" y="102"/>
                    <a:pt x="1249" y="102"/>
                    <a:pt x="1248" y="102"/>
                  </a:cubicBezTo>
                  <a:cubicBezTo>
                    <a:pt x="1249" y="102"/>
                    <a:pt x="1249" y="102"/>
                    <a:pt x="1250" y="102"/>
                  </a:cubicBezTo>
                  <a:close/>
                  <a:moveTo>
                    <a:pt x="1431" y="102"/>
                  </a:moveTo>
                  <a:cubicBezTo>
                    <a:pt x="1431" y="102"/>
                    <a:pt x="1431" y="102"/>
                    <a:pt x="1430" y="102"/>
                  </a:cubicBezTo>
                  <a:cubicBezTo>
                    <a:pt x="1431" y="102"/>
                    <a:pt x="1431" y="102"/>
                    <a:pt x="1431" y="102"/>
                  </a:cubicBezTo>
                  <a:close/>
                  <a:moveTo>
                    <a:pt x="1448" y="102"/>
                  </a:moveTo>
                  <a:cubicBezTo>
                    <a:pt x="1448" y="102"/>
                    <a:pt x="1448" y="102"/>
                    <a:pt x="1447" y="102"/>
                  </a:cubicBezTo>
                  <a:cubicBezTo>
                    <a:pt x="1448" y="102"/>
                    <a:pt x="1448" y="102"/>
                    <a:pt x="1448" y="102"/>
                  </a:cubicBezTo>
                  <a:close/>
                  <a:moveTo>
                    <a:pt x="1652" y="62"/>
                  </a:moveTo>
                  <a:cubicBezTo>
                    <a:pt x="1651" y="62"/>
                    <a:pt x="1651" y="62"/>
                    <a:pt x="1651" y="62"/>
                  </a:cubicBezTo>
                  <a:cubicBezTo>
                    <a:pt x="1651" y="62"/>
                    <a:pt x="1651" y="62"/>
                    <a:pt x="1652" y="62"/>
                  </a:cubicBezTo>
                  <a:close/>
                  <a:moveTo>
                    <a:pt x="667" y="103"/>
                  </a:moveTo>
                  <a:cubicBezTo>
                    <a:pt x="667" y="102"/>
                    <a:pt x="667" y="102"/>
                    <a:pt x="666" y="102"/>
                  </a:cubicBezTo>
                  <a:cubicBezTo>
                    <a:pt x="667" y="103"/>
                    <a:pt x="667" y="103"/>
                    <a:pt x="667" y="103"/>
                  </a:cubicBezTo>
                  <a:close/>
                  <a:moveTo>
                    <a:pt x="727" y="103"/>
                  </a:moveTo>
                  <a:cubicBezTo>
                    <a:pt x="726" y="102"/>
                    <a:pt x="726" y="102"/>
                    <a:pt x="725" y="102"/>
                  </a:cubicBezTo>
                  <a:cubicBezTo>
                    <a:pt x="726" y="103"/>
                    <a:pt x="726" y="103"/>
                    <a:pt x="727" y="103"/>
                  </a:cubicBezTo>
                  <a:close/>
                  <a:moveTo>
                    <a:pt x="739" y="102"/>
                  </a:moveTo>
                  <a:cubicBezTo>
                    <a:pt x="739" y="102"/>
                    <a:pt x="738" y="102"/>
                    <a:pt x="738" y="103"/>
                  </a:cubicBezTo>
                  <a:cubicBezTo>
                    <a:pt x="738" y="103"/>
                    <a:pt x="739" y="103"/>
                    <a:pt x="739" y="102"/>
                  </a:cubicBezTo>
                  <a:close/>
                  <a:moveTo>
                    <a:pt x="770" y="103"/>
                  </a:moveTo>
                  <a:cubicBezTo>
                    <a:pt x="770" y="102"/>
                    <a:pt x="769" y="102"/>
                    <a:pt x="769" y="102"/>
                  </a:cubicBezTo>
                  <a:cubicBezTo>
                    <a:pt x="769" y="103"/>
                    <a:pt x="770" y="103"/>
                    <a:pt x="770" y="103"/>
                  </a:cubicBezTo>
                  <a:close/>
                  <a:moveTo>
                    <a:pt x="1186" y="103"/>
                  </a:moveTo>
                  <a:cubicBezTo>
                    <a:pt x="1186" y="102"/>
                    <a:pt x="1186" y="102"/>
                    <a:pt x="1185" y="102"/>
                  </a:cubicBezTo>
                  <a:cubicBezTo>
                    <a:pt x="1186" y="103"/>
                    <a:pt x="1186" y="103"/>
                    <a:pt x="1186" y="103"/>
                  </a:cubicBezTo>
                  <a:close/>
                  <a:moveTo>
                    <a:pt x="1199" y="102"/>
                  </a:moveTo>
                  <a:cubicBezTo>
                    <a:pt x="1199" y="102"/>
                    <a:pt x="1198" y="102"/>
                    <a:pt x="1198" y="103"/>
                  </a:cubicBezTo>
                  <a:cubicBezTo>
                    <a:pt x="1198" y="103"/>
                    <a:pt x="1199" y="103"/>
                    <a:pt x="1199" y="102"/>
                  </a:cubicBezTo>
                  <a:close/>
                  <a:moveTo>
                    <a:pt x="953" y="40"/>
                  </a:moveTo>
                  <a:cubicBezTo>
                    <a:pt x="953" y="40"/>
                    <a:pt x="953" y="40"/>
                    <a:pt x="953" y="39"/>
                  </a:cubicBezTo>
                  <a:cubicBezTo>
                    <a:pt x="953" y="39"/>
                    <a:pt x="953" y="40"/>
                    <a:pt x="953" y="40"/>
                  </a:cubicBezTo>
                  <a:close/>
                  <a:moveTo>
                    <a:pt x="645" y="63"/>
                  </a:moveTo>
                  <a:cubicBezTo>
                    <a:pt x="644" y="63"/>
                    <a:pt x="644" y="63"/>
                    <a:pt x="644" y="64"/>
                  </a:cubicBezTo>
                  <a:cubicBezTo>
                    <a:pt x="645" y="63"/>
                    <a:pt x="645" y="63"/>
                    <a:pt x="645" y="63"/>
                  </a:cubicBezTo>
                  <a:close/>
                  <a:moveTo>
                    <a:pt x="611" y="52"/>
                  </a:moveTo>
                  <a:cubicBezTo>
                    <a:pt x="610" y="52"/>
                    <a:pt x="611" y="53"/>
                    <a:pt x="611" y="53"/>
                  </a:cubicBezTo>
                  <a:cubicBezTo>
                    <a:pt x="611" y="52"/>
                    <a:pt x="611" y="52"/>
                    <a:pt x="611" y="52"/>
                  </a:cubicBezTo>
                  <a:close/>
                  <a:moveTo>
                    <a:pt x="642" y="40"/>
                  </a:moveTo>
                  <a:cubicBezTo>
                    <a:pt x="643" y="40"/>
                    <a:pt x="643" y="40"/>
                    <a:pt x="643" y="39"/>
                  </a:cubicBezTo>
                  <a:cubicBezTo>
                    <a:pt x="642" y="39"/>
                    <a:pt x="642" y="40"/>
                    <a:pt x="642" y="40"/>
                  </a:cubicBezTo>
                  <a:close/>
                  <a:moveTo>
                    <a:pt x="803" y="48"/>
                  </a:moveTo>
                  <a:cubicBezTo>
                    <a:pt x="803" y="48"/>
                    <a:pt x="803" y="48"/>
                    <a:pt x="803" y="49"/>
                  </a:cubicBezTo>
                  <a:cubicBezTo>
                    <a:pt x="803" y="48"/>
                    <a:pt x="803" y="48"/>
                    <a:pt x="803" y="48"/>
                  </a:cubicBezTo>
                  <a:close/>
                  <a:moveTo>
                    <a:pt x="670" y="48"/>
                  </a:moveTo>
                  <a:cubicBezTo>
                    <a:pt x="670" y="48"/>
                    <a:pt x="670" y="48"/>
                    <a:pt x="670" y="49"/>
                  </a:cubicBezTo>
                  <a:cubicBezTo>
                    <a:pt x="670" y="48"/>
                    <a:pt x="670" y="48"/>
                    <a:pt x="670" y="48"/>
                  </a:cubicBezTo>
                  <a:close/>
                  <a:moveTo>
                    <a:pt x="651" y="48"/>
                  </a:moveTo>
                  <a:cubicBezTo>
                    <a:pt x="650" y="48"/>
                    <a:pt x="650" y="48"/>
                    <a:pt x="650" y="49"/>
                  </a:cubicBezTo>
                  <a:cubicBezTo>
                    <a:pt x="651" y="48"/>
                    <a:pt x="651" y="48"/>
                    <a:pt x="651" y="48"/>
                  </a:cubicBezTo>
                  <a:close/>
                  <a:moveTo>
                    <a:pt x="598" y="49"/>
                  </a:moveTo>
                  <a:cubicBezTo>
                    <a:pt x="598" y="48"/>
                    <a:pt x="598" y="48"/>
                    <a:pt x="597" y="48"/>
                  </a:cubicBezTo>
                  <a:cubicBezTo>
                    <a:pt x="597" y="48"/>
                    <a:pt x="597" y="48"/>
                    <a:pt x="598" y="49"/>
                  </a:cubicBezTo>
                  <a:close/>
                  <a:moveTo>
                    <a:pt x="629" y="103"/>
                  </a:moveTo>
                  <a:cubicBezTo>
                    <a:pt x="628" y="103"/>
                    <a:pt x="628" y="104"/>
                    <a:pt x="628" y="104"/>
                  </a:cubicBezTo>
                  <a:cubicBezTo>
                    <a:pt x="629" y="104"/>
                    <a:pt x="629" y="103"/>
                    <a:pt x="629" y="103"/>
                  </a:cubicBezTo>
                  <a:close/>
                  <a:moveTo>
                    <a:pt x="628" y="105"/>
                  </a:moveTo>
                  <a:cubicBezTo>
                    <a:pt x="628" y="105"/>
                    <a:pt x="628" y="105"/>
                    <a:pt x="628" y="106"/>
                  </a:cubicBezTo>
                  <a:cubicBezTo>
                    <a:pt x="628" y="105"/>
                    <a:pt x="628" y="105"/>
                    <a:pt x="628" y="105"/>
                  </a:cubicBezTo>
                  <a:close/>
                  <a:moveTo>
                    <a:pt x="627" y="106"/>
                  </a:moveTo>
                  <a:cubicBezTo>
                    <a:pt x="627" y="107"/>
                    <a:pt x="627" y="107"/>
                    <a:pt x="627" y="107"/>
                  </a:cubicBezTo>
                  <a:cubicBezTo>
                    <a:pt x="627" y="107"/>
                    <a:pt x="627" y="107"/>
                    <a:pt x="627" y="106"/>
                  </a:cubicBezTo>
                  <a:close/>
                  <a:moveTo>
                    <a:pt x="596" y="123"/>
                  </a:moveTo>
                  <a:cubicBezTo>
                    <a:pt x="596" y="123"/>
                    <a:pt x="596" y="123"/>
                    <a:pt x="597" y="123"/>
                  </a:cubicBezTo>
                  <a:cubicBezTo>
                    <a:pt x="596" y="123"/>
                    <a:pt x="596" y="123"/>
                    <a:pt x="596" y="123"/>
                  </a:cubicBezTo>
                  <a:close/>
                  <a:moveTo>
                    <a:pt x="634" y="64"/>
                  </a:moveTo>
                  <a:cubicBezTo>
                    <a:pt x="634" y="64"/>
                    <a:pt x="634" y="63"/>
                    <a:pt x="634" y="63"/>
                  </a:cubicBezTo>
                  <a:cubicBezTo>
                    <a:pt x="633" y="63"/>
                    <a:pt x="634" y="64"/>
                    <a:pt x="634" y="64"/>
                  </a:cubicBezTo>
                  <a:close/>
                  <a:moveTo>
                    <a:pt x="603" y="123"/>
                  </a:moveTo>
                  <a:cubicBezTo>
                    <a:pt x="604" y="123"/>
                    <a:pt x="604" y="123"/>
                    <a:pt x="604" y="123"/>
                  </a:cubicBezTo>
                  <a:cubicBezTo>
                    <a:pt x="604" y="123"/>
                    <a:pt x="604" y="123"/>
                    <a:pt x="603" y="123"/>
                  </a:cubicBezTo>
                  <a:close/>
                  <a:moveTo>
                    <a:pt x="1032" y="52"/>
                  </a:moveTo>
                  <a:cubicBezTo>
                    <a:pt x="1032" y="52"/>
                    <a:pt x="1032" y="52"/>
                    <a:pt x="1032" y="51"/>
                  </a:cubicBezTo>
                  <a:cubicBezTo>
                    <a:pt x="1032" y="52"/>
                    <a:pt x="1032" y="52"/>
                    <a:pt x="1032" y="52"/>
                  </a:cubicBezTo>
                  <a:close/>
                  <a:moveTo>
                    <a:pt x="608" y="132"/>
                  </a:moveTo>
                  <a:cubicBezTo>
                    <a:pt x="607" y="132"/>
                    <a:pt x="607" y="132"/>
                    <a:pt x="607" y="132"/>
                  </a:cubicBezTo>
                  <a:cubicBezTo>
                    <a:pt x="607" y="132"/>
                    <a:pt x="607" y="133"/>
                    <a:pt x="608" y="132"/>
                  </a:cubicBezTo>
                  <a:close/>
                  <a:moveTo>
                    <a:pt x="1179" y="16"/>
                  </a:moveTo>
                  <a:cubicBezTo>
                    <a:pt x="1180" y="16"/>
                    <a:pt x="1180" y="16"/>
                    <a:pt x="1180" y="16"/>
                  </a:cubicBezTo>
                  <a:cubicBezTo>
                    <a:pt x="1180" y="16"/>
                    <a:pt x="1180" y="16"/>
                    <a:pt x="1179" y="16"/>
                  </a:cubicBezTo>
                  <a:close/>
                  <a:moveTo>
                    <a:pt x="1393" y="16"/>
                  </a:moveTo>
                  <a:cubicBezTo>
                    <a:pt x="1393" y="16"/>
                    <a:pt x="1393" y="16"/>
                    <a:pt x="1393" y="17"/>
                  </a:cubicBezTo>
                  <a:cubicBezTo>
                    <a:pt x="1393" y="16"/>
                    <a:pt x="1393" y="16"/>
                    <a:pt x="1393" y="16"/>
                  </a:cubicBezTo>
                  <a:close/>
                  <a:moveTo>
                    <a:pt x="1462" y="16"/>
                  </a:moveTo>
                  <a:cubicBezTo>
                    <a:pt x="1462" y="16"/>
                    <a:pt x="1462" y="16"/>
                    <a:pt x="1463" y="17"/>
                  </a:cubicBezTo>
                  <a:cubicBezTo>
                    <a:pt x="1463" y="16"/>
                    <a:pt x="1463" y="16"/>
                    <a:pt x="1462" y="16"/>
                  </a:cubicBezTo>
                  <a:close/>
                  <a:moveTo>
                    <a:pt x="1488" y="16"/>
                  </a:moveTo>
                  <a:cubicBezTo>
                    <a:pt x="1488" y="16"/>
                    <a:pt x="1489" y="16"/>
                    <a:pt x="1489" y="16"/>
                  </a:cubicBezTo>
                  <a:cubicBezTo>
                    <a:pt x="1489" y="16"/>
                    <a:pt x="1488" y="16"/>
                    <a:pt x="1488" y="16"/>
                  </a:cubicBezTo>
                  <a:close/>
                  <a:moveTo>
                    <a:pt x="1560" y="16"/>
                  </a:moveTo>
                  <a:cubicBezTo>
                    <a:pt x="1560" y="16"/>
                    <a:pt x="1560" y="16"/>
                    <a:pt x="1559" y="16"/>
                  </a:cubicBezTo>
                  <a:cubicBezTo>
                    <a:pt x="1560" y="16"/>
                    <a:pt x="1560" y="16"/>
                    <a:pt x="1560" y="16"/>
                  </a:cubicBezTo>
                  <a:close/>
                  <a:moveTo>
                    <a:pt x="1728" y="16"/>
                  </a:moveTo>
                  <a:cubicBezTo>
                    <a:pt x="1728" y="16"/>
                    <a:pt x="1728" y="16"/>
                    <a:pt x="1728" y="16"/>
                  </a:cubicBezTo>
                  <a:cubicBezTo>
                    <a:pt x="1728" y="16"/>
                    <a:pt x="1728" y="16"/>
                    <a:pt x="1728" y="16"/>
                  </a:cubicBezTo>
                  <a:close/>
                  <a:moveTo>
                    <a:pt x="541" y="17"/>
                  </a:moveTo>
                  <a:cubicBezTo>
                    <a:pt x="542" y="17"/>
                    <a:pt x="542" y="17"/>
                    <a:pt x="542" y="16"/>
                  </a:cubicBezTo>
                  <a:cubicBezTo>
                    <a:pt x="541" y="16"/>
                    <a:pt x="541" y="17"/>
                    <a:pt x="541" y="17"/>
                  </a:cubicBezTo>
                  <a:close/>
                  <a:moveTo>
                    <a:pt x="1568" y="44"/>
                  </a:moveTo>
                  <a:cubicBezTo>
                    <a:pt x="1568" y="44"/>
                    <a:pt x="1568" y="44"/>
                    <a:pt x="1568" y="43"/>
                  </a:cubicBezTo>
                  <a:cubicBezTo>
                    <a:pt x="1568" y="44"/>
                    <a:pt x="1568" y="44"/>
                    <a:pt x="1568" y="44"/>
                  </a:cubicBezTo>
                  <a:close/>
                  <a:moveTo>
                    <a:pt x="1178" y="17"/>
                  </a:moveTo>
                  <a:cubicBezTo>
                    <a:pt x="1179" y="17"/>
                    <a:pt x="1179" y="17"/>
                    <a:pt x="1179" y="16"/>
                  </a:cubicBezTo>
                  <a:cubicBezTo>
                    <a:pt x="1179" y="16"/>
                    <a:pt x="1178" y="16"/>
                    <a:pt x="1178" y="17"/>
                  </a:cubicBezTo>
                  <a:close/>
                  <a:moveTo>
                    <a:pt x="1682" y="43"/>
                  </a:moveTo>
                  <a:cubicBezTo>
                    <a:pt x="1682" y="44"/>
                    <a:pt x="1682" y="44"/>
                    <a:pt x="1682" y="44"/>
                  </a:cubicBezTo>
                  <a:cubicBezTo>
                    <a:pt x="1682" y="44"/>
                    <a:pt x="1682" y="44"/>
                    <a:pt x="1682" y="43"/>
                  </a:cubicBezTo>
                  <a:close/>
                  <a:moveTo>
                    <a:pt x="1487" y="17"/>
                  </a:moveTo>
                  <a:cubicBezTo>
                    <a:pt x="1488" y="17"/>
                    <a:pt x="1488" y="17"/>
                    <a:pt x="1488" y="16"/>
                  </a:cubicBezTo>
                  <a:cubicBezTo>
                    <a:pt x="1488" y="16"/>
                    <a:pt x="1488" y="16"/>
                    <a:pt x="1487" y="17"/>
                  </a:cubicBezTo>
                  <a:close/>
                  <a:moveTo>
                    <a:pt x="1546" y="16"/>
                  </a:moveTo>
                  <a:cubicBezTo>
                    <a:pt x="1546" y="16"/>
                    <a:pt x="1546" y="16"/>
                    <a:pt x="1545" y="17"/>
                  </a:cubicBezTo>
                  <a:cubicBezTo>
                    <a:pt x="1546" y="17"/>
                    <a:pt x="1546" y="17"/>
                    <a:pt x="1546" y="16"/>
                  </a:cubicBezTo>
                  <a:close/>
                  <a:moveTo>
                    <a:pt x="1561" y="17"/>
                  </a:moveTo>
                  <a:cubicBezTo>
                    <a:pt x="1561" y="16"/>
                    <a:pt x="1561" y="16"/>
                    <a:pt x="1560" y="16"/>
                  </a:cubicBezTo>
                  <a:cubicBezTo>
                    <a:pt x="1561" y="17"/>
                    <a:pt x="1561" y="17"/>
                    <a:pt x="1561" y="17"/>
                  </a:cubicBezTo>
                  <a:close/>
                  <a:moveTo>
                    <a:pt x="1577" y="16"/>
                  </a:moveTo>
                  <a:cubicBezTo>
                    <a:pt x="1577" y="17"/>
                    <a:pt x="1578" y="17"/>
                    <a:pt x="1578" y="17"/>
                  </a:cubicBezTo>
                  <a:cubicBezTo>
                    <a:pt x="1578" y="17"/>
                    <a:pt x="1578" y="16"/>
                    <a:pt x="1577" y="16"/>
                  </a:cubicBezTo>
                  <a:close/>
                  <a:moveTo>
                    <a:pt x="1736" y="44"/>
                  </a:moveTo>
                  <a:cubicBezTo>
                    <a:pt x="1736" y="44"/>
                    <a:pt x="1736" y="44"/>
                    <a:pt x="1736" y="43"/>
                  </a:cubicBezTo>
                  <a:cubicBezTo>
                    <a:pt x="1736" y="44"/>
                    <a:pt x="1736" y="44"/>
                    <a:pt x="1736" y="44"/>
                  </a:cubicBezTo>
                  <a:close/>
                  <a:moveTo>
                    <a:pt x="1714" y="16"/>
                  </a:moveTo>
                  <a:cubicBezTo>
                    <a:pt x="1714" y="16"/>
                    <a:pt x="1714" y="16"/>
                    <a:pt x="1713" y="17"/>
                  </a:cubicBezTo>
                  <a:cubicBezTo>
                    <a:pt x="1714" y="17"/>
                    <a:pt x="1714" y="17"/>
                    <a:pt x="1714" y="16"/>
                  </a:cubicBezTo>
                  <a:close/>
                  <a:moveTo>
                    <a:pt x="1729" y="17"/>
                  </a:moveTo>
                  <a:cubicBezTo>
                    <a:pt x="1729" y="16"/>
                    <a:pt x="1729" y="16"/>
                    <a:pt x="1729" y="16"/>
                  </a:cubicBezTo>
                  <a:cubicBezTo>
                    <a:pt x="1729" y="17"/>
                    <a:pt x="1729" y="17"/>
                    <a:pt x="1729" y="17"/>
                  </a:cubicBezTo>
                  <a:close/>
                  <a:moveTo>
                    <a:pt x="1746" y="16"/>
                  </a:moveTo>
                  <a:cubicBezTo>
                    <a:pt x="1746" y="17"/>
                    <a:pt x="1746" y="17"/>
                    <a:pt x="1746" y="17"/>
                  </a:cubicBezTo>
                  <a:cubicBezTo>
                    <a:pt x="1746" y="17"/>
                    <a:pt x="1746" y="16"/>
                    <a:pt x="1746" y="16"/>
                  </a:cubicBezTo>
                  <a:close/>
                  <a:moveTo>
                    <a:pt x="1177" y="17"/>
                  </a:moveTo>
                  <a:cubicBezTo>
                    <a:pt x="1178" y="17"/>
                    <a:pt x="1178" y="17"/>
                    <a:pt x="1178" y="17"/>
                  </a:cubicBezTo>
                  <a:cubicBezTo>
                    <a:pt x="1178" y="17"/>
                    <a:pt x="1177" y="17"/>
                    <a:pt x="1177" y="17"/>
                  </a:cubicBezTo>
                  <a:close/>
                  <a:moveTo>
                    <a:pt x="1361" y="17"/>
                  </a:moveTo>
                  <a:cubicBezTo>
                    <a:pt x="1361" y="17"/>
                    <a:pt x="1360" y="17"/>
                    <a:pt x="1360" y="17"/>
                  </a:cubicBezTo>
                  <a:cubicBezTo>
                    <a:pt x="1361" y="17"/>
                    <a:pt x="1361" y="17"/>
                    <a:pt x="1361" y="17"/>
                  </a:cubicBezTo>
                  <a:close/>
                  <a:moveTo>
                    <a:pt x="1378" y="17"/>
                  </a:moveTo>
                  <a:cubicBezTo>
                    <a:pt x="1378" y="17"/>
                    <a:pt x="1377" y="17"/>
                    <a:pt x="1377" y="17"/>
                  </a:cubicBezTo>
                  <a:cubicBezTo>
                    <a:pt x="1377" y="17"/>
                    <a:pt x="1377" y="17"/>
                    <a:pt x="1378" y="17"/>
                  </a:cubicBezTo>
                  <a:close/>
                  <a:moveTo>
                    <a:pt x="1418" y="17"/>
                  </a:moveTo>
                  <a:cubicBezTo>
                    <a:pt x="1419" y="17"/>
                    <a:pt x="1419" y="17"/>
                    <a:pt x="1419" y="17"/>
                  </a:cubicBezTo>
                  <a:cubicBezTo>
                    <a:pt x="1419" y="17"/>
                    <a:pt x="1418" y="17"/>
                    <a:pt x="1418" y="17"/>
                  </a:cubicBezTo>
                  <a:close/>
                  <a:moveTo>
                    <a:pt x="660" y="44"/>
                  </a:moveTo>
                  <a:cubicBezTo>
                    <a:pt x="660" y="44"/>
                    <a:pt x="660" y="44"/>
                    <a:pt x="660" y="44"/>
                  </a:cubicBezTo>
                  <a:cubicBezTo>
                    <a:pt x="660" y="44"/>
                    <a:pt x="660" y="44"/>
                    <a:pt x="660" y="44"/>
                  </a:cubicBezTo>
                  <a:close/>
                  <a:moveTo>
                    <a:pt x="1487" y="17"/>
                  </a:moveTo>
                  <a:cubicBezTo>
                    <a:pt x="1487" y="17"/>
                    <a:pt x="1487" y="17"/>
                    <a:pt x="1487" y="17"/>
                  </a:cubicBezTo>
                  <a:cubicBezTo>
                    <a:pt x="1487" y="17"/>
                    <a:pt x="1487" y="17"/>
                    <a:pt x="1487" y="17"/>
                  </a:cubicBezTo>
                  <a:close/>
                  <a:moveTo>
                    <a:pt x="1545" y="17"/>
                  </a:moveTo>
                  <a:cubicBezTo>
                    <a:pt x="1545" y="17"/>
                    <a:pt x="1545" y="17"/>
                    <a:pt x="1544" y="17"/>
                  </a:cubicBezTo>
                  <a:cubicBezTo>
                    <a:pt x="1545" y="17"/>
                    <a:pt x="1545" y="17"/>
                    <a:pt x="1545" y="17"/>
                  </a:cubicBezTo>
                  <a:close/>
                  <a:moveTo>
                    <a:pt x="1562" y="17"/>
                  </a:moveTo>
                  <a:cubicBezTo>
                    <a:pt x="1562" y="17"/>
                    <a:pt x="1561" y="17"/>
                    <a:pt x="1561" y="17"/>
                  </a:cubicBezTo>
                  <a:cubicBezTo>
                    <a:pt x="1561" y="17"/>
                    <a:pt x="1562" y="17"/>
                    <a:pt x="1562" y="17"/>
                  </a:cubicBezTo>
                  <a:close/>
                  <a:moveTo>
                    <a:pt x="674" y="44"/>
                  </a:moveTo>
                  <a:cubicBezTo>
                    <a:pt x="674" y="44"/>
                    <a:pt x="674" y="44"/>
                    <a:pt x="674" y="44"/>
                  </a:cubicBezTo>
                  <a:cubicBezTo>
                    <a:pt x="674" y="44"/>
                    <a:pt x="674" y="44"/>
                    <a:pt x="674" y="44"/>
                  </a:cubicBezTo>
                  <a:close/>
                  <a:moveTo>
                    <a:pt x="1713" y="17"/>
                  </a:moveTo>
                  <a:cubicBezTo>
                    <a:pt x="1713" y="17"/>
                    <a:pt x="1713" y="17"/>
                    <a:pt x="1713" y="17"/>
                  </a:cubicBezTo>
                  <a:cubicBezTo>
                    <a:pt x="1713" y="17"/>
                    <a:pt x="1713" y="17"/>
                    <a:pt x="1713" y="17"/>
                  </a:cubicBezTo>
                  <a:close/>
                  <a:moveTo>
                    <a:pt x="1730" y="17"/>
                  </a:moveTo>
                  <a:cubicBezTo>
                    <a:pt x="1730" y="17"/>
                    <a:pt x="1730" y="17"/>
                    <a:pt x="1729" y="17"/>
                  </a:cubicBezTo>
                  <a:cubicBezTo>
                    <a:pt x="1729" y="17"/>
                    <a:pt x="1730" y="17"/>
                    <a:pt x="1730" y="17"/>
                  </a:cubicBezTo>
                  <a:close/>
                  <a:moveTo>
                    <a:pt x="692" y="44"/>
                  </a:moveTo>
                  <a:cubicBezTo>
                    <a:pt x="692" y="44"/>
                    <a:pt x="691" y="44"/>
                    <a:pt x="691" y="44"/>
                  </a:cubicBezTo>
                  <a:cubicBezTo>
                    <a:pt x="691" y="44"/>
                    <a:pt x="691" y="44"/>
                    <a:pt x="692" y="44"/>
                  </a:cubicBezTo>
                  <a:close/>
                  <a:moveTo>
                    <a:pt x="1176" y="17"/>
                  </a:moveTo>
                  <a:cubicBezTo>
                    <a:pt x="1176" y="17"/>
                    <a:pt x="1177" y="17"/>
                    <a:pt x="1177" y="17"/>
                  </a:cubicBezTo>
                  <a:cubicBezTo>
                    <a:pt x="1177" y="17"/>
                    <a:pt x="1176" y="17"/>
                    <a:pt x="1176" y="17"/>
                  </a:cubicBezTo>
                  <a:close/>
                  <a:moveTo>
                    <a:pt x="1360" y="17"/>
                  </a:moveTo>
                  <a:cubicBezTo>
                    <a:pt x="1360" y="17"/>
                    <a:pt x="1359" y="17"/>
                    <a:pt x="1359" y="17"/>
                  </a:cubicBezTo>
                  <a:cubicBezTo>
                    <a:pt x="1360" y="17"/>
                    <a:pt x="1360" y="17"/>
                    <a:pt x="1360" y="17"/>
                  </a:cubicBezTo>
                  <a:close/>
                  <a:moveTo>
                    <a:pt x="1378" y="17"/>
                  </a:moveTo>
                  <a:cubicBezTo>
                    <a:pt x="1378" y="17"/>
                    <a:pt x="1378" y="17"/>
                    <a:pt x="1378" y="17"/>
                  </a:cubicBezTo>
                  <a:cubicBezTo>
                    <a:pt x="1378" y="17"/>
                    <a:pt x="1378" y="17"/>
                    <a:pt x="1378" y="17"/>
                  </a:cubicBezTo>
                  <a:close/>
                  <a:moveTo>
                    <a:pt x="1394" y="17"/>
                  </a:moveTo>
                  <a:cubicBezTo>
                    <a:pt x="1394" y="17"/>
                    <a:pt x="1394" y="17"/>
                    <a:pt x="1394" y="18"/>
                  </a:cubicBezTo>
                  <a:cubicBezTo>
                    <a:pt x="1394" y="17"/>
                    <a:pt x="1394" y="17"/>
                    <a:pt x="1394" y="17"/>
                  </a:cubicBezTo>
                  <a:close/>
                  <a:moveTo>
                    <a:pt x="1463" y="17"/>
                  </a:moveTo>
                  <a:cubicBezTo>
                    <a:pt x="1463" y="17"/>
                    <a:pt x="1463" y="18"/>
                    <a:pt x="1463" y="18"/>
                  </a:cubicBezTo>
                  <a:cubicBezTo>
                    <a:pt x="1463" y="17"/>
                    <a:pt x="1463" y="17"/>
                    <a:pt x="1463" y="17"/>
                  </a:cubicBezTo>
                  <a:close/>
                  <a:moveTo>
                    <a:pt x="1486" y="17"/>
                  </a:moveTo>
                  <a:cubicBezTo>
                    <a:pt x="1486" y="17"/>
                    <a:pt x="1487" y="17"/>
                    <a:pt x="1487" y="17"/>
                  </a:cubicBezTo>
                  <a:cubicBezTo>
                    <a:pt x="1486" y="17"/>
                    <a:pt x="1486" y="17"/>
                    <a:pt x="1486" y="17"/>
                  </a:cubicBezTo>
                  <a:close/>
                  <a:moveTo>
                    <a:pt x="1544" y="17"/>
                  </a:moveTo>
                  <a:cubicBezTo>
                    <a:pt x="1544" y="17"/>
                    <a:pt x="1544" y="17"/>
                    <a:pt x="1544" y="17"/>
                  </a:cubicBezTo>
                  <a:cubicBezTo>
                    <a:pt x="1544" y="17"/>
                    <a:pt x="1544" y="17"/>
                    <a:pt x="1544" y="17"/>
                  </a:cubicBezTo>
                  <a:close/>
                  <a:moveTo>
                    <a:pt x="1563" y="17"/>
                  </a:moveTo>
                  <a:cubicBezTo>
                    <a:pt x="1562" y="17"/>
                    <a:pt x="1562" y="17"/>
                    <a:pt x="1562" y="17"/>
                  </a:cubicBezTo>
                  <a:cubicBezTo>
                    <a:pt x="1562" y="17"/>
                    <a:pt x="1562" y="17"/>
                    <a:pt x="1563" y="17"/>
                  </a:cubicBezTo>
                  <a:close/>
                  <a:moveTo>
                    <a:pt x="801" y="44"/>
                  </a:moveTo>
                  <a:cubicBezTo>
                    <a:pt x="801" y="44"/>
                    <a:pt x="801" y="44"/>
                    <a:pt x="801" y="44"/>
                  </a:cubicBezTo>
                  <a:cubicBezTo>
                    <a:pt x="801" y="44"/>
                    <a:pt x="801" y="44"/>
                    <a:pt x="801" y="44"/>
                  </a:cubicBezTo>
                  <a:close/>
                  <a:moveTo>
                    <a:pt x="1713" y="17"/>
                  </a:moveTo>
                  <a:cubicBezTo>
                    <a:pt x="1712" y="17"/>
                    <a:pt x="1712" y="17"/>
                    <a:pt x="1712" y="17"/>
                  </a:cubicBezTo>
                  <a:cubicBezTo>
                    <a:pt x="1712" y="17"/>
                    <a:pt x="1712" y="17"/>
                    <a:pt x="1713" y="17"/>
                  </a:cubicBezTo>
                  <a:close/>
                  <a:moveTo>
                    <a:pt x="1731" y="17"/>
                  </a:moveTo>
                  <a:cubicBezTo>
                    <a:pt x="1731" y="17"/>
                    <a:pt x="1730" y="17"/>
                    <a:pt x="1730" y="17"/>
                  </a:cubicBezTo>
                  <a:cubicBezTo>
                    <a:pt x="1730" y="17"/>
                    <a:pt x="1730" y="17"/>
                    <a:pt x="1731" y="17"/>
                  </a:cubicBezTo>
                  <a:close/>
                  <a:moveTo>
                    <a:pt x="837" y="44"/>
                  </a:moveTo>
                  <a:cubicBezTo>
                    <a:pt x="837" y="44"/>
                    <a:pt x="837" y="44"/>
                    <a:pt x="837" y="44"/>
                  </a:cubicBezTo>
                  <a:cubicBezTo>
                    <a:pt x="837" y="44"/>
                    <a:pt x="837" y="44"/>
                    <a:pt x="837" y="44"/>
                  </a:cubicBezTo>
                  <a:close/>
                  <a:moveTo>
                    <a:pt x="852" y="44"/>
                  </a:moveTo>
                  <a:cubicBezTo>
                    <a:pt x="852" y="44"/>
                    <a:pt x="852" y="44"/>
                    <a:pt x="852" y="44"/>
                  </a:cubicBezTo>
                  <a:cubicBezTo>
                    <a:pt x="852" y="44"/>
                    <a:pt x="852" y="44"/>
                    <a:pt x="852" y="44"/>
                  </a:cubicBezTo>
                  <a:close/>
                  <a:moveTo>
                    <a:pt x="558" y="17"/>
                  </a:moveTo>
                  <a:cubicBezTo>
                    <a:pt x="558" y="17"/>
                    <a:pt x="557" y="17"/>
                    <a:pt x="557" y="18"/>
                  </a:cubicBezTo>
                  <a:cubicBezTo>
                    <a:pt x="558" y="18"/>
                    <a:pt x="558" y="18"/>
                    <a:pt x="558" y="17"/>
                  </a:cubicBezTo>
                  <a:close/>
                  <a:moveTo>
                    <a:pt x="578" y="18"/>
                  </a:moveTo>
                  <a:cubicBezTo>
                    <a:pt x="577" y="17"/>
                    <a:pt x="577" y="17"/>
                    <a:pt x="577" y="17"/>
                  </a:cubicBezTo>
                  <a:cubicBezTo>
                    <a:pt x="577" y="18"/>
                    <a:pt x="577" y="18"/>
                    <a:pt x="578" y="18"/>
                  </a:cubicBezTo>
                  <a:close/>
                  <a:moveTo>
                    <a:pt x="1175" y="18"/>
                  </a:moveTo>
                  <a:cubicBezTo>
                    <a:pt x="1175" y="18"/>
                    <a:pt x="1176" y="18"/>
                    <a:pt x="1176" y="17"/>
                  </a:cubicBezTo>
                  <a:cubicBezTo>
                    <a:pt x="1176" y="17"/>
                    <a:pt x="1175" y="17"/>
                    <a:pt x="1175" y="18"/>
                  </a:cubicBezTo>
                  <a:close/>
                  <a:moveTo>
                    <a:pt x="1359" y="17"/>
                  </a:moveTo>
                  <a:cubicBezTo>
                    <a:pt x="1359" y="17"/>
                    <a:pt x="1359" y="17"/>
                    <a:pt x="1359" y="18"/>
                  </a:cubicBezTo>
                  <a:cubicBezTo>
                    <a:pt x="1359" y="18"/>
                    <a:pt x="1359" y="18"/>
                    <a:pt x="1359" y="17"/>
                  </a:cubicBezTo>
                  <a:close/>
                  <a:moveTo>
                    <a:pt x="1379" y="18"/>
                  </a:moveTo>
                  <a:cubicBezTo>
                    <a:pt x="1379" y="17"/>
                    <a:pt x="1379" y="17"/>
                    <a:pt x="1378" y="17"/>
                  </a:cubicBezTo>
                  <a:cubicBezTo>
                    <a:pt x="1379" y="18"/>
                    <a:pt x="1379" y="18"/>
                    <a:pt x="1379" y="18"/>
                  </a:cubicBezTo>
                  <a:close/>
                  <a:moveTo>
                    <a:pt x="867" y="44"/>
                  </a:moveTo>
                  <a:cubicBezTo>
                    <a:pt x="867" y="44"/>
                    <a:pt x="867" y="44"/>
                    <a:pt x="867" y="44"/>
                  </a:cubicBezTo>
                  <a:cubicBezTo>
                    <a:pt x="867" y="44"/>
                    <a:pt x="867" y="44"/>
                    <a:pt x="867" y="44"/>
                  </a:cubicBezTo>
                  <a:close/>
                  <a:moveTo>
                    <a:pt x="1485" y="18"/>
                  </a:moveTo>
                  <a:cubicBezTo>
                    <a:pt x="1485" y="18"/>
                    <a:pt x="1486" y="18"/>
                    <a:pt x="1486" y="17"/>
                  </a:cubicBezTo>
                  <a:cubicBezTo>
                    <a:pt x="1485" y="17"/>
                    <a:pt x="1485" y="17"/>
                    <a:pt x="1485" y="18"/>
                  </a:cubicBezTo>
                  <a:close/>
                  <a:moveTo>
                    <a:pt x="1543" y="17"/>
                  </a:moveTo>
                  <a:cubicBezTo>
                    <a:pt x="1543" y="17"/>
                    <a:pt x="1543" y="17"/>
                    <a:pt x="1543" y="18"/>
                  </a:cubicBezTo>
                  <a:cubicBezTo>
                    <a:pt x="1543" y="18"/>
                    <a:pt x="1543" y="18"/>
                    <a:pt x="1543" y="17"/>
                  </a:cubicBezTo>
                  <a:close/>
                  <a:moveTo>
                    <a:pt x="1563" y="18"/>
                  </a:moveTo>
                  <a:cubicBezTo>
                    <a:pt x="1563" y="17"/>
                    <a:pt x="1563" y="17"/>
                    <a:pt x="1563" y="17"/>
                  </a:cubicBezTo>
                  <a:cubicBezTo>
                    <a:pt x="1563" y="18"/>
                    <a:pt x="1563" y="18"/>
                    <a:pt x="1563" y="18"/>
                  </a:cubicBezTo>
                  <a:close/>
                  <a:moveTo>
                    <a:pt x="1578" y="17"/>
                  </a:moveTo>
                  <a:cubicBezTo>
                    <a:pt x="1578" y="18"/>
                    <a:pt x="1578" y="18"/>
                    <a:pt x="1579" y="18"/>
                  </a:cubicBezTo>
                  <a:cubicBezTo>
                    <a:pt x="1579" y="18"/>
                    <a:pt x="1579" y="17"/>
                    <a:pt x="1578" y="17"/>
                  </a:cubicBezTo>
                  <a:close/>
                  <a:moveTo>
                    <a:pt x="1680" y="17"/>
                  </a:moveTo>
                  <a:cubicBezTo>
                    <a:pt x="1680" y="18"/>
                    <a:pt x="1680" y="18"/>
                    <a:pt x="1680" y="18"/>
                  </a:cubicBezTo>
                  <a:cubicBezTo>
                    <a:pt x="1680" y="18"/>
                    <a:pt x="1680" y="17"/>
                    <a:pt x="1680" y="17"/>
                  </a:cubicBezTo>
                  <a:close/>
                  <a:moveTo>
                    <a:pt x="1712" y="17"/>
                  </a:moveTo>
                  <a:cubicBezTo>
                    <a:pt x="1711" y="17"/>
                    <a:pt x="1711" y="17"/>
                    <a:pt x="1711" y="18"/>
                  </a:cubicBezTo>
                  <a:cubicBezTo>
                    <a:pt x="1711" y="18"/>
                    <a:pt x="1711" y="18"/>
                    <a:pt x="1712" y="17"/>
                  </a:cubicBezTo>
                  <a:close/>
                  <a:moveTo>
                    <a:pt x="1731" y="18"/>
                  </a:moveTo>
                  <a:cubicBezTo>
                    <a:pt x="1731" y="17"/>
                    <a:pt x="1731" y="17"/>
                    <a:pt x="1731" y="17"/>
                  </a:cubicBezTo>
                  <a:cubicBezTo>
                    <a:pt x="1731" y="18"/>
                    <a:pt x="1731" y="18"/>
                    <a:pt x="1731" y="18"/>
                  </a:cubicBezTo>
                  <a:close/>
                  <a:moveTo>
                    <a:pt x="1746" y="17"/>
                  </a:moveTo>
                  <a:cubicBezTo>
                    <a:pt x="1746" y="18"/>
                    <a:pt x="1746" y="18"/>
                    <a:pt x="1747" y="18"/>
                  </a:cubicBezTo>
                  <a:cubicBezTo>
                    <a:pt x="1747" y="18"/>
                    <a:pt x="1747" y="17"/>
                    <a:pt x="1746" y="17"/>
                  </a:cubicBezTo>
                  <a:close/>
                  <a:moveTo>
                    <a:pt x="540" y="18"/>
                  </a:moveTo>
                  <a:cubicBezTo>
                    <a:pt x="541" y="18"/>
                    <a:pt x="541" y="18"/>
                    <a:pt x="541" y="18"/>
                  </a:cubicBezTo>
                  <a:cubicBezTo>
                    <a:pt x="540" y="18"/>
                    <a:pt x="540" y="18"/>
                    <a:pt x="540" y="18"/>
                  </a:cubicBezTo>
                  <a:close/>
                  <a:moveTo>
                    <a:pt x="557" y="18"/>
                  </a:moveTo>
                  <a:cubicBezTo>
                    <a:pt x="557" y="18"/>
                    <a:pt x="557" y="18"/>
                    <a:pt x="556" y="18"/>
                  </a:cubicBezTo>
                  <a:cubicBezTo>
                    <a:pt x="557" y="18"/>
                    <a:pt x="557" y="18"/>
                    <a:pt x="557" y="18"/>
                  </a:cubicBezTo>
                  <a:close/>
                  <a:moveTo>
                    <a:pt x="579" y="18"/>
                  </a:moveTo>
                  <a:cubicBezTo>
                    <a:pt x="578" y="18"/>
                    <a:pt x="578" y="18"/>
                    <a:pt x="578" y="18"/>
                  </a:cubicBezTo>
                  <a:cubicBezTo>
                    <a:pt x="578" y="18"/>
                    <a:pt x="578" y="18"/>
                    <a:pt x="579" y="18"/>
                  </a:cubicBezTo>
                  <a:close/>
                  <a:moveTo>
                    <a:pt x="869" y="44"/>
                  </a:moveTo>
                  <a:cubicBezTo>
                    <a:pt x="869" y="44"/>
                    <a:pt x="870" y="44"/>
                    <a:pt x="870" y="44"/>
                  </a:cubicBezTo>
                  <a:cubicBezTo>
                    <a:pt x="869" y="44"/>
                    <a:pt x="869" y="44"/>
                    <a:pt x="869" y="44"/>
                  </a:cubicBezTo>
                  <a:close/>
                  <a:moveTo>
                    <a:pt x="987" y="18"/>
                  </a:moveTo>
                  <a:cubicBezTo>
                    <a:pt x="986" y="18"/>
                    <a:pt x="986" y="18"/>
                    <a:pt x="986" y="18"/>
                  </a:cubicBezTo>
                  <a:cubicBezTo>
                    <a:pt x="986" y="18"/>
                    <a:pt x="987" y="18"/>
                    <a:pt x="987" y="18"/>
                  </a:cubicBezTo>
                  <a:close/>
                  <a:moveTo>
                    <a:pt x="1359" y="18"/>
                  </a:moveTo>
                  <a:cubicBezTo>
                    <a:pt x="1358" y="18"/>
                    <a:pt x="1358" y="18"/>
                    <a:pt x="1358" y="18"/>
                  </a:cubicBezTo>
                  <a:cubicBezTo>
                    <a:pt x="1358" y="18"/>
                    <a:pt x="1358" y="18"/>
                    <a:pt x="1359" y="18"/>
                  </a:cubicBezTo>
                  <a:close/>
                  <a:moveTo>
                    <a:pt x="880" y="44"/>
                  </a:moveTo>
                  <a:cubicBezTo>
                    <a:pt x="880" y="44"/>
                    <a:pt x="880" y="44"/>
                    <a:pt x="880" y="44"/>
                  </a:cubicBezTo>
                  <a:cubicBezTo>
                    <a:pt x="880" y="44"/>
                    <a:pt x="880" y="44"/>
                    <a:pt x="880" y="44"/>
                  </a:cubicBezTo>
                  <a:close/>
                  <a:moveTo>
                    <a:pt x="1394" y="18"/>
                  </a:moveTo>
                  <a:cubicBezTo>
                    <a:pt x="1394" y="18"/>
                    <a:pt x="1394" y="18"/>
                    <a:pt x="1394" y="18"/>
                  </a:cubicBezTo>
                  <a:cubicBezTo>
                    <a:pt x="1394" y="18"/>
                    <a:pt x="1394" y="18"/>
                    <a:pt x="1394" y="18"/>
                  </a:cubicBezTo>
                  <a:close/>
                  <a:moveTo>
                    <a:pt x="1418" y="18"/>
                  </a:moveTo>
                  <a:cubicBezTo>
                    <a:pt x="1418" y="18"/>
                    <a:pt x="1418" y="18"/>
                    <a:pt x="1418" y="18"/>
                  </a:cubicBezTo>
                  <a:cubicBezTo>
                    <a:pt x="1418" y="18"/>
                    <a:pt x="1418" y="18"/>
                    <a:pt x="1418" y="18"/>
                  </a:cubicBezTo>
                  <a:close/>
                  <a:moveTo>
                    <a:pt x="1463" y="18"/>
                  </a:moveTo>
                  <a:cubicBezTo>
                    <a:pt x="1463" y="18"/>
                    <a:pt x="1463" y="18"/>
                    <a:pt x="1464" y="18"/>
                  </a:cubicBezTo>
                  <a:cubicBezTo>
                    <a:pt x="1464" y="18"/>
                    <a:pt x="1464" y="18"/>
                    <a:pt x="1463" y="18"/>
                  </a:cubicBezTo>
                  <a:close/>
                  <a:moveTo>
                    <a:pt x="1484" y="18"/>
                  </a:moveTo>
                  <a:cubicBezTo>
                    <a:pt x="1485" y="18"/>
                    <a:pt x="1485" y="18"/>
                    <a:pt x="1485" y="18"/>
                  </a:cubicBezTo>
                  <a:cubicBezTo>
                    <a:pt x="1485" y="18"/>
                    <a:pt x="1484" y="18"/>
                    <a:pt x="1484" y="18"/>
                  </a:cubicBezTo>
                  <a:close/>
                  <a:moveTo>
                    <a:pt x="1543" y="18"/>
                  </a:moveTo>
                  <a:cubicBezTo>
                    <a:pt x="1542" y="18"/>
                    <a:pt x="1542" y="18"/>
                    <a:pt x="1542" y="18"/>
                  </a:cubicBezTo>
                  <a:cubicBezTo>
                    <a:pt x="1542" y="18"/>
                    <a:pt x="1543" y="18"/>
                    <a:pt x="1543" y="18"/>
                  </a:cubicBezTo>
                  <a:close/>
                  <a:moveTo>
                    <a:pt x="895" y="44"/>
                  </a:moveTo>
                  <a:cubicBezTo>
                    <a:pt x="895" y="44"/>
                    <a:pt x="895" y="44"/>
                    <a:pt x="895" y="44"/>
                  </a:cubicBezTo>
                  <a:cubicBezTo>
                    <a:pt x="895" y="44"/>
                    <a:pt x="895" y="44"/>
                    <a:pt x="895" y="44"/>
                  </a:cubicBezTo>
                  <a:close/>
                  <a:moveTo>
                    <a:pt x="1711" y="18"/>
                  </a:moveTo>
                  <a:cubicBezTo>
                    <a:pt x="1711" y="18"/>
                    <a:pt x="1710" y="18"/>
                    <a:pt x="1710" y="18"/>
                  </a:cubicBezTo>
                  <a:cubicBezTo>
                    <a:pt x="1710" y="18"/>
                    <a:pt x="1711" y="18"/>
                    <a:pt x="1711" y="18"/>
                  </a:cubicBezTo>
                  <a:close/>
                  <a:moveTo>
                    <a:pt x="557" y="18"/>
                  </a:moveTo>
                  <a:cubicBezTo>
                    <a:pt x="556" y="18"/>
                    <a:pt x="556" y="18"/>
                    <a:pt x="556" y="18"/>
                  </a:cubicBezTo>
                  <a:cubicBezTo>
                    <a:pt x="556" y="18"/>
                    <a:pt x="556" y="18"/>
                    <a:pt x="557" y="18"/>
                  </a:cubicBezTo>
                  <a:close/>
                  <a:moveTo>
                    <a:pt x="986" y="18"/>
                  </a:moveTo>
                  <a:cubicBezTo>
                    <a:pt x="985" y="18"/>
                    <a:pt x="985" y="18"/>
                    <a:pt x="985" y="18"/>
                  </a:cubicBezTo>
                  <a:cubicBezTo>
                    <a:pt x="985" y="18"/>
                    <a:pt x="986" y="18"/>
                    <a:pt x="986" y="18"/>
                  </a:cubicBezTo>
                  <a:close/>
                  <a:moveTo>
                    <a:pt x="1358" y="18"/>
                  </a:moveTo>
                  <a:cubicBezTo>
                    <a:pt x="1358" y="18"/>
                    <a:pt x="1357" y="18"/>
                    <a:pt x="1357" y="18"/>
                  </a:cubicBezTo>
                  <a:cubicBezTo>
                    <a:pt x="1357" y="18"/>
                    <a:pt x="1358" y="18"/>
                    <a:pt x="1358" y="18"/>
                  </a:cubicBezTo>
                  <a:close/>
                  <a:moveTo>
                    <a:pt x="1484" y="18"/>
                  </a:moveTo>
                  <a:cubicBezTo>
                    <a:pt x="1484" y="18"/>
                    <a:pt x="1484" y="18"/>
                    <a:pt x="1484" y="18"/>
                  </a:cubicBezTo>
                  <a:cubicBezTo>
                    <a:pt x="1484" y="18"/>
                    <a:pt x="1484" y="18"/>
                    <a:pt x="1484" y="18"/>
                  </a:cubicBezTo>
                  <a:close/>
                  <a:moveTo>
                    <a:pt x="1542" y="18"/>
                  </a:moveTo>
                  <a:cubicBezTo>
                    <a:pt x="1542" y="18"/>
                    <a:pt x="1541" y="18"/>
                    <a:pt x="1541" y="18"/>
                  </a:cubicBezTo>
                  <a:cubicBezTo>
                    <a:pt x="1542" y="18"/>
                    <a:pt x="1542" y="18"/>
                    <a:pt x="1542" y="18"/>
                  </a:cubicBezTo>
                  <a:close/>
                  <a:moveTo>
                    <a:pt x="1564" y="18"/>
                  </a:moveTo>
                  <a:cubicBezTo>
                    <a:pt x="1564" y="18"/>
                    <a:pt x="1564" y="18"/>
                    <a:pt x="1564" y="18"/>
                  </a:cubicBezTo>
                  <a:cubicBezTo>
                    <a:pt x="1564" y="18"/>
                    <a:pt x="1564" y="18"/>
                    <a:pt x="1564" y="18"/>
                  </a:cubicBezTo>
                  <a:close/>
                  <a:moveTo>
                    <a:pt x="1579" y="18"/>
                  </a:moveTo>
                  <a:cubicBezTo>
                    <a:pt x="1579" y="18"/>
                    <a:pt x="1579" y="19"/>
                    <a:pt x="1579" y="19"/>
                  </a:cubicBezTo>
                  <a:cubicBezTo>
                    <a:pt x="1579" y="18"/>
                    <a:pt x="1579" y="18"/>
                    <a:pt x="1579" y="18"/>
                  </a:cubicBezTo>
                  <a:close/>
                  <a:moveTo>
                    <a:pt x="1111" y="44"/>
                  </a:moveTo>
                  <a:cubicBezTo>
                    <a:pt x="1111" y="44"/>
                    <a:pt x="1111" y="44"/>
                    <a:pt x="1111" y="44"/>
                  </a:cubicBezTo>
                  <a:cubicBezTo>
                    <a:pt x="1111" y="44"/>
                    <a:pt x="1111" y="44"/>
                    <a:pt x="1111" y="44"/>
                  </a:cubicBezTo>
                  <a:close/>
                  <a:moveTo>
                    <a:pt x="1710" y="18"/>
                  </a:moveTo>
                  <a:cubicBezTo>
                    <a:pt x="1710" y="18"/>
                    <a:pt x="1710" y="18"/>
                    <a:pt x="1709" y="18"/>
                  </a:cubicBezTo>
                  <a:cubicBezTo>
                    <a:pt x="1710" y="18"/>
                    <a:pt x="1710" y="18"/>
                    <a:pt x="1710" y="18"/>
                  </a:cubicBezTo>
                  <a:close/>
                  <a:moveTo>
                    <a:pt x="1732" y="18"/>
                  </a:moveTo>
                  <a:cubicBezTo>
                    <a:pt x="1732" y="18"/>
                    <a:pt x="1732" y="18"/>
                    <a:pt x="1732" y="18"/>
                  </a:cubicBezTo>
                  <a:cubicBezTo>
                    <a:pt x="1732" y="18"/>
                    <a:pt x="1732" y="18"/>
                    <a:pt x="1732" y="18"/>
                  </a:cubicBezTo>
                  <a:close/>
                  <a:moveTo>
                    <a:pt x="1747" y="18"/>
                  </a:moveTo>
                  <a:cubicBezTo>
                    <a:pt x="1747" y="18"/>
                    <a:pt x="1747" y="19"/>
                    <a:pt x="1747" y="19"/>
                  </a:cubicBezTo>
                  <a:cubicBezTo>
                    <a:pt x="1747" y="18"/>
                    <a:pt x="1747" y="18"/>
                    <a:pt x="1747" y="18"/>
                  </a:cubicBezTo>
                  <a:close/>
                  <a:moveTo>
                    <a:pt x="540" y="19"/>
                  </a:moveTo>
                  <a:cubicBezTo>
                    <a:pt x="540" y="19"/>
                    <a:pt x="540" y="19"/>
                    <a:pt x="540" y="18"/>
                  </a:cubicBezTo>
                  <a:cubicBezTo>
                    <a:pt x="540" y="18"/>
                    <a:pt x="540" y="19"/>
                    <a:pt x="540" y="19"/>
                  </a:cubicBezTo>
                  <a:close/>
                  <a:moveTo>
                    <a:pt x="556" y="18"/>
                  </a:moveTo>
                  <a:cubicBezTo>
                    <a:pt x="556" y="18"/>
                    <a:pt x="555" y="18"/>
                    <a:pt x="555" y="19"/>
                  </a:cubicBezTo>
                  <a:cubicBezTo>
                    <a:pt x="555" y="19"/>
                    <a:pt x="556" y="19"/>
                    <a:pt x="556" y="18"/>
                  </a:cubicBezTo>
                  <a:close/>
                  <a:moveTo>
                    <a:pt x="580" y="19"/>
                  </a:moveTo>
                  <a:cubicBezTo>
                    <a:pt x="580" y="18"/>
                    <a:pt x="580" y="18"/>
                    <a:pt x="580" y="18"/>
                  </a:cubicBezTo>
                  <a:cubicBezTo>
                    <a:pt x="580" y="19"/>
                    <a:pt x="580" y="19"/>
                    <a:pt x="580" y="19"/>
                  </a:cubicBezTo>
                  <a:close/>
                  <a:moveTo>
                    <a:pt x="650" y="49"/>
                  </a:moveTo>
                  <a:cubicBezTo>
                    <a:pt x="650" y="50"/>
                    <a:pt x="649" y="50"/>
                    <a:pt x="649" y="50"/>
                  </a:cubicBezTo>
                  <a:cubicBezTo>
                    <a:pt x="650" y="50"/>
                    <a:pt x="650" y="50"/>
                    <a:pt x="650" y="49"/>
                  </a:cubicBezTo>
                  <a:close/>
                  <a:moveTo>
                    <a:pt x="1014" y="19"/>
                  </a:moveTo>
                  <a:cubicBezTo>
                    <a:pt x="1014" y="18"/>
                    <a:pt x="1014" y="18"/>
                    <a:pt x="1014" y="18"/>
                  </a:cubicBezTo>
                  <a:cubicBezTo>
                    <a:pt x="1014" y="19"/>
                    <a:pt x="1014" y="19"/>
                    <a:pt x="1014" y="19"/>
                  </a:cubicBezTo>
                  <a:close/>
                  <a:moveTo>
                    <a:pt x="1357" y="18"/>
                  </a:moveTo>
                  <a:cubicBezTo>
                    <a:pt x="1357" y="18"/>
                    <a:pt x="1357" y="18"/>
                    <a:pt x="1356" y="19"/>
                  </a:cubicBezTo>
                  <a:cubicBezTo>
                    <a:pt x="1357" y="19"/>
                    <a:pt x="1357" y="19"/>
                    <a:pt x="1357" y="18"/>
                  </a:cubicBezTo>
                  <a:close/>
                  <a:moveTo>
                    <a:pt x="1137" y="44"/>
                  </a:moveTo>
                  <a:cubicBezTo>
                    <a:pt x="1137" y="44"/>
                    <a:pt x="1136" y="44"/>
                    <a:pt x="1136" y="44"/>
                  </a:cubicBezTo>
                  <a:cubicBezTo>
                    <a:pt x="1136" y="44"/>
                    <a:pt x="1137" y="44"/>
                    <a:pt x="1137" y="44"/>
                  </a:cubicBezTo>
                  <a:close/>
                  <a:moveTo>
                    <a:pt x="1152" y="44"/>
                  </a:moveTo>
                  <a:cubicBezTo>
                    <a:pt x="1152" y="44"/>
                    <a:pt x="1152" y="44"/>
                    <a:pt x="1152" y="44"/>
                  </a:cubicBezTo>
                  <a:cubicBezTo>
                    <a:pt x="1152" y="44"/>
                    <a:pt x="1152" y="44"/>
                    <a:pt x="1152" y="44"/>
                  </a:cubicBezTo>
                  <a:close/>
                  <a:moveTo>
                    <a:pt x="751" y="50"/>
                  </a:moveTo>
                  <a:cubicBezTo>
                    <a:pt x="751" y="50"/>
                    <a:pt x="751" y="50"/>
                    <a:pt x="751" y="50"/>
                  </a:cubicBezTo>
                  <a:cubicBezTo>
                    <a:pt x="751" y="50"/>
                    <a:pt x="751" y="50"/>
                    <a:pt x="751" y="50"/>
                  </a:cubicBezTo>
                  <a:close/>
                  <a:moveTo>
                    <a:pt x="1482" y="19"/>
                  </a:moveTo>
                  <a:cubicBezTo>
                    <a:pt x="1483" y="19"/>
                    <a:pt x="1483" y="19"/>
                    <a:pt x="1483" y="18"/>
                  </a:cubicBezTo>
                  <a:cubicBezTo>
                    <a:pt x="1483" y="18"/>
                    <a:pt x="1483" y="18"/>
                    <a:pt x="1482" y="19"/>
                  </a:cubicBezTo>
                  <a:close/>
                  <a:moveTo>
                    <a:pt x="1541" y="18"/>
                  </a:moveTo>
                  <a:cubicBezTo>
                    <a:pt x="1541" y="18"/>
                    <a:pt x="1541" y="18"/>
                    <a:pt x="1541" y="19"/>
                  </a:cubicBezTo>
                  <a:cubicBezTo>
                    <a:pt x="1541" y="19"/>
                    <a:pt x="1541" y="19"/>
                    <a:pt x="1541" y="18"/>
                  </a:cubicBezTo>
                  <a:close/>
                  <a:moveTo>
                    <a:pt x="1680" y="18"/>
                  </a:moveTo>
                  <a:cubicBezTo>
                    <a:pt x="1681" y="19"/>
                    <a:pt x="1681" y="19"/>
                    <a:pt x="1681" y="19"/>
                  </a:cubicBezTo>
                  <a:cubicBezTo>
                    <a:pt x="1681" y="19"/>
                    <a:pt x="1681" y="18"/>
                    <a:pt x="1680" y="18"/>
                  </a:cubicBezTo>
                  <a:close/>
                  <a:moveTo>
                    <a:pt x="1709" y="18"/>
                  </a:moveTo>
                  <a:cubicBezTo>
                    <a:pt x="1709" y="18"/>
                    <a:pt x="1709" y="18"/>
                    <a:pt x="1709" y="19"/>
                  </a:cubicBezTo>
                  <a:cubicBezTo>
                    <a:pt x="1709" y="19"/>
                    <a:pt x="1709" y="19"/>
                    <a:pt x="1709" y="18"/>
                  </a:cubicBezTo>
                  <a:close/>
                  <a:moveTo>
                    <a:pt x="555" y="19"/>
                  </a:moveTo>
                  <a:cubicBezTo>
                    <a:pt x="555" y="19"/>
                    <a:pt x="555" y="19"/>
                    <a:pt x="555" y="19"/>
                  </a:cubicBezTo>
                  <a:cubicBezTo>
                    <a:pt x="555" y="19"/>
                    <a:pt x="555" y="19"/>
                    <a:pt x="555" y="19"/>
                  </a:cubicBezTo>
                  <a:close/>
                  <a:moveTo>
                    <a:pt x="581" y="19"/>
                  </a:moveTo>
                  <a:cubicBezTo>
                    <a:pt x="581" y="19"/>
                    <a:pt x="581" y="19"/>
                    <a:pt x="580" y="19"/>
                  </a:cubicBezTo>
                  <a:cubicBezTo>
                    <a:pt x="580" y="19"/>
                    <a:pt x="581" y="19"/>
                    <a:pt x="581" y="19"/>
                  </a:cubicBezTo>
                  <a:close/>
                  <a:moveTo>
                    <a:pt x="1310" y="44"/>
                  </a:moveTo>
                  <a:cubicBezTo>
                    <a:pt x="1309" y="44"/>
                    <a:pt x="1309" y="44"/>
                    <a:pt x="1309" y="44"/>
                  </a:cubicBezTo>
                  <a:cubicBezTo>
                    <a:pt x="1309" y="44"/>
                    <a:pt x="1309" y="44"/>
                    <a:pt x="1310" y="44"/>
                  </a:cubicBezTo>
                  <a:close/>
                  <a:moveTo>
                    <a:pt x="984" y="19"/>
                  </a:moveTo>
                  <a:cubicBezTo>
                    <a:pt x="984" y="19"/>
                    <a:pt x="983" y="19"/>
                    <a:pt x="983" y="19"/>
                  </a:cubicBezTo>
                  <a:cubicBezTo>
                    <a:pt x="984" y="19"/>
                    <a:pt x="984" y="19"/>
                    <a:pt x="984" y="19"/>
                  </a:cubicBezTo>
                  <a:close/>
                  <a:moveTo>
                    <a:pt x="1015" y="19"/>
                  </a:moveTo>
                  <a:cubicBezTo>
                    <a:pt x="1015" y="19"/>
                    <a:pt x="1015" y="19"/>
                    <a:pt x="1015" y="19"/>
                  </a:cubicBezTo>
                  <a:cubicBezTo>
                    <a:pt x="1015" y="19"/>
                    <a:pt x="1015" y="19"/>
                    <a:pt x="1015" y="19"/>
                  </a:cubicBezTo>
                  <a:close/>
                  <a:moveTo>
                    <a:pt x="1356" y="19"/>
                  </a:moveTo>
                  <a:cubicBezTo>
                    <a:pt x="1356" y="19"/>
                    <a:pt x="1356" y="19"/>
                    <a:pt x="1356" y="19"/>
                  </a:cubicBezTo>
                  <a:cubicBezTo>
                    <a:pt x="1356" y="19"/>
                    <a:pt x="1356" y="19"/>
                    <a:pt x="1356" y="19"/>
                  </a:cubicBezTo>
                  <a:close/>
                  <a:moveTo>
                    <a:pt x="1383" y="44"/>
                  </a:moveTo>
                  <a:cubicBezTo>
                    <a:pt x="1384" y="44"/>
                    <a:pt x="1384" y="44"/>
                    <a:pt x="1384" y="44"/>
                  </a:cubicBezTo>
                  <a:cubicBezTo>
                    <a:pt x="1383" y="44"/>
                    <a:pt x="1383" y="44"/>
                    <a:pt x="1383" y="44"/>
                  </a:cubicBezTo>
                  <a:close/>
                  <a:moveTo>
                    <a:pt x="1417" y="19"/>
                  </a:moveTo>
                  <a:cubicBezTo>
                    <a:pt x="1417" y="19"/>
                    <a:pt x="1417" y="19"/>
                    <a:pt x="1417" y="19"/>
                  </a:cubicBezTo>
                  <a:cubicBezTo>
                    <a:pt x="1417" y="19"/>
                    <a:pt x="1417" y="19"/>
                    <a:pt x="1417" y="19"/>
                  </a:cubicBezTo>
                  <a:close/>
                  <a:moveTo>
                    <a:pt x="1464" y="19"/>
                  </a:moveTo>
                  <a:cubicBezTo>
                    <a:pt x="1464" y="19"/>
                    <a:pt x="1464" y="19"/>
                    <a:pt x="1464" y="19"/>
                  </a:cubicBezTo>
                  <a:cubicBezTo>
                    <a:pt x="1464" y="19"/>
                    <a:pt x="1464" y="19"/>
                    <a:pt x="1464" y="19"/>
                  </a:cubicBezTo>
                  <a:close/>
                  <a:moveTo>
                    <a:pt x="1748" y="44"/>
                  </a:moveTo>
                  <a:cubicBezTo>
                    <a:pt x="1747" y="44"/>
                    <a:pt x="1747" y="44"/>
                    <a:pt x="1747" y="44"/>
                  </a:cubicBezTo>
                  <a:cubicBezTo>
                    <a:pt x="1748" y="44"/>
                    <a:pt x="1748" y="44"/>
                    <a:pt x="1748" y="44"/>
                  </a:cubicBezTo>
                  <a:close/>
                  <a:moveTo>
                    <a:pt x="1579" y="19"/>
                  </a:moveTo>
                  <a:cubicBezTo>
                    <a:pt x="1579" y="19"/>
                    <a:pt x="1579" y="19"/>
                    <a:pt x="1579" y="19"/>
                  </a:cubicBezTo>
                  <a:cubicBezTo>
                    <a:pt x="1579" y="19"/>
                    <a:pt x="1579" y="19"/>
                    <a:pt x="1579" y="19"/>
                  </a:cubicBezTo>
                  <a:close/>
                  <a:moveTo>
                    <a:pt x="557" y="44"/>
                  </a:moveTo>
                  <a:cubicBezTo>
                    <a:pt x="557" y="44"/>
                    <a:pt x="557" y="44"/>
                    <a:pt x="557" y="45"/>
                  </a:cubicBezTo>
                  <a:cubicBezTo>
                    <a:pt x="557" y="44"/>
                    <a:pt x="557" y="44"/>
                    <a:pt x="557" y="44"/>
                  </a:cubicBezTo>
                  <a:close/>
                  <a:moveTo>
                    <a:pt x="596" y="45"/>
                  </a:moveTo>
                  <a:cubicBezTo>
                    <a:pt x="596" y="44"/>
                    <a:pt x="596" y="44"/>
                    <a:pt x="596" y="44"/>
                  </a:cubicBezTo>
                  <a:cubicBezTo>
                    <a:pt x="596" y="44"/>
                    <a:pt x="596" y="45"/>
                    <a:pt x="596" y="45"/>
                  </a:cubicBezTo>
                  <a:close/>
                  <a:moveTo>
                    <a:pt x="1747" y="19"/>
                  </a:moveTo>
                  <a:cubicBezTo>
                    <a:pt x="1747" y="19"/>
                    <a:pt x="1747" y="19"/>
                    <a:pt x="1747" y="19"/>
                  </a:cubicBezTo>
                  <a:cubicBezTo>
                    <a:pt x="1747" y="19"/>
                    <a:pt x="1747" y="19"/>
                    <a:pt x="1747" y="19"/>
                  </a:cubicBezTo>
                  <a:close/>
                  <a:moveTo>
                    <a:pt x="640" y="45"/>
                  </a:moveTo>
                  <a:cubicBezTo>
                    <a:pt x="641" y="45"/>
                    <a:pt x="641" y="44"/>
                    <a:pt x="641" y="44"/>
                  </a:cubicBezTo>
                  <a:cubicBezTo>
                    <a:pt x="640" y="44"/>
                    <a:pt x="640" y="45"/>
                    <a:pt x="640" y="45"/>
                  </a:cubicBezTo>
                  <a:close/>
                  <a:moveTo>
                    <a:pt x="582" y="19"/>
                  </a:moveTo>
                  <a:cubicBezTo>
                    <a:pt x="582" y="19"/>
                    <a:pt x="581" y="19"/>
                    <a:pt x="581" y="19"/>
                  </a:cubicBezTo>
                  <a:cubicBezTo>
                    <a:pt x="581" y="19"/>
                    <a:pt x="581" y="19"/>
                    <a:pt x="582" y="19"/>
                  </a:cubicBezTo>
                  <a:close/>
                  <a:moveTo>
                    <a:pt x="983" y="19"/>
                  </a:moveTo>
                  <a:cubicBezTo>
                    <a:pt x="983" y="19"/>
                    <a:pt x="983" y="19"/>
                    <a:pt x="983" y="19"/>
                  </a:cubicBezTo>
                  <a:cubicBezTo>
                    <a:pt x="983" y="19"/>
                    <a:pt x="983" y="19"/>
                    <a:pt x="983" y="19"/>
                  </a:cubicBezTo>
                  <a:close/>
                  <a:moveTo>
                    <a:pt x="692" y="44"/>
                  </a:moveTo>
                  <a:cubicBezTo>
                    <a:pt x="692" y="44"/>
                    <a:pt x="692" y="44"/>
                    <a:pt x="692" y="44"/>
                  </a:cubicBezTo>
                  <a:cubicBezTo>
                    <a:pt x="692" y="44"/>
                    <a:pt x="692" y="44"/>
                    <a:pt x="692" y="44"/>
                  </a:cubicBezTo>
                  <a:close/>
                  <a:moveTo>
                    <a:pt x="837" y="44"/>
                  </a:moveTo>
                  <a:cubicBezTo>
                    <a:pt x="836" y="44"/>
                    <a:pt x="836" y="44"/>
                    <a:pt x="836" y="44"/>
                  </a:cubicBezTo>
                  <a:cubicBezTo>
                    <a:pt x="836" y="44"/>
                    <a:pt x="837" y="44"/>
                    <a:pt x="837" y="44"/>
                  </a:cubicBezTo>
                  <a:close/>
                  <a:moveTo>
                    <a:pt x="1540" y="19"/>
                  </a:moveTo>
                  <a:cubicBezTo>
                    <a:pt x="1540" y="19"/>
                    <a:pt x="1540" y="19"/>
                    <a:pt x="1540" y="19"/>
                  </a:cubicBezTo>
                  <a:cubicBezTo>
                    <a:pt x="1540" y="19"/>
                    <a:pt x="1540" y="19"/>
                    <a:pt x="1540" y="19"/>
                  </a:cubicBezTo>
                  <a:close/>
                  <a:moveTo>
                    <a:pt x="1681" y="19"/>
                  </a:moveTo>
                  <a:cubicBezTo>
                    <a:pt x="1681" y="19"/>
                    <a:pt x="1681" y="20"/>
                    <a:pt x="1681" y="20"/>
                  </a:cubicBezTo>
                  <a:cubicBezTo>
                    <a:pt x="1681" y="19"/>
                    <a:pt x="1681" y="19"/>
                    <a:pt x="1681" y="19"/>
                  </a:cubicBezTo>
                  <a:close/>
                  <a:moveTo>
                    <a:pt x="1708" y="19"/>
                  </a:moveTo>
                  <a:cubicBezTo>
                    <a:pt x="1708" y="19"/>
                    <a:pt x="1708" y="19"/>
                    <a:pt x="1708" y="19"/>
                  </a:cubicBezTo>
                  <a:cubicBezTo>
                    <a:pt x="1708" y="19"/>
                    <a:pt x="1708" y="19"/>
                    <a:pt x="1708" y="19"/>
                  </a:cubicBezTo>
                  <a:close/>
                  <a:moveTo>
                    <a:pt x="539" y="20"/>
                  </a:moveTo>
                  <a:cubicBezTo>
                    <a:pt x="540" y="20"/>
                    <a:pt x="540" y="20"/>
                    <a:pt x="540" y="19"/>
                  </a:cubicBezTo>
                  <a:cubicBezTo>
                    <a:pt x="539" y="20"/>
                    <a:pt x="539" y="20"/>
                    <a:pt x="539" y="20"/>
                  </a:cubicBezTo>
                  <a:close/>
                  <a:moveTo>
                    <a:pt x="1392" y="50"/>
                  </a:moveTo>
                  <a:cubicBezTo>
                    <a:pt x="1392" y="50"/>
                    <a:pt x="1392" y="50"/>
                    <a:pt x="1392" y="50"/>
                  </a:cubicBezTo>
                  <a:cubicBezTo>
                    <a:pt x="1392" y="50"/>
                    <a:pt x="1392" y="50"/>
                    <a:pt x="1392" y="50"/>
                  </a:cubicBezTo>
                  <a:close/>
                  <a:moveTo>
                    <a:pt x="582" y="20"/>
                  </a:moveTo>
                  <a:cubicBezTo>
                    <a:pt x="582" y="19"/>
                    <a:pt x="582" y="19"/>
                    <a:pt x="582" y="19"/>
                  </a:cubicBezTo>
                  <a:cubicBezTo>
                    <a:pt x="582" y="20"/>
                    <a:pt x="582" y="20"/>
                    <a:pt x="582" y="20"/>
                  </a:cubicBezTo>
                  <a:close/>
                  <a:moveTo>
                    <a:pt x="983" y="19"/>
                  </a:moveTo>
                  <a:cubicBezTo>
                    <a:pt x="982" y="19"/>
                    <a:pt x="982" y="19"/>
                    <a:pt x="982" y="20"/>
                  </a:cubicBezTo>
                  <a:cubicBezTo>
                    <a:pt x="982" y="20"/>
                    <a:pt x="982" y="20"/>
                    <a:pt x="983" y="19"/>
                  </a:cubicBezTo>
                  <a:close/>
                  <a:moveTo>
                    <a:pt x="1017" y="20"/>
                  </a:moveTo>
                  <a:cubicBezTo>
                    <a:pt x="1017" y="19"/>
                    <a:pt x="1017" y="19"/>
                    <a:pt x="1016" y="19"/>
                  </a:cubicBezTo>
                  <a:cubicBezTo>
                    <a:pt x="1017" y="20"/>
                    <a:pt x="1017" y="20"/>
                    <a:pt x="1017" y="20"/>
                  </a:cubicBezTo>
                  <a:close/>
                  <a:moveTo>
                    <a:pt x="1355" y="19"/>
                  </a:moveTo>
                  <a:cubicBezTo>
                    <a:pt x="1355" y="19"/>
                    <a:pt x="1355" y="19"/>
                    <a:pt x="1355" y="20"/>
                  </a:cubicBezTo>
                  <a:cubicBezTo>
                    <a:pt x="1355" y="20"/>
                    <a:pt x="1355" y="20"/>
                    <a:pt x="1355" y="19"/>
                  </a:cubicBezTo>
                  <a:close/>
                  <a:moveTo>
                    <a:pt x="1417" y="20"/>
                  </a:moveTo>
                  <a:cubicBezTo>
                    <a:pt x="1417" y="20"/>
                    <a:pt x="1417" y="20"/>
                    <a:pt x="1417" y="19"/>
                  </a:cubicBezTo>
                  <a:cubicBezTo>
                    <a:pt x="1417" y="20"/>
                    <a:pt x="1417" y="20"/>
                    <a:pt x="1417" y="20"/>
                  </a:cubicBezTo>
                  <a:close/>
                  <a:moveTo>
                    <a:pt x="1464" y="19"/>
                  </a:moveTo>
                  <a:cubicBezTo>
                    <a:pt x="1464" y="20"/>
                    <a:pt x="1464" y="20"/>
                    <a:pt x="1465" y="20"/>
                  </a:cubicBezTo>
                  <a:cubicBezTo>
                    <a:pt x="1465" y="20"/>
                    <a:pt x="1465" y="20"/>
                    <a:pt x="1464" y="19"/>
                  </a:cubicBezTo>
                  <a:close/>
                  <a:moveTo>
                    <a:pt x="1540" y="19"/>
                  </a:moveTo>
                  <a:cubicBezTo>
                    <a:pt x="1539" y="19"/>
                    <a:pt x="1539" y="19"/>
                    <a:pt x="1539" y="20"/>
                  </a:cubicBezTo>
                  <a:cubicBezTo>
                    <a:pt x="1539" y="20"/>
                    <a:pt x="1539" y="20"/>
                    <a:pt x="1540" y="19"/>
                  </a:cubicBezTo>
                  <a:close/>
                  <a:moveTo>
                    <a:pt x="1579" y="19"/>
                  </a:moveTo>
                  <a:cubicBezTo>
                    <a:pt x="1579" y="20"/>
                    <a:pt x="1579" y="20"/>
                    <a:pt x="1580" y="20"/>
                  </a:cubicBezTo>
                  <a:cubicBezTo>
                    <a:pt x="1580" y="20"/>
                    <a:pt x="1580" y="20"/>
                    <a:pt x="1579" y="19"/>
                  </a:cubicBezTo>
                  <a:close/>
                  <a:moveTo>
                    <a:pt x="1708" y="19"/>
                  </a:moveTo>
                  <a:cubicBezTo>
                    <a:pt x="1707" y="19"/>
                    <a:pt x="1707" y="19"/>
                    <a:pt x="1707" y="20"/>
                  </a:cubicBezTo>
                  <a:cubicBezTo>
                    <a:pt x="1707" y="20"/>
                    <a:pt x="1708" y="20"/>
                    <a:pt x="1708" y="19"/>
                  </a:cubicBezTo>
                  <a:close/>
                  <a:moveTo>
                    <a:pt x="1747" y="19"/>
                  </a:moveTo>
                  <a:cubicBezTo>
                    <a:pt x="1747" y="20"/>
                    <a:pt x="1747" y="20"/>
                    <a:pt x="1748" y="20"/>
                  </a:cubicBezTo>
                  <a:cubicBezTo>
                    <a:pt x="1748" y="20"/>
                    <a:pt x="1748" y="20"/>
                    <a:pt x="1747" y="19"/>
                  </a:cubicBezTo>
                  <a:close/>
                  <a:moveTo>
                    <a:pt x="910" y="44"/>
                  </a:moveTo>
                  <a:cubicBezTo>
                    <a:pt x="910" y="44"/>
                    <a:pt x="910" y="45"/>
                    <a:pt x="910" y="45"/>
                  </a:cubicBezTo>
                  <a:cubicBezTo>
                    <a:pt x="910" y="45"/>
                    <a:pt x="910" y="44"/>
                    <a:pt x="910" y="44"/>
                  </a:cubicBezTo>
                  <a:close/>
                  <a:moveTo>
                    <a:pt x="1083" y="44"/>
                  </a:moveTo>
                  <a:cubicBezTo>
                    <a:pt x="1083" y="44"/>
                    <a:pt x="1083" y="45"/>
                    <a:pt x="1083" y="45"/>
                  </a:cubicBezTo>
                  <a:cubicBezTo>
                    <a:pt x="1083" y="44"/>
                    <a:pt x="1083" y="44"/>
                    <a:pt x="1083" y="44"/>
                  </a:cubicBezTo>
                  <a:close/>
                  <a:moveTo>
                    <a:pt x="982" y="20"/>
                  </a:moveTo>
                  <a:cubicBezTo>
                    <a:pt x="982" y="20"/>
                    <a:pt x="981" y="20"/>
                    <a:pt x="981" y="20"/>
                  </a:cubicBezTo>
                  <a:cubicBezTo>
                    <a:pt x="982" y="20"/>
                    <a:pt x="982" y="20"/>
                    <a:pt x="982" y="20"/>
                  </a:cubicBezTo>
                  <a:close/>
                  <a:moveTo>
                    <a:pt x="1018" y="20"/>
                  </a:moveTo>
                  <a:cubicBezTo>
                    <a:pt x="1018" y="20"/>
                    <a:pt x="1017" y="20"/>
                    <a:pt x="1017" y="20"/>
                  </a:cubicBezTo>
                  <a:cubicBezTo>
                    <a:pt x="1017" y="20"/>
                    <a:pt x="1018" y="20"/>
                    <a:pt x="1018" y="20"/>
                  </a:cubicBezTo>
                  <a:close/>
                  <a:moveTo>
                    <a:pt x="1395" y="20"/>
                  </a:moveTo>
                  <a:cubicBezTo>
                    <a:pt x="1395" y="20"/>
                    <a:pt x="1395" y="20"/>
                    <a:pt x="1395" y="20"/>
                  </a:cubicBezTo>
                  <a:cubicBezTo>
                    <a:pt x="1395" y="20"/>
                    <a:pt x="1395" y="20"/>
                    <a:pt x="1395" y="20"/>
                  </a:cubicBezTo>
                  <a:close/>
                  <a:moveTo>
                    <a:pt x="1214" y="45"/>
                  </a:moveTo>
                  <a:cubicBezTo>
                    <a:pt x="1214" y="45"/>
                    <a:pt x="1215" y="44"/>
                    <a:pt x="1215" y="44"/>
                  </a:cubicBezTo>
                  <a:cubicBezTo>
                    <a:pt x="1214" y="44"/>
                    <a:pt x="1214" y="44"/>
                    <a:pt x="1214" y="45"/>
                  </a:cubicBezTo>
                  <a:close/>
                  <a:moveTo>
                    <a:pt x="1261" y="44"/>
                  </a:moveTo>
                  <a:cubicBezTo>
                    <a:pt x="1261" y="44"/>
                    <a:pt x="1261" y="45"/>
                    <a:pt x="1261" y="45"/>
                  </a:cubicBezTo>
                  <a:cubicBezTo>
                    <a:pt x="1261" y="44"/>
                    <a:pt x="1261" y="44"/>
                    <a:pt x="1261" y="44"/>
                  </a:cubicBezTo>
                  <a:close/>
                  <a:moveTo>
                    <a:pt x="539" y="21"/>
                  </a:moveTo>
                  <a:cubicBezTo>
                    <a:pt x="539" y="21"/>
                    <a:pt x="539" y="20"/>
                    <a:pt x="539" y="20"/>
                  </a:cubicBezTo>
                  <a:cubicBezTo>
                    <a:pt x="539" y="20"/>
                    <a:pt x="539" y="21"/>
                    <a:pt x="539" y="21"/>
                  </a:cubicBezTo>
                  <a:close/>
                  <a:moveTo>
                    <a:pt x="583" y="20"/>
                  </a:moveTo>
                  <a:cubicBezTo>
                    <a:pt x="583" y="20"/>
                    <a:pt x="583" y="20"/>
                    <a:pt x="583" y="20"/>
                  </a:cubicBezTo>
                  <a:cubicBezTo>
                    <a:pt x="583" y="20"/>
                    <a:pt x="583" y="20"/>
                    <a:pt x="583" y="20"/>
                  </a:cubicBezTo>
                  <a:close/>
                  <a:moveTo>
                    <a:pt x="1289" y="45"/>
                  </a:moveTo>
                  <a:cubicBezTo>
                    <a:pt x="1290" y="45"/>
                    <a:pt x="1290" y="44"/>
                    <a:pt x="1290" y="44"/>
                  </a:cubicBezTo>
                  <a:cubicBezTo>
                    <a:pt x="1289" y="44"/>
                    <a:pt x="1289" y="44"/>
                    <a:pt x="1289" y="45"/>
                  </a:cubicBezTo>
                  <a:close/>
                  <a:moveTo>
                    <a:pt x="981" y="20"/>
                  </a:moveTo>
                  <a:cubicBezTo>
                    <a:pt x="981" y="20"/>
                    <a:pt x="981" y="20"/>
                    <a:pt x="981" y="20"/>
                  </a:cubicBezTo>
                  <a:cubicBezTo>
                    <a:pt x="981" y="20"/>
                    <a:pt x="981" y="20"/>
                    <a:pt x="981" y="20"/>
                  </a:cubicBezTo>
                  <a:close/>
                  <a:moveTo>
                    <a:pt x="1019" y="20"/>
                  </a:moveTo>
                  <a:cubicBezTo>
                    <a:pt x="1018" y="20"/>
                    <a:pt x="1018" y="20"/>
                    <a:pt x="1018" y="20"/>
                  </a:cubicBezTo>
                  <a:cubicBezTo>
                    <a:pt x="1018" y="20"/>
                    <a:pt x="1018" y="20"/>
                    <a:pt x="1019" y="20"/>
                  </a:cubicBezTo>
                  <a:close/>
                  <a:moveTo>
                    <a:pt x="1299" y="44"/>
                  </a:moveTo>
                  <a:cubicBezTo>
                    <a:pt x="1299" y="44"/>
                    <a:pt x="1298" y="44"/>
                    <a:pt x="1298" y="44"/>
                  </a:cubicBezTo>
                  <a:cubicBezTo>
                    <a:pt x="1299" y="44"/>
                    <a:pt x="1299" y="44"/>
                    <a:pt x="1299" y="44"/>
                  </a:cubicBezTo>
                  <a:close/>
                  <a:moveTo>
                    <a:pt x="1311" y="44"/>
                  </a:moveTo>
                  <a:cubicBezTo>
                    <a:pt x="1310" y="44"/>
                    <a:pt x="1310" y="44"/>
                    <a:pt x="1310" y="44"/>
                  </a:cubicBezTo>
                  <a:cubicBezTo>
                    <a:pt x="1310" y="44"/>
                    <a:pt x="1310" y="44"/>
                    <a:pt x="1311" y="44"/>
                  </a:cubicBezTo>
                  <a:close/>
                  <a:moveTo>
                    <a:pt x="1465" y="20"/>
                  </a:moveTo>
                  <a:cubicBezTo>
                    <a:pt x="1465" y="20"/>
                    <a:pt x="1465" y="21"/>
                    <a:pt x="1465" y="21"/>
                  </a:cubicBezTo>
                  <a:cubicBezTo>
                    <a:pt x="1465" y="20"/>
                    <a:pt x="1465" y="20"/>
                    <a:pt x="1465" y="20"/>
                  </a:cubicBezTo>
                  <a:close/>
                  <a:moveTo>
                    <a:pt x="1539" y="20"/>
                  </a:moveTo>
                  <a:cubicBezTo>
                    <a:pt x="1538" y="20"/>
                    <a:pt x="1538" y="20"/>
                    <a:pt x="1538" y="20"/>
                  </a:cubicBezTo>
                  <a:cubicBezTo>
                    <a:pt x="1538" y="20"/>
                    <a:pt x="1538" y="20"/>
                    <a:pt x="1539" y="20"/>
                  </a:cubicBezTo>
                  <a:close/>
                  <a:moveTo>
                    <a:pt x="1580" y="20"/>
                  </a:moveTo>
                  <a:cubicBezTo>
                    <a:pt x="1580" y="20"/>
                    <a:pt x="1580" y="21"/>
                    <a:pt x="1580" y="21"/>
                  </a:cubicBezTo>
                  <a:cubicBezTo>
                    <a:pt x="1580" y="21"/>
                    <a:pt x="1580" y="20"/>
                    <a:pt x="1580" y="20"/>
                  </a:cubicBezTo>
                  <a:close/>
                  <a:moveTo>
                    <a:pt x="1682" y="20"/>
                  </a:moveTo>
                  <a:cubicBezTo>
                    <a:pt x="1682" y="20"/>
                    <a:pt x="1682" y="21"/>
                    <a:pt x="1682" y="21"/>
                  </a:cubicBezTo>
                  <a:cubicBezTo>
                    <a:pt x="1682" y="21"/>
                    <a:pt x="1682" y="20"/>
                    <a:pt x="1682" y="20"/>
                  </a:cubicBezTo>
                  <a:close/>
                  <a:moveTo>
                    <a:pt x="1707" y="20"/>
                  </a:moveTo>
                  <a:cubicBezTo>
                    <a:pt x="1706" y="20"/>
                    <a:pt x="1706" y="20"/>
                    <a:pt x="1706" y="20"/>
                  </a:cubicBezTo>
                  <a:cubicBezTo>
                    <a:pt x="1706" y="20"/>
                    <a:pt x="1707" y="20"/>
                    <a:pt x="1707" y="20"/>
                  </a:cubicBezTo>
                  <a:close/>
                  <a:moveTo>
                    <a:pt x="1748" y="20"/>
                  </a:moveTo>
                  <a:cubicBezTo>
                    <a:pt x="1748" y="20"/>
                    <a:pt x="1748" y="21"/>
                    <a:pt x="1748" y="21"/>
                  </a:cubicBezTo>
                  <a:cubicBezTo>
                    <a:pt x="1748" y="21"/>
                    <a:pt x="1748" y="20"/>
                    <a:pt x="1748" y="20"/>
                  </a:cubicBezTo>
                  <a:close/>
                  <a:moveTo>
                    <a:pt x="1567" y="45"/>
                  </a:moveTo>
                  <a:cubicBezTo>
                    <a:pt x="1568" y="45"/>
                    <a:pt x="1568" y="44"/>
                    <a:pt x="1568" y="44"/>
                  </a:cubicBezTo>
                  <a:cubicBezTo>
                    <a:pt x="1568" y="44"/>
                    <a:pt x="1567" y="44"/>
                    <a:pt x="1567" y="45"/>
                  </a:cubicBezTo>
                  <a:close/>
                  <a:moveTo>
                    <a:pt x="584" y="21"/>
                  </a:moveTo>
                  <a:cubicBezTo>
                    <a:pt x="584" y="21"/>
                    <a:pt x="584" y="20"/>
                    <a:pt x="583" y="20"/>
                  </a:cubicBezTo>
                  <a:cubicBezTo>
                    <a:pt x="583" y="21"/>
                    <a:pt x="584" y="21"/>
                    <a:pt x="584" y="21"/>
                  </a:cubicBezTo>
                  <a:close/>
                  <a:moveTo>
                    <a:pt x="981" y="20"/>
                  </a:moveTo>
                  <a:cubicBezTo>
                    <a:pt x="980" y="20"/>
                    <a:pt x="980" y="20"/>
                    <a:pt x="980" y="21"/>
                  </a:cubicBezTo>
                  <a:cubicBezTo>
                    <a:pt x="980" y="21"/>
                    <a:pt x="980" y="21"/>
                    <a:pt x="981" y="20"/>
                  </a:cubicBezTo>
                  <a:close/>
                  <a:moveTo>
                    <a:pt x="1019" y="21"/>
                  </a:moveTo>
                  <a:cubicBezTo>
                    <a:pt x="1019" y="20"/>
                    <a:pt x="1019" y="20"/>
                    <a:pt x="1019" y="20"/>
                  </a:cubicBezTo>
                  <a:cubicBezTo>
                    <a:pt x="1019" y="21"/>
                    <a:pt x="1019" y="21"/>
                    <a:pt x="1019" y="21"/>
                  </a:cubicBezTo>
                  <a:close/>
                  <a:moveTo>
                    <a:pt x="1682" y="44"/>
                  </a:moveTo>
                  <a:cubicBezTo>
                    <a:pt x="1682" y="44"/>
                    <a:pt x="1682" y="44"/>
                    <a:pt x="1682" y="45"/>
                  </a:cubicBezTo>
                  <a:cubicBezTo>
                    <a:pt x="1682" y="45"/>
                    <a:pt x="1682" y="44"/>
                    <a:pt x="1682" y="44"/>
                  </a:cubicBezTo>
                  <a:close/>
                  <a:moveTo>
                    <a:pt x="1736" y="45"/>
                  </a:moveTo>
                  <a:cubicBezTo>
                    <a:pt x="1736" y="45"/>
                    <a:pt x="1736" y="44"/>
                    <a:pt x="1736" y="44"/>
                  </a:cubicBezTo>
                  <a:cubicBezTo>
                    <a:pt x="1736" y="44"/>
                    <a:pt x="1736" y="44"/>
                    <a:pt x="1736" y="45"/>
                  </a:cubicBezTo>
                  <a:close/>
                  <a:moveTo>
                    <a:pt x="1395" y="20"/>
                  </a:moveTo>
                  <a:cubicBezTo>
                    <a:pt x="1395" y="21"/>
                    <a:pt x="1395" y="21"/>
                    <a:pt x="1396" y="21"/>
                  </a:cubicBezTo>
                  <a:cubicBezTo>
                    <a:pt x="1396" y="21"/>
                    <a:pt x="1396" y="21"/>
                    <a:pt x="1395" y="20"/>
                  </a:cubicBezTo>
                  <a:close/>
                  <a:moveTo>
                    <a:pt x="566" y="50"/>
                  </a:moveTo>
                  <a:cubicBezTo>
                    <a:pt x="566" y="50"/>
                    <a:pt x="567" y="50"/>
                    <a:pt x="567" y="50"/>
                  </a:cubicBezTo>
                  <a:cubicBezTo>
                    <a:pt x="567" y="50"/>
                    <a:pt x="567" y="50"/>
                    <a:pt x="566" y="50"/>
                  </a:cubicBezTo>
                  <a:close/>
                  <a:moveTo>
                    <a:pt x="660" y="45"/>
                  </a:moveTo>
                  <a:cubicBezTo>
                    <a:pt x="660" y="45"/>
                    <a:pt x="660" y="45"/>
                    <a:pt x="660" y="44"/>
                  </a:cubicBezTo>
                  <a:cubicBezTo>
                    <a:pt x="660" y="45"/>
                    <a:pt x="660" y="45"/>
                    <a:pt x="660" y="45"/>
                  </a:cubicBezTo>
                  <a:close/>
                  <a:moveTo>
                    <a:pt x="693" y="45"/>
                  </a:moveTo>
                  <a:cubicBezTo>
                    <a:pt x="693" y="44"/>
                    <a:pt x="693" y="44"/>
                    <a:pt x="692" y="44"/>
                  </a:cubicBezTo>
                  <a:cubicBezTo>
                    <a:pt x="692" y="45"/>
                    <a:pt x="693" y="45"/>
                    <a:pt x="693" y="45"/>
                  </a:cubicBezTo>
                  <a:close/>
                  <a:moveTo>
                    <a:pt x="1020" y="21"/>
                  </a:moveTo>
                  <a:cubicBezTo>
                    <a:pt x="1020" y="21"/>
                    <a:pt x="1020" y="21"/>
                    <a:pt x="1019" y="21"/>
                  </a:cubicBezTo>
                  <a:cubicBezTo>
                    <a:pt x="1019" y="21"/>
                    <a:pt x="1020" y="21"/>
                    <a:pt x="1020" y="21"/>
                  </a:cubicBezTo>
                  <a:close/>
                  <a:moveTo>
                    <a:pt x="1353" y="21"/>
                  </a:moveTo>
                  <a:cubicBezTo>
                    <a:pt x="1353" y="21"/>
                    <a:pt x="1353" y="21"/>
                    <a:pt x="1353" y="21"/>
                  </a:cubicBezTo>
                  <a:cubicBezTo>
                    <a:pt x="1353" y="21"/>
                    <a:pt x="1353" y="21"/>
                    <a:pt x="1353" y="21"/>
                  </a:cubicBezTo>
                  <a:close/>
                  <a:moveTo>
                    <a:pt x="831" y="50"/>
                  </a:moveTo>
                  <a:cubicBezTo>
                    <a:pt x="831" y="50"/>
                    <a:pt x="831" y="50"/>
                    <a:pt x="831" y="51"/>
                  </a:cubicBezTo>
                  <a:cubicBezTo>
                    <a:pt x="831" y="51"/>
                    <a:pt x="831" y="50"/>
                    <a:pt x="831" y="50"/>
                  </a:cubicBezTo>
                  <a:close/>
                  <a:moveTo>
                    <a:pt x="858" y="51"/>
                  </a:moveTo>
                  <a:cubicBezTo>
                    <a:pt x="858" y="50"/>
                    <a:pt x="858" y="50"/>
                    <a:pt x="857" y="50"/>
                  </a:cubicBezTo>
                  <a:cubicBezTo>
                    <a:pt x="857" y="50"/>
                    <a:pt x="857" y="51"/>
                    <a:pt x="858" y="51"/>
                  </a:cubicBezTo>
                  <a:close/>
                  <a:moveTo>
                    <a:pt x="1465" y="21"/>
                  </a:moveTo>
                  <a:cubicBezTo>
                    <a:pt x="1465" y="21"/>
                    <a:pt x="1465" y="21"/>
                    <a:pt x="1465" y="21"/>
                  </a:cubicBezTo>
                  <a:cubicBezTo>
                    <a:pt x="1465" y="21"/>
                    <a:pt x="1465" y="21"/>
                    <a:pt x="1465" y="21"/>
                  </a:cubicBezTo>
                  <a:close/>
                  <a:moveTo>
                    <a:pt x="853" y="45"/>
                  </a:moveTo>
                  <a:cubicBezTo>
                    <a:pt x="853" y="45"/>
                    <a:pt x="853" y="44"/>
                    <a:pt x="853" y="44"/>
                  </a:cubicBezTo>
                  <a:cubicBezTo>
                    <a:pt x="853" y="45"/>
                    <a:pt x="853" y="45"/>
                    <a:pt x="853" y="45"/>
                  </a:cubicBezTo>
                  <a:close/>
                  <a:moveTo>
                    <a:pt x="1682" y="21"/>
                  </a:moveTo>
                  <a:cubicBezTo>
                    <a:pt x="1682" y="21"/>
                    <a:pt x="1682" y="21"/>
                    <a:pt x="1682" y="22"/>
                  </a:cubicBezTo>
                  <a:cubicBezTo>
                    <a:pt x="1682" y="21"/>
                    <a:pt x="1682" y="21"/>
                    <a:pt x="1682" y="21"/>
                  </a:cubicBezTo>
                  <a:close/>
                  <a:moveTo>
                    <a:pt x="867" y="44"/>
                  </a:moveTo>
                  <a:cubicBezTo>
                    <a:pt x="867" y="45"/>
                    <a:pt x="867" y="45"/>
                    <a:pt x="868" y="45"/>
                  </a:cubicBezTo>
                  <a:cubicBezTo>
                    <a:pt x="868" y="45"/>
                    <a:pt x="868" y="45"/>
                    <a:pt x="867" y="44"/>
                  </a:cubicBezTo>
                  <a:close/>
                  <a:moveTo>
                    <a:pt x="538" y="22"/>
                  </a:moveTo>
                  <a:cubicBezTo>
                    <a:pt x="539" y="22"/>
                    <a:pt x="539" y="21"/>
                    <a:pt x="539" y="21"/>
                  </a:cubicBezTo>
                  <a:cubicBezTo>
                    <a:pt x="539" y="21"/>
                    <a:pt x="538" y="22"/>
                    <a:pt x="538" y="22"/>
                  </a:cubicBezTo>
                  <a:close/>
                  <a:moveTo>
                    <a:pt x="896" y="45"/>
                  </a:moveTo>
                  <a:cubicBezTo>
                    <a:pt x="896" y="44"/>
                    <a:pt x="896" y="44"/>
                    <a:pt x="896" y="44"/>
                  </a:cubicBezTo>
                  <a:cubicBezTo>
                    <a:pt x="896" y="45"/>
                    <a:pt x="896" y="45"/>
                    <a:pt x="896" y="45"/>
                  </a:cubicBezTo>
                  <a:close/>
                  <a:moveTo>
                    <a:pt x="979" y="21"/>
                  </a:moveTo>
                  <a:cubicBezTo>
                    <a:pt x="979" y="21"/>
                    <a:pt x="979" y="21"/>
                    <a:pt x="979" y="21"/>
                  </a:cubicBezTo>
                  <a:cubicBezTo>
                    <a:pt x="979" y="21"/>
                    <a:pt x="979" y="21"/>
                    <a:pt x="979" y="21"/>
                  </a:cubicBezTo>
                  <a:close/>
                  <a:moveTo>
                    <a:pt x="1021" y="21"/>
                  </a:moveTo>
                  <a:cubicBezTo>
                    <a:pt x="1020" y="21"/>
                    <a:pt x="1020" y="21"/>
                    <a:pt x="1020" y="21"/>
                  </a:cubicBezTo>
                  <a:cubicBezTo>
                    <a:pt x="1020" y="21"/>
                    <a:pt x="1020" y="21"/>
                    <a:pt x="1021" y="21"/>
                  </a:cubicBezTo>
                  <a:close/>
                  <a:moveTo>
                    <a:pt x="1120" y="44"/>
                  </a:moveTo>
                  <a:cubicBezTo>
                    <a:pt x="1119" y="44"/>
                    <a:pt x="1119" y="44"/>
                    <a:pt x="1119" y="45"/>
                  </a:cubicBezTo>
                  <a:cubicBezTo>
                    <a:pt x="1119" y="45"/>
                    <a:pt x="1120" y="45"/>
                    <a:pt x="1120" y="44"/>
                  </a:cubicBezTo>
                  <a:close/>
                  <a:moveTo>
                    <a:pt x="1383" y="22"/>
                  </a:moveTo>
                  <a:cubicBezTo>
                    <a:pt x="1383" y="21"/>
                    <a:pt x="1383" y="21"/>
                    <a:pt x="1383" y="21"/>
                  </a:cubicBezTo>
                  <a:cubicBezTo>
                    <a:pt x="1383" y="21"/>
                    <a:pt x="1383" y="22"/>
                    <a:pt x="1383" y="22"/>
                  </a:cubicBezTo>
                  <a:close/>
                  <a:moveTo>
                    <a:pt x="1416" y="22"/>
                  </a:moveTo>
                  <a:cubicBezTo>
                    <a:pt x="1416" y="22"/>
                    <a:pt x="1416" y="21"/>
                    <a:pt x="1416" y="21"/>
                  </a:cubicBezTo>
                  <a:cubicBezTo>
                    <a:pt x="1416" y="21"/>
                    <a:pt x="1416" y="22"/>
                    <a:pt x="1416" y="22"/>
                  </a:cubicBezTo>
                  <a:close/>
                  <a:moveTo>
                    <a:pt x="1138" y="45"/>
                  </a:moveTo>
                  <a:cubicBezTo>
                    <a:pt x="1138" y="45"/>
                    <a:pt x="1138" y="44"/>
                    <a:pt x="1137" y="44"/>
                  </a:cubicBezTo>
                  <a:cubicBezTo>
                    <a:pt x="1137" y="45"/>
                    <a:pt x="1138" y="45"/>
                    <a:pt x="1138" y="45"/>
                  </a:cubicBezTo>
                  <a:close/>
                  <a:moveTo>
                    <a:pt x="1152" y="44"/>
                  </a:moveTo>
                  <a:cubicBezTo>
                    <a:pt x="1152" y="45"/>
                    <a:pt x="1152" y="45"/>
                    <a:pt x="1152" y="45"/>
                  </a:cubicBezTo>
                  <a:cubicBezTo>
                    <a:pt x="1153" y="45"/>
                    <a:pt x="1152" y="45"/>
                    <a:pt x="1152" y="44"/>
                  </a:cubicBezTo>
                  <a:close/>
                  <a:moveTo>
                    <a:pt x="1580" y="21"/>
                  </a:moveTo>
                  <a:cubicBezTo>
                    <a:pt x="1580" y="21"/>
                    <a:pt x="1580" y="22"/>
                    <a:pt x="1580" y="22"/>
                  </a:cubicBezTo>
                  <a:cubicBezTo>
                    <a:pt x="1580" y="22"/>
                    <a:pt x="1580" y="21"/>
                    <a:pt x="1580" y="21"/>
                  </a:cubicBezTo>
                  <a:close/>
                  <a:moveTo>
                    <a:pt x="1298" y="44"/>
                  </a:moveTo>
                  <a:cubicBezTo>
                    <a:pt x="1298" y="44"/>
                    <a:pt x="1298" y="44"/>
                    <a:pt x="1298" y="45"/>
                  </a:cubicBezTo>
                  <a:cubicBezTo>
                    <a:pt x="1298" y="45"/>
                    <a:pt x="1298" y="45"/>
                    <a:pt x="1298" y="44"/>
                  </a:cubicBezTo>
                  <a:close/>
                  <a:moveTo>
                    <a:pt x="1748" y="21"/>
                  </a:moveTo>
                  <a:cubicBezTo>
                    <a:pt x="1748" y="21"/>
                    <a:pt x="1748" y="22"/>
                    <a:pt x="1748" y="22"/>
                  </a:cubicBezTo>
                  <a:cubicBezTo>
                    <a:pt x="1748" y="22"/>
                    <a:pt x="1748" y="21"/>
                    <a:pt x="1748" y="21"/>
                  </a:cubicBezTo>
                  <a:close/>
                  <a:moveTo>
                    <a:pt x="1311" y="45"/>
                  </a:moveTo>
                  <a:cubicBezTo>
                    <a:pt x="1311" y="45"/>
                    <a:pt x="1311" y="44"/>
                    <a:pt x="1311" y="44"/>
                  </a:cubicBezTo>
                  <a:cubicBezTo>
                    <a:pt x="1311" y="45"/>
                    <a:pt x="1311" y="45"/>
                    <a:pt x="1311" y="45"/>
                  </a:cubicBezTo>
                  <a:close/>
                  <a:moveTo>
                    <a:pt x="652" y="43"/>
                  </a:moveTo>
                  <a:cubicBezTo>
                    <a:pt x="652" y="43"/>
                    <a:pt x="652" y="44"/>
                    <a:pt x="652" y="44"/>
                  </a:cubicBezTo>
                  <a:cubicBezTo>
                    <a:pt x="652" y="44"/>
                    <a:pt x="652" y="44"/>
                    <a:pt x="652" y="43"/>
                  </a:cubicBezTo>
                  <a:close/>
                  <a:moveTo>
                    <a:pt x="1383" y="45"/>
                  </a:moveTo>
                  <a:cubicBezTo>
                    <a:pt x="1383" y="45"/>
                    <a:pt x="1383" y="45"/>
                    <a:pt x="1383" y="44"/>
                  </a:cubicBezTo>
                  <a:cubicBezTo>
                    <a:pt x="1383" y="45"/>
                    <a:pt x="1383" y="45"/>
                    <a:pt x="1383" y="45"/>
                  </a:cubicBezTo>
                  <a:close/>
                  <a:moveTo>
                    <a:pt x="1395" y="44"/>
                  </a:moveTo>
                  <a:cubicBezTo>
                    <a:pt x="1395" y="45"/>
                    <a:pt x="1395" y="45"/>
                    <a:pt x="1395" y="45"/>
                  </a:cubicBezTo>
                  <a:cubicBezTo>
                    <a:pt x="1395" y="45"/>
                    <a:pt x="1395" y="45"/>
                    <a:pt x="1395" y="44"/>
                  </a:cubicBezTo>
                  <a:close/>
                  <a:moveTo>
                    <a:pt x="1465" y="21"/>
                  </a:moveTo>
                  <a:cubicBezTo>
                    <a:pt x="1465" y="22"/>
                    <a:pt x="1465" y="22"/>
                    <a:pt x="1466" y="22"/>
                  </a:cubicBezTo>
                  <a:cubicBezTo>
                    <a:pt x="1466" y="22"/>
                    <a:pt x="1466" y="22"/>
                    <a:pt x="1465" y="21"/>
                  </a:cubicBezTo>
                  <a:close/>
                  <a:moveTo>
                    <a:pt x="558" y="45"/>
                  </a:moveTo>
                  <a:cubicBezTo>
                    <a:pt x="558" y="45"/>
                    <a:pt x="558" y="45"/>
                    <a:pt x="558" y="45"/>
                  </a:cubicBezTo>
                  <a:cubicBezTo>
                    <a:pt x="558" y="45"/>
                    <a:pt x="558" y="45"/>
                    <a:pt x="558" y="45"/>
                  </a:cubicBezTo>
                  <a:close/>
                  <a:moveTo>
                    <a:pt x="1568" y="22"/>
                  </a:moveTo>
                  <a:cubicBezTo>
                    <a:pt x="1568" y="22"/>
                    <a:pt x="1568" y="22"/>
                    <a:pt x="1567" y="21"/>
                  </a:cubicBezTo>
                  <a:cubicBezTo>
                    <a:pt x="1567" y="22"/>
                    <a:pt x="1568" y="22"/>
                    <a:pt x="1568" y="22"/>
                  </a:cubicBezTo>
                  <a:close/>
                  <a:moveTo>
                    <a:pt x="1736" y="22"/>
                  </a:moveTo>
                  <a:cubicBezTo>
                    <a:pt x="1736" y="22"/>
                    <a:pt x="1736" y="22"/>
                    <a:pt x="1736" y="21"/>
                  </a:cubicBezTo>
                  <a:cubicBezTo>
                    <a:pt x="1736" y="22"/>
                    <a:pt x="1736" y="22"/>
                    <a:pt x="1736" y="22"/>
                  </a:cubicBezTo>
                  <a:close/>
                  <a:moveTo>
                    <a:pt x="538" y="23"/>
                  </a:moveTo>
                  <a:cubicBezTo>
                    <a:pt x="538" y="22"/>
                    <a:pt x="538" y="22"/>
                    <a:pt x="538" y="22"/>
                  </a:cubicBezTo>
                  <a:cubicBezTo>
                    <a:pt x="538" y="22"/>
                    <a:pt x="538" y="22"/>
                    <a:pt x="538" y="23"/>
                  </a:cubicBezTo>
                  <a:close/>
                  <a:moveTo>
                    <a:pt x="694" y="45"/>
                  </a:moveTo>
                  <a:cubicBezTo>
                    <a:pt x="694" y="45"/>
                    <a:pt x="693" y="45"/>
                    <a:pt x="693" y="45"/>
                  </a:cubicBezTo>
                  <a:cubicBezTo>
                    <a:pt x="693" y="45"/>
                    <a:pt x="693" y="45"/>
                    <a:pt x="694" y="45"/>
                  </a:cubicBezTo>
                  <a:close/>
                  <a:moveTo>
                    <a:pt x="1352" y="22"/>
                  </a:moveTo>
                  <a:cubicBezTo>
                    <a:pt x="1352" y="22"/>
                    <a:pt x="1351" y="22"/>
                    <a:pt x="1351" y="22"/>
                  </a:cubicBezTo>
                  <a:cubicBezTo>
                    <a:pt x="1352" y="22"/>
                    <a:pt x="1352" y="22"/>
                    <a:pt x="1352" y="22"/>
                  </a:cubicBezTo>
                  <a:close/>
                  <a:moveTo>
                    <a:pt x="1415" y="23"/>
                  </a:moveTo>
                  <a:cubicBezTo>
                    <a:pt x="1416" y="22"/>
                    <a:pt x="1416" y="22"/>
                    <a:pt x="1416" y="22"/>
                  </a:cubicBezTo>
                  <a:cubicBezTo>
                    <a:pt x="1415" y="22"/>
                    <a:pt x="1415" y="22"/>
                    <a:pt x="1415" y="23"/>
                  </a:cubicBezTo>
                  <a:close/>
                  <a:moveTo>
                    <a:pt x="1033" y="51"/>
                  </a:moveTo>
                  <a:cubicBezTo>
                    <a:pt x="1033" y="51"/>
                    <a:pt x="1033" y="50"/>
                    <a:pt x="1033" y="50"/>
                  </a:cubicBezTo>
                  <a:cubicBezTo>
                    <a:pt x="1033" y="50"/>
                    <a:pt x="1033" y="50"/>
                    <a:pt x="1033" y="51"/>
                  </a:cubicBezTo>
                  <a:close/>
                  <a:moveTo>
                    <a:pt x="1682" y="22"/>
                  </a:moveTo>
                  <a:cubicBezTo>
                    <a:pt x="1682" y="22"/>
                    <a:pt x="1682" y="22"/>
                    <a:pt x="1683" y="23"/>
                  </a:cubicBezTo>
                  <a:cubicBezTo>
                    <a:pt x="1683" y="22"/>
                    <a:pt x="1683" y="22"/>
                    <a:pt x="1682" y="22"/>
                  </a:cubicBezTo>
                  <a:close/>
                  <a:moveTo>
                    <a:pt x="869" y="46"/>
                  </a:moveTo>
                  <a:cubicBezTo>
                    <a:pt x="869" y="45"/>
                    <a:pt x="869" y="45"/>
                    <a:pt x="869" y="45"/>
                  </a:cubicBezTo>
                  <a:cubicBezTo>
                    <a:pt x="869" y="45"/>
                    <a:pt x="868" y="45"/>
                    <a:pt x="869" y="46"/>
                  </a:cubicBezTo>
                  <a:close/>
                  <a:moveTo>
                    <a:pt x="1086" y="50"/>
                  </a:moveTo>
                  <a:cubicBezTo>
                    <a:pt x="1086" y="50"/>
                    <a:pt x="1086" y="51"/>
                    <a:pt x="1086" y="51"/>
                  </a:cubicBezTo>
                  <a:cubicBezTo>
                    <a:pt x="1086" y="51"/>
                    <a:pt x="1086" y="50"/>
                    <a:pt x="1086" y="50"/>
                  </a:cubicBezTo>
                  <a:close/>
                  <a:moveTo>
                    <a:pt x="1114" y="50"/>
                  </a:moveTo>
                  <a:cubicBezTo>
                    <a:pt x="1114" y="50"/>
                    <a:pt x="1113" y="50"/>
                    <a:pt x="1113" y="51"/>
                  </a:cubicBezTo>
                  <a:cubicBezTo>
                    <a:pt x="1114" y="51"/>
                    <a:pt x="1114" y="50"/>
                    <a:pt x="1114" y="50"/>
                  </a:cubicBezTo>
                  <a:close/>
                  <a:moveTo>
                    <a:pt x="1142" y="51"/>
                  </a:moveTo>
                  <a:cubicBezTo>
                    <a:pt x="1142" y="50"/>
                    <a:pt x="1142" y="50"/>
                    <a:pt x="1142" y="50"/>
                  </a:cubicBezTo>
                  <a:cubicBezTo>
                    <a:pt x="1142" y="50"/>
                    <a:pt x="1142" y="51"/>
                    <a:pt x="1142" y="51"/>
                  </a:cubicBezTo>
                  <a:close/>
                  <a:moveTo>
                    <a:pt x="1384" y="23"/>
                  </a:moveTo>
                  <a:cubicBezTo>
                    <a:pt x="1384" y="23"/>
                    <a:pt x="1384" y="22"/>
                    <a:pt x="1384" y="22"/>
                  </a:cubicBezTo>
                  <a:cubicBezTo>
                    <a:pt x="1384" y="22"/>
                    <a:pt x="1384" y="23"/>
                    <a:pt x="1384" y="23"/>
                  </a:cubicBezTo>
                  <a:close/>
                  <a:moveTo>
                    <a:pt x="1211" y="51"/>
                  </a:moveTo>
                  <a:cubicBezTo>
                    <a:pt x="1211" y="51"/>
                    <a:pt x="1211" y="50"/>
                    <a:pt x="1211" y="50"/>
                  </a:cubicBezTo>
                  <a:cubicBezTo>
                    <a:pt x="1211" y="50"/>
                    <a:pt x="1211" y="50"/>
                    <a:pt x="1211" y="51"/>
                  </a:cubicBezTo>
                  <a:close/>
                  <a:moveTo>
                    <a:pt x="1536" y="22"/>
                  </a:moveTo>
                  <a:cubicBezTo>
                    <a:pt x="1535" y="22"/>
                    <a:pt x="1535" y="22"/>
                    <a:pt x="1535" y="23"/>
                  </a:cubicBezTo>
                  <a:cubicBezTo>
                    <a:pt x="1535" y="22"/>
                    <a:pt x="1536" y="22"/>
                    <a:pt x="1536" y="22"/>
                  </a:cubicBezTo>
                  <a:close/>
                  <a:moveTo>
                    <a:pt x="1704" y="22"/>
                  </a:moveTo>
                  <a:cubicBezTo>
                    <a:pt x="1704" y="22"/>
                    <a:pt x="1703" y="22"/>
                    <a:pt x="1703" y="23"/>
                  </a:cubicBezTo>
                  <a:cubicBezTo>
                    <a:pt x="1704" y="22"/>
                    <a:pt x="1704" y="22"/>
                    <a:pt x="1704" y="22"/>
                  </a:cubicBezTo>
                  <a:close/>
                  <a:moveTo>
                    <a:pt x="872" y="55"/>
                  </a:moveTo>
                  <a:cubicBezTo>
                    <a:pt x="871" y="55"/>
                    <a:pt x="871" y="56"/>
                    <a:pt x="871" y="56"/>
                  </a:cubicBezTo>
                  <a:cubicBezTo>
                    <a:pt x="872" y="56"/>
                    <a:pt x="872" y="55"/>
                    <a:pt x="872" y="55"/>
                  </a:cubicBezTo>
                  <a:close/>
                  <a:moveTo>
                    <a:pt x="572" y="53"/>
                  </a:moveTo>
                  <a:cubicBezTo>
                    <a:pt x="572" y="53"/>
                    <a:pt x="572" y="53"/>
                    <a:pt x="572" y="54"/>
                  </a:cubicBezTo>
                  <a:cubicBezTo>
                    <a:pt x="572" y="53"/>
                    <a:pt x="572" y="53"/>
                    <a:pt x="572" y="53"/>
                  </a:cubicBezTo>
                  <a:close/>
                  <a:moveTo>
                    <a:pt x="977" y="22"/>
                  </a:moveTo>
                  <a:cubicBezTo>
                    <a:pt x="977" y="22"/>
                    <a:pt x="977" y="23"/>
                    <a:pt x="977" y="23"/>
                  </a:cubicBezTo>
                  <a:cubicBezTo>
                    <a:pt x="977" y="23"/>
                    <a:pt x="977" y="23"/>
                    <a:pt x="977" y="22"/>
                  </a:cubicBezTo>
                  <a:close/>
                  <a:moveTo>
                    <a:pt x="1261" y="45"/>
                  </a:moveTo>
                  <a:cubicBezTo>
                    <a:pt x="1261" y="45"/>
                    <a:pt x="1261" y="45"/>
                    <a:pt x="1261" y="45"/>
                  </a:cubicBezTo>
                  <a:cubicBezTo>
                    <a:pt x="1261" y="45"/>
                    <a:pt x="1261" y="45"/>
                    <a:pt x="1261" y="45"/>
                  </a:cubicBezTo>
                  <a:close/>
                  <a:moveTo>
                    <a:pt x="1415" y="23"/>
                  </a:moveTo>
                  <a:cubicBezTo>
                    <a:pt x="1415" y="23"/>
                    <a:pt x="1415" y="23"/>
                    <a:pt x="1415" y="23"/>
                  </a:cubicBezTo>
                  <a:cubicBezTo>
                    <a:pt x="1415" y="23"/>
                    <a:pt x="1415" y="23"/>
                    <a:pt x="1415" y="23"/>
                  </a:cubicBezTo>
                  <a:close/>
                  <a:moveTo>
                    <a:pt x="1497" y="22"/>
                  </a:moveTo>
                  <a:cubicBezTo>
                    <a:pt x="1496" y="22"/>
                    <a:pt x="1496" y="23"/>
                    <a:pt x="1496" y="23"/>
                  </a:cubicBezTo>
                  <a:cubicBezTo>
                    <a:pt x="1496" y="23"/>
                    <a:pt x="1497" y="23"/>
                    <a:pt x="1497" y="22"/>
                  </a:cubicBezTo>
                  <a:close/>
                  <a:moveTo>
                    <a:pt x="1289" y="45"/>
                  </a:moveTo>
                  <a:cubicBezTo>
                    <a:pt x="1289" y="45"/>
                    <a:pt x="1289" y="45"/>
                    <a:pt x="1289" y="45"/>
                  </a:cubicBezTo>
                  <a:cubicBezTo>
                    <a:pt x="1289" y="45"/>
                    <a:pt x="1289" y="45"/>
                    <a:pt x="1289" y="45"/>
                  </a:cubicBezTo>
                  <a:close/>
                  <a:moveTo>
                    <a:pt x="1568" y="23"/>
                  </a:moveTo>
                  <a:cubicBezTo>
                    <a:pt x="1568" y="23"/>
                    <a:pt x="1568" y="23"/>
                    <a:pt x="1568" y="23"/>
                  </a:cubicBezTo>
                  <a:cubicBezTo>
                    <a:pt x="1568" y="23"/>
                    <a:pt x="1568" y="23"/>
                    <a:pt x="1568" y="23"/>
                  </a:cubicBezTo>
                  <a:close/>
                  <a:moveTo>
                    <a:pt x="1683" y="23"/>
                  </a:moveTo>
                  <a:cubicBezTo>
                    <a:pt x="1683" y="23"/>
                    <a:pt x="1683" y="23"/>
                    <a:pt x="1683" y="23"/>
                  </a:cubicBezTo>
                  <a:cubicBezTo>
                    <a:pt x="1683" y="23"/>
                    <a:pt x="1683" y="23"/>
                    <a:pt x="1683" y="23"/>
                  </a:cubicBezTo>
                  <a:close/>
                  <a:moveTo>
                    <a:pt x="1298" y="45"/>
                  </a:moveTo>
                  <a:cubicBezTo>
                    <a:pt x="1297" y="45"/>
                    <a:pt x="1297" y="45"/>
                    <a:pt x="1297" y="45"/>
                  </a:cubicBezTo>
                  <a:cubicBezTo>
                    <a:pt x="1297" y="45"/>
                    <a:pt x="1298" y="45"/>
                    <a:pt x="1298" y="45"/>
                  </a:cubicBezTo>
                  <a:close/>
                  <a:moveTo>
                    <a:pt x="1737" y="23"/>
                  </a:moveTo>
                  <a:cubicBezTo>
                    <a:pt x="1737" y="23"/>
                    <a:pt x="1737" y="23"/>
                    <a:pt x="1736" y="23"/>
                  </a:cubicBezTo>
                  <a:cubicBezTo>
                    <a:pt x="1736" y="23"/>
                    <a:pt x="1736" y="23"/>
                    <a:pt x="1737" y="23"/>
                  </a:cubicBezTo>
                  <a:close/>
                  <a:moveTo>
                    <a:pt x="538" y="24"/>
                  </a:moveTo>
                  <a:cubicBezTo>
                    <a:pt x="538" y="23"/>
                    <a:pt x="538" y="23"/>
                    <a:pt x="538" y="23"/>
                  </a:cubicBezTo>
                  <a:cubicBezTo>
                    <a:pt x="538" y="23"/>
                    <a:pt x="538" y="23"/>
                    <a:pt x="538" y="24"/>
                  </a:cubicBezTo>
                  <a:close/>
                  <a:moveTo>
                    <a:pt x="551" y="23"/>
                  </a:moveTo>
                  <a:cubicBezTo>
                    <a:pt x="550" y="23"/>
                    <a:pt x="550" y="23"/>
                    <a:pt x="550" y="24"/>
                  </a:cubicBezTo>
                  <a:cubicBezTo>
                    <a:pt x="551" y="23"/>
                    <a:pt x="551" y="23"/>
                    <a:pt x="551" y="23"/>
                  </a:cubicBezTo>
                  <a:close/>
                  <a:moveTo>
                    <a:pt x="600" y="54"/>
                  </a:moveTo>
                  <a:cubicBezTo>
                    <a:pt x="600" y="53"/>
                    <a:pt x="600" y="53"/>
                    <a:pt x="599" y="53"/>
                  </a:cubicBezTo>
                  <a:cubicBezTo>
                    <a:pt x="599" y="53"/>
                    <a:pt x="599" y="54"/>
                    <a:pt x="600" y="54"/>
                  </a:cubicBezTo>
                  <a:close/>
                  <a:moveTo>
                    <a:pt x="648" y="53"/>
                  </a:moveTo>
                  <a:cubicBezTo>
                    <a:pt x="648" y="53"/>
                    <a:pt x="648" y="53"/>
                    <a:pt x="648" y="54"/>
                  </a:cubicBezTo>
                  <a:cubicBezTo>
                    <a:pt x="648" y="54"/>
                    <a:pt x="648" y="53"/>
                    <a:pt x="648" y="53"/>
                  </a:cubicBezTo>
                  <a:close/>
                  <a:moveTo>
                    <a:pt x="1384" y="24"/>
                  </a:moveTo>
                  <a:cubicBezTo>
                    <a:pt x="1384" y="23"/>
                    <a:pt x="1384" y="23"/>
                    <a:pt x="1384" y="23"/>
                  </a:cubicBezTo>
                  <a:cubicBezTo>
                    <a:pt x="1384" y="23"/>
                    <a:pt x="1384" y="23"/>
                    <a:pt x="1384" y="24"/>
                  </a:cubicBezTo>
                  <a:close/>
                  <a:moveTo>
                    <a:pt x="1579" y="45"/>
                  </a:moveTo>
                  <a:cubicBezTo>
                    <a:pt x="1579" y="45"/>
                    <a:pt x="1579" y="45"/>
                    <a:pt x="1579" y="45"/>
                  </a:cubicBezTo>
                  <a:cubicBezTo>
                    <a:pt x="1579" y="45"/>
                    <a:pt x="1579" y="45"/>
                    <a:pt x="1579" y="45"/>
                  </a:cubicBezTo>
                  <a:close/>
                  <a:moveTo>
                    <a:pt x="1682" y="45"/>
                  </a:moveTo>
                  <a:cubicBezTo>
                    <a:pt x="1681" y="45"/>
                    <a:pt x="1681" y="45"/>
                    <a:pt x="1681" y="45"/>
                  </a:cubicBezTo>
                  <a:cubicBezTo>
                    <a:pt x="1682" y="45"/>
                    <a:pt x="1682" y="45"/>
                    <a:pt x="1682" y="45"/>
                  </a:cubicBezTo>
                  <a:close/>
                  <a:moveTo>
                    <a:pt x="1747" y="45"/>
                  </a:moveTo>
                  <a:cubicBezTo>
                    <a:pt x="1747" y="45"/>
                    <a:pt x="1747" y="45"/>
                    <a:pt x="1747" y="45"/>
                  </a:cubicBezTo>
                  <a:cubicBezTo>
                    <a:pt x="1747" y="45"/>
                    <a:pt x="1747" y="45"/>
                    <a:pt x="1747" y="45"/>
                  </a:cubicBezTo>
                  <a:close/>
                  <a:moveTo>
                    <a:pt x="1466" y="23"/>
                  </a:moveTo>
                  <a:cubicBezTo>
                    <a:pt x="1466" y="23"/>
                    <a:pt x="1466" y="24"/>
                    <a:pt x="1466" y="24"/>
                  </a:cubicBezTo>
                  <a:cubicBezTo>
                    <a:pt x="1466" y="24"/>
                    <a:pt x="1466" y="23"/>
                    <a:pt x="1466" y="23"/>
                  </a:cubicBezTo>
                  <a:close/>
                  <a:moveTo>
                    <a:pt x="1496" y="23"/>
                  </a:moveTo>
                  <a:cubicBezTo>
                    <a:pt x="1495" y="23"/>
                    <a:pt x="1495" y="23"/>
                    <a:pt x="1495" y="24"/>
                  </a:cubicBezTo>
                  <a:cubicBezTo>
                    <a:pt x="1495" y="24"/>
                    <a:pt x="1496" y="23"/>
                    <a:pt x="1496" y="23"/>
                  </a:cubicBezTo>
                  <a:close/>
                  <a:moveTo>
                    <a:pt x="597" y="46"/>
                  </a:moveTo>
                  <a:cubicBezTo>
                    <a:pt x="597" y="45"/>
                    <a:pt x="597" y="45"/>
                    <a:pt x="596" y="45"/>
                  </a:cubicBezTo>
                  <a:cubicBezTo>
                    <a:pt x="596" y="45"/>
                    <a:pt x="596" y="46"/>
                    <a:pt x="597" y="46"/>
                  </a:cubicBezTo>
                  <a:close/>
                  <a:moveTo>
                    <a:pt x="1569" y="24"/>
                  </a:moveTo>
                  <a:cubicBezTo>
                    <a:pt x="1569" y="24"/>
                    <a:pt x="1569" y="23"/>
                    <a:pt x="1568" y="23"/>
                  </a:cubicBezTo>
                  <a:cubicBezTo>
                    <a:pt x="1568" y="23"/>
                    <a:pt x="1569" y="24"/>
                    <a:pt x="1569" y="24"/>
                  </a:cubicBezTo>
                  <a:close/>
                  <a:moveTo>
                    <a:pt x="640" y="46"/>
                  </a:moveTo>
                  <a:cubicBezTo>
                    <a:pt x="640" y="46"/>
                    <a:pt x="640" y="45"/>
                    <a:pt x="640" y="45"/>
                  </a:cubicBezTo>
                  <a:cubicBezTo>
                    <a:pt x="640" y="45"/>
                    <a:pt x="640" y="46"/>
                    <a:pt x="640" y="46"/>
                  </a:cubicBezTo>
                  <a:close/>
                  <a:moveTo>
                    <a:pt x="1737" y="24"/>
                  </a:moveTo>
                  <a:cubicBezTo>
                    <a:pt x="1737" y="24"/>
                    <a:pt x="1737" y="23"/>
                    <a:pt x="1737" y="23"/>
                  </a:cubicBezTo>
                  <a:cubicBezTo>
                    <a:pt x="1737" y="23"/>
                    <a:pt x="1737" y="24"/>
                    <a:pt x="1737" y="24"/>
                  </a:cubicBezTo>
                  <a:close/>
                  <a:moveTo>
                    <a:pt x="550" y="23"/>
                  </a:moveTo>
                  <a:cubicBezTo>
                    <a:pt x="550" y="24"/>
                    <a:pt x="550" y="24"/>
                    <a:pt x="550" y="24"/>
                  </a:cubicBezTo>
                  <a:cubicBezTo>
                    <a:pt x="550" y="24"/>
                    <a:pt x="550" y="24"/>
                    <a:pt x="550" y="23"/>
                  </a:cubicBezTo>
                  <a:close/>
                  <a:moveTo>
                    <a:pt x="652" y="45"/>
                  </a:moveTo>
                  <a:cubicBezTo>
                    <a:pt x="651" y="45"/>
                    <a:pt x="651" y="46"/>
                    <a:pt x="651" y="46"/>
                  </a:cubicBezTo>
                  <a:cubicBezTo>
                    <a:pt x="652" y="46"/>
                    <a:pt x="652" y="45"/>
                    <a:pt x="652" y="45"/>
                  </a:cubicBezTo>
                  <a:close/>
                  <a:moveTo>
                    <a:pt x="1385" y="24"/>
                  </a:moveTo>
                  <a:cubicBezTo>
                    <a:pt x="1385" y="24"/>
                    <a:pt x="1385" y="24"/>
                    <a:pt x="1384" y="23"/>
                  </a:cubicBezTo>
                  <a:cubicBezTo>
                    <a:pt x="1384" y="24"/>
                    <a:pt x="1384" y="24"/>
                    <a:pt x="1385" y="24"/>
                  </a:cubicBezTo>
                  <a:close/>
                  <a:moveTo>
                    <a:pt x="1415" y="24"/>
                  </a:moveTo>
                  <a:cubicBezTo>
                    <a:pt x="1415" y="24"/>
                    <a:pt x="1415" y="24"/>
                    <a:pt x="1415" y="24"/>
                  </a:cubicBezTo>
                  <a:cubicBezTo>
                    <a:pt x="1415" y="24"/>
                    <a:pt x="1415" y="24"/>
                    <a:pt x="1415" y="24"/>
                  </a:cubicBezTo>
                  <a:close/>
                  <a:moveTo>
                    <a:pt x="694" y="45"/>
                  </a:moveTo>
                  <a:cubicBezTo>
                    <a:pt x="694" y="45"/>
                    <a:pt x="694" y="45"/>
                    <a:pt x="694" y="45"/>
                  </a:cubicBezTo>
                  <a:cubicBezTo>
                    <a:pt x="694" y="45"/>
                    <a:pt x="694" y="45"/>
                    <a:pt x="694" y="45"/>
                  </a:cubicBezTo>
                  <a:close/>
                  <a:moveTo>
                    <a:pt x="567" y="50"/>
                  </a:moveTo>
                  <a:cubicBezTo>
                    <a:pt x="567" y="51"/>
                    <a:pt x="567" y="51"/>
                    <a:pt x="568" y="51"/>
                  </a:cubicBezTo>
                  <a:cubicBezTo>
                    <a:pt x="568" y="50"/>
                    <a:pt x="567" y="50"/>
                    <a:pt x="567" y="50"/>
                  </a:cubicBezTo>
                  <a:close/>
                  <a:moveTo>
                    <a:pt x="599" y="51"/>
                  </a:moveTo>
                  <a:cubicBezTo>
                    <a:pt x="599" y="51"/>
                    <a:pt x="599" y="50"/>
                    <a:pt x="598" y="50"/>
                  </a:cubicBezTo>
                  <a:cubicBezTo>
                    <a:pt x="598" y="51"/>
                    <a:pt x="598" y="51"/>
                    <a:pt x="599" y="51"/>
                  </a:cubicBezTo>
                  <a:close/>
                  <a:moveTo>
                    <a:pt x="1495" y="24"/>
                  </a:moveTo>
                  <a:cubicBezTo>
                    <a:pt x="1494" y="24"/>
                    <a:pt x="1494" y="24"/>
                    <a:pt x="1494" y="24"/>
                  </a:cubicBezTo>
                  <a:cubicBezTo>
                    <a:pt x="1494" y="24"/>
                    <a:pt x="1495" y="24"/>
                    <a:pt x="1495" y="24"/>
                  </a:cubicBezTo>
                  <a:close/>
                  <a:moveTo>
                    <a:pt x="649" y="50"/>
                  </a:moveTo>
                  <a:cubicBezTo>
                    <a:pt x="649" y="50"/>
                    <a:pt x="649" y="51"/>
                    <a:pt x="649" y="51"/>
                  </a:cubicBezTo>
                  <a:cubicBezTo>
                    <a:pt x="649" y="51"/>
                    <a:pt x="650" y="51"/>
                    <a:pt x="649" y="50"/>
                  </a:cubicBezTo>
                  <a:close/>
                  <a:moveTo>
                    <a:pt x="1569" y="25"/>
                  </a:moveTo>
                  <a:cubicBezTo>
                    <a:pt x="1569" y="24"/>
                    <a:pt x="1569" y="24"/>
                    <a:pt x="1569" y="24"/>
                  </a:cubicBezTo>
                  <a:cubicBezTo>
                    <a:pt x="1569" y="24"/>
                    <a:pt x="1569" y="24"/>
                    <a:pt x="1569" y="25"/>
                  </a:cubicBezTo>
                  <a:close/>
                  <a:moveTo>
                    <a:pt x="750" y="51"/>
                  </a:moveTo>
                  <a:cubicBezTo>
                    <a:pt x="751" y="51"/>
                    <a:pt x="751" y="51"/>
                    <a:pt x="751" y="50"/>
                  </a:cubicBezTo>
                  <a:cubicBezTo>
                    <a:pt x="751" y="51"/>
                    <a:pt x="750" y="51"/>
                    <a:pt x="750" y="51"/>
                  </a:cubicBezTo>
                  <a:close/>
                  <a:moveTo>
                    <a:pt x="1737" y="25"/>
                  </a:moveTo>
                  <a:cubicBezTo>
                    <a:pt x="1737" y="24"/>
                    <a:pt x="1737" y="24"/>
                    <a:pt x="1737" y="24"/>
                  </a:cubicBezTo>
                  <a:cubicBezTo>
                    <a:pt x="1737" y="24"/>
                    <a:pt x="1737" y="24"/>
                    <a:pt x="1737" y="25"/>
                  </a:cubicBezTo>
                  <a:close/>
                  <a:moveTo>
                    <a:pt x="550" y="24"/>
                  </a:moveTo>
                  <a:cubicBezTo>
                    <a:pt x="550" y="24"/>
                    <a:pt x="550" y="25"/>
                    <a:pt x="550" y="25"/>
                  </a:cubicBezTo>
                  <a:cubicBezTo>
                    <a:pt x="550" y="25"/>
                    <a:pt x="550" y="24"/>
                    <a:pt x="550" y="24"/>
                  </a:cubicBezTo>
                  <a:close/>
                  <a:moveTo>
                    <a:pt x="960" y="25"/>
                  </a:moveTo>
                  <a:cubicBezTo>
                    <a:pt x="960" y="25"/>
                    <a:pt x="960" y="25"/>
                    <a:pt x="960" y="24"/>
                  </a:cubicBezTo>
                  <a:cubicBezTo>
                    <a:pt x="960" y="24"/>
                    <a:pt x="960" y="25"/>
                    <a:pt x="960" y="25"/>
                  </a:cubicBezTo>
                  <a:close/>
                  <a:moveTo>
                    <a:pt x="910" y="45"/>
                  </a:moveTo>
                  <a:cubicBezTo>
                    <a:pt x="910" y="45"/>
                    <a:pt x="910" y="46"/>
                    <a:pt x="911" y="46"/>
                  </a:cubicBezTo>
                  <a:cubicBezTo>
                    <a:pt x="911" y="46"/>
                    <a:pt x="911" y="45"/>
                    <a:pt x="910" y="45"/>
                  </a:cubicBezTo>
                  <a:close/>
                  <a:moveTo>
                    <a:pt x="1385" y="25"/>
                  </a:moveTo>
                  <a:cubicBezTo>
                    <a:pt x="1385" y="25"/>
                    <a:pt x="1385" y="24"/>
                    <a:pt x="1385" y="24"/>
                  </a:cubicBezTo>
                  <a:cubicBezTo>
                    <a:pt x="1385" y="24"/>
                    <a:pt x="1385" y="25"/>
                    <a:pt x="1385" y="25"/>
                  </a:cubicBezTo>
                  <a:close/>
                  <a:moveTo>
                    <a:pt x="1414" y="25"/>
                  </a:moveTo>
                  <a:cubicBezTo>
                    <a:pt x="1415" y="25"/>
                    <a:pt x="1415" y="25"/>
                    <a:pt x="1415" y="24"/>
                  </a:cubicBezTo>
                  <a:cubicBezTo>
                    <a:pt x="1414" y="24"/>
                    <a:pt x="1414" y="25"/>
                    <a:pt x="1414" y="25"/>
                  </a:cubicBezTo>
                  <a:close/>
                  <a:moveTo>
                    <a:pt x="1036" y="46"/>
                  </a:moveTo>
                  <a:cubicBezTo>
                    <a:pt x="1036" y="46"/>
                    <a:pt x="1036" y="45"/>
                    <a:pt x="1036" y="45"/>
                  </a:cubicBezTo>
                  <a:cubicBezTo>
                    <a:pt x="1036" y="45"/>
                    <a:pt x="1036" y="46"/>
                    <a:pt x="1036" y="46"/>
                  </a:cubicBezTo>
                  <a:close/>
                  <a:moveTo>
                    <a:pt x="1083" y="45"/>
                  </a:moveTo>
                  <a:cubicBezTo>
                    <a:pt x="1084" y="45"/>
                    <a:pt x="1084" y="46"/>
                    <a:pt x="1084" y="46"/>
                  </a:cubicBezTo>
                  <a:cubicBezTo>
                    <a:pt x="1084" y="46"/>
                    <a:pt x="1084" y="45"/>
                    <a:pt x="1083" y="45"/>
                  </a:cubicBezTo>
                  <a:close/>
                  <a:moveTo>
                    <a:pt x="1494" y="24"/>
                  </a:moveTo>
                  <a:cubicBezTo>
                    <a:pt x="1493" y="25"/>
                    <a:pt x="1493" y="25"/>
                    <a:pt x="1493" y="25"/>
                  </a:cubicBezTo>
                  <a:cubicBezTo>
                    <a:pt x="1493" y="25"/>
                    <a:pt x="1493" y="25"/>
                    <a:pt x="1494" y="24"/>
                  </a:cubicBezTo>
                  <a:close/>
                  <a:moveTo>
                    <a:pt x="1152" y="45"/>
                  </a:moveTo>
                  <a:cubicBezTo>
                    <a:pt x="1152" y="45"/>
                    <a:pt x="1153" y="46"/>
                    <a:pt x="1153" y="46"/>
                  </a:cubicBezTo>
                  <a:cubicBezTo>
                    <a:pt x="1153" y="46"/>
                    <a:pt x="1153" y="45"/>
                    <a:pt x="1152" y="45"/>
                  </a:cubicBezTo>
                  <a:close/>
                  <a:moveTo>
                    <a:pt x="550" y="25"/>
                  </a:moveTo>
                  <a:cubicBezTo>
                    <a:pt x="549" y="25"/>
                    <a:pt x="549" y="25"/>
                    <a:pt x="549" y="26"/>
                  </a:cubicBezTo>
                  <a:cubicBezTo>
                    <a:pt x="550" y="25"/>
                    <a:pt x="550" y="25"/>
                    <a:pt x="550" y="25"/>
                  </a:cubicBezTo>
                  <a:close/>
                  <a:moveTo>
                    <a:pt x="874" y="50"/>
                  </a:moveTo>
                  <a:cubicBezTo>
                    <a:pt x="873" y="50"/>
                    <a:pt x="873" y="51"/>
                    <a:pt x="873" y="51"/>
                  </a:cubicBezTo>
                  <a:cubicBezTo>
                    <a:pt x="874" y="51"/>
                    <a:pt x="874" y="51"/>
                    <a:pt x="874" y="50"/>
                  </a:cubicBezTo>
                  <a:close/>
                  <a:moveTo>
                    <a:pt x="1493" y="25"/>
                  </a:moveTo>
                  <a:cubicBezTo>
                    <a:pt x="1493" y="25"/>
                    <a:pt x="1492" y="25"/>
                    <a:pt x="1492" y="25"/>
                  </a:cubicBezTo>
                  <a:cubicBezTo>
                    <a:pt x="1493" y="25"/>
                    <a:pt x="1493" y="25"/>
                    <a:pt x="1493" y="25"/>
                  </a:cubicBezTo>
                  <a:close/>
                  <a:moveTo>
                    <a:pt x="1312" y="45"/>
                  </a:moveTo>
                  <a:cubicBezTo>
                    <a:pt x="1312" y="45"/>
                    <a:pt x="1312" y="45"/>
                    <a:pt x="1312" y="45"/>
                  </a:cubicBezTo>
                  <a:cubicBezTo>
                    <a:pt x="1312" y="46"/>
                    <a:pt x="1312" y="45"/>
                    <a:pt x="1312" y="45"/>
                  </a:cubicBezTo>
                  <a:close/>
                  <a:moveTo>
                    <a:pt x="1570" y="26"/>
                  </a:moveTo>
                  <a:cubicBezTo>
                    <a:pt x="1570" y="25"/>
                    <a:pt x="1570" y="25"/>
                    <a:pt x="1569" y="25"/>
                  </a:cubicBezTo>
                  <a:cubicBezTo>
                    <a:pt x="1569" y="25"/>
                    <a:pt x="1569" y="25"/>
                    <a:pt x="1570" y="26"/>
                  </a:cubicBezTo>
                  <a:close/>
                  <a:moveTo>
                    <a:pt x="1383" y="46"/>
                  </a:moveTo>
                  <a:cubicBezTo>
                    <a:pt x="1383" y="46"/>
                    <a:pt x="1383" y="45"/>
                    <a:pt x="1383" y="45"/>
                  </a:cubicBezTo>
                  <a:cubicBezTo>
                    <a:pt x="1383" y="45"/>
                    <a:pt x="1383" y="46"/>
                    <a:pt x="1383" y="46"/>
                  </a:cubicBezTo>
                  <a:close/>
                  <a:moveTo>
                    <a:pt x="1738" y="26"/>
                  </a:moveTo>
                  <a:cubicBezTo>
                    <a:pt x="1738" y="25"/>
                    <a:pt x="1738" y="25"/>
                    <a:pt x="1737" y="25"/>
                  </a:cubicBezTo>
                  <a:cubicBezTo>
                    <a:pt x="1737" y="25"/>
                    <a:pt x="1737" y="25"/>
                    <a:pt x="1738" y="26"/>
                  </a:cubicBezTo>
                  <a:close/>
                  <a:moveTo>
                    <a:pt x="959" y="26"/>
                  </a:moveTo>
                  <a:cubicBezTo>
                    <a:pt x="960" y="26"/>
                    <a:pt x="960" y="26"/>
                    <a:pt x="960" y="25"/>
                  </a:cubicBezTo>
                  <a:cubicBezTo>
                    <a:pt x="959" y="25"/>
                    <a:pt x="959" y="26"/>
                    <a:pt x="959" y="26"/>
                  </a:cubicBezTo>
                  <a:close/>
                  <a:moveTo>
                    <a:pt x="1395" y="45"/>
                  </a:moveTo>
                  <a:cubicBezTo>
                    <a:pt x="1395" y="45"/>
                    <a:pt x="1394" y="46"/>
                    <a:pt x="1394" y="46"/>
                  </a:cubicBezTo>
                  <a:cubicBezTo>
                    <a:pt x="1395" y="46"/>
                    <a:pt x="1395" y="45"/>
                    <a:pt x="1395" y="45"/>
                  </a:cubicBezTo>
                  <a:close/>
                  <a:moveTo>
                    <a:pt x="1492" y="25"/>
                  </a:moveTo>
                  <a:cubicBezTo>
                    <a:pt x="1492" y="25"/>
                    <a:pt x="1492" y="25"/>
                    <a:pt x="1492" y="26"/>
                  </a:cubicBezTo>
                  <a:cubicBezTo>
                    <a:pt x="1492" y="26"/>
                    <a:pt x="1492" y="26"/>
                    <a:pt x="1492" y="25"/>
                  </a:cubicBezTo>
                  <a:close/>
                  <a:moveTo>
                    <a:pt x="559" y="45"/>
                  </a:moveTo>
                  <a:cubicBezTo>
                    <a:pt x="559" y="46"/>
                    <a:pt x="559" y="46"/>
                    <a:pt x="559" y="46"/>
                  </a:cubicBezTo>
                  <a:cubicBezTo>
                    <a:pt x="559" y="46"/>
                    <a:pt x="559" y="45"/>
                    <a:pt x="559" y="45"/>
                  </a:cubicBezTo>
                  <a:close/>
                  <a:moveTo>
                    <a:pt x="659" y="46"/>
                  </a:moveTo>
                  <a:cubicBezTo>
                    <a:pt x="660" y="46"/>
                    <a:pt x="660" y="46"/>
                    <a:pt x="660" y="45"/>
                  </a:cubicBezTo>
                  <a:cubicBezTo>
                    <a:pt x="659" y="46"/>
                    <a:pt x="659" y="46"/>
                    <a:pt x="659" y="46"/>
                  </a:cubicBezTo>
                  <a:close/>
                  <a:moveTo>
                    <a:pt x="695" y="46"/>
                  </a:moveTo>
                  <a:cubicBezTo>
                    <a:pt x="695" y="46"/>
                    <a:pt x="695" y="45"/>
                    <a:pt x="694" y="45"/>
                  </a:cubicBezTo>
                  <a:cubicBezTo>
                    <a:pt x="695" y="46"/>
                    <a:pt x="695" y="46"/>
                    <a:pt x="695" y="46"/>
                  </a:cubicBezTo>
                  <a:close/>
                  <a:moveTo>
                    <a:pt x="802" y="46"/>
                  </a:moveTo>
                  <a:cubicBezTo>
                    <a:pt x="802" y="46"/>
                    <a:pt x="802" y="46"/>
                    <a:pt x="802" y="46"/>
                  </a:cubicBezTo>
                  <a:cubicBezTo>
                    <a:pt x="802" y="46"/>
                    <a:pt x="802" y="46"/>
                    <a:pt x="802" y="46"/>
                  </a:cubicBezTo>
                  <a:close/>
                  <a:moveTo>
                    <a:pt x="1292" y="50"/>
                  </a:moveTo>
                  <a:cubicBezTo>
                    <a:pt x="1292" y="50"/>
                    <a:pt x="1292" y="51"/>
                    <a:pt x="1292" y="51"/>
                  </a:cubicBezTo>
                  <a:cubicBezTo>
                    <a:pt x="1292" y="51"/>
                    <a:pt x="1292" y="51"/>
                    <a:pt x="1292" y="50"/>
                  </a:cubicBezTo>
                  <a:close/>
                  <a:moveTo>
                    <a:pt x="1414" y="27"/>
                  </a:moveTo>
                  <a:cubicBezTo>
                    <a:pt x="1414" y="27"/>
                    <a:pt x="1414" y="26"/>
                    <a:pt x="1414" y="26"/>
                  </a:cubicBezTo>
                  <a:cubicBezTo>
                    <a:pt x="1414" y="26"/>
                    <a:pt x="1414" y="26"/>
                    <a:pt x="1414" y="27"/>
                  </a:cubicBezTo>
                  <a:close/>
                  <a:moveTo>
                    <a:pt x="872" y="53"/>
                  </a:moveTo>
                  <a:cubicBezTo>
                    <a:pt x="872" y="53"/>
                    <a:pt x="872" y="54"/>
                    <a:pt x="872" y="54"/>
                  </a:cubicBezTo>
                  <a:cubicBezTo>
                    <a:pt x="872" y="54"/>
                    <a:pt x="872" y="53"/>
                    <a:pt x="872" y="53"/>
                  </a:cubicBezTo>
                  <a:close/>
                  <a:moveTo>
                    <a:pt x="959" y="27"/>
                  </a:moveTo>
                  <a:cubicBezTo>
                    <a:pt x="959" y="27"/>
                    <a:pt x="959" y="27"/>
                    <a:pt x="959" y="26"/>
                  </a:cubicBezTo>
                  <a:cubicBezTo>
                    <a:pt x="959" y="26"/>
                    <a:pt x="959" y="27"/>
                    <a:pt x="959" y="27"/>
                  </a:cubicBezTo>
                  <a:close/>
                  <a:moveTo>
                    <a:pt x="1490" y="26"/>
                  </a:moveTo>
                  <a:cubicBezTo>
                    <a:pt x="1490" y="26"/>
                    <a:pt x="1490" y="26"/>
                    <a:pt x="1490" y="27"/>
                  </a:cubicBezTo>
                  <a:cubicBezTo>
                    <a:pt x="1490" y="27"/>
                    <a:pt x="1490" y="27"/>
                    <a:pt x="1490" y="26"/>
                  </a:cubicBezTo>
                  <a:close/>
                  <a:moveTo>
                    <a:pt x="1490" y="27"/>
                  </a:moveTo>
                  <a:cubicBezTo>
                    <a:pt x="1489" y="27"/>
                    <a:pt x="1489" y="27"/>
                    <a:pt x="1489" y="27"/>
                  </a:cubicBezTo>
                  <a:cubicBezTo>
                    <a:pt x="1489" y="27"/>
                    <a:pt x="1490" y="27"/>
                    <a:pt x="1490" y="27"/>
                  </a:cubicBezTo>
                  <a:close/>
                  <a:moveTo>
                    <a:pt x="1289" y="46"/>
                  </a:moveTo>
                  <a:cubicBezTo>
                    <a:pt x="1289" y="46"/>
                    <a:pt x="1289" y="46"/>
                    <a:pt x="1289" y="45"/>
                  </a:cubicBezTo>
                  <a:cubicBezTo>
                    <a:pt x="1289" y="46"/>
                    <a:pt x="1289" y="46"/>
                    <a:pt x="1289" y="46"/>
                  </a:cubicBezTo>
                  <a:close/>
                  <a:moveTo>
                    <a:pt x="1413" y="28"/>
                  </a:moveTo>
                  <a:cubicBezTo>
                    <a:pt x="1414" y="28"/>
                    <a:pt x="1414" y="27"/>
                    <a:pt x="1414" y="27"/>
                  </a:cubicBezTo>
                  <a:cubicBezTo>
                    <a:pt x="1413" y="27"/>
                    <a:pt x="1413" y="28"/>
                    <a:pt x="1413" y="28"/>
                  </a:cubicBezTo>
                  <a:close/>
                  <a:moveTo>
                    <a:pt x="1489" y="27"/>
                  </a:moveTo>
                  <a:cubicBezTo>
                    <a:pt x="1489" y="27"/>
                    <a:pt x="1489" y="27"/>
                    <a:pt x="1488" y="27"/>
                  </a:cubicBezTo>
                  <a:cubicBezTo>
                    <a:pt x="1489" y="27"/>
                    <a:pt x="1489" y="27"/>
                    <a:pt x="1489" y="27"/>
                  </a:cubicBezTo>
                  <a:close/>
                  <a:moveTo>
                    <a:pt x="958" y="28"/>
                  </a:moveTo>
                  <a:cubicBezTo>
                    <a:pt x="958" y="28"/>
                    <a:pt x="958" y="28"/>
                    <a:pt x="958" y="27"/>
                  </a:cubicBezTo>
                  <a:cubicBezTo>
                    <a:pt x="958" y="28"/>
                    <a:pt x="958" y="28"/>
                    <a:pt x="958" y="28"/>
                  </a:cubicBezTo>
                  <a:close/>
                  <a:moveTo>
                    <a:pt x="1488" y="27"/>
                  </a:moveTo>
                  <a:cubicBezTo>
                    <a:pt x="1488" y="27"/>
                    <a:pt x="1488" y="27"/>
                    <a:pt x="1488" y="28"/>
                  </a:cubicBezTo>
                  <a:cubicBezTo>
                    <a:pt x="1488" y="28"/>
                    <a:pt x="1488" y="28"/>
                    <a:pt x="1488" y="27"/>
                  </a:cubicBezTo>
                  <a:close/>
                  <a:moveTo>
                    <a:pt x="1488" y="28"/>
                  </a:moveTo>
                  <a:cubicBezTo>
                    <a:pt x="1487" y="28"/>
                    <a:pt x="1487" y="28"/>
                    <a:pt x="1487" y="28"/>
                  </a:cubicBezTo>
                  <a:cubicBezTo>
                    <a:pt x="1487" y="28"/>
                    <a:pt x="1488" y="28"/>
                    <a:pt x="1488" y="28"/>
                  </a:cubicBezTo>
                  <a:close/>
                  <a:moveTo>
                    <a:pt x="958" y="29"/>
                  </a:moveTo>
                  <a:cubicBezTo>
                    <a:pt x="958" y="29"/>
                    <a:pt x="958" y="28"/>
                    <a:pt x="958" y="28"/>
                  </a:cubicBezTo>
                  <a:cubicBezTo>
                    <a:pt x="958" y="28"/>
                    <a:pt x="958" y="28"/>
                    <a:pt x="958" y="29"/>
                  </a:cubicBezTo>
                  <a:close/>
                  <a:moveTo>
                    <a:pt x="1576" y="50"/>
                  </a:moveTo>
                  <a:cubicBezTo>
                    <a:pt x="1576" y="51"/>
                    <a:pt x="1576" y="51"/>
                    <a:pt x="1576" y="51"/>
                  </a:cubicBezTo>
                  <a:cubicBezTo>
                    <a:pt x="1576" y="51"/>
                    <a:pt x="1576" y="51"/>
                    <a:pt x="1576" y="50"/>
                  </a:cubicBezTo>
                  <a:close/>
                  <a:moveTo>
                    <a:pt x="1413" y="29"/>
                  </a:moveTo>
                  <a:cubicBezTo>
                    <a:pt x="1413" y="29"/>
                    <a:pt x="1413" y="28"/>
                    <a:pt x="1413" y="28"/>
                  </a:cubicBezTo>
                  <a:cubicBezTo>
                    <a:pt x="1413" y="28"/>
                    <a:pt x="1413" y="29"/>
                    <a:pt x="1413" y="29"/>
                  </a:cubicBezTo>
                  <a:close/>
                  <a:moveTo>
                    <a:pt x="1579" y="45"/>
                  </a:moveTo>
                  <a:cubicBezTo>
                    <a:pt x="1579" y="46"/>
                    <a:pt x="1579" y="46"/>
                    <a:pt x="1579" y="46"/>
                  </a:cubicBezTo>
                  <a:cubicBezTo>
                    <a:pt x="1579" y="46"/>
                    <a:pt x="1579" y="46"/>
                    <a:pt x="1579" y="45"/>
                  </a:cubicBezTo>
                  <a:close/>
                  <a:moveTo>
                    <a:pt x="1486" y="28"/>
                  </a:moveTo>
                  <a:cubicBezTo>
                    <a:pt x="1486" y="28"/>
                    <a:pt x="1485" y="29"/>
                    <a:pt x="1485" y="29"/>
                  </a:cubicBezTo>
                  <a:cubicBezTo>
                    <a:pt x="1486" y="29"/>
                    <a:pt x="1486" y="29"/>
                    <a:pt x="1486" y="28"/>
                  </a:cubicBezTo>
                  <a:close/>
                  <a:moveTo>
                    <a:pt x="957" y="29"/>
                  </a:moveTo>
                  <a:cubicBezTo>
                    <a:pt x="957" y="29"/>
                    <a:pt x="958" y="29"/>
                    <a:pt x="958" y="29"/>
                  </a:cubicBezTo>
                  <a:cubicBezTo>
                    <a:pt x="957" y="29"/>
                    <a:pt x="957" y="29"/>
                    <a:pt x="957" y="29"/>
                  </a:cubicBezTo>
                  <a:close/>
                  <a:moveTo>
                    <a:pt x="1485" y="29"/>
                  </a:moveTo>
                  <a:cubicBezTo>
                    <a:pt x="1485" y="29"/>
                    <a:pt x="1485" y="29"/>
                    <a:pt x="1485" y="29"/>
                  </a:cubicBezTo>
                  <a:cubicBezTo>
                    <a:pt x="1485" y="29"/>
                    <a:pt x="1485" y="29"/>
                    <a:pt x="1485" y="29"/>
                  </a:cubicBezTo>
                  <a:close/>
                  <a:moveTo>
                    <a:pt x="1413" y="30"/>
                  </a:moveTo>
                  <a:cubicBezTo>
                    <a:pt x="1413" y="30"/>
                    <a:pt x="1413" y="29"/>
                    <a:pt x="1413" y="29"/>
                  </a:cubicBezTo>
                  <a:cubicBezTo>
                    <a:pt x="1413" y="29"/>
                    <a:pt x="1413" y="30"/>
                    <a:pt x="1413" y="30"/>
                  </a:cubicBezTo>
                  <a:close/>
                  <a:moveTo>
                    <a:pt x="1485" y="29"/>
                  </a:moveTo>
                  <a:cubicBezTo>
                    <a:pt x="1484" y="29"/>
                    <a:pt x="1484" y="29"/>
                    <a:pt x="1484" y="29"/>
                  </a:cubicBezTo>
                  <a:cubicBezTo>
                    <a:pt x="1484" y="29"/>
                    <a:pt x="1484" y="29"/>
                    <a:pt x="1485" y="29"/>
                  </a:cubicBezTo>
                  <a:close/>
                  <a:moveTo>
                    <a:pt x="1681" y="45"/>
                  </a:moveTo>
                  <a:cubicBezTo>
                    <a:pt x="1681" y="46"/>
                    <a:pt x="1681" y="46"/>
                    <a:pt x="1681" y="46"/>
                  </a:cubicBezTo>
                  <a:cubicBezTo>
                    <a:pt x="1681" y="46"/>
                    <a:pt x="1681" y="46"/>
                    <a:pt x="1681" y="45"/>
                  </a:cubicBezTo>
                  <a:close/>
                  <a:moveTo>
                    <a:pt x="1484" y="29"/>
                  </a:moveTo>
                  <a:cubicBezTo>
                    <a:pt x="1483" y="29"/>
                    <a:pt x="1483" y="30"/>
                    <a:pt x="1483" y="30"/>
                  </a:cubicBezTo>
                  <a:cubicBezTo>
                    <a:pt x="1483" y="30"/>
                    <a:pt x="1483" y="30"/>
                    <a:pt x="1484" y="29"/>
                  </a:cubicBezTo>
                  <a:close/>
                  <a:moveTo>
                    <a:pt x="1744" y="50"/>
                  </a:moveTo>
                  <a:cubicBezTo>
                    <a:pt x="1744" y="51"/>
                    <a:pt x="1744" y="51"/>
                    <a:pt x="1744" y="51"/>
                  </a:cubicBezTo>
                  <a:cubicBezTo>
                    <a:pt x="1744" y="51"/>
                    <a:pt x="1744" y="51"/>
                    <a:pt x="1744" y="50"/>
                  </a:cubicBezTo>
                  <a:close/>
                  <a:moveTo>
                    <a:pt x="1747" y="45"/>
                  </a:moveTo>
                  <a:cubicBezTo>
                    <a:pt x="1747" y="46"/>
                    <a:pt x="1747" y="46"/>
                    <a:pt x="1747" y="46"/>
                  </a:cubicBezTo>
                  <a:cubicBezTo>
                    <a:pt x="1747" y="46"/>
                    <a:pt x="1747" y="46"/>
                    <a:pt x="1747" y="45"/>
                  </a:cubicBezTo>
                  <a:close/>
                  <a:moveTo>
                    <a:pt x="970" y="30"/>
                  </a:moveTo>
                  <a:cubicBezTo>
                    <a:pt x="969" y="30"/>
                    <a:pt x="969" y="31"/>
                    <a:pt x="969" y="31"/>
                  </a:cubicBezTo>
                  <a:cubicBezTo>
                    <a:pt x="970" y="31"/>
                    <a:pt x="970" y="30"/>
                    <a:pt x="970" y="30"/>
                  </a:cubicBezTo>
                  <a:close/>
                  <a:moveTo>
                    <a:pt x="1482" y="30"/>
                  </a:moveTo>
                  <a:cubicBezTo>
                    <a:pt x="1481" y="30"/>
                    <a:pt x="1481" y="30"/>
                    <a:pt x="1481" y="30"/>
                  </a:cubicBezTo>
                  <a:cubicBezTo>
                    <a:pt x="1481" y="30"/>
                    <a:pt x="1482" y="30"/>
                    <a:pt x="1482" y="30"/>
                  </a:cubicBezTo>
                  <a:close/>
                  <a:moveTo>
                    <a:pt x="956" y="31"/>
                  </a:moveTo>
                  <a:cubicBezTo>
                    <a:pt x="957" y="31"/>
                    <a:pt x="957" y="31"/>
                    <a:pt x="957" y="31"/>
                  </a:cubicBezTo>
                  <a:cubicBezTo>
                    <a:pt x="956" y="31"/>
                    <a:pt x="956" y="31"/>
                    <a:pt x="956" y="31"/>
                  </a:cubicBezTo>
                  <a:close/>
                  <a:moveTo>
                    <a:pt x="1481" y="31"/>
                  </a:moveTo>
                  <a:cubicBezTo>
                    <a:pt x="1480" y="30"/>
                    <a:pt x="1480" y="31"/>
                    <a:pt x="1480" y="31"/>
                  </a:cubicBezTo>
                  <a:cubicBezTo>
                    <a:pt x="1480" y="31"/>
                    <a:pt x="1481" y="31"/>
                    <a:pt x="1481" y="31"/>
                  </a:cubicBezTo>
                  <a:close/>
                  <a:moveTo>
                    <a:pt x="1112" y="53"/>
                  </a:moveTo>
                  <a:cubicBezTo>
                    <a:pt x="1112" y="53"/>
                    <a:pt x="1112" y="54"/>
                    <a:pt x="1112" y="54"/>
                  </a:cubicBezTo>
                  <a:cubicBezTo>
                    <a:pt x="1112" y="54"/>
                    <a:pt x="1112" y="53"/>
                    <a:pt x="1112" y="53"/>
                  </a:cubicBezTo>
                  <a:close/>
                  <a:moveTo>
                    <a:pt x="956" y="32"/>
                  </a:moveTo>
                  <a:cubicBezTo>
                    <a:pt x="956" y="32"/>
                    <a:pt x="956" y="32"/>
                    <a:pt x="956" y="31"/>
                  </a:cubicBezTo>
                  <a:cubicBezTo>
                    <a:pt x="956" y="31"/>
                    <a:pt x="956" y="32"/>
                    <a:pt x="956" y="32"/>
                  </a:cubicBezTo>
                  <a:close/>
                  <a:moveTo>
                    <a:pt x="969" y="31"/>
                  </a:moveTo>
                  <a:cubicBezTo>
                    <a:pt x="969" y="31"/>
                    <a:pt x="969" y="32"/>
                    <a:pt x="969" y="32"/>
                  </a:cubicBezTo>
                  <a:cubicBezTo>
                    <a:pt x="969" y="32"/>
                    <a:pt x="969" y="31"/>
                    <a:pt x="969" y="31"/>
                  </a:cubicBezTo>
                  <a:close/>
                  <a:moveTo>
                    <a:pt x="597" y="47"/>
                  </a:moveTo>
                  <a:cubicBezTo>
                    <a:pt x="597" y="46"/>
                    <a:pt x="597" y="46"/>
                    <a:pt x="597" y="46"/>
                  </a:cubicBezTo>
                  <a:cubicBezTo>
                    <a:pt x="597" y="46"/>
                    <a:pt x="597" y="46"/>
                    <a:pt x="597" y="47"/>
                  </a:cubicBezTo>
                  <a:close/>
                  <a:moveTo>
                    <a:pt x="608" y="46"/>
                  </a:moveTo>
                  <a:cubicBezTo>
                    <a:pt x="608" y="46"/>
                    <a:pt x="608" y="46"/>
                    <a:pt x="609" y="47"/>
                  </a:cubicBezTo>
                  <a:cubicBezTo>
                    <a:pt x="609" y="46"/>
                    <a:pt x="609" y="46"/>
                    <a:pt x="608" y="46"/>
                  </a:cubicBezTo>
                  <a:close/>
                  <a:moveTo>
                    <a:pt x="968" y="32"/>
                  </a:moveTo>
                  <a:cubicBezTo>
                    <a:pt x="968" y="32"/>
                    <a:pt x="968" y="33"/>
                    <a:pt x="968" y="33"/>
                  </a:cubicBezTo>
                  <a:cubicBezTo>
                    <a:pt x="968" y="33"/>
                    <a:pt x="968" y="33"/>
                    <a:pt x="968" y="32"/>
                  </a:cubicBezTo>
                  <a:close/>
                  <a:moveTo>
                    <a:pt x="955" y="34"/>
                  </a:moveTo>
                  <a:cubicBezTo>
                    <a:pt x="955" y="33"/>
                    <a:pt x="955" y="33"/>
                    <a:pt x="955" y="33"/>
                  </a:cubicBezTo>
                  <a:cubicBezTo>
                    <a:pt x="955" y="33"/>
                    <a:pt x="955" y="33"/>
                    <a:pt x="955" y="34"/>
                  </a:cubicBezTo>
                  <a:close/>
                  <a:moveTo>
                    <a:pt x="968" y="33"/>
                  </a:moveTo>
                  <a:cubicBezTo>
                    <a:pt x="968" y="33"/>
                    <a:pt x="968" y="33"/>
                    <a:pt x="968" y="34"/>
                  </a:cubicBezTo>
                  <a:cubicBezTo>
                    <a:pt x="968" y="33"/>
                    <a:pt x="968" y="33"/>
                    <a:pt x="968" y="33"/>
                  </a:cubicBezTo>
                  <a:close/>
                  <a:moveTo>
                    <a:pt x="855" y="33"/>
                  </a:moveTo>
                  <a:cubicBezTo>
                    <a:pt x="855" y="34"/>
                    <a:pt x="855" y="34"/>
                    <a:pt x="856" y="34"/>
                  </a:cubicBezTo>
                  <a:cubicBezTo>
                    <a:pt x="855" y="33"/>
                    <a:pt x="855" y="33"/>
                    <a:pt x="855" y="33"/>
                  </a:cubicBezTo>
                  <a:close/>
                  <a:moveTo>
                    <a:pt x="769" y="34"/>
                  </a:moveTo>
                  <a:cubicBezTo>
                    <a:pt x="769" y="34"/>
                    <a:pt x="770" y="34"/>
                    <a:pt x="770" y="34"/>
                  </a:cubicBezTo>
                  <a:cubicBezTo>
                    <a:pt x="769" y="34"/>
                    <a:pt x="769" y="34"/>
                    <a:pt x="769" y="34"/>
                  </a:cubicBezTo>
                  <a:close/>
                  <a:moveTo>
                    <a:pt x="787" y="34"/>
                  </a:moveTo>
                  <a:cubicBezTo>
                    <a:pt x="787" y="34"/>
                    <a:pt x="787" y="34"/>
                    <a:pt x="788" y="34"/>
                  </a:cubicBezTo>
                  <a:cubicBezTo>
                    <a:pt x="787" y="34"/>
                    <a:pt x="787" y="34"/>
                    <a:pt x="787" y="34"/>
                  </a:cubicBezTo>
                  <a:close/>
                  <a:moveTo>
                    <a:pt x="856" y="34"/>
                  </a:moveTo>
                  <a:cubicBezTo>
                    <a:pt x="856" y="34"/>
                    <a:pt x="856" y="34"/>
                    <a:pt x="857" y="34"/>
                  </a:cubicBezTo>
                  <a:cubicBezTo>
                    <a:pt x="856" y="34"/>
                    <a:pt x="856" y="34"/>
                    <a:pt x="856" y="34"/>
                  </a:cubicBezTo>
                  <a:close/>
                  <a:moveTo>
                    <a:pt x="882" y="34"/>
                  </a:moveTo>
                  <a:cubicBezTo>
                    <a:pt x="882" y="34"/>
                    <a:pt x="882" y="34"/>
                    <a:pt x="882" y="34"/>
                  </a:cubicBezTo>
                  <a:cubicBezTo>
                    <a:pt x="882" y="34"/>
                    <a:pt x="882" y="34"/>
                    <a:pt x="882" y="34"/>
                  </a:cubicBezTo>
                  <a:close/>
                  <a:moveTo>
                    <a:pt x="955" y="34"/>
                  </a:moveTo>
                  <a:cubicBezTo>
                    <a:pt x="955" y="34"/>
                    <a:pt x="955" y="34"/>
                    <a:pt x="955" y="34"/>
                  </a:cubicBezTo>
                  <a:cubicBezTo>
                    <a:pt x="955" y="34"/>
                    <a:pt x="955" y="34"/>
                    <a:pt x="955" y="34"/>
                  </a:cubicBezTo>
                  <a:close/>
                  <a:moveTo>
                    <a:pt x="968" y="34"/>
                  </a:moveTo>
                  <a:cubicBezTo>
                    <a:pt x="967" y="34"/>
                    <a:pt x="967" y="34"/>
                    <a:pt x="967" y="34"/>
                  </a:cubicBezTo>
                  <a:cubicBezTo>
                    <a:pt x="968" y="34"/>
                    <a:pt x="968" y="34"/>
                    <a:pt x="968" y="34"/>
                  </a:cubicBezTo>
                  <a:close/>
                  <a:moveTo>
                    <a:pt x="1300" y="34"/>
                  </a:moveTo>
                  <a:cubicBezTo>
                    <a:pt x="1300" y="34"/>
                    <a:pt x="1301" y="34"/>
                    <a:pt x="1301" y="34"/>
                  </a:cubicBezTo>
                  <a:cubicBezTo>
                    <a:pt x="1301" y="34"/>
                    <a:pt x="1300" y="34"/>
                    <a:pt x="1300" y="34"/>
                  </a:cubicBezTo>
                  <a:close/>
                  <a:moveTo>
                    <a:pt x="1311" y="34"/>
                  </a:moveTo>
                  <a:cubicBezTo>
                    <a:pt x="1312" y="34"/>
                    <a:pt x="1312" y="34"/>
                    <a:pt x="1312" y="34"/>
                  </a:cubicBezTo>
                  <a:cubicBezTo>
                    <a:pt x="1312" y="34"/>
                    <a:pt x="1312" y="34"/>
                    <a:pt x="1311" y="34"/>
                  </a:cubicBezTo>
                  <a:close/>
                  <a:moveTo>
                    <a:pt x="768" y="34"/>
                  </a:moveTo>
                  <a:cubicBezTo>
                    <a:pt x="768" y="34"/>
                    <a:pt x="768" y="34"/>
                    <a:pt x="769" y="34"/>
                  </a:cubicBezTo>
                  <a:cubicBezTo>
                    <a:pt x="768" y="34"/>
                    <a:pt x="768" y="34"/>
                    <a:pt x="768" y="34"/>
                  </a:cubicBezTo>
                  <a:close/>
                  <a:moveTo>
                    <a:pt x="788" y="34"/>
                  </a:moveTo>
                  <a:cubicBezTo>
                    <a:pt x="788" y="34"/>
                    <a:pt x="788" y="34"/>
                    <a:pt x="789" y="34"/>
                  </a:cubicBezTo>
                  <a:cubicBezTo>
                    <a:pt x="789" y="34"/>
                    <a:pt x="788" y="34"/>
                    <a:pt x="788" y="34"/>
                  </a:cubicBezTo>
                  <a:close/>
                  <a:moveTo>
                    <a:pt x="840" y="34"/>
                  </a:moveTo>
                  <a:cubicBezTo>
                    <a:pt x="840" y="34"/>
                    <a:pt x="840" y="34"/>
                    <a:pt x="840" y="34"/>
                  </a:cubicBezTo>
                  <a:cubicBezTo>
                    <a:pt x="840" y="34"/>
                    <a:pt x="840" y="34"/>
                    <a:pt x="840" y="34"/>
                  </a:cubicBezTo>
                  <a:close/>
                  <a:moveTo>
                    <a:pt x="857" y="34"/>
                  </a:moveTo>
                  <a:cubicBezTo>
                    <a:pt x="857" y="34"/>
                    <a:pt x="857" y="34"/>
                    <a:pt x="858" y="34"/>
                  </a:cubicBezTo>
                  <a:cubicBezTo>
                    <a:pt x="857" y="34"/>
                    <a:pt x="857" y="34"/>
                    <a:pt x="857" y="34"/>
                  </a:cubicBezTo>
                  <a:close/>
                  <a:moveTo>
                    <a:pt x="881" y="34"/>
                  </a:moveTo>
                  <a:cubicBezTo>
                    <a:pt x="881" y="34"/>
                    <a:pt x="881" y="34"/>
                    <a:pt x="881" y="34"/>
                  </a:cubicBezTo>
                  <a:cubicBezTo>
                    <a:pt x="881" y="34"/>
                    <a:pt x="881" y="34"/>
                    <a:pt x="881" y="34"/>
                  </a:cubicBezTo>
                  <a:close/>
                  <a:moveTo>
                    <a:pt x="899" y="34"/>
                  </a:moveTo>
                  <a:cubicBezTo>
                    <a:pt x="900" y="34"/>
                    <a:pt x="900" y="34"/>
                    <a:pt x="900" y="34"/>
                  </a:cubicBezTo>
                  <a:cubicBezTo>
                    <a:pt x="900" y="34"/>
                    <a:pt x="900" y="34"/>
                    <a:pt x="899" y="34"/>
                  </a:cubicBezTo>
                  <a:close/>
                  <a:moveTo>
                    <a:pt x="1123" y="34"/>
                  </a:moveTo>
                  <a:cubicBezTo>
                    <a:pt x="1123" y="34"/>
                    <a:pt x="1123" y="34"/>
                    <a:pt x="1123" y="34"/>
                  </a:cubicBezTo>
                  <a:cubicBezTo>
                    <a:pt x="1123" y="34"/>
                    <a:pt x="1123" y="34"/>
                    <a:pt x="1123" y="34"/>
                  </a:cubicBezTo>
                  <a:close/>
                  <a:moveTo>
                    <a:pt x="1141" y="34"/>
                  </a:moveTo>
                  <a:cubicBezTo>
                    <a:pt x="1141" y="34"/>
                    <a:pt x="1142" y="34"/>
                    <a:pt x="1142" y="34"/>
                  </a:cubicBezTo>
                  <a:cubicBezTo>
                    <a:pt x="1142" y="34"/>
                    <a:pt x="1142" y="34"/>
                    <a:pt x="1141" y="34"/>
                  </a:cubicBezTo>
                  <a:close/>
                  <a:moveTo>
                    <a:pt x="1228" y="34"/>
                  </a:moveTo>
                  <a:cubicBezTo>
                    <a:pt x="1228" y="34"/>
                    <a:pt x="1228" y="34"/>
                    <a:pt x="1229" y="34"/>
                  </a:cubicBezTo>
                  <a:cubicBezTo>
                    <a:pt x="1228" y="34"/>
                    <a:pt x="1228" y="34"/>
                    <a:pt x="1228" y="34"/>
                  </a:cubicBezTo>
                  <a:close/>
                  <a:moveTo>
                    <a:pt x="1299" y="34"/>
                  </a:moveTo>
                  <a:cubicBezTo>
                    <a:pt x="1299" y="34"/>
                    <a:pt x="1300" y="34"/>
                    <a:pt x="1300" y="34"/>
                  </a:cubicBezTo>
                  <a:cubicBezTo>
                    <a:pt x="1300" y="34"/>
                    <a:pt x="1299" y="34"/>
                    <a:pt x="1299" y="34"/>
                  </a:cubicBezTo>
                  <a:close/>
                  <a:moveTo>
                    <a:pt x="671" y="35"/>
                  </a:moveTo>
                  <a:cubicBezTo>
                    <a:pt x="671" y="35"/>
                    <a:pt x="671" y="35"/>
                    <a:pt x="671" y="34"/>
                  </a:cubicBezTo>
                  <a:cubicBezTo>
                    <a:pt x="671" y="34"/>
                    <a:pt x="671" y="34"/>
                    <a:pt x="671" y="35"/>
                  </a:cubicBezTo>
                  <a:close/>
                  <a:moveTo>
                    <a:pt x="693" y="34"/>
                  </a:moveTo>
                  <a:cubicBezTo>
                    <a:pt x="694" y="35"/>
                    <a:pt x="694" y="35"/>
                    <a:pt x="694" y="35"/>
                  </a:cubicBezTo>
                  <a:cubicBezTo>
                    <a:pt x="694" y="34"/>
                    <a:pt x="694" y="34"/>
                    <a:pt x="693" y="34"/>
                  </a:cubicBezTo>
                  <a:close/>
                  <a:moveTo>
                    <a:pt x="767" y="35"/>
                  </a:moveTo>
                  <a:cubicBezTo>
                    <a:pt x="767" y="35"/>
                    <a:pt x="767" y="35"/>
                    <a:pt x="768" y="34"/>
                  </a:cubicBezTo>
                  <a:cubicBezTo>
                    <a:pt x="767" y="34"/>
                    <a:pt x="767" y="34"/>
                    <a:pt x="767" y="35"/>
                  </a:cubicBezTo>
                  <a:close/>
                  <a:moveTo>
                    <a:pt x="789" y="34"/>
                  </a:moveTo>
                  <a:cubicBezTo>
                    <a:pt x="789" y="35"/>
                    <a:pt x="789" y="35"/>
                    <a:pt x="790" y="35"/>
                  </a:cubicBezTo>
                  <a:cubicBezTo>
                    <a:pt x="790" y="34"/>
                    <a:pt x="789" y="34"/>
                    <a:pt x="789" y="34"/>
                  </a:cubicBezTo>
                  <a:close/>
                  <a:moveTo>
                    <a:pt x="839" y="35"/>
                  </a:moveTo>
                  <a:cubicBezTo>
                    <a:pt x="839" y="35"/>
                    <a:pt x="839" y="35"/>
                    <a:pt x="839" y="34"/>
                  </a:cubicBezTo>
                  <a:cubicBezTo>
                    <a:pt x="839" y="34"/>
                    <a:pt x="839" y="34"/>
                    <a:pt x="839" y="35"/>
                  </a:cubicBezTo>
                  <a:close/>
                  <a:moveTo>
                    <a:pt x="858" y="34"/>
                  </a:moveTo>
                  <a:cubicBezTo>
                    <a:pt x="858" y="35"/>
                    <a:pt x="858" y="35"/>
                    <a:pt x="858" y="35"/>
                  </a:cubicBezTo>
                  <a:cubicBezTo>
                    <a:pt x="858" y="34"/>
                    <a:pt x="858" y="34"/>
                    <a:pt x="858" y="34"/>
                  </a:cubicBezTo>
                  <a:close/>
                  <a:moveTo>
                    <a:pt x="880" y="35"/>
                  </a:moveTo>
                  <a:cubicBezTo>
                    <a:pt x="880" y="35"/>
                    <a:pt x="880" y="35"/>
                    <a:pt x="881" y="34"/>
                  </a:cubicBezTo>
                  <a:cubicBezTo>
                    <a:pt x="880" y="34"/>
                    <a:pt x="880" y="34"/>
                    <a:pt x="880" y="35"/>
                  </a:cubicBezTo>
                  <a:close/>
                  <a:moveTo>
                    <a:pt x="900" y="34"/>
                  </a:moveTo>
                  <a:cubicBezTo>
                    <a:pt x="901" y="35"/>
                    <a:pt x="901" y="35"/>
                    <a:pt x="901" y="35"/>
                  </a:cubicBezTo>
                  <a:cubicBezTo>
                    <a:pt x="901" y="34"/>
                    <a:pt x="901" y="34"/>
                    <a:pt x="900" y="34"/>
                  </a:cubicBezTo>
                  <a:close/>
                  <a:moveTo>
                    <a:pt x="954" y="35"/>
                  </a:moveTo>
                  <a:cubicBezTo>
                    <a:pt x="955" y="35"/>
                    <a:pt x="955" y="35"/>
                    <a:pt x="955" y="34"/>
                  </a:cubicBezTo>
                  <a:cubicBezTo>
                    <a:pt x="954" y="35"/>
                    <a:pt x="954" y="35"/>
                    <a:pt x="954" y="35"/>
                  </a:cubicBezTo>
                  <a:close/>
                  <a:moveTo>
                    <a:pt x="967" y="34"/>
                  </a:moveTo>
                  <a:cubicBezTo>
                    <a:pt x="967" y="34"/>
                    <a:pt x="967" y="35"/>
                    <a:pt x="967" y="35"/>
                  </a:cubicBezTo>
                  <a:cubicBezTo>
                    <a:pt x="967" y="35"/>
                    <a:pt x="967" y="35"/>
                    <a:pt x="967" y="34"/>
                  </a:cubicBezTo>
                  <a:close/>
                  <a:moveTo>
                    <a:pt x="1049" y="35"/>
                  </a:moveTo>
                  <a:cubicBezTo>
                    <a:pt x="1049" y="35"/>
                    <a:pt x="1050" y="35"/>
                    <a:pt x="1050" y="34"/>
                  </a:cubicBezTo>
                  <a:cubicBezTo>
                    <a:pt x="1050" y="34"/>
                    <a:pt x="1049" y="34"/>
                    <a:pt x="1049" y="35"/>
                  </a:cubicBezTo>
                  <a:close/>
                  <a:moveTo>
                    <a:pt x="1071" y="34"/>
                  </a:moveTo>
                  <a:cubicBezTo>
                    <a:pt x="1071" y="35"/>
                    <a:pt x="1071" y="35"/>
                    <a:pt x="1072" y="35"/>
                  </a:cubicBezTo>
                  <a:cubicBezTo>
                    <a:pt x="1072" y="34"/>
                    <a:pt x="1071" y="34"/>
                    <a:pt x="1071" y="34"/>
                  </a:cubicBezTo>
                  <a:close/>
                  <a:moveTo>
                    <a:pt x="1122" y="35"/>
                  </a:moveTo>
                  <a:cubicBezTo>
                    <a:pt x="1122" y="35"/>
                    <a:pt x="1122" y="35"/>
                    <a:pt x="1122" y="34"/>
                  </a:cubicBezTo>
                  <a:cubicBezTo>
                    <a:pt x="1122" y="34"/>
                    <a:pt x="1122" y="34"/>
                    <a:pt x="1122" y="35"/>
                  </a:cubicBezTo>
                  <a:close/>
                  <a:moveTo>
                    <a:pt x="1142" y="34"/>
                  </a:moveTo>
                  <a:cubicBezTo>
                    <a:pt x="1142" y="35"/>
                    <a:pt x="1142" y="35"/>
                    <a:pt x="1143" y="35"/>
                  </a:cubicBezTo>
                  <a:cubicBezTo>
                    <a:pt x="1143" y="34"/>
                    <a:pt x="1142" y="34"/>
                    <a:pt x="1142" y="34"/>
                  </a:cubicBezTo>
                  <a:close/>
                  <a:moveTo>
                    <a:pt x="1249" y="34"/>
                  </a:moveTo>
                  <a:cubicBezTo>
                    <a:pt x="1249" y="35"/>
                    <a:pt x="1249" y="35"/>
                    <a:pt x="1250" y="35"/>
                  </a:cubicBezTo>
                  <a:cubicBezTo>
                    <a:pt x="1249" y="34"/>
                    <a:pt x="1249" y="34"/>
                    <a:pt x="1249" y="34"/>
                  </a:cubicBezTo>
                  <a:close/>
                  <a:moveTo>
                    <a:pt x="1298" y="35"/>
                  </a:moveTo>
                  <a:cubicBezTo>
                    <a:pt x="1299" y="35"/>
                    <a:pt x="1299" y="35"/>
                    <a:pt x="1299" y="34"/>
                  </a:cubicBezTo>
                  <a:cubicBezTo>
                    <a:pt x="1299" y="34"/>
                    <a:pt x="1299" y="34"/>
                    <a:pt x="1298" y="35"/>
                  </a:cubicBezTo>
                  <a:close/>
                  <a:moveTo>
                    <a:pt x="644" y="35"/>
                  </a:moveTo>
                  <a:cubicBezTo>
                    <a:pt x="644" y="35"/>
                    <a:pt x="644" y="35"/>
                    <a:pt x="644" y="35"/>
                  </a:cubicBezTo>
                  <a:cubicBezTo>
                    <a:pt x="644" y="35"/>
                    <a:pt x="644" y="35"/>
                    <a:pt x="644" y="35"/>
                  </a:cubicBezTo>
                  <a:close/>
                  <a:moveTo>
                    <a:pt x="656" y="35"/>
                  </a:moveTo>
                  <a:cubicBezTo>
                    <a:pt x="655" y="35"/>
                    <a:pt x="655" y="35"/>
                    <a:pt x="655" y="35"/>
                  </a:cubicBezTo>
                  <a:cubicBezTo>
                    <a:pt x="656" y="35"/>
                    <a:pt x="656" y="35"/>
                    <a:pt x="656" y="35"/>
                  </a:cubicBezTo>
                  <a:close/>
                  <a:moveTo>
                    <a:pt x="670" y="35"/>
                  </a:moveTo>
                  <a:cubicBezTo>
                    <a:pt x="670" y="35"/>
                    <a:pt x="671" y="35"/>
                    <a:pt x="671" y="35"/>
                  </a:cubicBezTo>
                  <a:cubicBezTo>
                    <a:pt x="670" y="35"/>
                    <a:pt x="670" y="35"/>
                    <a:pt x="670" y="35"/>
                  </a:cubicBezTo>
                  <a:close/>
                  <a:moveTo>
                    <a:pt x="694" y="35"/>
                  </a:moveTo>
                  <a:cubicBezTo>
                    <a:pt x="695" y="35"/>
                    <a:pt x="695" y="35"/>
                    <a:pt x="695" y="35"/>
                  </a:cubicBezTo>
                  <a:cubicBezTo>
                    <a:pt x="695" y="35"/>
                    <a:pt x="695" y="35"/>
                    <a:pt x="694" y="35"/>
                  </a:cubicBezTo>
                  <a:close/>
                  <a:moveTo>
                    <a:pt x="766" y="35"/>
                  </a:moveTo>
                  <a:cubicBezTo>
                    <a:pt x="766" y="35"/>
                    <a:pt x="767" y="35"/>
                    <a:pt x="767" y="35"/>
                  </a:cubicBezTo>
                  <a:cubicBezTo>
                    <a:pt x="767" y="35"/>
                    <a:pt x="766" y="35"/>
                    <a:pt x="766" y="35"/>
                  </a:cubicBezTo>
                  <a:close/>
                  <a:moveTo>
                    <a:pt x="790" y="35"/>
                  </a:moveTo>
                  <a:cubicBezTo>
                    <a:pt x="790" y="35"/>
                    <a:pt x="790" y="35"/>
                    <a:pt x="790" y="35"/>
                  </a:cubicBezTo>
                  <a:cubicBezTo>
                    <a:pt x="790" y="35"/>
                    <a:pt x="790" y="35"/>
                    <a:pt x="790" y="35"/>
                  </a:cubicBezTo>
                  <a:close/>
                  <a:moveTo>
                    <a:pt x="838" y="35"/>
                  </a:moveTo>
                  <a:cubicBezTo>
                    <a:pt x="838" y="35"/>
                    <a:pt x="838" y="35"/>
                    <a:pt x="839" y="35"/>
                  </a:cubicBezTo>
                  <a:cubicBezTo>
                    <a:pt x="838" y="35"/>
                    <a:pt x="838" y="35"/>
                    <a:pt x="838" y="35"/>
                  </a:cubicBezTo>
                  <a:close/>
                  <a:moveTo>
                    <a:pt x="858" y="35"/>
                  </a:moveTo>
                  <a:cubicBezTo>
                    <a:pt x="858" y="35"/>
                    <a:pt x="859" y="35"/>
                    <a:pt x="859" y="35"/>
                  </a:cubicBezTo>
                  <a:cubicBezTo>
                    <a:pt x="859" y="35"/>
                    <a:pt x="859" y="35"/>
                    <a:pt x="858" y="35"/>
                  </a:cubicBezTo>
                  <a:close/>
                  <a:moveTo>
                    <a:pt x="879" y="35"/>
                  </a:moveTo>
                  <a:cubicBezTo>
                    <a:pt x="879" y="35"/>
                    <a:pt x="880" y="35"/>
                    <a:pt x="880" y="35"/>
                  </a:cubicBezTo>
                  <a:cubicBezTo>
                    <a:pt x="879" y="35"/>
                    <a:pt x="879" y="35"/>
                    <a:pt x="879" y="35"/>
                  </a:cubicBezTo>
                  <a:close/>
                  <a:moveTo>
                    <a:pt x="901" y="35"/>
                  </a:moveTo>
                  <a:cubicBezTo>
                    <a:pt x="901" y="35"/>
                    <a:pt x="902" y="35"/>
                    <a:pt x="902" y="35"/>
                  </a:cubicBezTo>
                  <a:cubicBezTo>
                    <a:pt x="902" y="35"/>
                    <a:pt x="901" y="35"/>
                    <a:pt x="901" y="35"/>
                  </a:cubicBezTo>
                  <a:close/>
                  <a:moveTo>
                    <a:pt x="1048" y="35"/>
                  </a:moveTo>
                  <a:cubicBezTo>
                    <a:pt x="1048" y="35"/>
                    <a:pt x="1049" y="35"/>
                    <a:pt x="1049" y="35"/>
                  </a:cubicBezTo>
                  <a:cubicBezTo>
                    <a:pt x="1049" y="35"/>
                    <a:pt x="1048" y="35"/>
                    <a:pt x="1048" y="35"/>
                  </a:cubicBezTo>
                  <a:close/>
                  <a:moveTo>
                    <a:pt x="1072" y="35"/>
                  </a:moveTo>
                  <a:cubicBezTo>
                    <a:pt x="1072" y="35"/>
                    <a:pt x="1072" y="35"/>
                    <a:pt x="1073" y="35"/>
                  </a:cubicBezTo>
                  <a:cubicBezTo>
                    <a:pt x="1073" y="35"/>
                    <a:pt x="1072" y="35"/>
                    <a:pt x="1072" y="35"/>
                  </a:cubicBezTo>
                  <a:close/>
                  <a:moveTo>
                    <a:pt x="1121" y="35"/>
                  </a:moveTo>
                  <a:cubicBezTo>
                    <a:pt x="1121" y="35"/>
                    <a:pt x="1121" y="35"/>
                    <a:pt x="1122" y="35"/>
                  </a:cubicBezTo>
                  <a:cubicBezTo>
                    <a:pt x="1121" y="35"/>
                    <a:pt x="1121" y="35"/>
                    <a:pt x="1121" y="35"/>
                  </a:cubicBezTo>
                  <a:close/>
                  <a:moveTo>
                    <a:pt x="1226" y="35"/>
                  </a:moveTo>
                  <a:cubicBezTo>
                    <a:pt x="1226" y="35"/>
                    <a:pt x="1227" y="35"/>
                    <a:pt x="1227" y="35"/>
                  </a:cubicBezTo>
                  <a:cubicBezTo>
                    <a:pt x="1226" y="35"/>
                    <a:pt x="1226" y="35"/>
                    <a:pt x="1226" y="35"/>
                  </a:cubicBezTo>
                  <a:close/>
                  <a:moveTo>
                    <a:pt x="1250" y="35"/>
                  </a:moveTo>
                  <a:cubicBezTo>
                    <a:pt x="1250" y="35"/>
                    <a:pt x="1250" y="35"/>
                    <a:pt x="1250" y="35"/>
                  </a:cubicBezTo>
                  <a:cubicBezTo>
                    <a:pt x="1250" y="35"/>
                    <a:pt x="1250" y="35"/>
                    <a:pt x="1250" y="35"/>
                  </a:cubicBezTo>
                  <a:close/>
                  <a:moveTo>
                    <a:pt x="1298" y="35"/>
                  </a:moveTo>
                  <a:cubicBezTo>
                    <a:pt x="1298" y="35"/>
                    <a:pt x="1298" y="35"/>
                    <a:pt x="1298" y="35"/>
                  </a:cubicBezTo>
                  <a:cubicBezTo>
                    <a:pt x="1298" y="35"/>
                    <a:pt x="1298" y="35"/>
                    <a:pt x="1298" y="35"/>
                  </a:cubicBezTo>
                  <a:close/>
                  <a:moveTo>
                    <a:pt x="605" y="35"/>
                  </a:moveTo>
                  <a:cubicBezTo>
                    <a:pt x="605" y="35"/>
                    <a:pt x="605" y="36"/>
                    <a:pt x="605" y="36"/>
                  </a:cubicBezTo>
                  <a:cubicBezTo>
                    <a:pt x="605" y="35"/>
                    <a:pt x="605" y="35"/>
                    <a:pt x="605" y="35"/>
                  </a:cubicBezTo>
                  <a:close/>
                  <a:moveTo>
                    <a:pt x="695" y="35"/>
                  </a:moveTo>
                  <a:cubicBezTo>
                    <a:pt x="695" y="35"/>
                    <a:pt x="696" y="35"/>
                    <a:pt x="696" y="35"/>
                  </a:cubicBezTo>
                  <a:cubicBezTo>
                    <a:pt x="696" y="35"/>
                    <a:pt x="695" y="35"/>
                    <a:pt x="695" y="35"/>
                  </a:cubicBezTo>
                  <a:close/>
                  <a:moveTo>
                    <a:pt x="790" y="35"/>
                  </a:moveTo>
                  <a:cubicBezTo>
                    <a:pt x="791" y="35"/>
                    <a:pt x="791" y="35"/>
                    <a:pt x="791" y="35"/>
                  </a:cubicBezTo>
                  <a:cubicBezTo>
                    <a:pt x="791" y="35"/>
                    <a:pt x="791" y="35"/>
                    <a:pt x="790" y="35"/>
                  </a:cubicBezTo>
                  <a:close/>
                  <a:moveTo>
                    <a:pt x="837" y="35"/>
                  </a:moveTo>
                  <a:cubicBezTo>
                    <a:pt x="837" y="35"/>
                    <a:pt x="838" y="35"/>
                    <a:pt x="838" y="35"/>
                  </a:cubicBezTo>
                  <a:cubicBezTo>
                    <a:pt x="838" y="35"/>
                    <a:pt x="837" y="35"/>
                    <a:pt x="837" y="35"/>
                  </a:cubicBezTo>
                  <a:close/>
                  <a:moveTo>
                    <a:pt x="753" y="47"/>
                  </a:moveTo>
                  <a:cubicBezTo>
                    <a:pt x="753" y="46"/>
                    <a:pt x="753" y="46"/>
                    <a:pt x="753" y="46"/>
                  </a:cubicBezTo>
                  <a:cubicBezTo>
                    <a:pt x="753" y="46"/>
                    <a:pt x="753" y="46"/>
                    <a:pt x="753" y="47"/>
                  </a:cubicBezTo>
                  <a:close/>
                  <a:moveTo>
                    <a:pt x="638" y="52"/>
                  </a:moveTo>
                  <a:cubicBezTo>
                    <a:pt x="638" y="51"/>
                    <a:pt x="638" y="51"/>
                    <a:pt x="638" y="51"/>
                  </a:cubicBezTo>
                  <a:cubicBezTo>
                    <a:pt x="638" y="51"/>
                    <a:pt x="638" y="51"/>
                    <a:pt x="638" y="52"/>
                  </a:cubicBezTo>
                  <a:close/>
                  <a:moveTo>
                    <a:pt x="967" y="35"/>
                  </a:moveTo>
                  <a:cubicBezTo>
                    <a:pt x="967" y="35"/>
                    <a:pt x="967" y="35"/>
                    <a:pt x="967" y="36"/>
                  </a:cubicBezTo>
                  <a:cubicBezTo>
                    <a:pt x="967" y="36"/>
                    <a:pt x="967" y="35"/>
                    <a:pt x="967" y="35"/>
                  </a:cubicBezTo>
                  <a:close/>
                  <a:moveTo>
                    <a:pt x="1047" y="35"/>
                  </a:moveTo>
                  <a:cubicBezTo>
                    <a:pt x="1048" y="35"/>
                    <a:pt x="1048" y="35"/>
                    <a:pt x="1048" y="35"/>
                  </a:cubicBezTo>
                  <a:cubicBezTo>
                    <a:pt x="1048" y="35"/>
                    <a:pt x="1048" y="35"/>
                    <a:pt x="1047" y="35"/>
                  </a:cubicBezTo>
                  <a:close/>
                  <a:moveTo>
                    <a:pt x="1073" y="35"/>
                  </a:moveTo>
                  <a:cubicBezTo>
                    <a:pt x="1073" y="35"/>
                    <a:pt x="1073" y="35"/>
                    <a:pt x="1073" y="35"/>
                  </a:cubicBezTo>
                  <a:cubicBezTo>
                    <a:pt x="1073" y="35"/>
                    <a:pt x="1073" y="35"/>
                    <a:pt x="1073" y="35"/>
                  </a:cubicBezTo>
                  <a:close/>
                  <a:moveTo>
                    <a:pt x="1120" y="35"/>
                  </a:moveTo>
                  <a:cubicBezTo>
                    <a:pt x="1120" y="35"/>
                    <a:pt x="1121" y="35"/>
                    <a:pt x="1121" y="35"/>
                  </a:cubicBezTo>
                  <a:cubicBezTo>
                    <a:pt x="1121" y="35"/>
                    <a:pt x="1120" y="35"/>
                    <a:pt x="1120" y="35"/>
                  </a:cubicBezTo>
                  <a:close/>
                  <a:moveTo>
                    <a:pt x="1225" y="35"/>
                  </a:moveTo>
                  <a:cubicBezTo>
                    <a:pt x="1226" y="35"/>
                    <a:pt x="1226" y="35"/>
                    <a:pt x="1226" y="35"/>
                  </a:cubicBezTo>
                  <a:cubicBezTo>
                    <a:pt x="1226" y="35"/>
                    <a:pt x="1225" y="35"/>
                    <a:pt x="1225" y="35"/>
                  </a:cubicBezTo>
                  <a:close/>
                  <a:moveTo>
                    <a:pt x="1251" y="35"/>
                  </a:moveTo>
                  <a:cubicBezTo>
                    <a:pt x="1251" y="35"/>
                    <a:pt x="1251" y="35"/>
                    <a:pt x="1251" y="35"/>
                  </a:cubicBezTo>
                  <a:cubicBezTo>
                    <a:pt x="1251" y="35"/>
                    <a:pt x="1251" y="35"/>
                    <a:pt x="1251" y="35"/>
                  </a:cubicBezTo>
                  <a:close/>
                  <a:moveTo>
                    <a:pt x="549" y="35"/>
                  </a:moveTo>
                  <a:cubicBezTo>
                    <a:pt x="549" y="36"/>
                    <a:pt x="549" y="36"/>
                    <a:pt x="550" y="36"/>
                  </a:cubicBezTo>
                  <a:cubicBezTo>
                    <a:pt x="550" y="36"/>
                    <a:pt x="550" y="36"/>
                    <a:pt x="549" y="35"/>
                  </a:cubicBezTo>
                  <a:close/>
                  <a:moveTo>
                    <a:pt x="593" y="36"/>
                  </a:moveTo>
                  <a:cubicBezTo>
                    <a:pt x="593" y="36"/>
                    <a:pt x="593" y="35"/>
                    <a:pt x="592" y="35"/>
                  </a:cubicBezTo>
                  <a:cubicBezTo>
                    <a:pt x="592" y="36"/>
                    <a:pt x="592" y="36"/>
                    <a:pt x="593" y="36"/>
                  </a:cubicBezTo>
                  <a:close/>
                  <a:moveTo>
                    <a:pt x="655" y="35"/>
                  </a:moveTo>
                  <a:cubicBezTo>
                    <a:pt x="655" y="36"/>
                    <a:pt x="655" y="36"/>
                    <a:pt x="655" y="36"/>
                  </a:cubicBezTo>
                  <a:cubicBezTo>
                    <a:pt x="655" y="36"/>
                    <a:pt x="655" y="36"/>
                    <a:pt x="655" y="35"/>
                  </a:cubicBezTo>
                  <a:close/>
                  <a:moveTo>
                    <a:pt x="831" y="51"/>
                  </a:moveTo>
                  <a:cubicBezTo>
                    <a:pt x="831" y="51"/>
                    <a:pt x="830" y="51"/>
                    <a:pt x="830" y="51"/>
                  </a:cubicBezTo>
                  <a:cubicBezTo>
                    <a:pt x="831" y="51"/>
                    <a:pt x="831" y="51"/>
                    <a:pt x="831" y="51"/>
                  </a:cubicBezTo>
                  <a:close/>
                  <a:moveTo>
                    <a:pt x="696" y="35"/>
                  </a:moveTo>
                  <a:cubicBezTo>
                    <a:pt x="696" y="36"/>
                    <a:pt x="696" y="36"/>
                    <a:pt x="696" y="36"/>
                  </a:cubicBezTo>
                  <a:cubicBezTo>
                    <a:pt x="696" y="35"/>
                    <a:pt x="696" y="35"/>
                    <a:pt x="696" y="35"/>
                  </a:cubicBezTo>
                  <a:close/>
                  <a:moveTo>
                    <a:pt x="764" y="36"/>
                  </a:moveTo>
                  <a:cubicBezTo>
                    <a:pt x="765" y="36"/>
                    <a:pt x="765" y="36"/>
                    <a:pt x="765" y="35"/>
                  </a:cubicBezTo>
                  <a:cubicBezTo>
                    <a:pt x="765" y="35"/>
                    <a:pt x="765" y="35"/>
                    <a:pt x="764" y="36"/>
                  </a:cubicBezTo>
                  <a:close/>
                  <a:moveTo>
                    <a:pt x="791" y="35"/>
                  </a:moveTo>
                  <a:cubicBezTo>
                    <a:pt x="791" y="36"/>
                    <a:pt x="792" y="36"/>
                    <a:pt x="792" y="36"/>
                  </a:cubicBezTo>
                  <a:cubicBezTo>
                    <a:pt x="792" y="35"/>
                    <a:pt x="791" y="35"/>
                    <a:pt x="791" y="35"/>
                  </a:cubicBezTo>
                  <a:close/>
                  <a:moveTo>
                    <a:pt x="1084" y="46"/>
                  </a:moveTo>
                  <a:cubicBezTo>
                    <a:pt x="1084" y="46"/>
                    <a:pt x="1084" y="46"/>
                    <a:pt x="1084" y="47"/>
                  </a:cubicBezTo>
                  <a:cubicBezTo>
                    <a:pt x="1084" y="46"/>
                    <a:pt x="1084" y="46"/>
                    <a:pt x="1084" y="46"/>
                  </a:cubicBezTo>
                  <a:close/>
                  <a:moveTo>
                    <a:pt x="859" y="35"/>
                  </a:moveTo>
                  <a:cubicBezTo>
                    <a:pt x="860" y="36"/>
                    <a:pt x="860" y="36"/>
                    <a:pt x="860" y="36"/>
                  </a:cubicBezTo>
                  <a:cubicBezTo>
                    <a:pt x="860" y="35"/>
                    <a:pt x="860" y="35"/>
                    <a:pt x="859" y="35"/>
                  </a:cubicBezTo>
                  <a:close/>
                  <a:moveTo>
                    <a:pt x="1032" y="51"/>
                  </a:moveTo>
                  <a:cubicBezTo>
                    <a:pt x="1033" y="51"/>
                    <a:pt x="1033" y="51"/>
                    <a:pt x="1033" y="51"/>
                  </a:cubicBezTo>
                  <a:cubicBezTo>
                    <a:pt x="1032" y="51"/>
                    <a:pt x="1032" y="51"/>
                    <a:pt x="1032" y="51"/>
                  </a:cubicBezTo>
                  <a:close/>
                  <a:moveTo>
                    <a:pt x="954" y="36"/>
                  </a:moveTo>
                  <a:cubicBezTo>
                    <a:pt x="954" y="36"/>
                    <a:pt x="954" y="36"/>
                    <a:pt x="954" y="35"/>
                  </a:cubicBezTo>
                  <a:cubicBezTo>
                    <a:pt x="954" y="36"/>
                    <a:pt x="954" y="36"/>
                    <a:pt x="954" y="36"/>
                  </a:cubicBezTo>
                  <a:close/>
                  <a:moveTo>
                    <a:pt x="1047" y="36"/>
                  </a:moveTo>
                  <a:cubicBezTo>
                    <a:pt x="1047" y="36"/>
                    <a:pt x="1047" y="36"/>
                    <a:pt x="1047" y="35"/>
                  </a:cubicBezTo>
                  <a:cubicBezTo>
                    <a:pt x="1047" y="35"/>
                    <a:pt x="1047" y="35"/>
                    <a:pt x="1047" y="36"/>
                  </a:cubicBezTo>
                  <a:close/>
                  <a:moveTo>
                    <a:pt x="1073" y="35"/>
                  </a:moveTo>
                  <a:cubicBezTo>
                    <a:pt x="1074" y="36"/>
                    <a:pt x="1074" y="36"/>
                    <a:pt x="1074" y="36"/>
                  </a:cubicBezTo>
                  <a:cubicBezTo>
                    <a:pt x="1074" y="35"/>
                    <a:pt x="1074" y="35"/>
                    <a:pt x="1073" y="35"/>
                  </a:cubicBezTo>
                  <a:close/>
                  <a:moveTo>
                    <a:pt x="1119" y="36"/>
                  </a:moveTo>
                  <a:cubicBezTo>
                    <a:pt x="1120" y="36"/>
                    <a:pt x="1120" y="36"/>
                    <a:pt x="1120" y="35"/>
                  </a:cubicBezTo>
                  <a:cubicBezTo>
                    <a:pt x="1120" y="35"/>
                    <a:pt x="1120" y="35"/>
                    <a:pt x="1119" y="36"/>
                  </a:cubicBezTo>
                  <a:close/>
                  <a:moveTo>
                    <a:pt x="1144" y="35"/>
                  </a:moveTo>
                  <a:cubicBezTo>
                    <a:pt x="1144" y="36"/>
                    <a:pt x="1145" y="36"/>
                    <a:pt x="1145" y="36"/>
                  </a:cubicBezTo>
                  <a:cubicBezTo>
                    <a:pt x="1145" y="35"/>
                    <a:pt x="1144" y="35"/>
                    <a:pt x="1144" y="35"/>
                  </a:cubicBezTo>
                  <a:close/>
                  <a:moveTo>
                    <a:pt x="1225" y="36"/>
                  </a:moveTo>
                  <a:cubicBezTo>
                    <a:pt x="1225" y="36"/>
                    <a:pt x="1225" y="36"/>
                    <a:pt x="1225" y="35"/>
                  </a:cubicBezTo>
                  <a:cubicBezTo>
                    <a:pt x="1225" y="35"/>
                    <a:pt x="1225" y="35"/>
                    <a:pt x="1225" y="36"/>
                  </a:cubicBezTo>
                  <a:close/>
                  <a:moveTo>
                    <a:pt x="1251" y="35"/>
                  </a:moveTo>
                  <a:cubicBezTo>
                    <a:pt x="1251" y="36"/>
                    <a:pt x="1252" y="36"/>
                    <a:pt x="1252" y="36"/>
                  </a:cubicBezTo>
                  <a:cubicBezTo>
                    <a:pt x="1252" y="35"/>
                    <a:pt x="1252" y="35"/>
                    <a:pt x="1251" y="35"/>
                  </a:cubicBezTo>
                  <a:close/>
                  <a:moveTo>
                    <a:pt x="1297" y="36"/>
                  </a:moveTo>
                  <a:cubicBezTo>
                    <a:pt x="1297" y="36"/>
                    <a:pt x="1297" y="36"/>
                    <a:pt x="1297" y="35"/>
                  </a:cubicBezTo>
                  <a:cubicBezTo>
                    <a:pt x="1297" y="35"/>
                    <a:pt x="1297" y="35"/>
                    <a:pt x="1297" y="36"/>
                  </a:cubicBezTo>
                  <a:close/>
                  <a:moveTo>
                    <a:pt x="668" y="36"/>
                  </a:moveTo>
                  <a:cubicBezTo>
                    <a:pt x="668" y="36"/>
                    <a:pt x="668" y="36"/>
                    <a:pt x="669" y="36"/>
                  </a:cubicBezTo>
                  <a:cubicBezTo>
                    <a:pt x="668" y="36"/>
                    <a:pt x="668" y="36"/>
                    <a:pt x="668" y="36"/>
                  </a:cubicBezTo>
                  <a:close/>
                  <a:moveTo>
                    <a:pt x="1296" y="46"/>
                  </a:moveTo>
                  <a:cubicBezTo>
                    <a:pt x="1296" y="46"/>
                    <a:pt x="1296" y="46"/>
                    <a:pt x="1296" y="46"/>
                  </a:cubicBezTo>
                  <a:cubicBezTo>
                    <a:pt x="1296" y="46"/>
                    <a:pt x="1296" y="46"/>
                    <a:pt x="1296" y="46"/>
                  </a:cubicBezTo>
                  <a:close/>
                  <a:moveTo>
                    <a:pt x="792" y="36"/>
                  </a:moveTo>
                  <a:cubicBezTo>
                    <a:pt x="792" y="36"/>
                    <a:pt x="792" y="36"/>
                    <a:pt x="793" y="36"/>
                  </a:cubicBezTo>
                  <a:cubicBezTo>
                    <a:pt x="792" y="36"/>
                    <a:pt x="792" y="36"/>
                    <a:pt x="792" y="36"/>
                  </a:cubicBezTo>
                  <a:close/>
                  <a:moveTo>
                    <a:pt x="836" y="36"/>
                  </a:moveTo>
                  <a:cubicBezTo>
                    <a:pt x="836" y="36"/>
                    <a:pt x="837" y="36"/>
                    <a:pt x="837" y="36"/>
                  </a:cubicBezTo>
                  <a:cubicBezTo>
                    <a:pt x="836" y="36"/>
                    <a:pt x="836" y="36"/>
                    <a:pt x="836" y="36"/>
                  </a:cubicBezTo>
                  <a:close/>
                  <a:moveTo>
                    <a:pt x="860" y="36"/>
                  </a:moveTo>
                  <a:cubicBezTo>
                    <a:pt x="860" y="36"/>
                    <a:pt x="860" y="36"/>
                    <a:pt x="861" y="36"/>
                  </a:cubicBezTo>
                  <a:cubicBezTo>
                    <a:pt x="861" y="36"/>
                    <a:pt x="860" y="36"/>
                    <a:pt x="860" y="36"/>
                  </a:cubicBezTo>
                  <a:close/>
                  <a:moveTo>
                    <a:pt x="877" y="36"/>
                  </a:moveTo>
                  <a:cubicBezTo>
                    <a:pt x="877" y="36"/>
                    <a:pt x="878" y="36"/>
                    <a:pt x="878" y="36"/>
                  </a:cubicBezTo>
                  <a:cubicBezTo>
                    <a:pt x="878" y="36"/>
                    <a:pt x="877" y="36"/>
                    <a:pt x="877" y="36"/>
                  </a:cubicBezTo>
                  <a:close/>
                  <a:moveTo>
                    <a:pt x="903" y="36"/>
                  </a:moveTo>
                  <a:cubicBezTo>
                    <a:pt x="903" y="36"/>
                    <a:pt x="903" y="36"/>
                    <a:pt x="904" y="36"/>
                  </a:cubicBezTo>
                  <a:cubicBezTo>
                    <a:pt x="903" y="36"/>
                    <a:pt x="903" y="36"/>
                    <a:pt x="903" y="36"/>
                  </a:cubicBezTo>
                  <a:close/>
                  <a:moveTo>
                    <a:pt x="967" y="36"/>
                  </a:moveTo>
                  <a:cubicBezTo>
                    <a:pt x="966" y="36"/>
                    <a:pt x="966" y="36"/>
                    <a:pt x="966" y="36"/>
                  </a:cubicBezTo>
                  <a:cubicBezTo>
                    <a:pt x="967" y="36"/>
                    <a:pt x="967" y="36"/>
                    <a:pt x="967" y="36"/>
                  </a:cubicBezTo>
                  <a:close/>
                  <a:moveTo>
                    <a:pt x="1046" y="36"/>
                  </a:moveTo>
                  <a:cubicBezTo>
                    <a:pt x="1046" y="36"/>
                    <a:pt x="1047" y="36"/>
                    <a:pt x="1047" y="36"/>
                  </a:cubicBezTo>
                  <a:cubicBezTo>
                    <a:pt x="1046" y="36"/>
                    <a:pt x="1046" y="36"/>
                    <a:pt x="1046" y="36"/>
                  </a:cubicBezTo>
                  <a:close/>
                  <a:moveTo>
                    <a:pt x="1142" y="51"/>
                  </a:moveTo>
                  <a:cubicBezTo>
                    <a:pt x="1142" y="51"/>
                    <a:pt x="1142" y="51"/>
                    <a:pt x="1142" y="51"/>
                  </a:cubicBezTo>
                  <a:cubicBezTo>
                    <a:pt x="1142" y="51"/>
                    <a:pt x="1142" y="51"/>
                    <a:pt x="1142" y="51"/>
                  </a:cubicBezTo>
                  <a:close/>
                  <a:moveTo>
                    <a:pt x="1119" y="36"/>
                  </a:moveTo>
                  <a:cubicBezTo>
                    <a:pt x="1119" y="36"/>
                    <a:pt x="1119" y="36"/>
                    <a:pt x="1119" y="36"/>
                  </a:cubicBezTo>
                  <a:cubicBezTo>
                    <a:pt x="1119" y="36"/>
                    <a:pt x="1119" y="36"/>
                    <a:pt x="1119" y="36"/>
                  </a:cubicBezTo>
                  <a:close/>
                  <a:moveTo>
                    <a:pt x="1566" y="47"/>
                  </a:moveTo>
                  <a:cubicBezTo>
                    <a:pt x="1567" y="46"/>
                    <a:pt x="1567" y="46"/>
                    <a:pt x="1567" y="46"/>
                  </a:cubicBezTo>
                  <a:cubicBezTo>
                    <a:pt x="1566" y="46"/>
                    <a:pt x="1566" y="46"/>
                    <a:pt x="1566" y="47"/>
                  </a:cubicBezTo>
                  <a:close/>
                  <a:moveTo>
                    <a:pt x="1224" y="36"/>
                  </a:moveTo>
                  <a:cubicBezTo>
                    <a:pt x="1224" y="36"/>
                    <a:pt x="1224" y="36"/>
                    <a:pt x="1225" y="36"/>
                  </a:cubicBezTo>
                  <a:cubicBezTo>
                    <a:pt x="1224" y="36"/>
                    <a:pt x="1224" y="36"/>
                    <a:pt x="1224" y="36"/>
                  </a:cubicBezTo>
                  <a:close/>
                  <a:moveTo>
                    <a:pt x="1735" y="47"/>
                  </a:moveTo>
                  <a:cubicBezTo>
                    <a:pt x="1735" y="46"/>
                    <a:pt x="1735" y="46"/>
                    <a:pt x="1735" y="46"/>
                  </a:cubicBezTo>
                  <a:cubicBezTo>
                    <a:pt x="1735" y="46"/>
                    <a:pt x="1735" y="46"/>
                    <a:pt x="1735" y="47"/>
                  </a:cubicBezTo>
                  <a:close/>
                  <a:moveTo>
                    <a:pt x="593" y="37"/>
                  </a:moveTo>
                  <a:cubicBezTo>
                    <a:pt x="593" y="36"/>
                    <a:pt x="593" y="36"/>
                    <a:pt x="593" y="36"/>
                  </a:cubicBezTo>
                  <a:cubicBezTo>
                    <a:pt x="593" y="36"/>
                    <a:pt x="593" y="37"/>
                    <a:pt x="593" y="37"/>
                  </a:cubicBezTo>
                  <a:close/>
                  <a:moveTo>
                    <a:pt x="667" y="37"/>
                  </a:moveTo>
                  <a:cubicBezTo>
                    <a:pt x="668" y="36"/>
                    <a:pt x="668" y="36"/>
                    <a:pt x="668" y="36"/>
                  </a:cubicBezTo>
                  <a:cubicBezTo>
                    <a:pt x="668" y="36"/>
                    <a:pt x="667" y="36"/>
                    <a:pt x="667" y="37"/>
                  </a:cubicBezTo>
                  <a:close/>
                  <a:moveTo>
                    <a:pt x="560" y="46"/>
                  </a:moveTo>
                  <a:cubicBezTo>
                    <a:pt x="560" y="46"/>
                    <a:pt x="560" y="47"/>
                    <a:pt x="560" y="47"/>
                  </a:cubicBezTo>
                  <a:cubicBezTo>
                    <a:pt x="560" y="46"/>
                    <a:pt x="560" y="46"/>
                    <a:pt x="560" y="46"/>
                  </a:cubicBezTo>
                  <a:close/>
                  <a:moveTo>
                    <a:pt x="793" y="36"/>
                  </a:moveTo>
                  <a:cubicBezTo>
                    <a:pt x="793" y="36"/>
                    <a:pt x="793" y="36"/>
                    <a:pt x="793" y="37"/>
                  </a:cubicBezTo>
                  <a:cubicBezTo>
                    <a:pt x="793" y="36"/>
                    <a:pt x="793" y="36"/>
                    <a:pt x="793" y="36"/>
                  </a:cubicBezTo>
                  <a:close/>
                  <a:moveTo>
                    <a:pt x="1210" y="51"/>
                  </a:moveTo>
                  <a:cubicBezTo>
                    <a:pt x="1211" y="51"/>
                    <a:pt x="1211" y="51"/>
                    <a:pt x="1211" y="51"/>
                  </a:cubicBezTo>
                  <a:cubicBezTo>
                    <a:pt x="1210" y="51"/>
                    <a:pt x="1210" y="51"/>
                    <a:pt x="1210" y="51"/>
                  </a:cubicBezTo>
                  <a:close/>
                  <a:moveTo>
                    <a:pt x="1045" y="36"/>
                  </a:moveTo>
                  <a:cubicBezTo>
                    <a:pt x="1046" y="36"/>
                    <a:pt x="1046" y="36"/>
                    <a:pt x="1046" y="36"/>
                  </a:cubicBezTo>
                  <a:cubicBezTo>
                    <a:pt x="1046" y="36"/>
                    <a:pt x="1045" y="36"/>
                    <a:pt x="1045" y="36"/>
                  </a:cubicBezTo>
                  <a:close/>
                  <a:moveTo>
                    <a:pt x="696" y="47"/>
                  </a:moveTo>
                  <a:cubicBezTo>
                    <a:pt x="696" y="46"/>
                    <a:pt x="696" y="46"/>
                    <a:pt x="695" y="46"/>
                  </a:cubicBezTo>
                  <a:cubicBezTo>
                    <a:pt x="696" y="46"/>
                    <a:pt x="696" y="47"/>
                    <a:pt x="696" y="47"/>
                  </a:cubicBezTo>
                  <a:close/>
                  <a:moveTo>
                    <a:pt x="802" y="46"/>
                  </a:moveTo>
                  <a:cubicBezTo>
                    <a:pt x="802" y="46"/>
                    <a:pt x="802" y="47"/>
                    <a:pt x="802" y="47"/>
                  </a:cubicBezTo>
                  <a:cubicBezTo>
                    <a:pt x="802" y="47"/>
                    <a:pt x="802" y="46"/>
                    <a:pt x="802" y="46"/>
                  </a:cubicBezTo>
                  <a:close/>
                  <a:moveTo>
                    <a:pt x="1145" y="36"/>
                  </a:moveTo>
                  <a:cubicBezTo>
                    <a:pt x="1145" y="36"/>
                    <a:pt x="1146" y="36"/>
                    <a:pt x="1146" y="36"/>
                  </a:cubicBezTo>
                  <a:cubicBezTo>
                    <a:pt x="1146" y="36"/>
                    <a:pt x="1146" y="36"/>
                    <a:pt x="1145" y="36"/>
                  </a:cubicBezTo>
                  <a:close/>
                  <a:moveTo>
                    <a:pt x="1223" y="36"/>
                  </a:moveTo>
                  <a:cubicBezTo>
                    <a:pt x="1223" y="36"/>
                    <a:pt x="1224" y="36"/>
                    <a:pt x="1224" y="36"/>
                  </a:cubicBezTo>
                  <a:cubicBezTo>
                    <a:pt x="1224" y="36"/>
                    <a:pt x="1223" y="36"/>
                    <a:pt x="1223" y="36"/>
                  </a:cubicBezTo>
                  <a:close/>
                  <a:moveTo>
                    <a:pt x="1252" y="36"/>
                  </a:moveTo>
                  <a:cubicBezTo>
                    <a:pt x="1253" y="36"/>
                    <a:pt x="1253" y="36"/>
                    <a:pt x="1253" y="36"/>
                  </a:cubicBezTo>
                  <a:cubicBezTo>
                    <a:pt x="1253" y="36"/>
                    <a:pt x="1253" y="36"/>
                    <a:pt x="1252" y="36"/>
                  </a:cubicBezTo>
                  <a:close/>
                  <a:moveTo>
                    <a:pt x="550" y="36"/>
                  </a:moveTo>
                  <a:cubicBezTo>
                    <a:pt x="550" y="37"/>
                    <a:pt x="550" y="37"/>
                    <a:pt x="550" y="37"/>
                  </a:cubicBezTo>
                  <a:cubicBezTo>
                    <a:pt x="550" y="37"/>
                    <a:pt x="550" y="37"/>
                    <a:pt x="550" y="36"/>
                  </a:cubicBezTo>
                  <a:close/>
                  <a:moveTo>
                    <a:pt x="643" y="37"/>
                  </a:moveTo>
                  <a:cubicBezTo>
                    <a:pt x="644" y="37"/>
                    <a:pt x="644" y="37"/>
                    <a:pt x="644" y="36"/>
                  </a:cubicBezTo>
                  <a:cubicBezTo>
                    <a:pt x="643" y="37"/>
                    <a:pt x="643" y="37"/>
                    <a:pt x="643" y="37"/>
                  </a:cubicBezTo>
                  <a:close/>
                  <a:moveTo>
                    <a:pt x="655" y="36"/>
                  </a:moveTo>
                  <a:cubicBezTo>
                    <a:pt x="655" y="36"/>
                    <a:pt x="655" y="37"/>
                    <a:pt x="655" y="37"/>
                  </a:cubicBezTo>
                  <a:cubicBezTo>
                    <a:pt x="655" y="37"/>
                    <a:pt x="655" y="37"/>
                    <a:pt x="655" y="36"/>
                  </a:cubicBezTo>
                  <a:close/>
                  <a:moveTo>
                    <a:pt x="763" y="37"/>
                  </a:moveTo>
                  <a:cubicBezTo>
                    <a:pt x="763" y="37"/>
                    <a:pt x="763" y="37"/>
                    <a:pt x="763" y="36"/>
                  </a:cubicBezTo>
                  <a:cubicBezTo>
                    <a:pt x="763" y="36"/>
                    <a:pt x="763" y="36"/>
                    <a:pt x="763" y="37"/>
                  </a:cubicBezTo>
                  <a:close/>
                  <a:moveTo>
                    <a:pt x="898" y="47"/>
                  </a:moveTo>
                  <a:cubicBezTo>
                    <a:pt x="898" y="47"/>
                    <a:pt x="898" y="46"/>
                    <a:pt x="898" y="46"/>
                  </a:cubicBezTo>
                  <a:cubicBezTo>
                    <a:pt x="898" y="46"/>
                    <a:pt x="898" y="47"/>
                    <a:pt x="898" y="47"/>
                  </a:cubicBezTo>
                  <a:close/>
                  <a:moveTo>
                    <a:pt x="1035" y="47"/>
                  </a:moveTo>
                  <a:cubicBezTo>
                    <a:pt x="1035" y="47"/>
                    <a:pt x="1035" y="46"/>
                    <a:pt x="1035" y="46"/>
                  </a:cubicBezTo>
                  <a:cubicBezTo>
                    <a:pt x="1035" y="46"/>
                    <a:pt x="1035" y="47"/>
                    <a:pt x="1035" y="47"/>
                  </a:cubicBezTo>
                  <a:close/>
                  <a:moveTo>
                    <a:pt x="1392" y="51"/>
                  </a:moveTo>
                  <a:cubicBezTo>
                    <a:pt x="1391" y="51"/>
                    <a:pt x="1391" y="51"/>
                    <a:pt x="1391" y="51"/>
                  </a:cubicBezTo>
                  <a:cubicBezTo>
                    <a:pt x="1392" y="51"/>
                    <a:pt x="1392" y="51"/>
                    <a:pt x="1392" y="51"/>
                  </a:cubicBezTo>
                  <a:close/>
                  <a:moveTo>
                    <a:pt x="966" y="36"/>
                  </a:moveTo>
                  <a:cubicBezTo>
                    <a:pt x="966" y="37"/>
                    <a:pt x="966" y="37"/>
                    <a:pt x="966" y="37"/>
                  </a:cubicBezTo>
                  <a:cubicBezTo>
                    <a:pt x="966" y="37"/>
                    <a:pt x="966" y="37"/>
                    <a:pt x="966" y="36"/>
                  </a:cubicBezTo>
                  <a:close/>
                  <a:moveTo>
                    <a:pt x="568" y="51"/>
                  </a:moveTo>
                  <a:cubicBezTo>
                    <a:pt x="568" y="51"/>
                    <a:pt x="568" y="51"/>
                    <a:pt x="569" y="51"/>
                  </a:cubicBezTo>
                  <a:cubicBezTo>
                    <a:pt x="569" y="51"/>
                    <a:pt x="568" y="51"/>
                    <a:pt x="568" y="51"/>
                  </a:cubicBezTo>
                  <a:close/>
                  <a:moveTo>
                    <a:pt x="1075" y="36"/>
                  </a:moveTo>
                  <a:cubicBezTo>
                    <a:pt x="1075" y="37"/>
                    <a:pt x="1076" y="37"/>
                    <a:pt x="1076" y="37"/>
                  </a:cubicBezTo>
                  <a:cubicBezTo>
                    <a:pt x="1076" y="36"/>
                    <a:pt x="1076" y="36"/>
                    <a:pt x="1075" y="36"/>
                  </a:cubicBezTo>
                  <a:close/>
                  <a:moveTo>
                    <a:pt x="1118" y="37"/>
                  </a:moveTo>
                  <a:cubicBezTo>
                    <a:pt x="1118" y="37"/>
                    <a:pt x="1118" y="37"/>
                    <a:pt x="1118" y="36"/>
                  </a:cubicBezTo>
                  <a:cubicBezTo>
                    <a:pt x="1118" y="36"/>
                    <a:pt x="1118" y="36"/>
                    <a:pt x="1118" y="37"/>
                  </a:cubicBezTo>
                  <a:close/>
                  <a:moveTo>
                    <a:pt x="1153" y="46"/>
                  </a:moveTo>
                  <a:cubicBezTo>
                    <a:pt x="1153" y="46"/>
                    <a:pt x="1153" y="47"/>
                    <a:pt x="1153" y="47"/>
                  </a:cubicBezTo>
                  <a:cubicBezTo>
                    <a:pt x="1153" y="47"/>
                    <a:pt x="1153" y="46"/>
                    <a:pt x="1153" y="46"/>
                  </a:cubicBezTo>
                  <a:close/>
                  <a:moveTo>
                    <a:pt x="1223" y="37"/>
                  </a:moveTo>
                  <a:cubicBezTo>
                    <a:pt x="1223" y="37"/>
                    <a:pt x="1223" y="37"/>
                    <a:pt x="1223" y="36"/>
                  </a:cubicBezTo>
                  <a:cubicBezTo>
                    <a:pt x="1223" y="36"/>
                    <a:pt x="1223" y="36"/>
                    <a:pt x="1223" y="37"/>
                  </a:cubicBezTo>
                  <a:close/>
                  <a:moveTo>
                    <a:pt x="1253" y="36"/>
                  </a:moveTo>
                  <a:cubicBezTo>
                    <a:pt x="1253" y="37"/>
                    <a:pt x="1253" y="37"/>
                    <a:pt x="1254" y="37"/>
                  </a:cubicBezTo>
                  <a:cubicBezTo>
                    <a:pt x="1254" y="36"/>
                    <a:pt x="1253" y="36"/>
                    <a:pt x="1253" y="36"/>
                  </a:cubicBezTo>
                  <a:close/>
                  <a:moveTo>
                    <a:pt x="1213" y="47"/>
                  </a:moveTo>
                  <a:cubicBezTo>
                    <a:pt x="1213" y="47"/>
                    <a:pt x="1213" y="46"/>
                    <a:pt x="1213" y="46"/>
                  </a:cubicBezTo>
                  <a:cubicBezTo>
                    <a:pt x="1213" y="46"/>
                    <a:pt x="1213" y="47"/>
                    <a:pt x="1213" y="47"/>
                  </a:cubicBezTo>
                  <a:close/>
                  <a:moveTo>
                    <a:pt x="666" y="37"/>
                  </a:moveTo>
                  <a:cubicBezTo>
                    <a:pt x="667" y="37"/>
                    <a:pt x="667" y="37"/>
                    <a:pt x="667" y="37"/>
                  </a:cubicBezTo>
                  <a:cubicBezTo>
                    <a:pt x="667" y="37"/>
                    <a:pt x="666" y="37"/>
                    <a:pt x="666" y="37"/>
                  </a:cubicBezTo>
                  <a:close/>
                  <a:moveTo>
                    <a:pt x="762" y="37"/>
                  </a:moveTo>
                  <a:cubicBezTo>
                    <a:pt x="762" y="37"/>
                    <a:pt x="763" y="37"/>
                    <a:pt x="763" y="37"/>
                  </a:cubicBezTo>
                  <a:cubicBezTo>
                    <a:pt x="762" y="37"/>
                    <a:pt x="762" y="37"/>
                    <a:pt x="762" y="37"/>
                  </a:cubicBezTo>
                  <a:close/>
                  <a:moveTo>
                    <a:pt x="794" y="37"/>
                  </a:moveTo>
                  <a:cubicBezTo>
                    <a:pt x="794" y="37"/>
                    <a:pt x="794" y="37"/>
                    <a:pt x="794" y="37"/>
                  </a:cubicBezTo>
                  <a:cubicBezTo>
                    <a:pt x="794" y="37"/>
                    <a:pt x="794" y="37"/>
                    <a:pt x="794" y="37"/>
                  </a:cubicBezTo>
                  <a:close/>
                  <a:moveTo>
                    <a:pt x="750" y="52"/>
                  </a:moveTo>
                  <a:cubicBezTo>
                    <a:pt x="750" y="52"/>
                    <a:pt x="750" y="51"/>
                    <a:pt x="751" y="51"/>
                  </a:cubicBezTo>
                  <a:cubicBezTo>
                    <a:pt x="750" y="51"/>
                    <a:pt x="750" y="52"/>
                    <a:pt x="750" y="52"/>
                  </a:cubicBezTo>
                  <a:close/>
                  <a:moveTo>
                    <a:pt x="862" y="37"/>
                  </a:moveTo>
                  <a:cubicBezTo>
                    <a:pt x="862" y="37"/>
                    <a:pt x="862" y="37"/>
                    <a:pt x="862" y="37"/>
                  </a:cubicBezTo>
                  <a:cubicBezTo>
                    <a:pt x="862" y="37"/>
                    <a:pt x="862" y="37"/>
                    <a:pt x="862" y="37"/>
                  </a:cubicBezTo>
                  <a:close/>
                  <a:moveTo>
                    <a:pt x="858" y="52"/>
                  </a:moveTo>
                  <a:cubicBezTo>
                    <a:pt x="858" y="51"/>
                    <a:pt x="858" y="51"/>
                    <a:pt x="858" y="51"/>
                  </a:cubicBezTo>
                  <a:cubicBezTo>
                    <a:pt x="858" y="51"/>
                    <a:pt x="858" y="52"/>
                    <a:pt x="858" y="52"/>
                  </a:cubicBezTo>
                  <a:close/>
                  <a:moveTo>
                    <a:pt x="1044" y="37"/>
                  </a:moveTo>
                  <a:cubicBezTo>
                    <a:pt x="1045" y="37"/>
                    <a:pt x="1045" y="37"/>
                    <a:pt x="1045" y="37"/>
                  </a:cubicBezTo>
                  <a:cubicBezTo>
                    <a:pt x="1045" y="37"/>
                    <a:pt x="1044" y="37"/>
                    <a:pt x="1044" y="37"/>
                  </a:cubicBezTo>
                  <a:close/>
                  <a:moveTo>
                    <a:pt x="1382" y="47"/>
                  </a:moveTo>
                  <a:cubicBezTo>
                    <a:pt x="1382" y="47"/>
                    <a:pt x="1382" y="46"/>
                    <a:pt x="1382" y="46"/>
                  </a:cubicBezTo>
                  <a:cubicBezTo>
                    <a:pt x="1382" y="46"/>
                    <a:pt x="1382" y="47"/>
                    <a:pt x="1382" y="47"/>
                  </a:cubicBezTo>
                  <a:close/>
                  <a:moveTo>
                    <a:pt x="1394" y="46"/>
                  </a:moveTo>
                  <a:cubicBezTo>
                    <a:pt x="1394" y="46"/>
                    <a:pt x="1394" y="47"/>
                    <a:pt x="1394" y="47"/>
                  </a:cubicBezTo>
                  <a:cubicBezTo>
                    <a:pt x="1394" y="47"/>
                    <a:pt x="1394" y="46"/>
                    <a:pt x="1394" y="46"/>
                  </a:cubicBezTo>
                  <a:close/>
                  <a:moveTo>
                    <a:pt x="1579" y="46"/>
                  </a:moveTo>
                  <a:cubicBezTo>
                    <a:pt x="1578" y="46"/>
                    <a:pt x="1578" y="47"/>
                    <a:pt x="1578" y="47"/>
                  </a:cubicBezTo>
                  <a:cubicBezTo>
                    <a:pt x="1579" y="47"/>
                    <a:pt x="1579" y="46"/>
                    <a:pt x="1579" y="46"/>
                  </a:cubicBezTo>
                  <a:close/>
                  <a:moveTo>
                    <a:pt x="1681" y="46"/>
                  </a:moveTo>
                  <a:cubicBezTo>
                    <a:pt x="1681" y="46"/>
                    <a:pt x="1681" y="47"/>
                    <a:pt x="1680" y="47"/>
                  </a:cubicBezTo>
                  <a:cubicBezTo>
                    <a:pt x="1681" y="47"/>
                    <a:pt x="1681" y="46"/>
                    <a:pt x="1681" y="46"/>
                  </a:cubicBezTo>
                  <a:close/>
                  <a:moveTo>
                    <a:pt x="1747" y="46"/>
                  </a:moveTo>
                  <a:cubicBezTo>
                    <a:pt x="1746" y="46"/>
                    <a:pt x="1746" y="47"/>
                    <a:pt x="1746" y="47"/>
                  </a:cubicBezTo>
                  <a:cubicBezTo>
                    <a:pt x="1747" y="47"/>
                    <a:pt x="1747" y="46"/>
                    <a:pt x="1747" y="46"/>
                  </a:cubicBezTo>
                  <a:close/>
                  <a:moveTo>
                    <a:pt x="550" y="37"/>
                  </a:moveTo>
                  <a:cubicBezTo>
                    <a:pt x="550" y="37"/>
                    <a:pt x="550" y="38"/>
                    <a:pt x="550" y="38"/>
                  </a:cubicBezTo>
                  <a:cubicBezTo>
                    <a:pt x="550" y="38"/>
                    <a:pt x="550" y="37"/>
                    <a:pt x="550" y="37"/>
                  </a:cubicBezTo>
                  <a:close/>
                  <a:moveTo>
                    <a:pt x="593" y="38"/>
                  </a:moveTo>
                  <a:cubicBezTo>
                    <a:pt x="593" y="37"/>
                    <a:pt x="593" y="37"/>
                    <a:pt x="593" y="37"/>
                  </a:cubicBezTo>
                  <a:cubicBezTo>
                    <a:pt x="593" y="37"/>
                    <a:pt x="593" y="38"/>
                    <a:pt x="593" y="38"/>
                  </a:cubicBezTo>
                  <a:close/>
                  <a:moveTo>
                    <a:pt x="655" y="37"/>
                  </a:moveTo>
                  <a:cubicBezTo>
                    <a:pt x="654" y="37"/>
                    <a:pt x="654" y="38"/>
                    <a:pt x="654" y="38"/>
                  </a:cubicBezTo>
                  <a:cubicBezTo>
                    <a:pt x="655" y="38"/>
                    <a:pt x="655" y="37"/>
                    <a:pt x="655" y="37"/>
                  </a:cubicBezTo>
                  <a:close/>
                  <a:moveTo>
                    <a:pt x="560" y="47"/>
                  </a:moveTo>
                  <a:cubicBezTo>
                    <a:pt x="560" y="47"/>
                    <a:pt x="561" y="47"/>
                    <a:pt x="561" y="47"/>
                  </a:cubicBezTo>
                  <a:cubicBezTo>
                    <a:pt x="561" y="47"/>
                    <a:pt x="561" y="47"/>
                    <a:pt x="560" y="47"/>
                  </a:cubicBezTo>
                  <a:close/>
                  <a:moveTo>
                    <a:pt x="873" y="51"/>
                  </a:moveTo>
                  <a:cubicBezTo>
                    <a:pt x="873" y="51"/>
                    <a:pt x="873" y="51"/>
                    <a:pt x="873" y="52"/>
                  </a:cubicBezTo>
                  <a:cubicBezTo>
                    <a:pt x="873" y="52"/>
                    <a:pt x="873" y="51"/>
                    <a:pt x="873" y="51"/>
                  </a:cubicBezTo>
                  <a:close/>
                  <a:moveTo>
                    <a:pt x="753" y="47"/>
                  </a:moveTo>
                  <a:cubicBezTo>
                    <a:pt x="753" y="47"/>
                    <a:pt x="753" y="47"/>
                    <a:pt x="753" y="47"/>
                  </a:cubicBezTo>
                  <a:cubicBezTo>
                    <a:pt x="753" y="47"/>
                    <a:pt x="753" y="47"/>
                    <a:pt x="753" y="47"/>
                  </a:cubicBezTo>
                  <a:close/>
                  <a:moveTo>
                    <a:pt x="875" y="38"/>
                  </a:moveTo>
                  <a:cubicBezTo>
                    <a:pt x="875" y="38"/>
                    <a:pt x="876" y="37"/>
                    <a:pt x="876" y="37"/>
                  </a:cubicBezTo>
                  <a:cubicBezTo>
                    <a:pt x="875" y="37"/>
                    <a:pt x="875" y="37"/>
                    <a:pt x="875" y="38"/>
                  </a:cubicBezTo>
                  <a:close/>
                  <a:moveTo>
                    <a:pt x="1044" y="38"/>
                  </a:moveTo>
                  <a:cubicBezTo>
                    <a:pt x="1044" y="38"/>
                    <a:pt x="1044" y="37"/>
                    <a:pt x="1044" y="37"/>
                  </a:cubicBezTo>
                  <a:cubicBezTo>
                    <a:pt x="1044" y="37"/>
                    <a:pt x="1044" y="37"/>
                    <a:pt x="1044" y="38"/>
                  </a:cubicBezTo>
                  <a:close/>
                  <a:moveTo>
                    <a:pt x="1084" y="47"/>
                  </a:moveTo>
                  <a:cubicBezTo>
                    <a:pt x="1084" y="47"/>
                    <a:pt x="1084" y="47"/>
                    <a:pt x="1085" y="47"/>
                  </a:cubicBezTo>
                  <a:cubicBezTo>
                    <a:pt x="1085" y="47"/>
                    <a:pt x="1085" y="47"/>
                    <a:pt x="1084" y="47"/>
                  </a:cubicBezTo>
                  <a:close/>
                  <a:moveTo>
                    <a:pt x="1221" y="38"/>
                  </a:moveTo>
                  <a:cubicBezTo>
                    <a:pt x="1222" y="38"/>
                    <a:pt x="1222" y="37"/>
                    <a:pt x="1222" y="37"/>
                  </a:cubicBezTo>
                  <a:cubicBezTo>
                    <a:pt x="1222" y="37"/>
                    <a:pt x="1222" y="37"/>
                    <a:pt x="1221" y="38"/>
                  </a:cubicBezTo>
                  <a:close/>
                  <a:moveTo>
                    <a:pt x="643" y="38"/>
                  </a:moveTo>
                  <a:cubicBezTo>
                    <a:pt x="643" y="38"/>
                    <a:pt x="643" y="38"/>
                    <a:pt x="643" y="37"/>
                  </a:cubicBezTo>
                  <a:cubicBezTo>
                    <a:pt x="643" y="38"/>
                    <a:pt x="643" y="38"/>
                    <a:pt x="643" y="38"/>
                  </a:cubicBezTo>
                  <a:close/>
                  <a:moveTo>
                    <a:pt x="1113" y="51"/>
                  </a:moveTo>
                  <a:cubicBezTo>
                    <a:pt x="1113" y="51"/>
                    <a:pt x="1113" y="51"/>
                    <a:pt x="1113" y="52"/>
                  </a:cubicBezTo>
                  <a:cubicBezTo>
                    <a:pt x="1113" y="52"/>
                    <a:pt x="1113" y="51"/>
                    <a:pt x="1113" y="51"/>
                  </a:cubicBezTo>
                  <a:close/>
                  <a:moveTo>
                    <a:pt x="1292" y="51"/>
                  </a:moveTo>
                  <a:cubicBezTo>
                    <a:pt x="1291" y="51"/>
                    <a:pt x="1291" y="51"/>
                    <a:pt x="1291" y="52"/>
                  </a:cubicBezTo>
                  <a:cubicBezTo>
                    <a:pt x="1292" y="52"/>
                    <a:pt x="1292" y="51"/>
                    <a:pt x="1292" y="51"/>
                  </a:cubicBezTo>
                  <a:close/>
                  <a:moveTo>
                    <a:pt x="966" y="37"/>
                  </a:moveTo>
                  <a:cubicBezTo>
                    <a:pt x="966" y="38"/>
                    <a:pt x="966" y="38"/>
                    <a:pt x="966" y="38"/>
                  </a:cubicBezTo>
                  <a:cubicBezTo>
                    <a:pt x="966" y="38"/>
                    <a:pt x="966" y="38"/>
                    <a:pt x="966" y="37"/>
                  </a:cubicBezTo>
                  <a:close/>
                  <a:moveTo>
                    <a:pt x="597" y="48"/>
                  </a:moveTo>
                  <a:cubicBezTo>
                    <a:pt x="597" y="47"/>
                    <a:pt x="597" y="47"/>
                    <a:pt x="597" y="47"/>
                  </a:cubicBezTo>
                  <a:cubicBezTo>
                    <a:pt x="597" y="47"/>
                    <a:pt x="597" y="47"/>
                    <a:pt x="597" y="48"/>
                  </a:cubicBezTo>
                  <a:close/>
                  <a:moveTo>
                    <a:pt x="609" y="47"/>
                  </a:moveTo>
                  <a:cubicBezTo>
                    <a:pt x="609" y="47"/>
                    <a:pt x="609" y="47"/>
                    <a:pt x="609" y="48"/>
                  </a:cubicBezTo>
                  <a:cubicBezTo>
                    <a:pt x="609" y="47"/>
                    <a:pt x="609" y="47"/>
                    <a:pt x="609" y="47"/>
                  </a:cubicBezTo>
                  <a:close/>
                  <a:moveTo>
                    <a:pt x="639" y="48"/>
                  </a:moveTo>
                  <a:cubicBezTo>
                    <a:pt x="640" y="47"/>
                    <a:pt x="640" y="47"/>
                    <a:pt x="640" y="47"/>
                  </a:cubicBezTo>
                  <a:cubicBezTo>
                    <a:pt x="639" y="47"/>
                    <a:pt x="639" y="47"/>
                    <a:pt x="639" y="48"/>
                  </a:cubicBezTo>
                  <a:close/>
                  <a:moveTo>
                    <a:pt x="1255" y="37"/>
                  </a:moveTo>
                  <a:cubicBezTo>
                    <a:pt x="1255" y="38"/>
                    <a:pt x="1255" y="38"/>
                    <a:pt x="1255" y="38"/>
                  </a:cubicBezTo>
                  <a:cubicBezTo>
                    <a:pt x="1255" y="38"/>
                    <a:pt x="1255" y="37"/>
                    <a:pt x="1255" y="37"/>
                  </a:cubicBezTo>
                  <a:close/>
                  <a:moveTo>
                    <a:pt x="651" y="47"/>
                  </a:moveTo>
                  <a:cubicBezTo>
                    <a:pt x="651" y="47"/>
                    <a:pt x="651" y="47"/>
                    <a:pt x="651" y="48"/>
                  </a:cubicBezTo>
                  <a:cubicBezTo>
                    <a:pt x="651" y="47"/>
                    <a:pt x="651" y="47"/>
                    <a:pt x="651" y="47"/>
                  </a:cubicBezTo>
                  <a:close/>
                  <a:moveTo>
                    <a:pt x="594" y="39"/>
                  </a:moveTo>
                  <a:cubicBezTo>
                    <a:pt x="594" y="38"/>
                    <a:pt x="594" y="38"/>
                    <a:pt x="593" y="38"/>
                  </a:cubicBezTo>
                  <a:cubicBezTo>
                    <a:pt x="593" y="38"/>
                    <a:pt x="594" y="38"/>
                    <a:pt x="594" y="39"/>
                  </a:cubicBezTo>
                  <a:close/>
                  <a:moveTo>
                    <a:pt x="795" y="38"/>
                  </a:moveTo>
                  <a:cubicBezTo>
                    <a:pt x="795" y="38"/>
                    <a:pt x="795" y="38"/>
                    <a:pt x="796" y="38"/>
                  </a:cubicBezTo>
                  <a:cubicBezTo>
                    <a:pt x="796" y="38"/>
                    <a:pt x="795" y="38"/>
                    <a:pt x="795" y="38"/>
                  </a:cubicBezTo>
                  <a:close/>
                  <a:moveTo>
                    <a:pt x="671" y="47"/>
                  </a:moveTo>
                  <a:cubicBezTo>
                    <a:pt x="671" y="47"/>
                    <a:pt x="670" y="47"/>
                    <a:pt x="670" y="48"/>
                  </a:cubicBezTo>
                  <a:cubicBezTo>
                    <a:pt x="671" y="47"/>
                    <a:pt x="671" y="47"/>
                    <a:pt x="671" y="47"/>
                  </a:cubicBezTo>
                  <a:close/>
                  <a:moveTo>
                    <a:pt x="802" y="47"/>
                  </a:moveTo>
                  <a:cubicBezTo>
                    <a:pt x="802" y="47"/>
                    <a:pt x="802" y="47"/>
                    <a:pt x="803" y="48"/>
                  </a:cubicBezTo>
                  <a:cubicBezTo>
                    <a:pt x="803" y="47"/>
                    <a:pt x="803" y="47"/>
                    <a:pt x="802" y="47"/>
                  </a:cubicBezTo>
                  <a:close/>
                  <a:moveTo>
                    <a:pt x="1111" y="55"/>
                  </a:moveTo>
                  <a:cubicBezTo>
                    <a:pt x="1111" y="55"/>
                    <a:pt x="1111" y="56"/>
                    <a:pt x="1111" y="56"/>
                  </a:cubicBezTo>
                  <a:cubicBezTo>
                    <a:pt x="1111" y="56"/>
                    <a:pt x="1111" y="55"/>
                    <a:pt x="1111" y="55"/>
                  </a:cubicBezTo>
                  <a:close/>
                  <a:moveTo>
                    <a:pt x="1673" y="54"/>
                  </a:moveTo>
                  <a:cubicBezTo>
                    <a:pt x="1673" y="54"/>
                    <a:pt x="1673" y="55"/>
                    <a:pt x="1673" y="55"/>
                  </a:cubicBezTo>
                  <a:cubicBezTo>
                    <a:pt x="1673" y="55"/>
                    <a:pt x="1673" y="55"/>
                    <a:pt x="1673" y="54"/>
                  </a:cubicBezTo>
                  <a:close/>
                  <a:moveTo>
                    <a:pt x="1140" y="47"/>
                  </a:moveTo>
                  <a:cubicBezTo>
                    <a:pt x="1140" y="47"/>
                    <a:pt x="1140" y="47"/>
                    <a:pt x="1140" y="47"/>
                  </a:cubicBezTo>
                  <a:cubicBezTo>
                    <a:pt x="1140" y="47"/>
                    <a:pt x="1140" y="47"/>
                    <a:pt x="1140" y="47"/>
                  </a:cubicBezTo>
                  <a:close/>
                  <a:moveTo>
                    <a:pt x="551" y="38"/>
                  </a:moveTo>
                  <a:cubicBezTo>
                    <a:pt x="551" y="39"/>
                    <a:pt x="551" y="39"/>
                    <a:pt x="551" y="39"/>
                  </a:cubicBezTo>
                  <a:cubicBezTo>
                    <a:pt x="551" y="39"/>
                    <a:pt x="551" y="38"/>
                    <a:pt x="551" y="38"/>
                  </a:cubicBezTo>
                  <a:close/>
                  <a:moveTo>
                    <a:pt x="654" y="38"/>
                  </a:moveTo>
                  <a:cubicBezTo>
                    <a:pt x="654" y="38"/>
                    <a:pt x="654" y="39"/>
                    <a:pt x="654" y="39"/>
                  </a:cubicBezTo>
                  <a:cubicBezTo>
                    <a:pt x="654" y="39"/>
                    <a:pt x="654" y="38"/>
                    <a:pt x="654" y="38"/>
                  </a:cubicBezTo>
                  <a:close/>
                  <a:moveTo>
                    <a:pt x="569" y="51"/>
                  </a:moveTo>
                  <a:cubicBezTo>
                    <a:pt x="569" y="52"/>
                    <a:pt x="569" y="52"/>
                    <a:pt x="569" y="52"/>
                  </a:cubicBezTo>
                  <a:cubicBezTo>
                    <a:pt x="569" y="51"/>
                    <a:pt x="569" y="51"/>
                    <a:pt x="569" y="51"/>
                  </a:cubicBezTo>
                  <a:close/>
                  <a:moveTo>
                    <a:pt x="599" y="52"/>
                  </a:moveTo>
                  <a:cubicBezTo>
                    <a:pt x="599" y="52"/>
                    <a:pt x="599" y="51"/>
                    <a:pt x="599" y="51"/>
                  </a:cubicBezTo>
                  <a:cubicBezTo>
                    <a:pt x="599" y="52"/>
                    <a:pt x="599" y="52"/>
                    <a:pt x="599" y="52"/>
                  </a:cubicBezTo>
                  <a:close/>
                  <a:moveTo>
                    <a:pt x="649" y="51"/>
                  </a:moveTo>
                  <a:cubicBezTo>
                    <a:pt x="649" y="51"/>
                    <a:pt x="649" y="52"/>
                    <a:pt x="649" y="52"/>
                  </a:cubicBezTo>
                  <a:cubicBezTo>
                    <a:pt x="649" y="52"/>
                    <a:pt x="649" y="52"/>
                    <a:pt x="649" y="51"/>
                  </a:cubicBezTo>
                  <a:close/>
                  <a:moveTo>
                    <a:pt x="1394" y="47"/>
                  </a:moveTo>
                  <a:cubicBezTo>
                    <a:pt x="1394" y="47"/>
                    <a:pt x="1394" y="47"/>
                    <a:pt x="1394" y="48"/>
                  </a:cubicBezTo>
                  <a:cubicBezTo>
                    <a:pt x="1394" y="47"/>
                    <a:pt x="1394" y="47"/>
                    <a:pt x="1394" y="47"/>
                  </a:cubicBezTo>
                  <a:close/>
                  <a:moveTo>
                    <a:pt x="1566" y="48"/>
                  </a:moveTo>
                  <a:cubicBezTo>
                    <a:pt x="1566" y="47"/>
                    <a:pt x="1566" y="47"/>
                    <a:pt x="1566" y="47"/>
                  </a:cubicBezTo>
                  <a:cubicBezTo>
                    <a:pt x="1566" y="47"/>
                    <a:pt x="1566" y="47"/>
                    <a:pt x="1566" y="48"/>
                  </a:cubicBezTo>
                  <a:close/>
                  <a:moveTo>
                    <a:pt x="966" y="38"/>
                  </a:moveTo>
                  <a:cubicBezTo>
                    <a:pt x="965" y="38"/>
                    <a:pt x="965" y="39"/>
                    <a:pt x="965" y="39"/>
                  </a:cubicBezTo>
                  <a:cubicBezTo>
                    <a:pt x="966" y="39"/>
                    <a:pt x="966" y="38"/>
                    <a:pt x="966" y="38"/>
                  </a:cubicBezTo>
                  <a:close/>
                  <a:moveTo>
                    <a:pt x="1042" y="39"/>
                  </a:moveTo>
                  <a:cubicBezTo>
                    <a:pt x="1042" y="39"/>
                    <a:pt x="1043" y="38"/>
                    <a:pt x="1043" y="38"/>
                  </a:cubicBezTo>
                  <a:cubicBezTo>
                    <a:pt x="1043" y="38"/>
                    <a:pt x="1042" y="38"/>
                    <a:pt x="1042" y="39"/>
                  </a:cubicBezTo>
                  <a:close/>
                  <a:moveTo>
                    <a:pt x="1578" y="47"/>
                  </a:moveTo>
                  <a:cubicBezTo>
                    <a:pt x="1578" y="47"/>
                    <a:pt x="1578" y="47"/>
                    <a:pt x="1578" y="48"/>
                  </a:cubicBezTo>
                  <a:cubicBezTo>
                    <a:pt x="1578" y="47"/>
                    <a:pt x="1578" y="47"/>
                    <a:pt x="1578" y="47"/>
                  </a:cubicBezTo>
                  <a:close/>
                  <a:moveTo>
                    <a:pt x="830" y="51"/>
                  </a:moveTo>
                  <a:cubicBezTo>
                    <a:pt x="830" y="51"/>
                    <a:pt x="830" y="52"/>
                    <a:pt x="830" y="52"/>
                  </a:cubicBezTo>
                  <a:cubicBezTo>
                    <a:pt x="830" y="52"/>
                    <a:pt x="831" y="52"/>
                    <a:pt x="830" y="51"/>
                  </a:cubicBezTo>
                  <a:close/>
                  <a:moveTo>
                    <a:pt x="1734" y="48"/>
                  </a:moveTo>
                  <a:cubicBezTo>
                    <a:pt x="1734" y="47"/>
                    <a:pt x="1734" y="47"/>
                    <a:pt x="1734" y="47"/>
                  </a:cubicBezTo>
                  <a:cubicBezTo>
                    <a:pt x="1734" y="47"/>
                    <a:pt x="1734" y="47"/>
                    <a:pt x="1734" y="48"/>
                  </a:cubicBezTo>
                  <a:close/>
                  <a:moveTo>
                    <a:pt x="1746" y="47"/>
                  </a:moveTo>
                  <a:cubicBezTo>
                    <a:pt x="1746" y="47"/>
                    <a:pt x="1746" y="47"/>
                    <a:pt x="1746" y="48"/>
                  </a:cubicBezTo>
                  <a:cubicBezTo>
                    <a:pt x="1746" y="47"/>
                    <a:pt x="1746" y="47"/>
                    <a:pt x="1746" y="47"/>
                  </a:cubicBezTo>
                  <a:close/>
                  <a:moveTo>
                    <a:pt x="643" y="39"/>
                  </a:moveTo>
                  <a:cubicBezTo>
                    <a:pt x="643" y="39"/>
                    <a:pt x="643" y="39"/>
                    <a:pt x="643" y="39"/>
                  </a:cubicBezTo>
                  <a:cubicBezTo>
                    <a:pt x="643" y="39"/>
                    <a:pt x="643" y="39"/>
                    <a:pt x="643" y="39"/>
                  </a:cubicBezTo>
                  <a:close/>
                  <a:moveTo>
                    <a:pt x="561" y="47"/>
                  </a:moveTo>
                  <a:cubicBezTo>
                    <a:pt x="562" y="47"/>
                    <a:pt x="562" y="48"/>
                    <a:pt x="562" y="48"/>
                  </a:cubicBezTo>
                  <a:cubicBezTo>
                    <a:pt x="562" y="47"/>
                    <a:pt x="562" y="47"/>
                    <a:pt x="561" y="47"/>
                  </a:cubicBezTo>
                  <a:close/>
                  <a:moveTo>
                    <a:pt x="1680" y="48"/>
                  </a:moveTo>
                  <a:cubicBezTo>
                    <a:pt x="1679" y="48"/>
                    <a:pt x="1679" y="49"/>
                    <a:pt x="1679" y="49"/>
                  </a:cubicBezTo>
                  <a:cubicBezTo>
                    <a:pt x="1679" y="49"/>
                    <a:pt x="1679" y="49"/>
                    <a:pt x="1680" y="48"/>
                  </a:cubicBezTo>
                  <a:close/>
                  <a:moveTo>
                    <a:pt x="872" y="54"/>
                  </a:moveTo>
                  <a:cubicBezTo>
                    <a:pt x="872" y="54"/>
                    <a:pt x="872" y="55"/>
                    <a:pt x="872" y="55"/>
                  </a:cubicBezTo>
                  <a:cubicBezTo>
                    <a:pt x="872" y="55"/>
                    <a:pt x="872" y="54"/>
                    <a:pt x="872" y="54"/>
                  </a:cubicBezTo>
                  <a:close/>
                  <a:moveTo>
                    <a:pt x="1211" y="49"/>
                  </a:moveTo>
                  <a:cubicBezTo>
                    <a:pt x="1212" y="49"/>
                    <a:pt x="1212" y="49"/>
                    <a:pt x="1212" y="49"/>
                  </a:cubicBezTo>
                  <a:cubicBezTo>
                    <a:pt x="1211" y="49"/>
                    <a:pt x="1211" y="49"/>
                    <a:pt x="1211" y="49"/>
                  </a:cubicBezTo>
                  <a:close/>
                  <a:moveTo>
                    <a:pt x="681" y="63"/>
                  </a:moveTo>
                  <a:cubicBezTo>
                    <a:pt x="682" y="64"/>
                    <a:pt x="682" y="64"/>
                    <a:pt x="682" y="64"/>
                  </a:cubicBezTo>
                  <a:cubicBezTo>
                    <a:pt x="682" y="63"/>
                    <a:pt x="682" y="63"/>
                    <a:pt x="681" y="63"/>
                  </a:cubicBezTo>
                  <a:close/>
                  <a:moveTo>
                    <a:pt x="1379" y="63"/>
                  </a:moveTo>
                  <a:cubicBezTo>
                    <a:pt x="1379" y="63"/>
                    <a:pt x="1379" y="63"/>
                    <a:pt x="1378" y="64"/>
                  </a:cubicBezTo>
                  <a:cubicBezTo>
                    <a:pt x="1379" y="64"/>
                    <a:pt x="1379" y="63"/>
                    <a:pt x="1379" y="63"/>
                  </a:cubicBezTo>
                  <a:close/>
                  <a:moveTo>
                    <a:pt x="610" y="49"/>
                  </a:moveTo>
                  <a:cubicBezTo>
                    <a:pt x="609" y="49"/>
                    <a:pt x="610" y="50"/>
                    <a:pt x="610" y="50"/>
                  </a:cubicBezTo>
                  <a:cubicBezTo>
                    <a:pt x="610" y="49"/>
                    <a:pt x="610" y="49"/>
                    <a:pt x="610" y="49"/>
                  </a:cubicBezTo>
                  <a:close/>
                  <a:moveTo>
                    <a:pt x="644" y="64"/>
                  </a:moveTo>
                  <a:cubicBezTo>
                    <a:pt x="644" y="64"/>
                    <a:pt x="644" y="64"/>
                    <a:pt x="644" y="64"/>
                  </a:cubicBezTo>
                  <a:cubicBezTo>
                    <a:pt x="644" y="64"/>
                    <a:pt x="644" y="64"/>
                    <a:pt x="644" y="64"/>
                  </a:cubicBezTo>
                  <a:close/>
                  <a:moveTo>
                    <a:pt x="682" y="64"/>
                  </a:moveTo>
                  <a:cubicBezTo>
                    <a:pt x="682" y="64"/>
                    <a:pt x="683" y="64"/>
                    <a:pt x="683" y="64"/>
                  </a:cubicBezTo>
                  <a:cubicBezTo>
                    <a:pt x="683" y="64"/>
                    <a:pt x="683" y="64"/>
                    <a:pt x="682" y="64"/>
                  </a:cubicBezTo>
                  <a:close/>
                  <a:moveTo>
                    <a:pt x="1563" y="63"/>
                  </a:moveTo>
                  <a:cubicBezTo>
                    <a:pt x="1563" y="64"/>
                    <a:pt x="1562" y="64"/>
                    <a:pt x="1562" y="64"/>
                  </a:cubicBezTo>
                  <a:cubicBezTo>
                    <a:pt x="1563" y="64"/>
                    <a:pt x="1563" y="64"/>
                    <a:pt x="1563" y="63"/>
                  </a:cubicBezTo>
                  <a:close/>
                  <a:moveTo>
                    <a:pt x="1655" y="64"/>
                  </a:moveTo>
                  <a:cubicBezTo>
                    <a:pt x="1655" y="64"/>
                    <a:pt x="1655" y="64"/>
                    <a:pt x="1655" y="64"/>
                  </a:cubicBezTo>
                  <a:cubicBezTo>
                    <a:pt x="1655" y="64"/>
                    <a:pt x="1655" y="64"/>
                    <a:pt x="1655" y="64"/>
                  </a:cubicBezTo>
                  <a:close/>
                  <a:moveTo>
                    <a:pt x="1731" y="63"/>
                  </a:moveTo>
                  <a:cubicBezTo>
                    <a:pt x="1731" y="64"/>
                    <a:pt x="1730" y="64"/>
                    <a:pt x="1730" y="64"/>
                  </a:cubicBezTo>
                  <a:cubicBezTo>
                    <a:pt x="1731" y="64"/>
                    <a:pt x="1731" y="64"/>
                    <a:pt x="1731" y="63"/>
                  </a:cubicBezTo>
                  <a:close/>
                  <a:moveTo>
                    <a:pt x="1669" y="57"/>
                  </a:moveTo>
                  <a:cubicBezTo>
                    <a:pt x="1669" y="57"/>
                    <a:pt x="1669" y="57"/>
                    <a:pt x="1669" y="57"/>
                  </a:cubicBezTo>
                  <a:cubicBezTo>
                    <a:pt x="1669" y="57"/>
                    <a:pt x="1669" y="57"/>
                    <a:pt x="1669" y="57"/>
                  </a:cubicBezTo>
                  <a:close/>
                  <a:moveTo>
                    <a:pt x="615" y="64"/>
                  </a:moveTo>
                  <a:cubicBezTo>
                    <a:pt x="615" y="64"/>
                    <a:pt x="615" y="64"/>
                    <a:pt x="615" y="65"/>
                  </a:cubicBezTo>
                  <a:cubicBezTo>
                    <a:pt x="615" y="64"/>
                    <a:pt x="615" y="64"/>
                    <a:pt x="615" y="64"/>
                  </a:cubicBezTo>
                  <a:close/>
                  <a:moveTo>
                    <a:pt x="633" y="65"/>
                  </a:moveTo>
                  <a:cubicBezTo>
                    <a:pt x="633" y="65"/>
                    <a:pt x="634" y="64"/>
                    <a:pt x="634" y="64"/>
                  </a:cubicBezTo>
                  <a:cubicBezTo>
                    <a:pt x="633" y="64"/>
                    <a:pt x="633" y="64"/>
                    <a:pt x="633" y="65"/>
                  </a:cubicBezTo>
                  <a:close/>
                  <a:moveTo>
                    <a:pt x="683" y="64"/>
                  </a:moveTo>
                  <a:cubicBezTo>
                    <a:pt x="683" y="64"/>
                    <a:pt x="684" y="64"/>
                    <a:pt x="684" y="64"/>
                  </a:cubicBezTo>
                  <a:cubicBezTo>
                    <a:pt x="684" y="64"/>
                    <a:pt x="683" y="64"/>
                    <a:pt x="683" y="64"/>
                  </a:cubicBezTo>
                  <a:close/>
                  <a:moveTo>
                    <a:pt x="1670" y="64"/>
                  </a:moveTo>
                  <a:cubicBezTo>
                    <a:pt x="1670" y="64"/>
                    <a:pt x="1670" y="65"/>
                    <a:pt x="1670" y="65"/>
                  </a:cubicBezTo>
                  <a:cubicBezTo>
                    <a:pt x="1670" y="64"/>
                    <a:pt x="1670" y="64"/>
                    <a:pt x="1670" y="64"/>
                  </a:cubicBezTo>
                  <a:close/>
                  <a:moveTo>
                    <a:pt x="684" y="64"/>
                  </a:moveTo>
                  <a:cubicBezTo>
                    <a:pt x="684" y="65"/>
                    <a:pt x="684" y="65"/>
                    <a:pt x="685" y="65"/>
                  </a:cubicBezTo>
                  <a:cubicBezTo>
                    <a:pt x="685" y="64"/>
                    <a:pt x="684" y="64"/>
                    <a:pt x="684" y="64"/>
                  </a:cubicBezTo>
                  <a:close/>
                  <a:moveTo>
                    <a:pt x="612" y="57"/>
                  </a:moveTo>
                  <a:cubicBezTo>
                    <a:pt x="612" y="57"/>
                    <a:pt x="612" y="58"/>
                    <a:pt x="613" y="58"/>
                  </a:cubicBezTo>
                  <a:cubicBezTo>
                    <a:pt x="613" y="57"/>
                    <a:pt x="613" y="57"/>
                    <a:pt x="612" y="57"/>
                  </a:cubicBezTo>
                  <a:close/>
                  <a:moveTo>
                    <a:pt x="1362" y="65"/>
                  </a:moveTo>
                  <a:cubicBezTo>
                    <a:pt x="1362" y="65"/>
                    <a:pt x="1362" y="65"/>
                    <a:pt x="1362" y="64"/>
                  </a:cubicBezTo>
                  <a:cubicBezTo>
                    <a:pt x="1362" y="64"/>
                    <a:pt x="1362" y="64"/>
                    <a:pt x="1362" y="65"/>
                  </a:cubicBezTo>
                  <a:close/>
                  <a:moveTo>
                    <a:pt x="1378" y="64"/>
                  </a:moveTo>
                  <a:cubicBezTo>
                    <a:pt x="1377" y="64"/>
                    <a:pt x="1377" y="64"/>
                    <a:pt x="1377" y="65"/>
                  </a:cubicBezTo>
                  <a:cubicBezTo>
                    <a:pt x="1377" y="65"/>
                    <a:pt x="1378" y="65"/>
                    <a:pt x="1378" y="64"/>
                  </a:cubicBezTo>
                  <a:close/>
                  <a:moveTo>
                    <a:pt x="604" y="65"/>
                  </a:moveTo>
                  <a:cubicBezTo>
                    <a:pt x="604" y="65"/>
                    <a:pt x="604" y="65"/>
                    <a:pt x="604" y="65"/>
                  </a:cubicBezTo>
                  <a:cubicBezTo>
                    <a:pt x="604" y="65"/>
                    <a:pt x="604" y="65"/>
                    <a:pt x="604" y="65"/>
                  </a:cubicBezTo>
                  <a:close/>
                  <a:moveTo>
                    <a:pt x="685" y="65"/>
                  </a:moveTo>
                  <a:cubicBezTo>
                    <a:pt x="685" y="65"/>
                    <a:pt x="685" y="65"/>
                    <a:pt x="685" y="65"/>
                  </a:cubicBezTo>
                  <a:cubicBezTo>
                    <a:pt x="685" y="65"/>
                    <a:pt x="685" y="65"/>
                    <a:pt x="685" y="65"/>
                  </a:cubicBezTo>
                  <a:close/>
                  <a:moveTo>
                    <a:pt x="1546" y="65"/>
                  </a:moveTo>
                  <a:cubicBezTo>
                    <a:pt x="1546" y="65"/>
                    <a:pt x="1546" y="65"/>
                    <a:pt x="1546" y="65"/>
                  </a:cubicBezTo>
                  <a:cubicBezTo>
                    <a:pt x="1546" y="65"/>
                    <a:pt x="1546" y="65"/>
                    <a:pt x="1546" y="65"/>
                  </a:cubicBezTo>
                  <a:close/>
                  <a:moveTo>
                    <a:pt x="1561" y="65"/>
                  </a:moveTo>
                  <a:cubicBezTo>
                    <a:pt x="1561" y="65"/>
                    <a:pt x="1561" y="65"/>
                    <a:pt x="1561" y="65"/>
                  </a:cubicBezTo>
                  <a:cubicBezTo>
                    <a:pt x="1561" y="65"/>
                    <a:pt x="1561" y="65"/>
                    <a:pt x="1561" y="65"/>
                  </a:cubicBezTo>
                  <a:close/>
                  <a:moveTo>
                    <a:pt x="1714" y="65"/>
                  </a:moveTo>
                  <a:cubicBezTo>
                    <a:pt x="1714" y="65"/>
                    <a:pt x="1714" y="65"/>
                    <a:pt x="1714" y="65"/>
                  </a:cubicBezTo>
                  <a:cubicBezTo>
                    <a:pt x="1714" y="65"/>
                    <a:pt x="1714" y="65"/>
                    <a:pt x="1714" y="65"/>
                  </a:cubicBezTo>
                  <a:close/>
                  <a:moveTo>
                    <a:pt x="1730" y="65"/>
                  </a:moveTo>
                  <a:cubicBezTo>
                    <a:pt x="1729" y="65"/>
                    <a:pt x="1729" y="65"/>
                    <a:pt x="1729" y="65"/>
                  </a:cubicBezTo>
                  <a:cubicBezTo>
                    <a:pt x="1729" y="65"/>
                    <a:pt x="1730" y="65"/>
                    <a:pt x="1730" y="65"/>
                  </a:cubicBezTo>
                  <a:close/>
                  <a:moveTo>
                    <a:pt x="633" y="66"/>
                  </a:moveTo>
                  <a:cubicBezTo>
                    <a:pt x="633" y="66"/>
                    <a:pt x="633" y="65"/>
                    <a:pt x="633" y="65"/>
                  </a:cubicBezTo>
                  <a:cubicBezTo>
                    <a:pt x="633" y="65"/>
                    <a:pt x="633" y="65"/>
                    <a:pt x="633" y="66"/>
                  </a:cubicBezTo>
                  <a:close/>
                  <a:moveTo>
                    <a:pt x="685" y="65"/>
                  </a:moveTo>
                  <a:cubicBezTo>
                    <a:pt x="685" y="65"/>
                    <a:pt x="686" y="65"/>
                    <a:pt x="686" y="65"/>
                  </a:cubicBezTo>
                  <a:cubicBezTo>
                    <a:pt x="686" y="65"/>
                    <a:pt x="686" y="65"/>
                    <a:pt x="685" y="65"/>
                  </a:cubicBezTo>
                  <a:close/>
                  <a:moveTo>
                    <a:pt x="1683" y="40"/>
                  </a:moveTo>
                  <a:cubicBezTo>
                    <a:pt x="1683" y="41"/>
                    <a:pt x="1683" y="41"/>
                    <a:pt x="1683" y="41"/>
                  </a:cubicBezTo>
                  <a:cubicBezTo>
                    <a:pt x="1683" y="41"/>
                    <a:pt x="1683" y="41"/>
                    <a:pt x="1683" y="40"/>
                  </a:cubicBezTo>
                  <a:close/>
                  <a:moveTo>
                    <a:pt x="1670" y="65"/>
                  </a:moveTo>
                  <a:cubicBezTo>
                    <a:pt x="1670" y="65"/>
                    <a:pt x="1671" y="66"/>
                    <a:pt x="1671" y="66"/>
                  </a:cubicBezTo>
                  <a:cubicBezTo>
                    <a:pt x="1671" y="65"/>
                    <a:pt x="1671" y="65"/>
                    <a:pt x="1670" y="65"/>
                  </a:cubicBezTo>
                  <a:close/>
                  <a:moveTo>
                    <a:pt x="586" y="65"/>
                  </a:moveTo>
                  <a:cubicBezTo>
                    <a:pt x="586" y="66"/>
                    <a:pt x="586" y="66"/>
                    <a:pt x="586" y="66"/>
                  </a:cubicBezTo>
                  <a:cubicBezTo>
                    <a:pt x="586" y="66"/>
                    <a:pt x="586" y="65"/>
                    <a:pt x="586" y="65"/>
                  </a:cubicBezTo>
                  <a:close/>
                  <a:moveTo>
                    <a:pt x="644" y="65"/>
                  </a:moveTo>
                  <a:cubicBezTo>
                    <a:pt x="643" y="65"/>
                    <a:pt x="643" y="66"/>
                    <a:pt x="643" y="66"/>
                  </a:cubicBezTo>
                  <a:cubicBezTo>
                    <a:pt x="644" y="66"/>
                    <a:pt x="644" y="66"/>
                    <a:pt x="644" y="65"/>
                  </a:cubicBezTo>
                  <a:close/>
                  <a:moveTo>
                    <a:pt x="686" y="65"/>
                  </a:moveTo>
                  <a:cubicBezTo>
                    <a:pt x="686" y="66"/>
                    <a:pt x="686" y="66"/>
                    <a:pt x="687" y="66"/>
                  </a:cubicBezTo>
                  <a:cubicBezTo>
                    <a:pt x="687" y="65"/>
                    <a:pt x="686" y="65"/>
                    <a:pt x="686" y="65"/>
                  </a:cubicBezTo>
                  <a:close/>
                  <a:moveTo>
                    <a:pt x="1376" y="65"/>
                  </a:moveTo>
                  <a:cubicBezTo>
                    <a:pt x="1376" y="65"/>
                    <a:pt x="1376" y="65"/>
                    <a:pt x="1376" y="66"/>
                  </a:cubicBezTo>
                  <a:cubicBezTo>
                    <a:pt x="1376" y="66"/>
                    <a:pt x="1376" y="66"/>
                    <a:pt x="1376" y="65"/>
                  </a:cubicBezTo>
                  <a:close/>
                  <a:moveTo>
                    <a:pt x="687" y="66"/>
                  </a:moveTo>
                  <a:cubicBezTo>
                    <a:pt x="687" y="66"/>
                    <a:pt x="687" y="66"/>
                    <a:pt x="687" y="66"/>
                  </a:cubicBezTo>
                  <a:cubicBezTo>
                    <a:pt x="687" y="66"/>
                    <a:pt x="687" y="66"/>
                    <a:pt x="687" y="66"/>
                  </a:cubicBezTo>
                  <a:close/>
                  <a:moveTo>
                    <a:pt x="1560" y="66"/>
                  </a:moveTo>
                  <a:cubicBezTo>
                    <a:pt x="1560" y="66"/>
                    <a:pt x="1560" y="66"/>
                    <a:pt x="1559" y="66"/>
                  </a:cubicBezTo>
                  <a:cubicBezTo>
                    <a:pt x="1560" y="66"/>
                    <a:pt x="1560" y="66"/>
                    <a:pt x="1560" y="66"/>
                  </a:cubicBezTo>
                  <a:close/>
                  <a:moveTo>
                    <a:pt x="1671" y="66"/>
                  </a:moveTo>
                  <a:cubicBezTo>
                    <a:pt x="1671" y="66"/>
                    <a:pt x="1671" y="66"/>
                    <a:pt x="1671" y="66"/>
                  </a:cubicBezTo>
                  <a:cubicBezTo>
                    <a:pt x="1671" y="66"/>
                    <a:pt x="1671" y="66"/>
                    <a:pt x="1671" y="66"/>
                  </a:cubicBezTo>
                  <a:close/>
                  <a:moveTo>
                    <a:pt x="586" y="66"/>
                  </a:moveTo>
                  <a:cubicBezTo>
                    <a:pt x="586" y="66"/>
                    <a:pt x="586" y="67"/>
                    <a:pt x="587" y="67"/>
                  </a:cubicBezTo>
                  <a:cubicBezTo>
                    <a:pt x="587" y="66"/>
                    <a:pt x="586" y="66"/>
                    <a:pt x="586" y="66"/>
                  </a:cubicBezTo>
                  <a:close/>
                  <a:moveTo>
                    <a:pt x="687" y="66"/>
                  </a:moveTo>
                  <a:cubicBezTo>
                    <a:pt x="688" y="66"/>
                    <a:pt x="688" y="66"/>
                    <a:pt x="688" y="66"/>
                  </a:cubicBezTo>
                  <a:cubicBezTo>
                    <a:pt x="688" y="66"/>
                    <a:pt x="688" y="66"/>
                    <a:pt x="687" y="66"/>
                  </a:cubicBezTo>
                  <a:close/>
                  <a:moveTo>
                    <a:pt x="1375" y="66"/>
                  </a:moveTo>
                  <a:cubicBezTo>
                    <a:pt x="1375" y="66"/>
                    <a:pt x="1375" y="66"/>
                    <a:pt x="1375" y="66"/>
                  </a:cubicBezTo>
                  <a:cubicBezTo>
                    <a:pt x="1375" y="66"/>
                    <a:pt x="1375" y="66"/>
                    <a:pt x="1375" y="66"/>
                  </a:cubicBezTo>
                  <a:close/>
                  <a:moveTo>
                    <a:pt x="1544" y="66"/>
                  </a:moveTo>
                  <a:cubicBezTo>
                    <a:pt x="1544" y="66"/>
                    <a:pt x="1544" y="66"/>
                    <a:pt x="1544" y="66"/>
                  </a:cubicBezTo>
                  <a:cubicBezTo>
                    <a:pt x="1544" y="66"/>
                    <a:pt x="1544" y="66"/>
                    <a:pt x="1544" y="66"/>
                  </a:cubicBezTo>
                  <a:close/>
                  <a:moveTo>
                    <a:pt x="605" y="67"/>
                  </a:moveTo>
                  <a:cubicBezTo>
                    <a:pt x="605" y="67"/>
                    <a:pt x="605" y="66"/>
                    <a:pt x="605" y="66"/>
                  </a:cubicBezTo>
                  <a:cubicBezTo>
                    <a:pt x="605" y="67"/>
                    <a:pt x="605" y="67"/>
                    <a:pt x="605" y="67"/>
                  </a:cubicBezTo>
                  <a:close/>
                  <a:moveTo>
                    <a:pt x="665" y="67"/>
                  </a:moveTo>
                  <a:cubicBezTo>
                    <a:pt x="665" y="66"/>
                    <a:pt x="665" y="66"/>
                    <a:pt x="665" y="66"/>
                  </a:cubicBezTo>
                  <a:cubicBezTo>
                    <a:pt x="665" y="67"/>
                    <a:pt x="665" y="67"/>
                    <a:pt x="665" y="67"/>
                  </a:cubicBezTo>
                  <a:close/>
                  <a:moveTo>
                    <a:pt x="688" y="66"/>
                  </a:moveTo>
                  <a:cubicBezTo>
                    <a:pt x="688" y="67"/>
                    <a:pt x="689" y="67"/>
                    <a:pt x="689" y="67"/>
                  </a:cubicBezTo>
                  <a:cubicBezTo>
                    <a:pt x="689" y="66"/>
                    <a:pt x="688" y="66"/>
                    <a:pt x="688" y="66"/>
                  </a:cubicBezTo>
                  <a:close/>
                  <a:moveTo>
                    <a:pt x="1578" y="48"/>
                  </a:moveTo>
                  <a:cubicBezTo>
                    <a:pt x="1577" y="48"/>
                    <a:pt x="1577" y="49"/>
                    <a:pt x="1577" y="49"/>
                  </a:cubicBezTo>
                  <a:cubicBezTo>
                    <a:pt x="1577" y="49"/>
                    <a:pt x="1578" y="49"/>
                    <a:pt x="1578" y="48"/>
                  </a:cubicBezTo>
                  <a:close/>
                  <a:moveTo>
                    <a:pt x="1559" y="66"/>
                  </a:moveTo>
                  <a:cubicBezTo>
                    <a:pt x="1559" y="66"/>
                    <a:pt x="1559" y="66"/>
                    <a:pt x="1558" y="67"/>
                  </a:cubicBezTo>
                  <a:cubicBezTo>
                    <a:pt x="1559" y="67"/>
                    <a:pt x="1559" y="67"/>
                    <a:pt x="1559" y="66"/>
                  </a:cubicBezTo>
                  <a:close/>
                  <a:moveTo>
                    <a:pt x="1727" y="66"/>
                  </a:moveTo>
                  <a:cubicBezTo>
                    <a:pt x="1727" y="66"/>
                    <a:pt x="1727" y="66"/>
                    <a:pt x="1727" y="67"/>
                  </a:cubicBezTo>
                  <a:cubicBezTo>
                    <a:pt x="1727" y="67"/>
                    <a:pt x="1727" y="67"/>
                    <a:pt x="1727" y="66"/>
                  </a:cubicBezTo>
                  <a:close/>
                  <a:moveTo>
                    <a:pt x="636" y="58"/>
                  </a:moveTo>
                  <a:cubicBezTo>
                    <a:pt x="636" y="58"/>
                    <a:pt x="636" y="58"/>
                    <a:pt x="636" y="57"/>
                  </a:cubicBezTo>
                  <a:cubicBezTo>
                    <a:pt x="636" y="58"/>
                    <a:pt x="636" y="58"/>
                    <a:pt x="636" y="58"/>
                  </a:cubicBezTo>
                  <a:close/>
                  <a:moveTo>
                    <a:pt x="1671" y="67"/>
                  </a:moveTo>
                  <a:cubicBezTo>
                    <a:pt x="1671" y="67"/>
                    <a:pt x="1672" y="67"/>
                    <a:pt x="1672" y="67"/>
                  </a:cubicBezTo>
                  <a:cubicBezTo>
                    <a:pt x="1672" y="67"/>
                    <a:pt x="1672" y="67"/>
                    <a:pt x="1671" y="67"/>
                  </a:cubicBezTo>
                  <a:close/>
                  <a:moveTo>
                    <a:pt x="643" y="67"/>
                  </a:moveTo>
                  <a:cubicBezTo>
                    <a:pt x="643" y="67"/>
                    <a:pt x="643" y="67"/>
                    <a:pt x="643" y="68"/>
                  </a:cubicBezTo>
                  <a:cubicBezTo>
                    <a:pt x="643" y="68"/>
                    <a:pt x="643" y="67"/>
                    <a:pt x="643" y="67"/>
                  </a:cubicBezTo>
                  <a:close/>
                  <a:moveTo>
                    <a:pt x="689" y="67"/>
                  </a:moveTo>
                  <a:cubicBezTo>
                    <a:pt x="689" y="67"/>
                    <a:pt x="690" y="67"/>
                    <a:pt x="690" y="67"/>
                  </a:cubicBezTo>
                  <a:cubicBezTo>
                    <a:pt x="690" y="67"/>
                    <a:pt x="690" y="67"/>
                    <a:pt x="689" y="67"/>
                  </a:cubicBezTo>
                  <a:close/>
                  <a:moveTo>
                    <a:pt x="1374" y="67"/>
                  </a:moveTo>
                  <a:cubicBezTo>
                    <a:pt x="1374" y="67"/>
                    <a:pt x="1373" y="67"/>
                    <a:pt x="1373" y="67"/>
                  </a:cubicBezTo>
                  <a:cubicBezTo>
                    <a:pt x="1374" y="67"/>
                    <a:pt x="1374" y="67"/>
                    <a:pt x="1374" y="67"/>
                  </a:cubicBezTo>
                  <a:close/>
                  <a:moveTo>
                    <a:pt x="605" y="68"/>
                  </a:moveTo>
                  <a:cubicBezTo>
                    <a:pt x="605" y="68"/>
                    <a:pt x="605" y="67"/>
                    <a:pt x="605" y="67"/>
                  </a:cubicBezTo>
                  <a:cubicBezTo>
                    <a:pt x="605" y="68"/>
                    <a:pt x="605" y="68"/>
                    <a:pt x="605" y="68"/>
                  </a:cubicBezTo>
                  <a:close/>
                  <a:moveTo>
                    <a:pt x="667" y="68"/>
                  </a:moveTo>
                  <a:cubicBezTo>
                    <a:pt x="666" y="67"/>
                    <a:pt x="666" y="67"/>
                    <a:pt x="666" y="67"/>
                  </a:cubicBezTo>
                  <a:cubicBezTo>
                    <a:pt x="666" y="68"/>
                    <a:pt x="666" y="68"/>
                    <a:pt x="667" y="68"/>
                  </a:cubicBezTo>
                  <a:close/>
                  <a:moveTo>
                    <a:pt x="690" y="67"/>
                  </a:moveTo>
                  <a:cubicBezTo>
                    <a:pt x="690" y="68"/>
                    <a:pt x="690" y="68"/>
                    <a:pt x="691" y="68"/>
                  </a:cubicBezTo>
                  <a:cubicBezTo>
                    <a:pt x="690" y="67"/>
                    <a:pt x="690" y="67"/>
                    <a:pt x="690" y="67"/>
                  </a:cubicBezTo>
                  <a:close/>
                  <a:moveTo>
                    <a:pt x="647" y="57"/>
                  </a:moveTo>
                  <a:cubicBezTo>
                    <a:pt x="646" y="57"/>
                    <a:pt x="646" y="58"/>
                    <a:pt x="646" y="58"/>
                  </a:cubicBezTo>
                  <a:cubicBezTo>
                    <a:pt x="647" y="58"/>
                    <a:pt x="647" y="58"/>
                    <a:pt x="647" y="57"/>
                  </a:cubicBezTo>
                  <a:close/>
                  <a:moveTo>
                    <a:pt x="1558" y="67"/>
                  </a:moveTo>
                  <a:cubicBezTo>
                    <a:pt x="1557" y="67"/>
                    <a:pt x="1557" y="67"/>
                    <a:pt x="1557" y="68"/>
                  </a:cubicBezTo>
                  <a:cubicBezTo>
                    <a:pt x="1557" y="68"/>
                    <a:pt x="1558" y="68"/>
                    <a:pt x="1558" y="67"/>
                  </a:cubicBezTo>
                  <a:close/>
                  <a:moveTo>
                    <a:pt x="1672" y="67"/>
                  </a:moveTo>
                  <a:cubicBezTo>
                    <a:pt x="1672" y="68"/>
                    <a:pt x="1672" y="68"/>
                    <a:pt x="1672" y="68"/>
                  </a:cubicBezTo>
                  <a:cubicBezTo>
                    <a:pt x="1672" y="68"/>
                    <a:pt x="1672" y="68"/>
                    <a:pt x="1672" y="67"/>
                  </a:cubicBezTo>
                  <a:close/>
                  <a:moveTo>
                    <a:pt x="1710" y="68"/>
                  </a:moveTo>
                  <a:cubicBezTo>
                    <a:pt x="1711" y="68"/>
                    <a:pt x="1711" y="68"/>
                    <a:pt x="1711" y="67"/>
                  </a:cubicBezTo>
                  <a:cubicBezTo>
                    <a:pt x="1711" y="67"/>
                    <a:pt x="1710" y="68"/>
                    <a:pt x="1710" y="68"/>
                  </a:cubicBezTo>
                  <a:close/>
                  <a:moveTo>
                    <a:pt x="1726" y="67"/>
                  </a:moveTo>
                  <a:cubicBezTo>
                    <a:pt x="1725" y="67"/>
                    <a:pt x="1725" y="67"/>
                    <a:pt x="1725" y="68"/>
                  </a:cubicBezTo>
                  <a:cubicBezTo>
                    <a:pt x="1725" y="68"/>
                    <a:pt x="1726" y="68"/>
                    <a:pt x="1726" y="67"/>
                  </a:cubicBezTo>
                  <a:close/>
                  <a:moveTo>
                    <a:pt x="616" y="68"/>
                  </a:moveTo>
                  <a:cubicBezTo>
                    <a:pt x="616" y="68"/>
                    <a:pt x="616" y="68"/>
                    <a:pt x="616" y="69"/>
                  </a:cubicBezTo>
                  <a:cubicBezTo>
                    <a:pt x="616" y="68"/>
                    <a:pt x="616" y="68"/>
                    <a:pt x="616" y="68"/>
                  </a:cubicBezTo>
                  <a:close/>
                  <a:moveTo>
                    <a:pt x="632" y="69"/>
                  </a:moveTo>
                  <a:cubicBezTo>
                    <a:pt x="632" y="68"/>
                    <a:pt x="632" y="68"/>
                    <a:pt x="632" y="68"/>
                  </a:cubicBezTo>
                  <a:cubicBezTo>
                    <a:pt x="632" y="68"/>
                    <a:pt x="632" y="68"/>
                    <a:pt x="632" y="69"/>
                  </a:cubicBezTo>
                  <a:close/>
                  <a:moveTo>
                    <a:pt x="1555" y="58"/>
                  </a:moveTo>
                  <a:cubicBezTo>
                    <a:pt x="1556" y="58"/>
                    <a:pt x="1556" y="58"/>
                    <a:pt x="1556" y="57"/>
                  </a:cubicBezTo>
                  <a:cubicBezTo>
                    <a:pt x="1556" y="57"/>
                    <a:pt x="1555" y="57"/>
                    <a:pt x="1555" y="58"/>
                  </a:cubicBezTo>
                  <a:close/>
                  <a:moveTo>
                    <a:pt x="587" y="68"/>
                  </a:moveTo>
                  <a:cubicBezTo>
                    <a:pt x="587" y="68"/>
                    <a:pt x="587" y="69"/>
                    <a:pt x="588" y="69"/>
                  </a:cubicBezTo>
                  <a:cubicBezTo>
                    <a:pt x="588" y="69"/>
                    <a:pt x="587" y="68"/>
                    <a:pt x="587" y="68"/>
                  </a:cubicBezTo>
                  <a:close/>
                  <a:moveTo>
                    <a:pt x="606" y="69"/>
                  </a:moveTo>
                  <a:cubicBezTo>
                    <a:pt x="606" y="68"/>
                    <a:pt x="606" y="68"/>
                    <a:pt x="605" y="68"/>
                  </a:cubicBezTo>
                  <a:cubicBezTo>
                    <a:pt x="605" y="68"/>
                    <a:pt x="605" y="69"/>
                    <a:pt x="606" y="69"/>
                  </a:cubicBezTo>
                  <a:close/>
                  <a:moveTo>
                    <a:pt x="668" y="68"/>
                  </a:moveTo>
                  <a:cubicBezTo>
                    <a:pt x="668" y="68"/>
                    <a:pt x="667" y="68"/>
                    <a:pt x="667" y="68"/>
                  </a:cubicBezTo>
                  <a:cubicBezTo>
                    <a:pt x="667" y="68"/>
                    <a:pt x="667" y="68"/>
                    <a:pt x="668" y="68"/>
                  </a:cubicBezTo>
                  <a:close/>
                  <a:moveTo>
                    <a:pt x="691" y="68"/>
                  </a:moveTo>
                  <a:cubicBezTo>
                    <a:pt x="691" y="68"/>
                    <a:pt x="691" y="68"/>
                    <a:pt x="692" y="69"/>
                  </a:cubicBezTo>
                  <a:cubicBezTo>
                    <a:pt x="692" y="68"/>
                    <a:pt x="691" y="68"/>
                    <a:pt x="691" y="68"/>
                  </a:cubicBezTo>
                  <a:close/>
                  <a:moveTo>
                    <a:pt x="1668" y="57"/>
                  </a:moveTo>
                  <a:cubicBezTo>
                    <a:pt x="1667" y="57"/>
                    <a:pt x="1667" y="57"/>
                    <a:pt x="1667" y="58"/>
                  </a:cubicBezTo>
                  <a:cubicBezTo>
                    <a:pt x="1667" y="58"/>
                    <a:pt x="1667" y="58"/>
                    <a:pt x="1668" y="57"/>
                  </a:cubicBezTo>
                  <a:close/>
                  <a:moveTo>
                    <a:pt x="1672" y="68"/>
                  </a:moveTo>
                  <a:cubicBezTo>
                    <a:pt x="1672" y="68"/>
                    <a:pt x="1672" y="69"/>
                    <a:pt x="1673" y="69"/>
                  </a:cubicBezTo>
                  <a:cubicBezTo>
                    <a:pt x="1673" y="69"/>
                    <a:pt x="1672" y="68"/>
                    <a:pt x="1672" y="68"/>
                  </a:cubicBezTo>
                  <a:close/>
                  <a:moveTo>
                    <a:pt x="1725" y="68"/>
                  </a:moveTo>
                  <a:cubicBezTo>
                    <a:pt x="1724" y="68"/>
                    <a:pt x="1724" y="68"/>
                    <a:pt x="1724" y="68"/>
                  </a:cubicBezTo>
                  <a:cubicBezTo>
                    <a:pt x="1724" y="68"/>
                    <a:pt x="1725" y="68"/>
                    <a:pt x="1725" y="68"/>
                  </a:cubicBezTo>
                  <a:close/>
                  <a:moveTo>
                    <a:pt x="668" y="69"/>
                  </a:moveTo>
                  <a:cubicBezTo>
                    <a:pt x="668" y="69"/>
                    <a:pt x="668" y="68"/>
                    <a:pt x="668" y="68"/>
                  </a:cubicBezTo>
                  <a:cubicBezTo>
                    <a:pt x="668" y="69"/>
                    <a:pt x="668" y="69"/>
                    <a:pt x="668" y="69"/>
                  </a:cubicBezTo>
                  <a:close/>
                  <a:moveTo>
                    <a:pt x="1723" y="58"/>
                  </a:moveTo>
                  <a:cubicBezTo>
                    <a:pt x="1724" y="58"/>
                    <a:pt x="1724" y="58"/>
                    <a:pt x="1724" y="57"/>
                  </a:cubicBezTo>
                  <a:cubicBezTo>
                    <a:pt x="1724" y="57"/>
                    <a:pt x="1723" y="57"/>
                    <a:pt x="1723" y="58"/>
                  </a:cubicBezTo>
                  <a:close/>
                  <a:moveTo>
                    <a:pt x="588" y="69"/>
                  </a:moveTo>
                  <a:cubicBezTo>
                    <a:pt x="588" y="69"/>
                    <a:pt x="588" y="69"/>
                    <a:pt x="588" y="70"/>
                  </a:cubicBezTo>
                  <a:cubicBezTo>
                    <a:pt x="588" y="69"/>
                    <a:pt x="588" y="69"/>
                    <a:pt x="588" y="69"/>
                  </a:cubicBezTo>
                  <a:close/>
                  <a:moveTo>
                    <a:pt x="616" y="69"/>
                  </a:moveTo>
                  <a:cubicBezTo>
                    <a:pt x="616" y="69"/>
                    <a:pt x="616" y="69"/>
                    <a:pt x="617" y="70"/>
                  </a:cubicBezTo>
                  <a:cubicBezTo>
                    <a:pt x="617" y="69"/>
                    <a:pt x="617" y="69"/>
                    <a:pt x="616" y="69"/>
                  </a:cubicBezTo>
                  <a:close/>
                  <a:moveTo>
                    <a:pt x="631" y="70"/>
                  </a:moveTo>
                  <a:cubicBezTo>
                    <a:pt x="632" y="69"/>
                    <a:pt x="632" y="69"/>
                    <a:pt x="632" y="69"/>
                  </a:cubicBezTo>
                  <a:cubicBezTo>
                    <a:pt x="631" y="69"/>
                    <a:pt x="631" y="69"/>
                    <a:pt x="631" y="70"/>
                  </a:cubicBezTo>
                  <a:close/>
                  <a:moveTo>
                    <a:pt x="642" y="69"/>
                  </a:moveTo>
                  <a:cubicBezTo>
                    <a:pt x="642" y="69"/>
                    <a:pt x="642" y="69"/>
                    <a:pt x="642" y="69"/>
                  </a:cubicBezTo>
                  <a:cubicBezTo>
                    <a:pt x="642" y="69"/>
                    <a:pt x="642" y="69"/>
                    <a:pt x="642" y="69"/>
                  </a:cubicBezTo>
                  <a:close/>
                  <a:moveTo>
                    <a:pt x="751" y="50"/>
                  </a:moveTo>
                  <a:cubicBezTo>
                    <a:pt x="751" y="50"/>
                    <a:pt x="752" y="49"/>
                    <a:pt x="752" y="49"/>
                  </a:cubicBezTo>
                  <a:cubicBezTo>
                    <a:pt x="751" y="49"/>
                    <a:pt x="751" y="49"/>
                    <a:pt x="751" y="50"/>
                  </a:cubicBezTo>
                  <a:close/>
                  <a:moveTo>
                    <a:pt x="964" y="69"/>
                  </a:moveTo>
                  <a:cubicBezTo>
                    <a:pt x="964" y="69"/>
                    <a:pt x="964" y="69"/>
                    <a:pt x="964" y="70"/>
                  </a:cubicBezTo>
                  <a:cubicBezTo>
                    <a:pt x="965" y="69"/>
                    <a:pt x="965" y="69"/>
                    <a:pt x="964" y="69"/>
                  </a:cubicBezTo>
                  <a:close/>
                  <a:moveTo>
                    <a:pt x="1371" y="69"/>
                  </a:moveTo>
                  <a:cubicBezTo>
                    <a:pt x="1371" y="69"/>
                    <a:pt x="1371" y="69"/>
                    <a:pt x="1371" y="69"/>
                  </a:cubicBezTo>
                  <a:cubicBezTo>
                    <a:pt x="1371" y="69"/>
                    <a:pt x="1371" y="69"/>
                    <a:pt x="1371" y="69"/>
                  </a:cubicBezTo>
                  <a:close/>
                  <a:moveTo>
                    <a:pt x="1565" y="49"/>
                  </a:moveTo>
                  <a:cubicBezTo>
                    <a:pt x="1565" y="49"/>
                    <a:pt x="1565" y="49"/>
                    <a:pt x="1565" y="48"/>
                  </a:cubicBezTo>
                  <a:cubicBezTo>
                    <a:pt x="1565" y="48"/>
                    <a:pt x="1565" y="49"/>
                    <a:pt x="1565" y="49"/>
                  </a:cubicBezTo>
                  <a:close/>
                  <a:moveTo>
                    <a:pt x="1660" y="69"/>
                  </a:moveTo>
                  <a:cubicBezTo>
                    <a:pt x="1660" y="69"/>
                    <a:pt x="1660" y="69"/>
                    <a:pt x="1660" y="69"/>
                  </a:cubicBezTo>
                  <a:cubicBezTo>
                    <a:pt x="1660" y="69"/>
                    <a:pt x="1660" y="69"/>
                    <a:pt x="1660" y="69"/>
                  </a:cubicBezTo>
                  <a:close/>
                  <a:moveTo>
                    <a:pt x="1673" y="69"/>
                  </a:moveTo>
                  <a:cubicBezTo>
                    <a:pt x="1673" y="69"/>
                    <a:pt x="1673" y="69"/>
                    <a:pt x="1673" y="70"/>
                  </a:cubicBezTo>
                  <a:cubicBezTo>
                    <a:pt x="1673" y="69"/>
                    <a:pt x="1673" y="69"/>
                    <a:pt x="1673" y="69"/>
                  </a:cubicBezTo>
                  <a:close/>
                  <a:moveTo>
                    <a:pt x="606" y="70"/>
                  </a:moveTo>
                  <a:cubicBezTo>
                    <a:pt x="606" y="70"/>
                    <a:pt x="606" y="69"/>
                    <a:pt x="606" y="69"/>
                  </a:cubicBezTo>
                  <a:cubicBezTo>
                    <a:pt x="606" y="69"/>
                    <a:pt x="606" y="70"/>
                    <a:pt x="606" y="70"/>
                  </a:cubicBezTo>
                  <a:close/>
                  <a:moveTo>
                    <a:pt x="669" y="69"/>
                  </a:moveTo>
                  <a:cubicBezTo>
                    <a:pt x="669" y="69"/>
                    <a:pt x="669" y="69"/>
                    <a:pt x="669" y="69"/>
                  </a:cubicBezTo>
                  <a:cubicBezTo>
                    <a:pt x="669" y="69"/>
                    <a:pt x="669" y="69"/>
                    <a:pt x="669" y="69"/>
                  </a:cubicBezTo>
                  <a:close/>
                  <a:moveTo>
                    <a:pt x="1555" y="69"/>
                  </a:moveTo>
                  <a:cubicBezTo>
                    <a:pt x="1555" y="69"/>
                    <a:pt x="1555" y="69"/>
                    <a:pt x="1555" y="70"/>
                  </a:cubicBezTo>
                  <a:cubicBezTo>
                    <a:pt x="1555" y="69"/>
                    <a:pt x="1555" y="69"/>
                    <a:pt x="1555" y="69"/>
                  </a:cubicBezTo>
                  <a:close/>
                  <a:moveTo>
                    <a:pt x="866" y="42"/>
                  </a:moveTo>
                  <a:cubicBezTo>
                    <a:pt x="866" y="42"/>
                    <a:pt x="866" y="42"/>
                    <a:pt x="866" y="42"/>
                  </a:cubicBezTo>
                  <a:cubicBezTo>
                    <a:pt x="866" y="42"/>
                    <a:pt x="866" y="42"/>
                    <a:pt x="866" y="42"/>
                  </a:cubicBezTo>
                  <a:close/>
                  <a:moveTo>
                    <a:pt x="1723" y="69"/>
                  </a:moveTo>
                  <a:cubicBezTo>
                    <a:pt x="1723" y="69"/>
                    <a:pt x="1723" y="69"/>
                    <a:pt x="1723" y="70"/>
                  </a:cubicBezTo>
                  <a:cubicBezTo>
                    <a:pt x="1723" y="69"/>
                    <a:pt x="1723" y="69"/>
                    <a:pt x="1723" y="69"/>
                  </a:cubicBezTo>
                  <a:close/>
                  <a:moveTo>
                    <a:pt x="1112" y="52"/>
                  </a:moveTo>
                  <a:cubicBezTo>
                    <a:pt x="1112" y="53"/>
                    <a:pt x="1112" y="53"/>
                    <a:pt x="1112" y="53"/>
                  </a:cubicBezTo>
                  <a:cubicBezTo>
                    <a:pt x="1112" y="53"/>
                    <a:pt x="1112" y="53"/>
                    <a:pt x="1112" y="52"/>
                  </a:cubicBezTo>
                  <a:close/>
                  <a:moveTo>
                    <a:pt x="1504" y="7"/>
                  </a:moveTo>
                  <a:cubicBezTo>
                    <a:pt x="1504" y="7"/>
                    <a:pt x="1505" y="6"/>
                    <a:pt x="1505" y="6"/>
                  </a:cubicBezTo>
                  <a:cubicBezTo>
                    <a:pt x="1504" y="6"/>
                    <a:pt x="1504" y="6"/>
                    <a:pt x="1504" y="7"/>
                  </a:cubicBezTo>
                  <a:close/>
                  <a:moveTo>
                    <a:pt x="670" y="70"/>
                  </a:moveTo>
                  <a:cubicBezTo>
                    <a:pt x="670" y="70"/>
                    <a:pt x="670" y="69"/>
                    <a:pt x="669" y="69"/>
                  </a:cubicBezTo>
                  <a:cubicBezTo>
                    <a:pt x="669" y="70"/>
                    <a:pt x="670" y="70"/>
                    <a:pt x="670" y="70"/>
                  </a:cubicBezTo>
                  <a:close/>
                  <a:moveTo>
                    <a:pt x="1150" y="41"/>
                  </a:moveTo>
                  <a:cubicBezTo>
                    <a:pt x="1150" y="41"/>
                    <a:pt x="1150" y="41"/>
                    <a:pt x="1150" y="41"/>
                  </a:cubicBezTo>
                  <a:cubicBezTo>
                    <a:pt x="1150" y="41"/>
                    <a:pt x="1150" y="41"/>
                    <a:pt x="1150" y="41"/>
                  </a:cubicBezTo>
                  <a:close/>
                  <a:moveTo>
                    <a:pt x="1085" y="49"/>
                  </a:moveTo>
                  <a:cubicBezTo>
                    <a:pt x="1085" y="49"/>
                    <a:pt x="1085" y="50"/>
                    <a:pt x="1086" y="50"/>
                  </a:cubicBezTo>
                  <a:cubicBezTo>
                    <a:pt x="1086" y="49"/>
                    <a:pt x="1086" y="49"/>
                    <a:pt x="1085" y="49"/>
                  </a:cubicBezTo>
                  <a:close/>
                  <a:moveTo>
                    <a:pt x="749" y="56"/>
                  </a:moveTo>
                  <a:cubicBezTo>
                    <a:pt x="749" y="55"/>
                    <a:pt x="749" y="55"/>
                    <a:pt x="749" y="55"/>
                  </a:cubicBezTo>
                  <a:cubicBezTo>
                    <a:pt x="749" y="55"/>
                    <a:pt x="749" y="55"/>
                    <a:pt x="749" y="56"/>
                  </a:cubicBezTo>
                  <a:close/>
                  <a:moveTo>
                    <a:pt x="1661" y="70"/>
                  </a:moveTo>
                  <a:cubicBezTo>
                    <a:pt x="1661" y="70"/>
                    <a:pt x="1661" y="70"/>
                    <a:pt x="1660" y="69"/>
                  </a:cubicBezTo>
                  <a:cubicBezTo>
                    <a:pt x="1660" y="70"/>
                    <a:pt x="1660" y="70"/>
                    <a:pt x="1661" y="70"/>
                  </a:cubicBezTo>
                  <a:close/>
                  <a:moveTo>
                    <a:pt x="1673" y="69"/>
                  </a:moveTo>
                  <a:cubicBezTo>
                    <a:pt x="1673" y="70"/>
                    <a:pt x="1673" y="70"/>
                    <a:pt x="1673" y="70"/>
                  </a:cubicBezTo>
                  <a:cubicBezTo>
                    <a:pt x="1673" y="70"/>
                    <a:pt x="1673" y="70"/>
                    <a:pt x="1673" y="69"/>
                  </a:cubicBezTo>
                  <a:close/>
                  <a:moveTo>
                    <a:pt x="606" y="71"/>
                  </a:moveTo>
                  <a:cubicBezTo>
                    <a:pt x="606" y="70"/>
                    <a:pt x="606" y="70"/>
                    <a:pt x="606" y="70"/>
                  </a:cubicBezTo>
                  <a:cubicBezTo>
                    <a:pt x="606" y="70"/>
                    <a:pt x="606" y="70"/>
                    <a:pt x="606" y="71"/>
                  </a:cubicBezTo>
                  <a:close/>
                  <a:moveTo>
                    <a:pt x="617" y="70"/>
                  </a:moveTo>
                  <a:cubicBezTo>
                    <a:pt x="617" y="70"/>
                    <a:pt x="617" y="70"/>
                    <a:pt x="617" y="71"/>
                  </a:cubicBezTo>
                  <a:cubicBezTo>
                    <a:pt x="617" y="70"/>
                    <a:pt x="617" y="70"/>
                    <a:pt x="617" y="70"/>
                  </a:cubicBezTo>
                  <a:close/>
                  <a:moveTo>
                    <a:pt x="642" y="70"/>
                  </a:moveTo>
                  <a:cubicBezTo>
                    <a:pt x="642" y="70"/>
                    <a:pt x="641" y="70"/>
                    <a:pt x="641" y="71"/>
                  </a:cubicBezTo>
                  <a:cubicBezTo>
                    <a:pt x="642" y="70"/>
                    <a:pt x="642" y="70"/>
                    <a:pt x="642" y="70"/>
                  </a:cubicBezTo>
                  <a:close/>
                  <a:moveTo>
                    <a:pt x="671" y="70"/>
                  </a:moveTo>
                  <a:cubicBezTo>
                    <a:pt x="671" y="70"/>
                    <a:pt x="670" y="70"/>
                    <a:pt x="670" y="70"/>
                  </a:cubicBezTo>
                  <a:cubicBezTo>
                    <a:pt x="670" y="70"/>
                    <a:pt x="670" y="70"/>
                    <a:pt x="671" y="70"/>
                  </a:cubicBezTo>
                  <a:close/>
                  <a:moveTo>
                    <a:pt x="965" y="70"/>
                  </a:moveTo>
                  <a:cubicBezTo>
                    <a:pt x="965" y="70"/>
                    <a:pt x="965" y="70"/>
                    <a:pt x="965" y="71"/>
                  </a:cubicBezTo>
                  <a:cubicBezTo>
                    <a:pt x="965" y="70"/>
                    <a:pt x="965" y="70"/>
                    <a:pt x="965" y="70"/>
                  </a:cubicBezTo>
                  <a:close/>
                  <a:moveTo>
                    <a:pt x="1370" y="70"/>
                  </a:moveTo>
                  <a:cubicBezTo>
                    <a:pt x="1370" y="70"/>
                    <a:pt x="1370" y="70"/>
                    <a:pt x="1369" y="70"/>
                  </a:cubicBezTo>
                  <a:cubicBezTo>
                    <a:pt x="1370" y="70"/>
                    <a:pt x="1370" y="70"/>
                    <a:pt x="1370" y="70"/>
                  </a:cubicBezTo>
                  <a:close/>
                  <a:moveTo>
                    <a:pt x="671" y="71"/>
                  </a:moveTo>
                  <a:cubicBezTo>
                    <a:pt x="671" y="70"/>
                    <a:pt x="671" y="70"/>
                    <a:pt x="671" y="70"/>
                  </a:cubicBezTo>
                  <a:cubicBezTo>
                    <a:pt x="671" y="70"/>
                    <a:pt x="671" y="71"/>
                    <a:pt x="671" y="71"/>
                  </a:cubicBezTo>
                  <a:close/>
                  <a:moveTo>
                    <a:pt x="1263" y="48"/>
                  </a:moveTo>
                  <a:cubicBezTo>
                    <a:pt x="1263" y="49"/>
                    <a:pt x="1263" y="49"/>
                    <a:pt x="1263" y="49"/>
                  </a:cubicBezTo>
                  <a:cubicBezTo>
                    <a:pt x="1263" y="49"/>
                    <a:pt x="1263" y="48"/>
                    <a:pt x="1263" y="48"/>
                  </a:cubicBezTo>
                  <a:close/>
                  <a:moveTo>
                    <a:pt x="1554" y="70"/>
                  </a:moveTo>
                  <a:cubicBezTo>
                    <a:pt x="1554" y="70"/>
                    <a:pt x="1553" y="70"/>
                    <a:pt x="1553" y="71"/>
                  </a:cubicBezTo>
                  <a:cubicBezTo>
                    <a:pt x="1553" y="71"/>
                    <a:pt x="1554" y="70"/>
                    <a:pt x="1554" y="70"/>
                  </a:cubicBezTo>
                  <a:close/>
                  <a:moveTo>
                    <a:pt x="1673" y="70"/>
                  </a:moveTo>
                  <a:cubicBezTo>
                    <a:pt x="1673" y="70"/>
                    <a:pt x="1673" y="71"/>
                    <a:pt x="1674" y="71"/>
                  </a:cubicBezTo>
                  <a:cubicBezTo>
                    <a:pt x="1674" y="71"/>
                    <a:pt x="1674" y="70"/>
                    <a:pt x="1673" y="70"/>
                  </a:cubicBezTo>
                  <a:close/>
                  <a:moveTo>
                    <a:pt x="1722" y="70"/>
                  </a:moveTo>
                  <a:cubicBezTo>
                    <a:pt x="1722" y="70"/>
                    <a:pt x="1721" y="70"/>
                    <a:pt x="1721" y="71"/>
                  </a:cubicBezTo>
                  <a:cubicBezTo>
                    <a:pt x="1722" y="71"/>
                    <a:pt x="1722" y="70"/>
                    <a:pt x="1722" y="70"/>
                  </a:cubicBezTo>
                  <a:close/>
                  <a:moveTo>
                    <a:pt x="1432" y="7"/>
                  </a:moveTo>
                  <a:cubicBezTo>
                    <a:pt x="1432" y="7"/>
                    <a:pt x="1432" y="7"/>
                    <a:pt x="1433" y="7"/>
                  </a:cubicBezTo>
                  <a:cubicBezTo>
                    <a:pt x="1432" y="7"/>
                    <a:pt x="1432" y="7"/>
                    <a:pt x="1432" y="7"/>
                  </a:cubicBezTo>
                  <a:close/>
                  <a:moveTo>
                    <a:pt x="631" y="71"/>
                  </a:moveTo>
                  <a:cubicBezTo>
                    <a:pt x="631" y="71"/>
                    <a:pt x="631" y="71"/>
                    <a:pt x="631" y="71"/>
                  </a:cubicBezTo>
                  <a:cubicBezTo>
                    <a:pt x="631" y="71"/>
                    <a:pt x="631" y="71"/>
                    <a:pt x="631" y="71"/>
                  </a:cubicBezTo>
                  <a:close/>
                  <a:moveTo>
                    <a:pt x="641" y="70"/>
                  </a:moveTo>
                  <a:cubicBezTo>
                    <a:pt x="641" y="71"/>
                    <a:pt x="641" y="71"/>
                    <a:pt x="641" y="71"/>
                  </a:cubicBezTo>
                  <a:cubicBezTo>
                    <a:pt x="641" y="71"/>
                    <a:pt x="642" y="71"/>
                    <a:pt x="641" y="70"/>
                  </a:cubicBezTo>
                  <a:close/>
                  <a:moveTo>
                    <a:pt x="672" y="71"/>
                  </a:moveTo>
                  <a:cubicBezTo>
                    <a:pt x="672" y="71"/>
                    <a:pt x="672" y="71"/>
                    <a:pt x="671" y="71"/>
                  </a:cubicBezTo>
                  <a:cubicBezTo>
                    <a:pt x="672" y="71"/>
                    <a:pt x="672" y="71"/>
                    <a:pt x="672" y="71"/>
                  </a:cubicBezTo>
                  <a:close/>
                  <a:moveTo>
                    <a:pt x="573" y="54"/>
                  </a:moveTo>
                  <a:cubicBezTo>
                    <a:pt x="573" y="54"/>
                    <a:pt x="574" y="55"/>
                    <a:pt x="574" y="55"/>
                  </a:cubicBezTo>
                  <a:cubicBezTo>
                    <a:pt x="574" y="54"/>
                    <a:pt x="574" y="54"/>
                    <a:pt x="573" y="54"/>
                  </a:cubicBezTo>
                  <a:close/>
                  <a:moveTo>
                    <a:pt x="607" y="72"/>
                  </a:moveTo>
                  <a:cubicBezTo>
                    <a:pt x="607" y="71"/>
                    <a:pt x="607" y="71"/>
                    <a:pt x="606" y="71"/>
                  </a:cubicBezTo>
                  <a:cubicBezTo>
                    <a:pt x="606" y="71"/>
                    <a:pt x="606" y="71"/>
                    <a:pt x="607" y="72"/>
                  </a:cubicBezTo>
                  <a:close/>
                  <a:moveTo>
                    <a:pt x="617" y="71"/>
                  </a:moveTo>
                  <a:cubicBezTo>
                    <a:pt x="617" y="71"/>
                    <a:pt x="617" y="71"/>
                    <a:pt x="617" y="72"/>
                  </a:cubicBezTo>
                  <a:cubicBezTo>
                    <a:pt x="617" y="71"/>
                    <a:pt x="617" y="71"/>
                    <a:pt x="617" y="71"/>
                  </a:cubicBezTo>
                  <a:close/>
                  <a:moveTo>
                    <a:pt x="673" y="71"/>
                  </a:moveTo>
                  <a:cubicBezTo>
                    <a:pt x="673" y="71"/>
                    <a:pt x="672" y="71"/>
                    <a:pt x="672" y="71"/>
                  </a:cubicBezTo>
                  <a:cubicBezTo>
                    <a:pt x="672" y="71"/>
                    <a:pt x="673" y="71"/>
                    <a:pt x="673" y="71"/>
                  </a:cubicBezTo>
                  <a:close/>
                  <a:moveTo>
                    <a:pt x="1450" y="7"/>
                  </a:moveTo>
                  <a:cubicBezTo>
                    <a:pt x="1450" y="7"/>
                    <a:pt x="1450" y="7"/>
                    <a:pt x="1450" y="7"/>
                  </a:cubicBezTo>
                  <a:cubicBezTo>
                    <a:pt x="1450" y="7"/>
                    <a:pt x="1450" y="7"/>
                    <a:pt x="1450" y="7"/>
                  </a:cubicBezTo>
                  <a:close/>
                  <a:moveTo>
                    <a:pt x="965" y="71"/>
                  </a:moveTo>
                  <a:cubicBezTo>
                    <a:pt x="965" y="71"/>
                    <a:pt x="965" y="71"/>
                    <a:pt x="965" y="72"/>
                  </a:cubicBezTo>
                  <a:cubicBezTo>
                    <a:pt x="965" y="71"/>
                    <a:pt x="965" y="71"/>
                    <a:pt x="965" y="71"/>
                  </a:cubicBezTo>
                  <a:close/>
                  <a:moveTo>
                    <a:pt x="1151" y="42"/>
                  </a:moveTo>
                  <a:cubicBezTo>
                    <a:pt x="1151" y="42"/>
                    <a:pt x="1151" y="42"/>
                    <a:pt x="1151" y="42"/>
                  </a:cubicBezTo>
                  <a:cubicBezTo>
                    <a:pt x="1151" y="42"/>
                    <a:pt x="1151" y="42"/>
                    <a:pt x="1151" y="42"/>
                  </a:cubicBezTo>
                  <a:close/>
                  <a:moveTo>
                    <a:pt x="1369" y="71"/>
                  </a:moveTo>
                  <a:cubicBezTo>
                    <a:pt x="1368" y="71"/>
                    <a:pt x="1368" y="71"/>
                    <a:pt x="1368" y="71"/>
                  </a:cubicBezTo>
                  <a:cubicBezTo>
                    <a:pt x="1368" y="71"/>
                    <a:pt x="1369" y="71"/>
                    <a:pt x="1369" y="71"/>
                  </a:cubicBezTo>
                  <a:close/>
                  <a:moveTo>
                    <a:pt x="1154" y="48"/>
                  </a:moveTo>
                  <a:cubicBezTo>
                    <a:pt x="1154" y="49"/>
                    <a:pt x="1154" y="49"/>
                    <a:pt x="1154" y="49"/>
                  </a:cubicBezTo>
                  <a:cubicBezTo>
                    <a:pt x="1154" y="49"/>
                    <a:pt x="1154" y="48"/>
                    <a:pt x="1154" y="48"/>
                  </a:cubicBezTo>
                  <a:close/>
                  <a:moveTo>
                    <a:pt x="1674" y="71"/>
                  </a:moveTo>
                  <a:cubicBezTo>
                    <a:pt x="1674" y="71"/>
                    <a:pt x="1674" y="71"/>
                    <a:pt x="1674" y="72"/>
                  </a:cubicBezTo>
                  <a:cubicBezTo>
                    <a:pt x="1674" y="71"/>
                    <a:pt x="1674" y="71"/>
                    <a:pt x="1674" y="71"/>
                  </a:cubicBezTo>
                  <a:close/>
                  <a:moveTo>
                    <a:pt x="674" y="72"/>
                  </a:moveTo>
                  <a:cubicBezTo>
                    <a:pt x="673" y="71"/>
                    <a:pt x="673" y="71"/>
                    <a:pt x="673" y="71"/>
                  </a:cubicBezTo>
                  <a:cubicBezTo>
                    <a:pt x="673" y="72"/>
                    <a:pt x="673" y="72"/>
                    <a:pt x="674" y="72"/>
                  </a:cubicBezTo>
                  <a:close/>
                  <a:moveTo>
                    <a:pt x="1552" y="71"/>
                  </a:moveTo>
                  <a:cubicBezTo>
                    <a:pt x="1552" y="71"/>
                    <a:pt x="1552" y="71"/>
                    <a:pt x="1552" y="72"/>
                  </a:cubicBezTo>
                  <a:cubicBezTo>
                    <a:pt x="1552" y="72"/>
                    <a:pt x="1552" y="71"/>
                    <a:pt x="1552" y="71"/>
                  </a:cubicBezTo>
                  <a:close/>
                  <a:moveTo>
                    <a:pt x="1662" y="72"/>
                  </a:moveTo>
                  <a:cubicBezTo>
                    <a:pt x="1662" y="72"/>
                    <a:pt x="1662" y="71"/>
                    <a:pt x="1661" y="71"/>
                  </a:cubicBezTo>
                  <a:cubicBezTo>
                    <a:pt x="1661" y="72"/>
                    <a:pt x="1661" y="72"/>
                    <a:pt x="1662" y="72"/>
                  </a:cubicBezTo>
                  <a:close/>
                  <a:moveTo>
                    <a:pt x="1721" y="71"/>
                  </a:moveTo>
                  <a:cubicBezTo>
                    <a:pt x="1720" y="71"/>
                    <a:pt x="1720" y="71"/>
                    <a:pt x="1720" y="72"/>
                  </a:cubicBezTo>
                  <a:cubicBezTo>
                    <a:pt x="1720" y="72"/>
                    <a:pt x="1720" y="71"/>
                    <a:pt x="1721" y="71"/>
                  </a:cubicBezTo>
                  <a:close/>
                  <a:moveTo>
                    <a:pt x="1564" y="7"/>
                  </a:moveTo>
                  <a:cubicBezTo>
                    <a:pt x="1564" y="7"/>
                    <a:pt x="1564" y="7"/>
                    <a:pt x="1565" y="7"/>
                  </a:cubicBezTo>
                  <a:cubicBezTo>
                    <a:pt x="1564" y="7"/>
                    <a:pt x="1564" y="7"/>
                    <a:pt x="1564" y="7"/>
                  </a:cubicBezTo>
                  <a:close/>
                  <a:moveTo>
                    <a:pt x="1732" y="7"/>
                  </a:moveTo>
                  <a:cubicBezTo>
                    <a:pt x="1732" y="7"/>
                    <a:pt x="1732" y="7"/>
                    <a:pt x="1733" y="7"/>
                  </a:cubicBezTo>
                  <a:cubicBezTo>
                    <a:pt x="1733" y="7"/>
                    <a:pt x="1732" y="7"/>
                    <a:pt x="1732" y="7"/>
                  </a:cubicBezTo>
                  <a:close/>
                  <a:moveTo>
                    <a:pt x="630" y="72"/>
                  </a:moveTo>
                  <a:cubicBezTo>
                    <a:pt x="631" y="72"/>
                    <a:pt x="631" y="72"/>
                    <a:pt x="631" y="72"/>
                  </a:cubicBezTo>
                  <a:cubicBezTo>
                    <a:pt x="630" y="72"/>
                    <a:pt x="630" y="72"/>
                    <a:pt x="630" y="72"/>
                  </a:cubicBezTo>
                  <a:close/>
                  <a:moveTo>
                    <a:pt x="641" y="71"/>
                  </a:moveTo>
                  <a:cubicBezTo>
                    <a:pt x="641" y="72"/>
                    <a:pt x="641" y="72"/>
                    <a:pt x="641" y="72"/>
                  </a:cubicBezTo>
                  <a:cubicBezTo>
                    <a:pt x="641" y="72"/>
                    <a:pt x="641" y="72"/>
                    <a:pt x="641" y="71"/>
                  </a:cubicBezTo>
                  <a:close/>
                  <a:moveTo>
                    <a:pt x="674" y="72"/>
                  </a:moveTo>
                  <a:cubicBezTo>
                    <a:pt x="674" y="72"/>
                    <a:pt x="674" y="72"/>
                    <a:pt x="674" y="72"/>
                  </a:cubicBezTo>
                  <a:cubicBezTo>
                    <a:pt x="674" y="72"/>
                    <a:pt x="674" y="72"/>
                    <a:pt x="674" y="72"/>
                  </a:cubicBezTo>
                  <a:close/>
                  <a:moveTo>
                    <a:pt x="1674" y="72"/>
                  </a:moveTo>
                  <a:cubicBezTo>
                    <a:pt x="1674" y="72"/>
                    <a:pt x="1674" y="72"/>
                    <a:pt x="1674" y="72"/>
                  </a:cubicBezTo>
                  <a:cubicBezTo>
                    <a:pt x="1674" y="72"/>
                    <a:pt x="1674" y="72"/>
                    <a:pt x="1674" y="72"/>
                  </a:cubicBezTo>
                  <a:close/>
                  <a:moveTo>
                    <a:pt x="1358" y="7"/>
                  </a:moveTo>
                  <a:cubicBezTo>
                    <a:pt x="1359" y="8"/>
                    <a:pt x="1359" y="7"/>
                    <a:pt x="1359" y="7"/>
                  </a:cubicBezTo>
                  <a:cubicBezTo>
                    <a:pt x="1359" y="7"/>
                    <a:pt x="1358" y="7"/>
                    <a:pt x="1358" y="7"/>
                  </a:cubicBezTo>
                  <a:close/>
                  <a:moveTo>
                    <a:pt x="675" y="72"/>
                  </a:moveTo>
                  <a:cubicBezTo>
                    <a:pt x="675" y="72"/>
                    <a:pt x="675" y="72"/>
                    <a:pt x="675" y="72"/>
                  </a:cubicBezTo>
                  <a:cubicBezTo>
                    <a:pt x="675" y="72"/>
                    <a:pt x="675" y="72"/>
                    <a:pt x="675" y="72"/>
                  </a:cubicBezTo>
                  <a:close/>
                  <a:moveTo>
                    <a:pt x="1381" y="7"/>
                  </a:moveTo>
                  <a:cubicBezTo>
                    <a:pt x="1381" y="8"/>
                    <a:pt x="1381" y="8"/>
                    <a:pt x="1382" y="8"/>
                  </a:cubicBezTo>
                  <a:cubicBezTo>
                    <a:pt x="1381" y="7"/>
                    <a:pt x="1381" y="7"/>
                    <a:pt x="1381" y="7"/>
                  </a:cubicBezTo>
                  <a:close/>
                  <a:moveTo>
                    <a:pt x="965" y="72"/>
                  </a:moveTo>
                  <a:cubicBezTo>
                    <a:pt x="965" y="72"/>
                    <a:pt x="965" y="72"/>
                    <a:pt x="966" y="73"/>
                  </a:cubicBezTo>
                  <a:cubicBezTo>
                    <a:pt x="966" y="72"/>
                    <a:pt x="966" y="72"/>
                    <a:pt x="965" y="72"/>
                  </a:cubicBezTo>
                  <a:close/>
                  <a:moveTo>
                    <a:pt x="908" y="41"/>
                  </a:moveTo>
                  <a:cubicBezTo>
                    <a:pt x="908" y="42"/>
                    <a:pt x="909" y="42"/>
                    <a:pt x="909" y="42"/>
                  </a:cubicBezTo>
                  <a:cubicBezTo>
                    <a:pt x="909" y="42"/>
                    <a:pt x="909" y="41"/>
                    <a:pt x="908" y="41"/>
                  </a:cubicBezTo>
                  <a:close/>
                  <a:moveTo>
                    <a:pt x="865" y="41"/>
                  </a:moveTo>
                  <a:cubicBezTo>
                    <a:pt x="865" y="41"/>
                    <a:pt x="865" y="41"/>
                    <a:pt x="866" y="41"/>
                  </a:cubicBezTo>
                  <a:cubicBezTo>
                    <a:pt x="866" y="41"/>
                    <a:pt x="866" y="41"/>
                    <a:pt x="865" y="41"/>
                  </a:cubicBezTo>
                  <a:close/>
                  <a:moveTo>
                    <a:pt x="1662" y="73"/>
                  </a:moveTo>
                  <a:cubicBezTo>
                    <a:pt x="1662" y="72"/>
                    <a:pt x="1662" y="72"/>
                    <a:pt x="1662" y="72"/>
                  </a:cubicBezTo>
                  <a:cubicBezTo>
                    <a:pt x="1662" y="72"/>
                    <a:pt x="1662" y="72"/>
                    <a:pt x="1662" y="73"/>
                  </a:cubicBezTo>
                  <a:close/>
                  <a:moveTo>
                    <a:pt x="641" y="72"/>
                  </a:moveTo>
                  <a:cubicBezTo>
                    <a:pt x="641" y="72"/>
                    <a:pt x="640" y="73"/>
                    <a:pt x="640" y="73"/>
                  </a:cubicBezTo>
                  <a:cubicBezTo>
                    <a:pt x="641" y="73"/>
                    <a:pt x="641" y="73"/>
                    <a:pt x="641" y="72"/>
                  </a:cubicBezTo>
                  <a:close/>
                  <a:moveTo>
                    <a:pt x="676" y="73"/>
                  </a:moveTo>
                  <a:cubicBezTo>
                    <a:pt x="676" y="72"/>
                    <a:pt x="676" y="72"/>
                    <a:pt x="675" y="72"/>
                  </a:cubicBezTo>
                  <a:cubicBezTo>
                    <a:pt x="675" y="73"/>
                    <a:pt x="676" y="73"/>
                    <a:pt x="676" y="73"/>
                  </a:cubicBezTo>
                  <a:close/>
                  <a:moveTo>
                    <a:pt x="648" y="55"/>
                  </a:moveTo>
                  <a:cubicBezTo>
                    <a:pt x="647" y="55"/>
                    <a:pt x="647" y="55"/>
                    <a:pt x="647" y="56"/>
                  </a:cubicBezTo>
                  <a:cubicBezTo>
                    <a:pt x="648" y="55"/>
                    <a:pt x="648" y="55"/>
                    <a:pt x="648" y="55"/>
                  </a:cubicBezTo>
                  <a:close/>
                  <a:moveTo>
                    <a:pt x="871" y="42"/>
                  </a:moveTo>
                  <a:cubicBezTo>
                    <a:pt x="871" y="42"/>
                    <a:pt x="871" y="42"/>
                    <a:pt x="871" y="41"/>
                  </a:cubicBezTo>
                  <a:cubicBezTo>
                    <a:pt x="871" y="41"/>
                    <a:pt x="871" y="42"/>
                    <a:pt x="871" y="42"/>
                  </a:cubicBezTo>
                  <a:close/>
                  <a:moveTo>
                    <a:pt x="1674" y="72"/>
                  </a:moveTo>
                  <a:cubicBezTo>
                    <a:pt x="1674" y="73"/>
                    <a:pt x="1674" y="73"/>
                    <a:pt x="1675" y="73"/>
                  </a:cubicBezTo>
                  <a:cubicBezTo>
                    <a:pt x="1675" y="73"/>
                    <a:pt x="1675" y="72"/>
                    <a:pt x="1674" y="72"/>
                  </a:cubicBezTo>
                  <a:close/>
                  <a:moveTo>
                    <a:pt x="1032" y="53"/>
                  </a:moveTo>
                  <a:cubicBezTo>
                    <a:pt x="1032" y="53"/>
                    <a:pt x="1032" y="53"/>
                    <a:pt x="1032" y="52"/>
                  </a:cubicBezTo>
                  <a:cubicBezTo>
                    <a:pt x="1032" y="53"/>
                    <a:pt x="1032" y="53"/>
                    <a:pt x="1032" y="53"/>
                  </a:cubicBezTo>
                  <a:close/>
                  <a:moveTo>
                    <a:pt x="607" y="73"/>
                  </a:moveTo>
                  <a:cubicBezTo>
                    <a:pt x="607" y="73"/>
                    <a:pt x="607" y="73"/>
                    <a:pt x="607" y="73"/>
                  </a:cubicBezTo>
                  <a:cubicBezTo>
                    <a:pt x="607" y="73"/>
                    <a:pt x="607" y="73"/>
                    <a:pt x="607" y="73"/>
                  </a:cubicBezTo>
                  <a:close/>
                  <a:moveTo>
                    <a:pt x="1431" y="8"/>
                  </a:moveTo>
                  <a:cubicBezTo>
                    <a:pt x="1431" y="8"/>
                    <a:pt x="1431" y="8"/>
                    <a:pt x="1431" y="7"/>
                  </a:cubicBezTo>
                  <a:cubicBezTo>
                    <a:pt x="1431" y="7"/>
                    <a:pt x="1431" y="7"/>
                    <a:pt x="1431" y="8"/>
                  </a:cubicBezTo>
                  <a:close/>
                  <a:moveTo>
                    <a:pt x="630" y="73"/>
                  </a:moveTo>
                  <a:cubicBezTo>
                    <a:pt x="630" y="73"/>
                    <a:pt x="630" y="73"/>
                    <a:pt x="630" y="73"/>
                  </a:cubicBezTo>
                  <a:cubicBezTo>
                    <a:pt x="630" y="73"/>
                    <a:pt x="630" y="73"/>
                    <a:pt x="630" y="73"/>
                  </a:cubicBezTo>
                  <a:close/>
                  <a:moveTo>
                    <a:pt x="677" y="73"/>
                  </a:moveTo>
                  <a:cubicBezTo>
                    <a:pt x="677" y="73"/>
                    <a:pt x="676" y="73"/>
                    <a:pt x="676" y="73"/>
                  </a:cubicBezTo>
                  <a:cubicBezTo>
                    <a:pt x="676" y="73"/>
                    <a:pt x="676" y="73"/>
                    <a:pt x="677" y="73"/>
                  </a:cubicBezTo>
                  <a:close/>
                  <a:moveTo>
                    <a:pt x="966" y="73"/>
                  </a:moveTo>
                  <a:cubicBezTo>
                    <a:pt x="966" y="73"/>
                    <a:pt x="966" y="73"/>
                    <a:pt x="966" y="73"/>
                  </a:cubicBezTo>
                  <a:cubicBezTo>
                    <a:pt x="966" y="73"/>
                    <a:pt x="966" y="73"/>
                    <a:pt x="966" y="73"/>
                  </a:cubicBezTo>
                  <a:close/>
                  <a:moveTo>
                    <a:pt x="677" y="73"/>
                  </a:moveTo>
                  <a:cubicBezTo>
                    <a:pt x="677" y="73"/>
                    <a:pt x="677" y="73"/>
                    <a:pt x="677" y="73"/>
                  </a:cubicBezTo>
                  <a:cubicBezTo>
                    <a:pt x="677" y="73"/>
                    <a:pt x="677" y="73"/>
                    <a:pt x="677" y="73"/>
                  </a:cubicBezTo>
                  <a:close/>
                  <a:moveTo>
                    <a:pt x="1451" y="7"/>
                  </a:moveTo>
                  <a:cubicBezTo>
                    <a:pt x="1451" y="8"/>
                    <a:pt x="1451" y="8"/>
                    <a:pt x="1452" y="8"/>
                  </a:cubicBezTo>
                  <a:cubicBezTo>
                    <a:pt x="1451" y="7"/>
                    <a:pt x="1451" y="7"/>
                    <a:pt x="1451" y="7"/>
                  </a:cubicBezTo>
                  <a:close/>
                  <a:moveTo>
                    <a:pt x="1663" y="74"/>
                  </a:moveTo>
                  <a:cubicBezTo>
                    <a:pt x="1663" y="73"/>
                    <a:pt x="1662" y="73"/>
                    <a:pt x="1662" y="73"/>
                  </a:cubicBezTo>
                  <a:cubicBezTo>
                    <a:pt x="1662" y="73"/>
                    <a:pt x="1662" y="73"/>
                    <a:pt x="1663" y="74"/>
                  </a:cubicBezTo>
                  <a:close/>
                  <a:moveTo>
                    <a:pt x="1085" y="48"/>
                  </a:moveTo>
                  <a:cubicBezTo>
                    <a:pt x="1085" y="49"/>
                    <a:pt x="1085" y="49"/>
                    <a:pt x="1085" y="49"/>
                  </a:cubicBezTo>
                  <a:cubicBezTo>
                    <a:pt x="1085" y="49"/>
                    <a:pt x="1085" y="48"/>
                    <a:pt x="1085" y="48"/>
                  </a:cubicBezTo>
                  <a:close/>
                  <a:moveTo>
                    <a:pt x="1542" y="8"/>
                  </a:moveTo>
                  <a:cubicBezTo>
                    <a:pt x="1543" y="8"/>
                    <a:pt x="1543" y="8"/>
                    <a:pt x="1543" y="7"/>
                  </a:cubicBezTo>
                  <a:cubicBezTo>
                    <a:pt x="1543" y="7"/>
                    <a:pt x="1543" y="7"/>
                    <a:pt x="1542" y="8"/>
                  </a:cubicBezTo>
                  <a:close/>
                  <a:moveTo>
                    <a:pt x="1565" y="7"/>
                  </a:moveTo>
                  <a:cubicBezTo>
                    <a:pt x="1565" y="7"/>
                    <a:pt x="1565" y="8"/>
                    <a:pt x="1566" y="7"/>
                  </a:cubicBezTo>
                  <a:cubicBezTo>
                    <a:pt x="1565" y="7"/>
                    <a:pt x="1565" y="7"/>
                    <a:pt x="1565" y="7"/>
                  </a:cubicBezTo>
                  <a:close/>
                  <a:moveTo>
                    <a:pt x="640" y="73"/>
                  </a:moveTo>
                  <a:cubicBezTo>
                    <a:pt x="640" y="73"/>
                    <a:pt x="640" y="74"/>
                    <a:pt x="640" y="74"/>
                  </a:cubicBezTo>
                  <a:cubicBezTo>
                    <a:pt x="640" y="74"/>
                    <a:pt x="640" y="74"/>
                    <a:pt x="640" y="73"/>
                  </a:cubicBezTo>
                  <a:close/>
                  <a:moveTo>
                    <a:pt x="678" y="74"/>
                  </a:moveTo>
                  <a:cubicBezTo>
                    <a:pt x="678" y="73"/>
                    <a:pt x="678" y="73"/>
                    <a:pt x="677" y="73"/>
                  </a:cubicBezTo>
                  <a:cubicBezTo>
                    <a:pt x="678" y="74"/>
                    <a:pt x="678" y="74"/>
                    <a:pt x="678" y="74"/>
                  </a:cubicBezTo>
                  <a:close/>
                  <a:moveTo>
                    <a:pt x="697" y="73"/>
                  </a:moveTo>
                  <a:cubicBezTo>
                    <a:pt x="697" y="74"/>
                    <a:pt x="697" y="74"/>
                    <a:pt x="697" y="74"/>
                  </a:cubicBezTo>
                  <a:cubicBezTo>
                    <a:pt x="697" y="74"/>
                    <a:pt x="697" y="73"/>
                    <a:pt x="697" y="73"/>
                  </a:cubicBezTo>
                  <a:close/>
                  <a:moveTo>
                    <a:pt x="953" y="74"/>
                  </a:moveTo>
                  <a:cubicBezTo>
                    <a:pt x="953" y="74"/>
                    <a:pt x="953" y="73"/>
                    <a:pt x="953" y="73"/>
                  </a:cubicBezTo>
                  <a:cubicBezTo>
                    <a:pt x="953" y="74"/>
                    <a:pt x="953" y="74"/>
                    <a:pt x="953" y="74"/>
                  </a:cubicBezTo>
                  <a:close/>
                  <a:moveTo>
                    <a:pt x="966" y="73"/>
                  </a:moveTo>
                  <a:cubicBezTo>
                    <a:pt x="966" y="74"/>
                    <a:pt x="966" y="74"/>
                    <a:pt x="966" y="74"/>
                  </a:cubicBezTo>
                  <a:cubicBezTo>
                    <a:pt x="966" y="74"/>
                    <a:pt x="966" y="74"/>
                    <a:pt x="966" y="73"/>
                  </a:cubicBezTo>
                  <a:close/>
                  <a:moveTo>
                    <a:pt x="662" y="41"/>
                  </a:moveTo>
                  <a:cubicBezTo>
                    <a:pt x="662" y="41"/>
                    <a:pt x="662" y="41"/>
                    <a:pt x="663" y="41"/>
                  </a:cubicBezTo>
                  <a:cubicBezTo>
                    <a:pt x="662" y="41"/>
                    <a:pt x="662" y="41"/>
                    <a:pt x="662" y="41"/>
                  </a:cubicBezTo>
                  <a:close/>
                  <a:moveTo>
                    <a:pt x="1365" y="73"/>
                  </a:moveTo>
                  <a:cubicBezTo>
                    <a:pt x="1365" y="73"/>
                    <a:pt x="1365" y="73"/>
                    <a:pt x="1365" y="74"/>
                  </a:cubicBezTo>
                  <a:cubicBezTo>
                    <a:pt x="1365" y="74"/>
                    <a:pt x="1365" y="74"/>
                    <a:pt x="1365" y="73"/>
                  </a:cubicBezTo>
                  <a:close/>
                  <a:moveTo>
                    <a:pt x="1710" y="8"/>
                  </a:moveTo>
                  <a:cubicBezTo>
                    <a:pt x="1711" y="8"/>
                    <a:pt x="1711" y="8"/>
                    <a:pt x="1711" y="7"/>
                  </a:cubicBezTo>
                  <a:cubicBezTo>
                    <a:pt x="1711" y="7"/>
                    <a:pt x="1711" y="7"/>
                    <a:pt x="1710" y="8"/>
                  </a:cubicBezTo>
                  <a:close/>
                  <a:moveTo>
                    <a:pt x="679" y="74"/>
                  </a:moveTo>
                  <a:cubicBezTo>
                    <a:pt x="679" y="74"/>
                    <a:pt x="678" y="74"/>
                    <a:pt x="678" y="74"/>
                  </a:cubicBezTo>
                  <a:cubicBezTo>
                    <a:pt x="678" y="74"/>
                    <a:pt x="678" y="74"/>
                    <a:pt x="679" y="74"/>
                  </a:cubicBezTo>
                  <a:close/>
                  <a:moveTo>
                    <a:pt x="1733" y="7"/>
                  </a:moveTo>
                  <a:cubicBezTo>
                    <a:pt x="1733" y="7"/>
                    <a:pt x="1734" y="8"/>
                    <a:pt x="1734" y="7"/>
                  </a:cubicBezTo>
                  <a:cubicBezTo>
                    <a:pt x="1734" y="7"/>
                    <a:pt x="1733" y="7"/>
                    <a:pt x="1733" y="7"/>
                  </a:cubicBezTo>
                  <a:close/>
                  <a:moveTo>
                    <a:pt x="1667" y="58"/>
                  </a:moveTo>
                  <a:cubicBezTo>
                    <a:pt x="1666" y="58"/>
                    <a:pt x="1666" y="58"/>
                    <a:pt x="1666" y="58"/>
                  </a:cubicBezTo>
                  <a:cubicBezTo>
                    <a:pt x="1666" y="58"/>
                    <a:pt x="1666" y="58"/>
                    <a:pt x="1667" y="58"/>
                  </a:cubicBezTo>
                  <a:close/>
                  <a:moveTo>
                    <a:pt x="1663" y="74"/>
                  </a:moveTo>
                  <a:cubicBezTo>
                    <a:pt x="1663" y="74"/>
                    <a:pt x="1663" y="74"/>
                    <a:pt x="1662" y="74"/>
                  </a:cubicBezTo>
                  <a:cubicBezTo>
                    <a:pt x="1662" y="74"/>
                    <a:pt x="1663" y="74"/>
                    <a:pt x="1663" y="74"/>
                  </a:cubicBezTo>
                  <a:close/>
                  <a:moveTo>
                    <a:pt x="1717" y="74"/>
                  </a:moveTo>
                  <a:cubicBezTo>
                    <a:pt x="1717" y="74"/>
                    <a:pt x="1717" y="74"/>
                    <a:pt x="1717" y="74"/>
                  </a:cubicBezTo>
                  <a:cubicBezTo>
                    <a:pt x="1717" y="74"/>
                    <a:pt x="1717" y="74"/>
                    <a:pt x="1717" y="74"/>
                  </a:cubicBezTo>
                  <a:close/>
                  <a:moveTo>
                    <a:pt x="640" y="74"/>
                  </a:moveTo>
                  <a:cubicBezTo>
                    <a:pt x="640" y="74"/>
                    <a:pt x="640" y="74"/>
                    <a:pt x="640" y="75"/>
                  </a:cubicBezTo>
                  <a:cubicBezTo>
                    <a:pt x="640" y="75"/>
                    <a:pt x="640" y="74"/>
                    <a:pt x="640" y="74"/>
                  </a:cubicBezTo>
                  <a:close/>
                  <a:moveTo>
                    <a:pt x="679" y="74"/>
                  </a:moveTo>
                  <a:cubicBezTo>
                    <a:pt x="679" y="74"/>
                    <a:pt x="679" y="74"/>
                    <a:pt x="679" y="74"/>
                  </a:cubicBezTo>
                  <a:cubicBezTo>
                    <a:pt x="679" y="74"/>
                    <a:pt x="679" y="74"/>
                    <a:pt x="679" y="74"/>
                  </a:cubicBezTo>
                  <a:close/>
                  <a:moveTo>
                    <a:pt x="697" y="74"/>
                  </a:moveTo>
                  <a:cubicBezTo>
                    <a:pt x="697" y="74"/>
                    <a:pt x="697" y="75"/>
                    <a:pt x="698" y="75"/>
                  </a:cubicBezTo>
                  <a:cubicBezTo>
                    <a:pt x="698" y="74"/>
                    <a:pt x="697" y="74"/>
                    <a:pt x="697" y="74"/>
                  </a:cubicBezTo>
                  <a:close/>
                  <a:moveTo>
                    <a:pt x="582" y="8"/>
                  </a:moveTo>
                  <a:cubicBezTo>
                    <a:pt x="582" y="8"/>
                    <a:pt x="582" y="8"/>
                    <a:pt x="583" y="8"/>
                  </a:cubicBezTo>
                  <a:cubicBezTo>
                    <a:pt x="582" y="8"/>
                    <a:pt x="582" y="8"/>
                    <a:pt x="582" y="8"/>
                  </a:cubicBezTo>
                  <a:close/>
                  <a:moveTo>
                    <a:pt x="1675" y="74"/>
                  </a:moveTo>
                  <a:cubicBezTo>
                    <a:pt x="1675" y="74"/>
                    <a:pt x="1675" y="75"/>
                    <a:pt x="1675" y="75"/>
                  </a:cubicBezTo>
                  <a:cubicBezTo>
                    <a:pt x="1675" y="74"/>
                    <a:pt x="1675" y="74"/>
                    <a:pt x="1675" y="74"/>
                  </a:cubicBezTo>
                  <a:close/>
                  <a:moveTo>
                    <a:pt x="608" y="75"/>
                  </a:moveTo>
                  <a:cubicBezTo>
                    <a:pt x="608" y="75"/>
                    <a:pt x="608" y="74"/>
                    <a:pt x="608" y="74"/>
                  </a:cubicBezTo>
                  <a:cubicBezTo>
                    <a:pt x="608" y="75"/>
                    <a:pt x="608" y="75"/>
                    <a:pt x="608" y="75"/>
                  </a:cubicBezTo>
                  <a:close/>
                  <a:moveTo>
                    <a:pt x="629" y="75"/>
                  </a:moveTo>
                  <a:cubicBezTo>
                    <a:pt x="630" y="75"/>
                    <a:pt x="630" y="75"/>
                    <a:pt x="630" y="74"/>
                  </a:cubicBezTo>
                  <a:cubicBezTo>
                    <a:pt x="629" y="75"/>
                    <a:pt x="629" y="75"/>
                    <a:pt x="629" y="75"/>
                  </a:cubicBezTo>
                  <a:close/>
                  <a:moveTo>
                    <a:pt x="680" y="75"/>
                  </a:moveTo>
                  <a:cubicBezTo>
                    <a:pt x="680" y="74"/>
                    <a:pt x="680" y="74"/>
                    <a:pt x="679" y="74"/>
                  </a:cubicBezTo>
                  <a:cubicBezTo>
                    <a:pt x="680" y="75"/>
                    <a:pt x="680" y="75"/>
                    <a:pt x="680" y="75"/>
                  </a:cubicBezTo>
                  <a:close/>
                  <a:moveTo>
                    <a:pt x="954" y="75"/>
                  </a:moveTo>
                  <a:cubicBezTo>
                    <a:pt x="954" y="75"/>
                    <a:pt x="954" y="74"/>
                    <a:pt x="953" y="74"/>
                  </a:cubicBezTo>
                  <a:cubicBezTo>
                    <a:pt x="953" y="75"/>
                    <a:pt x="953" y="75"/>
                    <a:pt x="954" y="75"/>
                  </a:cubicBezTo>
                  <a:close/>
                  <a:moveTo>
                    <a:pt x="966" y="74"/>
                  </a:moveTo>
                  <a:cubicBezTo>
                    <a:pt x="966" y="75"/>
                    <a:pt x="966" y="75"/>
                    <a:pt x="967" y="75"/>
                  </a:cubicBezTo>
                  <a:cubicBezTo>
                    <a:pt x="967" y="75"/>
                    <a:pt x="967" y="75"/>
                    <a:pt x="966" y="74"/>
                  </a:cubicBezTo>
                  <a:close/>
                  <a:moveTo>
                    <a:pt x="595" y="41"/>
                  </a:moveTo>
                  <a:cubicBezTo>
                    <a:pt x="595" y="41"/>
                    <a:pt x="595" y="41"/>
                    <a:pt x="595" y="41"/>
                  </a:cubicBezTo>
                  <a:cubicBezTo>
                    <a:pt x="595" y="41"/>
                    <a:pt x="595" y="41"/>
                    <a:pt x="595" y="41"/>
                  </a:cubicBezTo>
                  <a:close/>
                  <a:moveTo>
                    <a:pt x="1663" y="75"/>
                  </a:moveTo>
                  <a:cubicBezTo>
                    <a:pt x="1663" y="75"/>
                    <a:pt x="1663" y="75"/>
                    <a:pt x="1663" y="74"/>
                  </a:cubicBezTo>
                  <a:cubicBezTo>
                    <a:pt x="1663" y="75"/>
                    <a:pt x="1663" y="75"/>
                    <a:pt x="1663" y="75"/>
                  </a:cubicBezTo>
                  <a:close/>
                  <a:moveTo>
                    <a:pt x="619" y="75"/>
                  </a:moveTo>
                  <a:cubicBezTo>
                    <a:pt x="619" y="75"/>
                    <a:pt x="619" y="75"/>
                    <a:pt x="619" y="76"/>
                  </a:cubicBezTo>
                  <a:cubicBezTo>
                    <a:pt x="619" y="75"/>
                    <a:pt x="619" y="75"/>
                    <a:pt x="619" y="75"/>
                  </a:cubicBezTo>
                  <a:close/>
                  <a:moveTo>
                    <a:pt x="681" y="75"/>
                  </a:moveTo>
                  <a:cubicBezTo>
                    <a:pt x="681" y="75"/>
                    <a:pt x="680" y="75"/>
                    <a:pt x="680" y="75"/>
                  </a:cubicBezTo>
                  <a:cubicBezTo>
                    <a:pt x="680" y="75"/>
                    <a:pt x="681" y="75"/>
                    <a:pt x="681" y="75"/>
                  </a:cubicBezTo>
                  <a:close/>
                  <a:moveTo>
                    <a:pt x="1357" y="8"/>
                  </a:moveTo>
                  <a:cubicBezTo>
                    <a:pt x="1357" y="8"/>
                    <a:pt x="1358" y="8"/>
                    <a:pt x="1358" y="8"/>
                  </a:cubicBezTo>
                  <a:cubicBezTo>
                    <a:pt x="1358" y="8"/>
                    <a:pt x="1357" y="8"/>
                    <a:pt x="1357" y="8"/>
                  </a:cubicBezTo>
                  <a:close/>
                  <a:moveTo>
                    <a:pt x="799" y="41"/>
                  </a:moveTo>
                  <a:cubicBezTo>
                    <a:pt x="799" y="42"/>
                    <a:pt x="799" y="42"/>
                    <a:pt x="799" y="42"/>
                  </a:cubicBezTo>
                  <a:cubicBezTo>
                    <a:pt x="799" y="42"/>
                    <a:pt x="799" y="41"/>
                    <a:pt x="799" y="41"/>
                  </a:cubicBezTo>
                  <a:close/>
                  <a:moveTo>
                    <a:pt x="1382" y="8"/>
                  </a:moveTo>
                  <a:cubicBezTo>
                    <a:pt x="1382" y="8"/>
                    <a:pt x="1382" y="8"/>
                    <a:pt x="1383" y="8"/>
                  </a:cubicBezTo>
                  <a:cubicBezTo>
                    <a:pt x="1382" y="8"/>
                    <a:pt x="1382" y="8"/>
                    <a:pt x="1382" y="8"/>
                  </a:cubicBezTo>
                  <a:close/>
                  <a:moveTo>
                    <a:pt x="1675" y="75"/>
                  </a:moveTo>
                  <a:cubicBezTo>
                    <a:pt x="1675" y="75"/>
                    <a:pt x="1675" y="75"/>
                    <a:pt x="1676" y="75"/>
                  </a:cubicBezTo>
                  <a:cubicBezTo>
                    <a:pt x="1676" y="75"/>
                    <a:pt x="1676" y="75"/>
                    <a:pt x="1675" y="75"/>
                  </a:cubicBezTo>
                  <a:close/>
                  <a:moveTo>
                    <a:pt x="640" y="75"/>
                  </a:moveTo>
                  <a:cubicBezTo>
                    <a:pt x="639" y="75"/>
                    <a:pt x="639" y="75"/>
                    <a:pt x="639" y="76"/>
                  </a:cubicBezTo>
                  <a:cubicBezTo>
                    <a:pt x="640" y="76"/>
                    <a:pt x="640" y="75"/>
                    <a:pt x="640" y="75"/>
                  </a:cubicBezTo>
                  <a:close/>
                  <a:moveTo>
                    <a:pt x="682" y="75"/>
                  </a:moveTo>
                  <a:cubicBezTo>
                    <a:pt x="681" y="75"/>
                    <a:pt x="681" y="75"/>
                    <a:pt x="681" y="75"/>
                  </a:cubicBezTo>
                  <a:cubicBezTo>
                    <a:pt x="681" y="75"/>
                    <a:pt x="681" y="75"/>
                    <a:pt x="682" y="75"/>
                  </a:cubicBezTo>
                  <a:close/>
                  <a:moveTo>
                    <a:pt x="1502" y="8"/>
                  </a:moveTo>
                  <a:cubicBezTo>
                    <a:pt x="1503" y="8"/>
                    <a:pt x="1503" y="8"/>
                    <a:pt x="1503" y="8"/>
                  </a:cubicBezTo>
                  <a:cubicBezTo>
                    <a:pt x="1503" y="8"/>
                    <a:pt x="1502" y="8"/>
                    <a:pt x="1502" y="8"/>
                  </a:cubicBezTo>
                  <a:close/>
                  <a:moveTo>
                    <a:pt x="967" y="75"/>
                  </a:moveTo>
                  <a:cubicBezTo>
                    <a:pt x="967" y="75"/>
                    <a:pt x="967" y="76"/>
                    <a:pt x="967" y="76"/>
                  </a:cubicBezTo>
                  <a:cubicBezTo>
                    <a:pt x="967" y="75"/>
                    <a:pt x="967" y="75"/>
                    <a:pt x="967" y="75"/>
                  </a:cubicBezTo>
                  <a:close/>
                  <a:moveTo>
                    <a:pt x="1370" y="58"/>
                  </a:moveTo>
                  <a:cubicBezTo>
                    <a:pt x="1370" y="58"/>
                    <a:pt x="1371" y="58"/>
                    <a:pt x="1371" y="58"/>
                  </a:cubicBezTo>
                  <a:cubicBezTo>
                    <a:pt x="1370" y="58"/>
                    <a:pt x="1370" y="58"/>
                    <a:pt x="1370" y="58"/>
                  </a:cubicBezTo>
                  <a:close/>
                  <a:moveTo>
                    <a:pt x="875" y="48"/>
                  </a:moveTo>
                  <a:cubicBezTo>
                    <a:pt x="875" y="48"/>
                    <a:pt x="875" y="49"/>
                    <a:pt x="875" y="49"/>
                  </a:cubicBezTo>
                  <a:cubicBezTo>
                    <a:pt x="875" y="49"/>
                    <a:pt x="875" y="49"/>
                    <a:pt x="875" y="48"/>
                  </a:cubicBezTo>
                  <a:close/>
                  <a:moveTo>
                    <a:pt x="1033" y="49"/>
                  </a:moveTo>
                  <a:cubicBezTo>
                    <a:pt x="1034" y="49"/>
                    <a:pt x="1034" y="49"/>
                    <a:pt x="1034" y="49"/>
                  </a:cubicBezTo>
                  <a:cubicBezTo>
                    <a:pt x="1034" y="49"/>
                    <a:pt x="1033" y="49"/>
                    <a:pt x="1033" y="49"/>
                  </a:cubicBezTo>
                  <a:close/>
                  <a:moveTo>
                    <a:pt x="832" y="48"/>
                  </a:moveTo>
                  <a:cubicBezTo>
                    <a:pt x="832" y="48"/>
                    <a:pt x="832" y="49"/>
                    <a:pt x="832" y="49"/>
                  </a:cubicBezTo>
                  <a:cubicBezTo>
                    <a:pt x="832" y="49"/>
                    <a:pt x="832" y="49"/>
                    <a:pt x="832" y="48"/>
                  </a:cubicBezTo>
                  <a:close/>
                  <a:moveTo>
                    <a:pt x="608" y="76"/>
                  </a:moveTo>
                  <a:cubicBezTo>
                    <a:pt x="608" y="76"/>
                    <a:pt x="608" y="75"/>
                    <a:pt x="608" y="75"/>
                  </a:cubicBezTo>
                  <a:cubicBezTo>
                    <a:pt x="608" y="76"/>
                    <a:pt x="608" y="76"/>
                    <a:pt x="608" y="76"/>
                  </a:cubicBezTo>
                  <a:close/>
                  <a:moveTo>
                    <a:pt x="629" y="76"/>
                  </a:moveTo>
                  <a:cubicBezTo>
                    <a:pt x="629" y="76"/>
                    <a:pt x="629" y="76"/>
                    <a:pt x="629" y="75"/>
                  </a:cubicBezTo>
                  <a:cubicBezTo>
                    <a:pt x="629" y="76"/>
                    <a:pt x="629" y="76"/>
                    <a:pt x="629" y="76"/>
                  </a:cubicBezTo>
                  <a:close/>
                  <a:moveTo>
                    <a:pt x="752" y="49"/>
                  </a:moveTo>
                  <a:cubicBezTo>
                    <a:pt x="752" y="49"/>
                    <a:pt x="752" y="49"/>
                    <a:pt x="752" y="48"/>
                  </a:cubicBezTo>
                  <a:cubicBezTo>
                    <a:pt x="752" y="48"/>
                    <a:pt x="752" y="49"/>
                    <a:pt x="752" y="49"/>
                  </a:cubicBezTo>
                  <a:close/>
                  <a:moveTo>
                    <a:pt x="954" y="76"/>
                  </a:moveTo>
                  <a:cubicBezTo>
                    <a:pt x="954" y="76"/>
                    <a:pt x="954" y="75"/>
                    <a:pt x="954" y="75"/>
                  </a:cubicBezTo>
                  <a:cubicBezTo>
                    <a:pt x="954" y="76"/>
                    <a:pt x="954" y="76"/>
                    <a:pt x="954" y="76"/>
                  </a:cubicBezTo>
                  <a:close/>
                  <a:moveTo>
                    <a:pt x="1664" y="76"/>
                  </a:moveTo>
                  <a:cubicBezTo>
                    <a:pt x="1664" y="76"/>
                    <a:pt x="1664" y="75"/>
                    <a:pt x="1663" y="75"/>
                  </a:cubicBezTo>
                  <a:cubicBezTo>
                    <a:pt x="1663" y="76"/>
                    <a:pt x="1663" y="76"/>
                    <a:pt x="1664" y="76"/>
                  </a:cubicBezTo>
                  <a:close/>
                  <a:moveTo>
                    <a:pt x="1676" y="75"/>
                  </a:moveTo>
                  <a:cubicBezTo>
                    <a:pt x="1676" y="76"/>
                    <a:pt x="1676" y="76"/>
                    <a:pt x="1676" y="76"/>
                  </a:cubicBezTo>
                  <a:cubicBezTo>
                    <a:pt x="1676" y="76"/>
                    <a:pt x="1676" y="76"/>
                    <a:pt x="1676" y="75"/>
                  </a:cubicBezTo>
                  <a:close/>
                  <a:moveTo>
                    <a:pt x="619" y="76"/>
                  </a:moveTo>
                  <a:cubicBezTo>
                    <a:pt x="619" y="76"/>
                    <a:pt x="619" y="76"/>
                    <a:pt x="619" y="77"/>
                  </a:cubicBezTo>
                  <a:cubicBezTo>
                    <a:pt x="619" y="76"/>
                    <a:pt x="619" y="76"/>
                    <a:pt x="619" y="76"/>
                  </a:cubicBezTo>
                  <a:close/>
                  <a:moveTo>
                    <a:pt x="639" y="76"/>
                  </a:moveTo>
                  <a:cubicBezTo>
                    <a:pt x="639" y="76"/>
                    <a:pt x="639" y="76"/>
                    <a:pt x="639" y="76"/>
                  </a:cubicBezTo>
                  <a:cubicBezTo>
                    <a:pt x="639" y="76"/>
                    <a:pt x="639" y="76"/>
                    <a:pt x="639" y="76"/>
                  </a:cubicBezTo>
                  <a:close/>
                  <a:moveTo>
                    <a:pt x="683" y="76"/>
                  </a:moveTo>
                  <a:cubicBezTo>
                    <a:pt x="682" y="76"/>
                    <a:pt x="682" y="76"/>
                    <a:pt x="682" y="76"/>
                  </a:cubicBezTo>
                  <a:cubicBezTo>
                    <a:pt x="682" y="76"/>
                    <a:pt x="682" y="76"/>
                    <a:pt x="683" y="76"/>
                  </a:cubicBezTo>
                  <a:close/>
                  <a:moveTo>
                    <a:pt x="967" y="76"/>
                  </a:moveTo>
                  <a:cubicBezTo>
                    <a:pt x="967" y="76"/>
                    <a:pt x="967" y="76"/>
                    <a:pt x="967" y="76"/>
                  </a:cubicBezTo>
                  <a:cubicBezTo>
                    <a:pt x="967" y="76"/>
                    <a:pt x="967" y="76"/>
                    <a:pt x="967" y="76"/>
                  </a:cubicBezTo>
                  <a:close/>
                  <a:moveTo>
                    <a:pt x="1349" y="76"/>
                  </a:moveTo>
                  <a:cubicBezTo>
                    <a:pt x="1349" y="76"/>
                    <a:pt x="1350" y="76"/>
                    <a:pt x="1350" y="76"/>
                  </a:cubicBezTo>
                  <a:cubicBezTo>
                    <a:pt x="1349" y="76"/>
                    <a:pt x="1349" y="76"/>
                    <a:pt x="1349" y="76"/>
                  </a:cubicBezTo>
                  <a:close/>
                  <a:moveTo>
                    <a:pt x="1541" y="8"/>
                  </a:moveTo>
                  <a:cubicBezTo>
                    <a:pt x="1542" y="8"/>
                    <a:pt x="1542" y="8"/>
                    <a:pt x="1542" y="8"/>
                  </a:cubicBezTo>
                  <a:cubicBezTo>
                    <a:pt x="1542" y="8"/>
                    <a:pt x="1542" y="8"/>
                    <a:pt x="1541" y="8"/>
                  </a:cubicBezTo>
                  <a:close/>
                  <a:moveTo>
                    <a:pt x="609" y="77"/>
                  </a:moveTo>
                  <a:cubicBezTo>
                    <a:pt x="609" y="77"/>
                    <a:pt x="609" y="76"/>
                    <a:pt x="608" y="76"/>
                  </a:cubicBezTo>
                  <a:cubicBezTo>
                    <a:pt x="608" y="76"/>
                    <a:pt x="608" y="77"/>
                    <a:pt x="609" y="77"/>
                  </a:cubicBezTo>
                  <a:close/>
                  <a:moveTo>
                    <a:pt x="1566" y="8"/>
                  </a:moveTo>
                  <a:cubicBezTo>
                    <a:pt x="1566" y="8"/>
                    <a:pt x="1566" y="8"/>
                    <a:pt x="1567" y="8"/>
                  </a:cubicBezTo>
                  <a:cubicBezTo>
                    <a:pt x="1567" y="8"/>
                    <a:pt x="1566" y="8"/>
                    <a:pt x="1566" y="8"/>
                  </a:cubicBezTo>
                  <a:close/>
                  <a:moveTo>
                    <a:pt x="683" y="76"/>
                  </a:moveTo>
                  <a:cubicBezTo>
                    <a:pt x="683" y="76"/>
                    <a:pt x="683" y="76"/>
                    <a:pt x="683" y="76"/>
                  </a:cubicBezTo>
                  <a:cubicBezTo>
                    <a:pt x="683" y="76"/>
                    <a:pt x="683" y="76"/>
                    <a:pt x="683" y="76"/>
                  </a:cubicBezTo>
                  <a:close/>
                  <a:moveTo>
                    <a:pt x="698" y="76"/>
                  </a:moveTo>
                  <a:cubicBezTo>
                    <a:pt x="698" y="76"/>
                    <a:pt x="698" y="77"/>
                    <a:pt x="699" y="77"/>
                  </a:cubicBezTo>
                  <a:cubicBezTo>
                    <a:pt x="699" y="77"/>
                    <a:pt x="699" y="76"/>
                    <a:pt x="698" y="76"/>
                  </a:cubicBezTo>
                  <a:close/>
                  <a:moveTo>
                    <a:pt x="1709" y="8"/>
                  </a:moveTo>
                  <a:cubicBezTo>
                    <a:pt x="1710" y="8"/>
                    <a:pt x="1710" y="8"/>
                    <a:pt x="1710" y="8"/>
                  </a:cubicBezTo>
                  <a:cubicBezTo>
                    <a:pt x="1710" y="8"/>
                    <a:pt x="1710" y="8"/>
                    <a:pt x="1709" y="8"/>
                  </a:cubicBezTo>
                  <a:close/>
                  <a:moveTo>
                    <a:pt x="563" y="48"/>
                  </a:moveTo>
                  <a:cubicBezTo>
                    <a:pt x="563" y="49"/>
                    <a:pt x="564" y="49"/>
                    <a:pt x="564" y="49"/>
                  </a:cubicBezTo>
                  <a:cubicBezTo>
                    <a:pt x="564" y="48"/>
                    <a:pt x="563" y="48"/>
                    <a:pt x="563" y="48"/>
                  </a:cubicBezTo>
                  <a:close/>
                  <a:moveTo>
                    <a:pt x="1734" y="8"/>
                  </a:moveTo>
                  <a:cubicBezTo>
                    <a:pt x="1734" y="8"/>
                    <a:pt x="1735" y="8"/>
                    <a:pt x="1735" y="8"/>
                  </a:cubicBezTo>
                  <a:cubicBezTo>
                    <a:pt x="1735" y="8"/>
                    <a:pt x="1734" y="8"/>
                    <a:pt x="1734" y="8"/>
                  </a:cubicBezTo>
                  <a:close/>
                  <a:moveTo>
                    <a:pt x="1664" y="77"/>
                  </a:moveTo>
                  <a:cubicBezTo>
                    <a:pt x="1664" y="76"/>
                    <a:pt x="1664" y="76"/>
                    <a:pt x="1664" y="76"/>
                  </a:cubicBezTo>
                  <a:cubicBezTo>
                    <a:pt x="1664" y="76"/>
                    <a:pt x="1664" y="77"/>
                    <a:pt x="1664" y="77"/>
                  </a:cubicBezTo>
                  <a:close/>
                  <a:moveTo>
                    <a:pt x="1676" y="76"/>
                  </a:moveTo>
                  <a:cubicBezTo>
                    <a:pt x="1676" y="76"/>
                    <a:pt x="1676" y="77"/>
                    <a:pt x="1676" y="77"/>
                  </a:cubicBezTo>
                  <a:cubicBezTo>
                    <a:pt x="1676" y="77"/>
                    <a:pt x="1676" y="76"/>
                    <a:pt x="1676" y="76"/>
                  </a:cubicBezTo>
                  <a:close/>
                  <a:moveTo>
                    <a:pt x="602" y="59"/>
                  </a:moveTo>
                  <a:cubicBezTo>
                    <a:pt x="602" y="59"/>
                    <a:pt x="602" y="58"/>
                    <a:pt x="602" y="58"/>
                  </a:cubicBezTo>
                  <a:cubicBezTo>
                    <a:pt x="601" y="59"/>
                    <a:pt x="602" y="59"/>
                    <a:pt x="602" y="59"/>
                  </a:cubicBezTo>
                  <a:close/>
                  <a:moveTo>
                    <a:pt x="965" y="40"/>
                  </a:moveTo>
                  <a:cubicBezTo>
                    <a:pt x="965" y="40"/>
                    <a:pt x="965" y="41"/>
                    <a:pt x="965" y="41"/>
                  </a:cubicBezTo>
                  <a:cubicBezTo>
                    <a:pt x="965" y="41"/>
                    <a:pt x="965" y="40"/>
                    <a:pt x="965" y="40"/>
                  </a:cubicBezTo>
                  <a:close/>
                  <a:moveTo>
                    <a:pt x="619" y="77"/>
                  </a:moveTo>
                  <a:cubicBezTo>
                    <a:pt x="619" y="77"/>
                    <a:pt x="619" y="77"/>
                    <a:pt x="620" y="78"/>
                  </a:cubicBezTo>
                  <a:cubicBezTo>
                    <a:pt x="620" y="77"/>
                    <a:pt x="620" y="77"/>
                    <a:pt x="619" y="77"/>
                  </a:cubicBezTo>
                  <a:close/>
                  <a:moveTo>
                    <a:pt x="639" y="77"/>
                  </a:moveTo>
                  <a:cubicBezTo>
                    <a:pt x="639" y="77"/>
                    <a:pt x="639" y="77"/>
                    <a:pt x="639" y="77"/>
                  </a:cubicBezTo>
                  <a:cubicBezTo>
                    <a:pt x="639" y="77"/>
                    <a:pt x="639" y="77"/>
                    <a:pt x="639" y="77"/>
                  </a:cubicBezTo>
                  <a:close/>
                  <a:moveTo>
                    <a:pt x="684" y="77"/>
                  </a:moveTo>
                  <a:cubicBezTo>
                    <a:pt x="684" y="77"/>
                    <a:pt x="684" y="77"/>
                    <a:pt x="684" y="77"/>
                  </a:cubicBezTo>
                  <a:cubicBezTo>
                    <a:pt x="684" y="77"/>
                    <a:pt x="684" y="77"/>
                    <a:pt x="684" y="77"/>
                  </a:cubicBezTo>
                  <a:close/>
                  <a:moveTo>
                    <a:pt x="553" y="8"/>
                  </a:moveTo>
                  <a:cubicBezTo>
                    <a:pt x="553" y="8"/>
                    <a:pt x="553" y="8"/>
                    <a:pt x="553" y="8"/>
                  </a:cubicBezTo>
                  <a:cubicBezTo>
                    <a:pt x="553" y="8"/>
                    <a:pt x="553" y="8"/>
                    <a:pt x="553" y="8"/>
                  </a:cubicBezTo>
                  <a:close/>
                  <a:moveTo>
                    <a:pt x="968" y="77"/>
                  </a:moveTo>
                  <a:cubicBezTo>
                    <a:pt x="968" y="77"/>
                    <a:pt x="968" y="77"/>
                    <a:pt x="968" y="78"/>
                  </a:cubicBezTo>
                  <a:cubicBezTo>
                    <a:pt x="968" y="77"/>
                    <a:pt x="968" y="77"/>
                    <a:pt x="968" y="77"/>
                  </a:cubicBezTo>
                  <a:close/>
                  <a:moveTo>
                    <a:pt x="635" y="59"/>
                  </a:moveTo>
                  <a:cubicBezTo>
                    <a:pt x="636" y="59"/>
                    <a:pt x="636" y="59"/>
                    <a:pt x="636" y="58"/>
                  </a:cubicBezTo>
                  <a:cubicBezTo>
                    <a:pt x="635" y="59"/>
                    <a:pt x="635" y="59"/>
                    <a:pt x="635" y="59"/>
                  </a:cubicBezTo>
                  <a:close/>
                  <a:moveTo>
                    <a:pt x="1533" y="77"/>
                  </a:moveTo>
                  <a:cubicBezTo>
                    <a:pt x="1533" y="77"/>
                    <a:pt x="1533" y="77"/>
                    <a:pt x="1533" y="77"/>
                  </a:cubicBezTo>
                  <a:cubicBezTo>
                    <a:pt x="1533" y="77"/>
                    <a:pt x="1533" y="77"/>
                    <a:pt x="1533" y="77"/>
                  </a:cubicBezTo>
                  <a:close/>
                  <a:moveTo>
                    <a:pt x="1664" y="77"/>
                  </a:moveTo>
                  <a:cubicBezTo>
                    <a:pt x="1664" y="77"/>
                    <a:pt x="1664" y="77"/>
                    <a:pt x="1664" y="77"/>
                  </a:cubicBezTo>
                  <a:cubicBezTo>
                    <a:pt x="1664" y="77"/>
                    <a:pt x="1664" y="77"/>
                    <a:pt x="1664" y="77"/>
                  </a:cubicBezTo>
                  <a:close/>
                  <a:moveTo>
                    <a:pt x="1676" y="77"/>
                  </a:moveTo>
                  <a:cubicBezTo>
                    <a:pt x="1676" y="77"/>
                    <a:pt x="1676" y="77"/>
                    <a:pt x="1677" y="78"/>
                  </a:cubicBezTo>
                  <a:cubicBezTo>
                    <a:pt x="1677" y="77"/>
                    <a:pt x="1677" y="77"/>
                    <a:pt x="1676" y="77"/>
                  </a:cubicBezTo>
                  <a:close/>
                  <a:moveTo>
                    <a:pt x="1701" y="77"/>
                  </a:moveTo>
                  <a:cubicBezTo>
                    <a:pt x="1701" y="77"/>
                    <a:pt x="1701" y="77"/>
                    <a:pt x="1701" y="77"/>
                  </a:cubicBezTo>
                  <a:cubicBezTo>
                    <a:pt x="1701" y="77"/>
                    <a:pt x="1701" y="77"/>
                    <a:pt x="1701" y="77"/>
                  </a:cubicBezTo>
                  <a:close/>
                  <a:moveTo>
                    <a:pt x="609" y="78"/>
                  </a:moveTo>
                  <a:cubicBezTo>
                    <a:pt x="609" y="78"/>
                    <a:pt x="609" y="77"/>
                    <a:pt x="609" y="77"/>
                  </a:cubicBezTo>
                  <a:cubicBezTo>
                    <a:pt x="609" y="77"/>
                    <a:pt x="609" y="78"/>
                    <a:pt x="609" y="78"/>
                  </a:cubicBezTo>
                  <a:close/>
                  <a:moveTo>
                    <a:pt x="628" y="78"/>
                  </a:moveTo>
                  <a:cubicBezTo>
                    <a:pt x="629" y="78"/>
                    <a:pt x="629" y="77"/>
                    <a:pt x="629" y="77"/>
                  </a:cubicBezTo>
                  <a:cubicBezTo>
                    <a:pt x="628" y="77"/>
                    <a:pt x="628" y="78"/>
                    <a:pt x="628" y="78"/>
                  </a:cubicBezTo>
                  <a:close/>
                  <a:moveTo>
                    <a:pt x="955" y="78"/>
                  </a:moveTo>
                  <a:cubicBezTo>
                    <a:pt x="955" y="78"/>
                    <a:pt x="955" y="77"/>
                    <a:pt x="954" y="77"/>
                  </a:cubicBezTo>
                  <a:cubicBezTo>
                    <a:pt x="954" y="77"/>
                    <a:pt x="954" y="78"/>
                    <a:pt x="955" y="78"/>
                  </a:cubicBezTo>
                  <a:close/>
                  <a:moveTo>
                    <a:pt x="1348" y="78"/>
                  </a:moveTo>
                  <a:cubicBezTo>
                    <a:pt x="1348" y="78"/>
                    <a:pt x="1349" y="77"/>
                    <a:pt x="1349" y="77"/>
                  </a:cubicBezTo>
                  <a:cubicBezTo>
                    <a:pt x="1348" y="77"/>
                    <a:pt x="1348" y="78"/>
                    <a:pt x="1348" y="78"/>
                  </a:cubicBezTo>
                  <a:close/>
                  <a:moveTo>
                    <a:pt x="646" y="58"/>
                  </a:moveTo>
                  <a:cubicBezTo>
                    <a:pt x="646" y="58"/>
                    <a:pt x="646" y="59"/>
                    <a:pt x="646" y="59"/>
                  </a:cubicBezTo>
                  <a:cubicBezTo>
                    <a:pt x="646" y="59"/>
                    <a:pt x="646" y="59"/>
                    <a:pt x="646" y="58"/>
                  </a:cubicBezTo>
                  <a:close/>
                  <a:moveTo>
                    <a:pt x="639" y="77"/>
                  </a:moveTo>
                  <a:cubicBezTo>
                    <a:pt x="638" y="78"/>
                    <a:pt x="638" y="78"/>
                    <a:pt x="638" y="78"/>
                  </a:cubicBezTo>
                  <a:cubicBezTo>
                    <a:pt x="639" y="78"/>
                    <a:pt x="639" y="78"/>
                    <a:pt x="639" y="77"/>
                  </a:cubicBezTo>
                  <a:close/>
                  <a:moveTo>
                    <a:pt x="570" y="52"/>
                  </a:moveTo>
                  <a:cubicBezTo>
                    <a:pt x="571" y="53"/>
                    <a:pt x="571" y="53"/>
                    <a:pt x="571" y="53"/>
                  </a:cubicBezTo>
                  <a:cubicBezTo>
                    <a:pt x="571" y="53"/>
                    <a:pt x="571" y="52"/>
                    <a:pt x="570" y="52"/>
                  </a:cubicBezTo>
                  <a:close/>
                  <a:moveTo>
                    <a:pt x="1671" y="55"/>
                  </a:moveTo>
                  <a:cubicBezTo>
                    <a:pt x="1671" y="56"/>
                    <a:pt x="1671" y="56"/>
                    <a:pt x="1671" y="56"/>
                  </a:cubicBezTo>
                  <a:cubicBezTo>
                    <a:pt x="1671" y="56"/>
                    <a:pt x="1671" y="56"/>
                    <a:pt x="1671" y="55"/>
                  </a:cubicBezTo>
                  <a:close/>
                  <a:moveTo>
                    <a:pt x="583" y="8"/>
                  </a:moveTo>
                  <a:cubicBezTo>
                    <a:pt x="583" y="8"/>
                    <a:pt x="583" y="8"/>
                    <a:pt x="584" y="8"/>
                  </a:cubicBezTo>
                  <a:cubicBezTo>
                    <a:pt x="584" y="8"/>
                    <a:pt x="583" y="8"/>
                    <a:pt x="583" y="8"/>
                  </a:cubicBezTo>
                  <a:close/>
                  <a:moveTo>
                    <a:pt x="968" y="78"/>
                  </a:moveTo>
                  <a:cubicBezTo>
                    <a:pt x="968" y="78"/>
                    <a:pt x="968" y="78"/>
                    <a:pt x="968" y="78"/>
                  </a:cubicBezTo>
                  <a:cubicBezTo>
                    <a:pt x="968" y="78"/>
                    <a:pt x="968" y="78"/>
                    <a:pt x="968" y="78"/>
                  </a:cubicBezTo>
                  <a:close/>
                  <a:moveTo>
                    <a:pt x="1016" y="8"/>
                  </a:moveTo>
                  <a:cubicBezTo>
                    <a:pt x="1016" y="8"/>
                    <a:pt x="1017" y="8"/>
                    <a:pt x="1017" y="8"/>
                  </a:cubicBezTo>
                  <a:cubicBezTo>
                    <a:pt x="1017" y="8"/>
                    <a:pt x="1017" y="8"/>
                    <a:pt x="1016" y="8"/>
                  </a:cubicBezTo>
                  <a:close/>
                  <a:moveTo>
                    <a:pt x="1665" y="78"/>
                  </a:moveTo>
                  <a:cubicBezTo>
                    <a:pt x="1665" y="78"/>
                    <a:pt x="1664" y="78"/>
                    <a:pt x="1664" y="77"/>
                  </a:cubicBezTo>
                  <a:cubicBezTo>
                    <a:pt x="1664" y="78"/>
                    <a:pt x="1664" y="78"/>
                    <a:pt x="1665" y="78"/>
                  </a:cubicBezTo>
                  <a:close/>
                  <a:moveTo>
                    <a:pt x="1677" y="78"/>
                  </a:moveTo>
                  <a:cubicBezTo>
                    <a:pt x="1677" y="78"/>
                    <a:pt x="1677" y="78"/>
                    <a:pt x="1677" y="78"/>
                  </a:cubicBezTo>
                  <a:cubicBezTo>
                    <a:pt x="1677" y="78"/>
                    <a:pt x="1677" y="78"/>
                    <a:pt x="1677" y="78"/>
                  </a:cubicBezTo>
                  <a:close/>
                  <a:moveTo>
                    <a:pt x="609" y="79"/>
                  </a:moveTo>
                  <a:cubicBezTo>
                    <a:pt x="609" y="78"/>
                    <a:pt x="609" y="78"/>
                    <a:pt x="609" y="78"/>
                  </a:cubicBezTo>
                  <a:cubicBezTo>
                    <a:pt x="609" y="78"/>
                    <a:pt x="609" y="78"/>
                    <a:pt x="609" y="79"/>
                  </a:cubicBezTo>
                  <a:close/>
                  <a:moveTo>
                    <a:pt x="620" y="78"/>
                  </a:moveTo>
                  <a:cubicBezTo>
                    <a:pt x="620" y="78"/>
                    <a:pt x="620" y="78"/>
                    <a:pt x="620" y="79"/>
                  </a:cubicBezTo>
                  <a:cubicBezTo>
                    <a:pt x="620" y="78"/>
                    <a:pt x="620" y="78"/>
                    <a:pt x="620" y="78"/>
                  </a:cubicBezTo>
                  <a:close/>
                  <a:moveTo>
                    <a:pt x="1356" y="8"/>
                  </a:moveTo>
                  <a:cubicBezTo>
                    <a:pt x="1356" y="8"/>
                    <a:pt x="1357" y="8"/>
                    <a:pt x="1357" y="8"/>
                  </a:cubicBezTo>
                  <a:cubicBezTo>
                    <a:pt x="1357" y="8"/>
                    <a:pt x="1356" y="8"/>
                    <a:pt x="1356" y="8"/>
                  </a:cubicBezTo>
                  <a:close/>
                  <a:moveTo>
                    <a:pt x="955" y="79"/>
                  </a:moveTo>
                  <a:cubicBezTo>
                    <a:pt x="955" y="78"/>
                    <a:pt x="955" y="78"/>
                    <a:pt x="955" y="78"/>
                  </a:cubicBezTo>
                  <a:cubicBezTo>
                    <a:pt x="955" y="78"/>
                    <a:pt x="955" y="78"/>
                    <a:pt x="955" y="79"/>
                  </a:cubicBezTo>
                  <a:close/>
                  <a:moveTo>
                    <a:pt x="1532" y="79"/>
                  </a:moveTo>
                  <a:cubicBezTo>
                    <a:pt x="1532" y="78"/>
                    <a:pt x="1532" y="78"/>
                    <a:pt x="1532" y="78"/>
                  </a:cubicBezTo>
                  <a:cubicBezTo>
                    <a:pt x="1532" y="78"/>
                    <a:pt x="1532" y="78"/>
                    <a:pt x="1532" y="79"/>
                  </a:cubicBezTo>
                  <a:close/>
                  <a:moveTo>
                    <a:pt x="1700" y="79"/>
                  </a:moveTo>
                  <a:cubicBezTo>
                    <a:pt x="1700" y="78"/>
                    <a:pt x="1700" y="78"/>
                    <a:pt x="1700" y="78"/>
                  </a:cubicBezTo>
                  <a:cubicBezTo>
                    <a:pt x="1700" y="78"/>
                    <a:pt x="1700" y="78"/>
                    <a:pt x="1700" y="79"/>
                  </a:cubicBezTo>
                  <a:close/>
                  <a:moveTo>
                    <a:pt x="628" y="79"/>
                  </a:moveTo>
                  <a:cubicBezTo>
                    <a:pt x="628" y="79"/>
                    <a:pt x="628" y="79"/>
                    <a:pt x="628" y="78"/>
                  </a:cubicBezTo>
                  <a:cubicBezTo>
                    <a:pt x="628" y="78"/>
                    <a:pt x="628" y="79"/>
                    <a:pt x="628" y="79"/>
                  </a:cubicBezTo>
                  <a:close/>
                  <a:moveTo>
                    <a:pt x="1554" y="59"/>
                  </a:moveTo>
                  <a:cubicBezTo>
                    <a:pt x="1554" y="59"/>
                    <a:pt x="1554" y="59"/>
                    <a:pt x="1555" y="58"/>
                  </a:cubicBezTo>
                  <a:cubicBezTo>
                    <a:pt x="1554" y="58"/>
                    <a:pt x="1554" y="58"/>
                    <a:pt x="1554" y="59"/>
                  </a:cubicBezTo>
                  <a:close/>
                  <a:moveTo>
                    <a:pt x="1383" y="8"/>
                  </a:moveTo>
                  <a:cubicBezTo>
                    <a:pt x="1383" y="8"/>
                    <a:pt x="1383" y="8"/>
                    <a:pt x="1383" y="8"/>
                  </a:cubicBezTo>
                  <a:cubicBezTo>
                    <a:pt x="1383" y="8"/>
                    <a:pt x="1383" y="8"/>
                    <a:pt x="1383" y="8"/>
                  </a:cubicBezTo>
                  <a:close/>
                  <a:moveTo>
                    <a:pt x="1429" y="8"/>
                  </a:moveTo>
                  <a:cubicBezTo>
                    <a:pt x="1429" y="8"/>
                    <a:pt x="1429" y="8"/>
                    <a:pt x="1430" y="8"/>
                  </a:cubicBezTo>
                  <a:cubicBezTo>
                    <a:pt x="1429" y="8"/>
                    <a:pt x="1429" y="8"/>
                    <a:pt x="1429" y="8"/>
                  </a:cubicBezTo>
                  <a:close/>
                  <a:moveTo>
                    <a:pt x="1347" y="79"/>
                  </a:moveTo>
                  <a:cubicBezTo>
                    <a:pt x="1348" y="79"/>
                    <a:pt x="1348" y="79"/>
                    <a:pt x="1348" y="78"/>
                  </a:cubicBezTo>
                  <a:cubicBezTo>
                    <a:pt x="1348" y="78"/>
                    <a:pt x="1347" y="79"/>
                    <a:pt x="1347" y="79"/>
                  </a:cubicBezTo>
                  <a:close/>
                  <a:moveTo>
                    <a:pt x="1677" y="78"/>
                  </a:moveTo>
                  <a:cubicBezTo>
                    <a:pt x="1677" y="79"/>
                    <a:pt x="1677" y="79"/>
                    <a:pt x="1677" y="79"/>
                  </a:cubicBezTo>
                  <a:cubicBezTo>
                    <a:pt x="1677" y="79"/>
                    <a:pt x="1677" y="78"/>
                    <a:pt x="1677" y="78"/>
                  </a:cubicBezTo>
                  <a:close/>
                  <a:moveTo>
                    <a:pt x="1452" y="8"/>
                  </a:moveTo>
                  <a:cubicBezTo>
                    <a:pt x="1453" y="8"/>
                    <a:pt x="1453" y="8"/>
                    <a:pt x="1453" y="8"/>
                  </a:cubicBezTo>
                  <a:cubicBezTo>
                    <a:pt x="1453" y="8"/>
                    <a:pt x="1453" y="8"/>
                    <a:pt x="1452" y="8"/>
                  </a:cubicBezTo>
                  <a:close/>
                  <a:moveTo>
                    <a:pt x="638" y="78"/>
                  </a:moveTo>
                  <a:cubicBezTo>
                    <a:pt x="638" y="79"/>
                    <a:pt x="638" y="79"/>
                    <a:pt x="638" y="79"/>
                  </a:cubicBezTo>
                  <a:cubicBezTo>
                    <a:pt x="638" y="79"/>
                    <a:pt x="638" y="79"/>
                    <a:pt x="638" y="78"/>
                  </a:cubicBezTo>
                  <a:close/>
                  <a:moveTo>
                    <a:pt x="969" y="79"/>
                  </a:moveTo>
                  <a:cubicBezTo>
                    <a:pt x="969" y="79"/>
                    <a:pt x="969" y="79"/>
                    <a:pt x="969" y="79"/>
                  </a:cubicBezTo>
                  <a:cubicBezTo>
                    <a:pt x="969" y="79"/>
                    <a:pt x="969" y="79"/>
                    <a:pt x="969" y="79"/>
                  </a:cubicBezTo>
                  <a:close/>
                  <a:moveTo>
                    <a:pt x="642" y="42"/>
                  </a:moveTo>
                  <a:cubicBezTo>
                    <a:pt x="642" y="42"/>
                    <a:pt x="642" y="42"/>
                    <a:pt x="642" y="41"/>
                  </a:cubicBezTo>
                  <a:cubicBezTo>
                    <a:pt x="642" y="41"/>
                    <a:pt x="642" y="42"/>
                    <a:pt x="642" y="42"/>
                  </a:cubicBezTo>
                  <a:close/>
                  <a:moveTo>
                    <a:pt x="1541" y="8"/>
                  </a:moveTo>
                  <a:cubicBezTo>
                    <a:pt x="1541" y="8"/>
                    <a:pt x="1541" y="8"/>
                    <a:pt x="1541" y="8"/>
                  </a:cubicBezTo>
                  <a:cubicBezTo>
                    <a:pt x="1541" y="8"/>
                    <a:pt x="1541" y="8"/>
                    <a:pt x="1541" y="8"/>
                  </a:cubicBezTo>
                  <a:close/>
                  <a:moveTo>
                    <a:pt x="1709" y="8"/>
                  </a:moveTo>
                  <a:cubicBezTo>
                    <a:pt x="1709" y="8"/>
                    <a:pt x="1709" y="8"/>
                    <a:pt x="1709" y="8"/>
                  </a:cubicBezTo>
                  <a:cubicBezTo>
                    <a:pt x="1709" y="8"/>
                    <a:pt x="1709" y="8"/>
                    <a:pt x="1709" y="8"/>
                  </a:cubicBezTo>
                  <a:close/>
                  <a:moveTo>
                    <a:pt x="1665" y="79"/>
                  </a:moveTo>
                  <a:cubicBezTo>
                    <a:pt x="1665" y="79"/>
                    <a:pt x="1665" y="79"/>
                    <a:pt x="1665" y="78"/>
                  </a:cubicBezTo>
                  <a:cubicBezTo>
                    <a:pt x="1665" y="79"/>
                    <a:pt x="1665" y="79"/>
                    <a:pt x="1665" y="79"/>
                  </a:cubicBezTo>
                  <a:close/>
                  <a:moveTo>
                    <a:pt x="610" y="80"/>
                  </a:moveTo>
                  <a:cubicBezTo>
                    <a:pt x="610" y="79"/>
                    <a:pt x="610" y="79"/>
                    <a:pt x="610" y="79"/>
                  </a:cubicBezTo>
                  <a:cubicBezTo>
                    <a:pt x="609" y="79"/>
                    <a:pt x="610" y="79"/>
                    <a:pt x="610" y="80"/>
                  </a:cubicBezTo>
                  <a:close/>
                  <a:moveTo>
                    <a:pt x="584" y="8"/>
                  </a:moveTo>
                  <a:cubicBezTo>
                    <a:pt x="584" y="9"/>
                    <a:pt x="584" y="9"/>
                    <a:pt x="584" y="9"/>
                  </a:cubicBezTo>
                  <a:cubicBezTo>
                    <a:pt x="584" y="8"/>
                    <a:pt x="584" y="8"/>
                    <a:pt x="584" y="8"/>
                  </a:cubicBezTo>
                  <a:close/>
                  <a:moveTo>
                    <a:pt x="956" y="80"/>
                  </a:moveTo>
                  <a:cubicBezTo>
                    <a:pt x="956" y="79"/>
                    <a:pt x="955" y="79"/>
                    <a:pt x="955" y="79"/>
                  </a:cubicBezTo>
                  <a:cubicBezTo>
                    <a:pt x="955" y="79"/>
                    <a:pt x="955" y="79"/>
                    <a:pt x="956" y="80"/>
                  </a:cubicBezTo>
                  <a:close/>
                  <a:moveTo>
                    <a:pt x="1531" y="80"/>
                  </a:moveTo>
                  <a:cubicBezTo>
                    <a:pt x="1532" y="79"/>
                    <a:pt x="1532" y="79"/>
                    <a:pt x="1532" y="79"/>
                  </a:cubicBezTo>
                  <a:cubicBezTo>
                    <a:pt x="1531" y="79"/>
                    <a:pt x="1531" y="79"/>
                    <a:pt x="1531" y="80"/>
                  </a:cubicBezTo>
                  <a:close/>
                  <a:moveTo>
                    <a:pt x="1677" y="79"/>
                  </a:moveTo>
                  <a:cubicBezTo>
                    <a:pt x="1677" y="79"/>
                    <a:pt x="1677" y="79"/>
                    <a:pt x="1678" y="80"/>
                  </a:cubicBezTo>
                  <a:cubicBezTo>
                    <a:pt x="1678" y="79"/>
                    <a:pt x="1678" y="79"/>
                    <a:pt x="1677" y="79"/>
                  </a:cubicBezTo>
                  <a:close/>
                  <a:moveTo>
                    <a:pt x="1699" y="80"/>
                  </a:moveTo>
                  <a:cubicBezTo>
                    <a:pt x="1700" y="79"/>
                    <a:pt x="1700" y="79"/>
                    <a:pt x="1700" y="79"/>
                  </a:cubicBezTo>
                  <a:cubicBezTo>
                    <a:pt x="1699" y="79"/>
                    <a:pt x="1699" y="79"/>
                    <a:pt x="1699" y="80"/>
                  </a:cubicBezTo>
                  <a:close/>
                  <a:moveTo>
                    <a:pt x="628" y="80"/>
                  </a:moveTo>
                  <a:cubicBezTo>
                    <a:pt x="628" y="80"/>
                    <a:pt x="628" y="80"/>
                    <a:pt x="628" y="79"/>
                  </a:cubicBezTo>
                  <a:cubicBezTo>
                    <a:pt x="628" y="79"/>
                    <a:pt x="628" y="80"/>
                    <a:pt x="628" y="80"/>
                  </a:cubicBezTo>
                  <a:close/>
                  <a:moveTo>
                    <a:pt x="638" y="79"/>
                  </a:moveTo>
                  <a:cubicBezTo>
                    <a:pt x="638" y="79"/>
                    <a:pt x="638" y="80"/>
                    <a:pt x="638" y="80"/>
                  </a:cubicBezTo>
                  <a:cubicBezTo>
                    <a:pt x="638" y="80"/>
                    <a:pt x="638" y="80"/>
                    <a:pt x="638" y="79"/>
                  </a:cubicBezTo>
                  <a:close/>
                  <a:moveTo>
                    <a:pt x="687" y="80"/>
                  </a:moveTo>
                  <a:cubicBezTo>
                    <a:pt x="687" y="80"/>
                    <a:pt x="687" y="79"/>
                    <a:pt x="687" y="79"/>
                  </a:cubicBezTo>
                  <a:cubicBezTo>
                    <a:pt x="687" y="80"/>
                    <a:pt x="687" y="80"/>
                    <a:pt x="687" y="80"/>
                  </a:cubicBezTo>
                  <a:close/>
                  <a:moveTo>
                    <a:pt x="908" y="40"/>
                  </a:moveTo>
                  <a:cubicBezTo>
                    <a:pt x="908" y="41"/>
                    <a:pt x="908" y="41"/>
                    <a:pt x="908" y="41"/>
                  </a:cubicBezTo>
                  <a:cubicBezTo>
                    <a:pt x="908" y="41"/>
                    <a:pt x="908" y="40"/>
                    <a:pt x="908" y="40"/>
                  </a:cubicBezTo>
                  <a:close/>
                  <a:moveTo>
                    <a:pt x="1355" y="9"/>
                  </a:moveTo>
                  <a:cubicBezTo>
                    <a:pt x="1356" y="9"/>
                    <a:pt x="1356" y="9"/>
                    <a:pt x="1356" y="8"/>
                  </a:cubicBezTo>
                  <a:cubicBezTo>
                    <a:pt x="1356" y="8"/>
                    <a:pt x="1356" y="8"/>
                    <a:pt x="1355" y="9"/>
                  </a:cubicBezTo>
                  <a:close/>
                  <a:moveTo>
                    <a:pt x="1383" y="8"/>
                  </a:moveTo>
                  <a:cubicBezTo>
                    <a:pt x="1383" y="8"/>
                    <a:pt x="1384" y="9"/>
                    <a:pt x="1384" y="9"/>
                  </a:cubicBezTo>
                  <a:cubicBezTo>
                    <a:pt x="1384" y="8"/>
                    <a:pt x="1384" y="8"/>
                    <a:pt x="1383" y="8"/>
                  </a:cubicBezTo>
                  <a:close/>
                  <a:moveTo>
                    <a:pt x="1347" y="80"/>
                  </a:moveTo>
                  <a:cubicBezTo>
                    <a:pt x="1347" y="80"/>
                    <a:pt x="1347" y="80"/>
                    <a:pt x="1347" y="79"/>
                  </a:cubicBezTo>
                  <a:cubicBezTo>
                    <a:pt x="1347" y="79"/>
                    <a:pt x="1347" y="80"/>
                    <a:pt x="1347" y="80"/>
                  </a:cubicBezTo>
                  <a:close/>
                  <a:moveTo>
                    <a:pt x="1722" y="59"/>
                  </a:moveTo>
                  <a:cubicBezTo>
                    <a:pt x="1722" y="59"/>
                    <a:pt x="1723" y="59"/>
                    <a:pt x="1723" y="58"/>
                  </a:cubicBezTo>
                  <a:cubicBezTo>
                    <a:pt x="1722" y="58"/>
                    <a:pt x="1722" y="58"/>
                    <a:pt x="1722" y="59"/>
                  </a:cubicBezTo>
                  <a:close/>
                  <a:moveTo>
                    <a:pt x="1665" y="80"/>
                  </a:moveTo>
                  <a:cubicBezTo>
                    <a:pt x="1665" y="80"/>
                    <a:pt x="1665" y="79"/>
                    <a:pt x="1665" y="79"/>
                  </a:cubicBezTo>
                  <a:cubicBezTo>
                    <a:pt x="1665" y="79"/>
                    <a:pt x="1665" y="80"/>
                    <a:pt x="1665" y="80"/>
                  </a:cubicBezTo>
                  <a:close/>
                  <a:moveTo>
                    <a:pt x="1428" y="9"/>
                  </a:moveTo>
                  <a:cubicBezTo>
                    <a:pt x="1428" y="9"/>
                    <a:pt x="1429" y="9"/>
                    <a:pt x="1429" y="8"/>
                  </a:cubicBezTo>
                  <a:cubicBezTo>
                    <a:pt x="1429" y="8"/>
                    <a:pt x="1428" y="8"/>
                    <a:pt x="1428" y="9"/>
                  </a:cubicBezTo>
                  <a:close/>
                  <a:moveTo>
                    <a:pt x="1453" y="8"/>
                  </a:moveTo>
                  <a:cubicBezTo>
                    <a:pt x="1453" y="9"/>
                    <a:pt x="1454" y="9"/>
                    <a:pt x="1454" y="9"/>
                  </a:cubicBezTo>
                  <a:cubicBezTo>
                    <a:pt x="1454" y="8"/>
                    <a:pt x="1454" y="8"/>
                    <a:pt x="1453" y="8"/>
                  </a:cubicBezTo>
                  <a:close/>
                  <a:moveTo>
                    <a:pt x="1501" y="9"/>
                  </a:moveTo>
                  <a:cubicBezTo>
                    <a:pt x="1502" y="9"/>
                    <a:pt x="1502" y="9"/>
                    <a:pt x="1502" y="8"/>
                  </a:cubicBezTo>
                  <a:cubicBezTo>
                    <a:pt x="1502" y="8"/>
                    <a:pt x="1501" y="8"/>
                    <a:pt x="1501" y="9"/>
                  </a:cubicBezTo>
                  <a:close/>
                  <a:moveTo>
                    <a:pt x="956" y="80"/>
                  </a:moveTo>
                  <a:cubicBezTo>
                    <a:pt x="956" y="80"/>
                    <a:pt x="956" y="80"/>
                    <a:pt x="956" y="80"/>
                  </a:cubicBezTo>
                  <a:cubicBezTo>
                    <a:pt x="956" y="80"/>
                    <a:pt x="956" y="80"/>
                    <a:pt x="956" y="80"/>
                  </a:cubicBezTo>
                  <a:close/>
                  <a:moveTo>
                    <a:pt x="969" y="80"/>
                  </a:moveTo>
                  <a:cubicBezTo>
                    <a:pt x="969" y="80"/>
                    <a:pt x="969" y="80"/>
                    <a:pt x="970" y="80"/>
                  </a:cubicBezTo>
                  <a:cubicBezTo>
                    <a:pt x="970" y="80"/>
                    <a:pt x="970" y="80"/>
                    <a:pt x="969" y="80"/>
                  </a:cubicBezTo>
                  <a:close/>
                  <a:moveTo>
                    <a:pt x="1220" y="80"/>
                  </a:moveTo>
                  <a:cubicBezTo>
                    <a:pt x="1220" y="80"/>
                    <a:pt x="1220" y="80"/>
                    <a:pt x="1220" y="80"/>
                  </a:cubicBezTo>
                  <a:cubicBezTo>
                    <a:pt x="1220" y="80"/>
                    <a:pt x="1220" y="80"/>
                    <a:pt x="1220" y="80"/>
                  </a:cubicBezTo>
                  <a:close/>
                  <a:moveTo>
                    <a:pt x="1678" y="80"/>
                  </a:moveTo>
                  <a:cubicBezTo>
                    <a:pt x="1678" y="80"/>
                    <a:pt x="1678" y="80"/>
                    <a:pt x="1678" y="80"/>
                  </a:cubicBezTo>
                  <a:cubicBezTo>
                    <a:pt x="1678" y="80"/>
                    <a:pt x="1678" y="80"/>
                    <a:pt x="1678" y="80"/>
                  </a:cubicBezTo>
                  <a:close/>
                  <a:moveTo>
                    <a:pt x="1540" y="9"/>
                  </a:moveTo>
                  <a:cubicBezTo>
                    <a:pt x="1540" y="9"/>
                    <a:pt x="1540" y="9"/>
                    <a:pt x="1540" y="8"/>
                  </a:cubicBezTo>
                  <a:cubicBezTo>
                    <a:pt x="1540" y="8"/>
                    <a:pt x="1540" y="8"/>
                    <a:pt x="1540" y="9"/>
                  </a:cubicBezTo>
                  <a:close/>
                  <a:moveTo>
                    <a:pt x="1568" y="8"/>
                  </a:moveTo>
                  <a:cubicBezTo>
                    <a:pt x="1568" y="9"/>
                    <a:pt x="1568" y="9"/>
                    <a:pt x="1568" y="9"/>
                  </a:cubicBezTo>
                  <a:cubicBezTo>
                    <a:pt x="1568" y="8"/>
                    <a:pt x="1568" y="8"/>
                    <a:pt x="1568" y="8"/>
                  </a:cubicBezTo>
                  <a:close/>
                  <a:moveTo>
                    <a:pt x="1708" y="9"/>
                  </a:moveTo>
                  <a:cubicBezTo>
                    <a:pt x="1708" y="9"/>
                    <a:pt x="1708" y="9"/>
                    <a:pt x="1709" y="8"/>
                  </a:cubicBezTo>
                  <a:cubicBezTo>
                    <a:pt x="1708" y="8"/>
                    <a:pt x="1708" y="8"/>
                    <a:pt x="1708" y="9"/>
                  </a:cubicBezTo>
                  <a:close/>
                  <a:moveTo>
                    <a:pt x="1346" y="81"/>
                  </a:moveTo>
                  <a:cubicBezTo>
                    <a:pt x="1347" y="80"/>
                    <a:pt x="1347" y="80"/>
                    <a:pt x="1347" y="80"/>
                  </a:cubicBezTo>
                  <a:cubicBezTo>
                    <a:pt x="1346" y="80"/>
                    <a:pt x="1346" y="80"/>
                    <a:pt x="1346" y="81"/>
                  </a:cubicBezTo>
                  <a:close/>
                  <a:moveTo>
                    <a:pt x="1358" y="80"/>
                  </a:moveTo>
                  <a:cubicBezTo>
                    <a:pt x="1358" y="80"/>
                    <a:pt x="1358" y="80"/>
                    <a:pt x="1358" y="81"/>
                  </a:cubicBezTo>
                  <a:cubicBezTo>
                    <a:pt x="1358" y="81"/>
                    <a:pt x="1358" y="80"/>
                    <a:pt x="1358" y="80"/>
                  </a:cubicBezTo>
                  <a:close/>
                  <a:moveTo>
                    <a:pt x="1736" y="8"/>
                  </a:moveTo>
                  <a:cubicBezTo>
                    <a:pt x="1736" y="9"/>
                    <a:pt x="1736" y="9"/>
                    <a:pt x="1737" y="9"/>
                  </a:cubicBezTo>
                  <a:cubicBezTo>
                    <a:pt x="1736" y="8"/>
                    <a:pt x="1736" y="8"/>
                    <a:pt x="1736" y="8"/>
                  </a:cubicBezTo>
                  <a:close/>
                  <a:moveTo>
                    <a:pt x="1467" y="80"/>
                  </a:moveTo>
                  <a:cubicBezTo>
                    <a:pt x="1467" y="80"/>
                    <a:pt x="1467" y="80"/>
                    <a:pt x="1467" y="81"/>
                  </a:cubicBezTo>
                  <a:cubicBezTo>
                    <a:pt x="1468" y="80"/>
                    <a:pt x="1468" y="80"/>
                    <a:pt x="1467" y="80"/>
                  </a:cubicBezTo>
                  <a:close/>
                  <a:moveTo>
                    <a:pt x="1666" y="81"/>
                  </a:moveTo>
                  <a:cubicBezTo>
                    <a:pt x="1666" y="80"/>
                    <a:pt x="1665" y="80"/>
                    <a:pt x="1665" y="80"/>
                  </a:cubicBezTo>
                  <a:cubicBezTo>
                    <a:pt x="1665" y="80"/>
                    <a:pt x="1665" y="80"/>
                    <a:pt x="1666" y="81"/>
                  </a:cubicBezTo>
                  <a:close/>
                  <a:moveTo>
                    <a:pt x="551" y="9"/>
                  </a:moveTo>
                  <a:cubicBezTo>
                    <a:pt x="551" y="9"/>
                    <a:pt x="552" y="9"/>
                    <a:pt x="552" y="9"/>
                  </a:cubicBezTo>
                  <a:cubicBezTo>
                    <a:pt x="551" y="9"/>
                    <a:pt x="551" y="9"/>
                    <a:pt x="551" y="9"/>
                  </a:cubicBezTo>
                  <a:close/>
                  <a:moveTo>
                    <a:pt x="638" y="80"/>
                  </a:moveTo>
                  <a:cubicBezTo>
                    <a:pt x="637" y="80"/>
                    <a:pt x="637" y="81"/>
                    <a:pt x="637" y="81"/>
                  </a:cubicBezTo>
                  <a:cubicBezTo>
                    <a:pt x="638" y="81"/>
                    <a:pt x="638" y="80"/>
                    <a:pt x="638" y="80"/>
                  </a:cubicBezTo>
                  <a:close/>
                  <a:moveTo>
                    <a:pt x="956" y="81"/>
                  </a:moveTo>
                  <a:cubicBezTo>
                    <a:pt x="956" y="81"/>
                    <a:pt x="956" y="80"/>
                    <a:pt x="956" y="80"/>
                  </a:cubicBezTo>
                  <a:cubicBezTo>
                    <a:pt x="956" y="81"/>
                    <a:pt x="956" y="81"/>
                    <a:pt x="956" y="81"/>
                  </a:cubicBezTo>
                  <a:close/>
                  <a:moveTo>
                    <a:pt x="584" y="9"/>
                  </a:moveTo>
                  <a:cubicBezTo>
                    <a:pt x="585" y="9"/>
                    <a:pt x="585" y="9"/>
                    <a:pt x="585" y="9"/>
                  </a:cubicBezTo>
                  <a:cubicBezTo>
                    <a:pt x="585" y="9"/>
                    <a:pt x="585" y="9"/>
                    <a:pt x="584" y="9"/>
                  </a:cubicBezTo>
                  <a:close/>
                  <a:moveTo>
                    <a:pt x="611" y="81"/>
                  </a:moveTo>
                  <a:cubicBezTo>
                    <a:pt x="611" y="81"/>
                    <a:pt x="611" y="81"/>
                    <a:pt x="610" y="81"/>
                  </a:cubicBezTo>
                  <a:cubicBezTo>
                    <a:pt x="610" y="81"/>
                    <a:pt x="610" y="81"/>
                    <a:pt x="611" y="81"/>
                  </a:cubicBezTo>
                  <a:close/>
                  <a:moveTo>
                    <a:pt x="1018" y="9"/>
                  </a:moveTo>
                  <a:cubicBezTo>
                    <a:pt x="1019" y="9"/>
                    <a:pt x="1019" y="9"/>
                    <a:pt x="1019" y="9"/>
                  </a:cubicBezTo>
                  <a:cubicBezTo>
                    <a:pt x="1019" y="9"/>
                    <a:pt x="1019" y="9"/>
                    <a:pt x="1018" y="9"/>
                  </a:cubicBezTo>
                  <a:close/>
                  <a:moveTo>
                    <a:pt x="1355" y="9"/>
                  </a:moveTo>
                  <a:cubicBezTo>
                    <a:pt x="1355" y="9"/>
                    <a:pt x="1355" y="9"/>
                    <a:pt x="1355" y="9"/>
                  </a:cubicBezTo>
                  <a:cubicBezTo>
                    <a:pt x="1355" y="9"/>
                    <a:pt x="1355" y="9"/>
                    <a:pt x="1355" y="9"/>
                  </a:cubicBezTo>
                  <a:close/>
                  <a:moveTo>
                    <a:pt x="1042" y="81"/>
                  </a:moveTo>
                  <a:cubicBezTo>
                    <a:pt x="1042" y="81"/>
                    <a:pt x="1042" y="81"/>
                    <a:pt x="1042" y="81"/>
                  </a:cubicBezTo>
                  <a:cubicBezTo>
                    <a:pt x="1043" y="81"/>
                    <a:pt x="1042" y="81"/>
                    <a:pt x="1042" y="81"/>
                  </a:cubicBezTo>
                  <a:close/>
                  <a:moveTo>
                    <a:pt x="1220" y="81"/>
                  </a:moveTo>
                  <a:cubicBezTo>
                    <a:pt x="1220" y="81"/>
                    <a:pt x="1220" y="81"/>
                    <a:pt x="1220" y="81"/>
                  </a:cubicBezTo>
                  <a:cubicBezTo>
                    <a:pt x="1220" y="81"/>
                    <a:pt x="1220" y="81"/>
                    <a:pt x="1220" y="81"/>
                  </a:cubicBezTo>
                  <a:close/>
                  <a:moveTo>
                    <a:pt x="1346" y="81"/>
                  </a:moveTo>
                  <a:cubicBezTo>
                    <a:pt x="1346" y="81"/>
                    <a:pt x="1346" y="81"/>
                    <a:pt x="1346" y="81"/>
                  </a:cubicBezTo>
                  <a:cubicBezTo>
                    <a:pt x="1346" y="81"/>
                    <a:pt x="1346" y="81"/>
                    <a:pt x="1346" y="81"/>
                  </a:cubicBezTo>
                  <a:close/>
                  <a:moveTo>
                    <a:pt x="1530" y="81"/>
                  </a:moveTo>
                  <a:cubicBezTo>
                    <a:pt x="1531" y="81"/>
                    <a:pt x="1531" y="81"/>
                    <a:pt x="1531" y="81"/>
                  </a:cubicBezTo>
                  <a:cubicBezTo>
                    <a:pt x="1530" y="81"/>
                    <a:pt x="1530" y="81"/>
                    <a:pt x="1530" y="81"/>
                  </a:cubicBezTo>
                  <a:close/>
                  <a:moveTo>
                    <a:pt x="1698" y="81"/>
                  </a:moveTo>
                  <a:cubicBezTo>
                    <a:pt x="1699" y="81"/>
                    <a:pt x="1699" y="81"/>
                    <a:pt x="1699" y="81"/>
                  </a:cubicBezTo>
                  <a:cubicBezTo>
                    <a:pt x="1698" y="81"/>
                    <a:pt x="1698" y="81"/>
                    <a:pt x="1698" y="81"/>
                  </a:cubicBezTo>
                  <a:close/>
                  <a:moveTo>
                    <a:pt x="627" y="82"/>
                  </a:moveTo>
                  <a:cubicBezTo>
                    <a:pt x="627" y="82"/>
                    <a:pt x="627" y="81"/>
                    <a:pt x="627" y="81"/>
                  </a:cubicBezTo>
                  <a:cubicBezTo>
                    <a:pt x="627" y="81"/>
                    <a:pt x="627" y="81"/>
                    <a:pt x="627" y="82"/>
                  </a:cubicBezTo>
                  <a:close/>
                  <a:moveTo>
                    <a:pt x="1210" y="53"/>
                  </a:moveTo>
                  <a:cubicBezTo>
                    <a:pt x="1210" y="53"/>
                    <a:pt x="1210" y="53"/>
                    <a:pt x="1210" y="52"/>
                  </a:cubicBezTo>
                  <a:cubicBezTo>
                    <a:pt x="1210" y="53"/>
                    <a:pt x="1210" y="53"/>
                    <a:pt x="1210" y="53"/>
                  </a:cubicBezTo>
                  <a:close/>
                  <a:moveTo>
                    <a:pt x="760" y="81"/>
                  </a:moveTo>
                  <a:cubicBezTo>
                    <a:pt x="760" y="81"/>
                    <a:pt x="760" y="82"/>
                    <a:pt x="761" y="82"/>
                  </a:cubicBezTo>
                  <a:cubicBezTo>
                    <a:pt x="761" y="81"/>
                    <a:pt x="761" y="81"/>
                    <a:pt x="760" y="81"/>
                  </a:cubicBezTo>
                  <a:close/>
                  <a:moveTo>
                    <a:pt x="957" y="82"/>
                  </a:moveTo>
                  <a:cubicBezTo>
                    <a:pt x="957" y="81"/>
                    <a:pt x="957" y="81"/>
                    <a:pt x="956" y="81"/>
                  </a:cubicBezTo>
                  <a:cubicBezTo>
                    <a:pt x="956" y="81"/>
                    <a:pt x="956" y="82"/>
                    <a:pt x="957" y="82"/>
                  </a:cubicBezTo>
                  <a:close/>
                  <a:moveTo>
                    <a:pt x="673" y="59"/>
                  </a:moveTo>
                  <a:cubicBezTo>
                    <a:pt x="673" y="59"/>
                    <a:pt x="673" y="59"/>
                    <a:pt x="673" y="59"/>
                  </a:cubicBezTo>
                  <a:cubicBezTo>
                    <a:pt x="673" y="59"/>
                    <a:pt x="673" y="59"/>
                    <a:pt x="673" y="59"/>
                  </a:cubicBezTo>
                  <a:close/>
                  <a:moveTo>
                    <a:pt x="1428" y="9"/>
                  </a:moveTo>
                  <a:cubicBezTo>
                    <a:pt x="1428" y="9"/>
                    <a:pt x="1428" y="9"/>
                    <a:pt x="1428" y="9"/>
                  </a:cubicBezTo>
                  <a:cubicBezTo>
                    <a:pt x="1428" y="9"/>
                    <a:pt x="1428" y="9"/>
                    <a:pt x="1428" y="9"/>
                  </a:cubicBezTo>
                  <a:close/>
                  <a:moveTo>
                    <a:pt x="1467" y="81"/>
                  </a:moveTo>
                  <a:cubicBezTo>
                    <a:pt x="1467" y="81"/>
                    <a:pt x="1467" y="81"/>
                    <a:pt x="1467" y="82"/>
                  </a:cubicBezTo>
                  <a:cubicBezTo>
                    <a:pt x="1467" y="81"/>
                    <a:pt x="1467" y="81"/>
                    <a:pt x="1467" y="81"/>
                  </a:cubicBezTo>
                  <a:close/>
                  <a:moveTo>
                    <a:pt x="1542" y="81"/>
                  </a:moveTo>
                  <a:cubicBezTo>
                    <a:pt x="1541" y="81"/>
                    <a:pt x="1541" y="81"/>
                    <a:pt x="1541" y="82"/>
                  </a:cubicBezTo>
                  <a:cubicBezTo>
                    <a:pt x="1542" y="82"/>
                    <a:pt x="1542" y="81"/>
                    <a:pt x="1542" y="81"/>
                  </a:cubicBezTo>
                  <a:close/>
                  <a:moveTo>
                    <a:pt x="1666" y="82"/>
                  </a:moveTo>
                  <a:cubicBezTo>
                    <a:pt x="1666" y="81"/>
                    <a:pt x="1666" y="81"/>
                    <a:pt x="1666" y="81"/>
                  </a:cubicBezTo>
                  <a:cubicBezTo>
                    <a:pt x="1666" y="81"/>
                    <a:pt x="1666" y="81"/>
                    <a:pt x="1666" y="82"/>
                  </a:cubicBezTo>
                  <a:close/>
                  <a:moveTo>
                    <a:pt x="1710" y="81"/>
                  </a:moveTo>
                  <a:cubicBezTo>
                    <a:pt x="1710" y="81"/>
                    <a:pt x="1709" y="81"/>
                    <a:pt x="1709" y="82"/>
                  </a:cubicBezTo>
                  <a:cubicBezTo>
                    <a:pt x="1710" y="82"/>
                    <a:pt x="1710" y="81"/>
                    <a:pt x="1710" y="81"/>
                  </a:cubicBezTo>
                  <a:close/>
                  <a:moveTo>
                    <a:pt x="1454" y="9"/>
                  </a:moveTo>
                  <a:cubicBezTo>
                    <a:pt x="1454" y="9"/>
                    <a:pt x="1454" y="9"/>
                    <a:pt x="1455" y="9"/>
                  </a:cubicBezTo>
                  <a:cubicBezTo>
                    <a:pt x="1455" y="9"/>
                    <a:pt x="1454" y="9"/>
                    <a:pt x="1454" y="9"/>
                  </a:cubicBezTo>
                  <a:close/>
                  <a:moveTo>
                    <a:pt x="688" y="82"/>
                  </a:moveTo>
                  <a:cubicBezTo>
                    <a:pt x="688" y="82"/>
                    <a:pt x="688" y="81"/>
                    <a:pt x="688" y="81"/>
                  </a:cubicBezTo>
                  <a:cubicBezTo>
                    <a:pt x="688" y="82"/>
                    <a:pt x="688" y="82"/>
                    <a:pt x="688" y="82"/>
                  </a:cubicBezTo>
                  <a:close/>
                  <a:moveTo>
                    <a:pt x="1569" y="42"/>
                  </a:moveTo>
                  <a:cubicBezTo>
                    <a:pt x="1569" y="42"/>
                    <a:pt x="1569" y="42"/>
                    <a:pt x="1569" y="42"/>
                  </a:cubicBezTo>
                  <a:cubicBezTo>
                    <a:pt x="1569" y="42"/>
                    <a:pt x="1568" y="42"/>
                    <a:pt x="1569" y="42"/>
                  </a:cubicBezTo>
                  <a:close/>
                  <a:moveTo>
                    <a:pt x="1042" y="81"/>
                  </a:moveTo>
                  <a:cubicBezTo>
                    <a:pt x="1042" y="82"/>
                    <a:pt x="1043" y="82"/>
                    <a:pt x="1043" y="82"/>
                  </a:cubicBezTo>
                  <a:cubicBezTo>
                    <a:pt x="1043" y="82"/>
                    <a:pt x="1043" y="82"/>
                    <a:pt x="1042" y="81"/>
                  </a:cubicBezTo>
                  <a:close/>
                  <a:moveTo>
                    <a:pt x="1357" y="81"/>
                  </a:moveTo>
                  <a:cubicBezTo>
                    <a:pt x="1357" y="81"/>
                    <a:pt x="1357" y="82"/>
                    <a:pt x="1357" y="82"/>
                  </a:cubicBezTo>
                  <a:cubicBezTo>
                    <a:pt x="1357" y="82"/>
                    <a:pt x="1357" y="82"/>
                    <a:pt x="1357" y="81"/>
                  </a:cubicBezTo>
                  <a:close/>
                  <a:moveTo>
                    <a:pt x="1530" y="82"/>
                  </a:moveTo>
                  <a:cubicBezTo>
                    <a:pt x="1530" y="82"/>
                    <a:pt x="1530" y="82"/>
                    <a:pt x="1530" y="81"/>
                  </a:cubicBezTo>
                  <a:cubicBezTo>
                    <a:pt x="1530" y="81"/>
                    <a:pt x="1530" y="82"/>
                    <a:pt x="1530" y="82"/>
                  </a:cubicBezTo>
                  <a:close/>
                  <a:moveTo>
                    <a:pt x="1679" y="81"/>
                  </a:moveTo>
                  <a:cubicBezTo>
                    <a:pt x="1678" y="82"/>
                    <a:pt x="1679" y="82"/>
                    <a:pt x="1679" y="82"/>
                  </a:cubicBezTo>
                  <a:cubicBezTo>
                    <a:pt x="1679" y="82"/>
                    <a:pt x="1679" y="81"/>
                    <a:pt x="1679" y="81"/>
                  </a:cubicBezTo>
                  <a:close/>
                  <a:moveTo>
                    <a:pt x="1698" y="82"/>
                  </a:moveTo>
                  <a:cubicBezTo>
                    <a:pt x="1698" y="82"/>
                    <a:pt x="1698" y="82"/>
                    <a:pt x="1698" y="81"/>
                  </a:cubicBezTo>
                  <a:cubicBezTo>
                    <a:pt x="1698" y="81"/>
                    <a:pt x="1698" y="82"/>
                    <a:pt x="1698" y="82"/>
                  </a:cubicBezTo>
                  <a:close/>
                  <a:moveTo>
                    <a:pt x="621" y="82"/>
                  </a:moveTo>
                  <a:cubicBezTo>
                    <a:pt x="621" y="82"/>
                    <a:pt x="621" y="82"/>
                    <a:pt x="621" y="83"/>
                  </a:cubicBezTo>
                  <a:cubicBezTo>
                    <a:pt x="621" y="82"/>
                    <a:pt x="621" y="82"/>
                    <a:pt x="621" y="82"/>
                  </a:cubicBezTo>
                  <a:close/>
                  <a:moveTo>
                    <a:pt x="760" y="82"/>
                  </a:moveTo>
                  <a:cubicBezTo>
                    <a:pt x="760" y="82"/>
                    <a:pt x="761" y="82"/>
                    <a:pt x="761" y="83"/>
                  </a:cubicBezTo>
                  <a:cubicBezTo>
                    <a:pt x="761" y="82"/>
                    <a:pt x="761" y="82"/>
                    <a:pt x="760" y="82"/>
                  </a:cubicBezTo>
                  <a:close/>
                  <a:moveTo>
                    <a:pt x="1209" y="82"/>
                  </a:moveTo>
                  <a:cubicBezTo>
                    <a:pt x="1209" y="82"/>
                    <a:pt x="1209" y="82"/>
                    <a:pt x="1209" y="82"/>
                  </a:cubicBezTo>
                  <a:cubicBezTo>
                    <a:pt x="1209" y="82"/>
                    <a:pt x="1209" y="82"/>
                    <a:pt x="1209" y="82"/>
                  </a:cubicBezTo>
                  <a:close/>
                  <a:moveTo>
                    <a:pt x="1220" y="82"/>
                  </a:moveTo>
                  <a:cubicBezTo>
                    <a:pt x="1220" y="82"/>
                    <a:pt x="1220" y="82"/>
                    <a:pt x="1221" y="82"/>
                  </a:cubicBezTo>
                  <a:cubicBezTo>
                    <a:pt x="1221" y="82"/>
                    <a:pt x="1221" y="82"/>
                    <a:pt x="1220" y="82"/>
                  </a:cubicBezTo>
                  <a:close/>
                  <a:moveTo>
                    <a:pt x="1539" y="9"/>
                  </a:moveTo>
                  <a:cubicBezTo>
                    <a:pt x="1539" y="9"/>
                    <a:pt x="1539" y="9"/>
                    <a:pt x="1540" y="9"/>
                  </a:cubicBezTo>
                  <a:cubicBezTo>
                    <a:pt x="1539" y="9"/>
                    <a:pt x="1539" y="9"/>
                    <a:pt x="1539" y="9"/>
                  </a:cubicBezTo>
                  <a:close/>
                  <a:moveTo>
                    <a:pt x="1666" y="82"/>
                  </a:moveTo>
                  <a:cubicBezTo>
                    <a:pt x="1666" y="82"/>
                    <a:pt x="1666" y="82"/>
                    <a:pt x="1666" y="82"/>
                  </a:cubicBezTo>
                  <a:cubicBezTo>
                    <a:pt x="1666" y="82"/>
                    <a:pt x="1666" y="82"/>
                    <a:pt x="1666" y="82"/>
                  </a:cubicBezTo>
                  <a:close/>
                  <a:moveTo>
                    <a:pt x="627" y="83"/>
                  </a:moveTo>
                  <a:cubicBezTo>
                    <a:pt x="627" y="83"/>
                    <a:pt x="627" y="82"/>
                    <a:pt x="627" y="82"/>
                  </a:cubicBezTo>
                  <a:cubicBezTo>
                    <a:pt x="627" y="82"/>
                    <a:pt x="627" y="82"/>
                    <a:pt x="627" y="83"/>
                  </a:cubicBezTo>
                  <a:close/>
                  <a:moveTo>
                    <a:pt x="637" y="82"/>
                  </a:moveTo>
                  <a:cubicBezTo>
                    <a:pt x="637" y="82"/>
                    <a:pt x="637" y="82"/>
                    <a:pt x="637" y="83"/>
                  </a:cubicBezTo>
                  <a:cubicBezTo>
                    <a:pt x="637" y="83"/>
                    <a:pt x="637" y="82"/>
                    <a:pt x="637" y="82"/>
                  </a:cubicBezTo>
                  <a:close/>
                  <a:moveTo>
                    <a:pt x="1568" y="9"/>
                  </a:moveTo>
                  <a:cubicBezTo>
                    <a:pt x="1569" y="9"/>
                    <a:pt x="1569" y="9"/>
                    <a:pt x="1569" y="9"/>
                  </a:cubicBezTo>
                  <a:cubicBezTo>
                    <a:pt x="1569" y="9"/>
                    <a:pt x="1569" y="9"/>
                    <a:pt x="1568" y="9"/>
                  </a:cubicBezTo>
                  <a:close/>
                  <a:moveTo>
                    <a:pt x="1707" y="9"/>
                  </a:moveTo>
                  <a:cubicBezTo>
                    <a:pt x="1707" y="9"/>
                    <a:pt x="1708" y="9"/>
                    <a:pt x="1708" y="9"/>
                  </a:cubicBezTo>
                  <a:cubicBezTo>
                    <a:pt x="1707" y="9"/>
                    <a:pt x="1707" y="9"/>
                    <a:pt x="1707" y="9"/>
                  </a:cubicBezTo>
                  <a:close/>
                  <a:moveTo>
                    <a:pt x="1345" y="83"/>
                  </a:moveTo>
                  <a:cubicBezTo>
                    <a:pt x="1346" y="83"/>
                    <a:pt x="1346" y="82"/>
                    <a:pt x="1346" y="82"/>
                  </a:cubicBezTo>
                  <a:cubicBezTo>
                    <a:pt x="1345" y="82"/>
                    <a:pt x="1345" y="82"/>
                    <a:pt x="1345" y="83"/>
                  </a:cubicBezTo>
                  <a:close/>
                  <a:moveTo>
                    <a:pt x="1737" y="9"/>
                  </a:moveTo>
                  <a:cubicBezTo>
                    <a:pt x="1737" y="9"/>
                    <a:pt x="1737" y="9"/>
                    <a:pt x="1737" y="9"/>
                  </a:cubicBezTo>
                  <a:cubicBezTo>
                    <a:pt x="1737" y="9"/>
                    <a:pt x="1737" y="9"/>
                    <a:pt x="1737" y="9"/>
                  </a:cubicBezTo>
                  <a:close/>
                  <a:moveTo>
                    <a:pt x="1530" y="83"/>
                  </a:moveTo>
                  <a:cubicBezTo>
                    <a:pt x="1530" y="83"/>
                    <a:pt x="1530" y="82"/>
                    <a:pt x="1530" y="82"/>
                  </a:cubicBezTo>
                  <a:cubicBezTo>
                    <a:pt x="1530" y="82"/>
                    <a:pt x="1530" y="83"/>
                    <a:pt x="1530" y="83"/>
                  </a:cubicBezTo>
                  <a:close/>
                  <a:moveTo>
                    <a:pt x="1541" y="82"/>
                  </a:moveTo>
                  <a:cubicBezTo>
                    <a:pt x="1541" y="82"/>
                    <a:pt x="1541" y="82"/>
                    <a:pt x="1541" y="83"/>
                  </a:cubicBezTo>
                  <a:cubicBezTo>
                    <a:pt x="1541" y="83"/>
                    <a:pt x="1541" y="82"/>
                    <a:pt x="1541" y="82"/>
                  </a:cubicBezTo>
                  <a:close/>
                  <a:moveTo>
                    <a:pt x="1679" y="82"/>
                  </a:moveTo>
                  <a:cubicBezTo>
                    <a:pt x="1679" y="82"/>
                    <a:pt x="1679" y="83"/>
                    <a:pt x="1679" y="83"/>
                  </a:cubicBezTo>
                  <a:cubicBezTo>
                    <a:pt x="1679" y="82"/>
                    <a:pt x="1679" y="82"/>
                    <a:pt x="1679" y="82"/>
                  </a:cubicBezTo>
                  <a:close/>
                  <a:moveTo>
                    <a:pt x="1698" y="83"/>
                  </a:moveTo>
                  <a:cubicBezTo>
                    <a:pt x="1698" y="83"/>
                    <a:pt x="1698" y="82"/>
                    <a:pt x="1698" y="82"/>
                  </a:cubicBezTo>
                  <a:cubicBezTo>
                    <a:pt x="1698" y="82"/>
                    <a:pt x="1698" y="82"/>
                    <a:pt x="1698" y="83"/>
                  </a:cubicBezTo>
                  <a:close/>
                  <a:moveTo>
                    <a:pt x="1709" y="82"/>
                  </a:moveTo>
                  <a:cubicBezTo>
                    <a:pt x="1709" y="82"/>
                    <a:pt x="1709" y="82"/>
                    <a:pt x="1709" y="83"/>
                  </a:cubicBezTo>
                  <a:cubicBezTo>
                    <a:pt x="1709" y="83"/>
                    <a:pt x="1709" y="82"/>
                    <a:pt x="1709" y="82"/>
                  </a:cubicBezTo>
                  <a:close/>
                  <a:moveTo>
                    <a:pt x="611" y="83"/>
                  </a:moveTo>
                  <a:cubicBezTo>
                    <a:pt x="611" y="83"/>
                    <a:pt x="611" y="83"/>
                    <a:pt x="611" y="82"/>
                  </a:cubicBezTo>
                  <a:cubicBezTo>
                    <a:pt x="611" y="83"/>
                    <a:pt x="611" y="83"/>
                    <a:pt x="611" y="83"/>
                  </a:cubicBezTo>
                  <a:close/>
                  <a:moveTo>
                    <a:pt x="830" y="52"/>
                  </a:moveTo>
                  <a:cubicBezTo>
                    <a:pt x="830" y="52"/>
                    <a:pt x="830" y="52"/>
                    <a:pt x="830" y="53"/>
                  </a:cubicBezTo>
                  <a:cubicBezTo>
                    <a:pt x="830" y="53"/>
                    <a:pt x="830" y="52"/>
                    <a:pt x="830" y="52"/>
                  </a:cubicBezTo>
                  <a:close/>
                  <a:moveTo>
                    <a:pt x="1043" y="82"/>
                  </a:moveTo>
                  <a:cubicBezTo>
                    <a:pt x="1043" y="83"/>
                    <a:pt x="1043" y="83"/>
                    <a:pt x="1043" y="83"/>
                  </a:cubicBezTo>
                  <a:cubicBezTo>
                    <a:pt x="1043" y="83"/>
                    <a:pt x="1043" y="83"/>
                    <a:pt x="1043" y="82"/>
                  </a:cubicBezTo>
                  <a:close/>
                  <a:moveTo>
                    <a:pt x="1221" y="82"/>
                  </a:moveTo>
                  <a:cubicBezTo>
                    <a:pt x="1221" y="83"/>
                    <a:pt x="1221" y="83"/>
                    <a:pt x="1221" y="83"/>
                  </a:cubicBezTo>
                  <a:cubicBezTo>
                    <a:pt x="1221" y="83"/>
                    <a:pt x="1221" y="83"/>
                    <a:pt x="1221" y="82"/>
                  </a:cubicBezTo>
                  <a:close/>
                  <a:moveTo>
                    <a:pt x="1667" y="83"/>
                  </a:moveTo>
                  <a:cubicBezTo>
                    <a:pt x="1667" y="83"/>
                    <a:pt x="1667" y="83"/>
                    <a:pt x="1666" y="82"/>
                  </a:cubicBezTo>
                  <a:cubicBezTo>
                    <a:pt x="1666" y="83"/>
                    <a:pt x="1666" y="83"/>
                    <a:pt x="1667" y="83"/>
                  </a:cubicBezTo>
                  <a:close/>
                  <a:moveTo>
                    <a:pt x="621" y="83"/>
                  </a:moveTo>
                  <a:cubicBezTo>
                    <a:pt x="621" y="83"/>
                    <a:pt x="621" y="83"/>
                    <a:pt x="622" y="84"/>
                  </a:cubicBezTo>
                  <a:cubicBezTo>
                    <a:pt x="622" y="83"/>
                    <a:pt x="622" y="83"/>
                    <a:pt x="621" y="83"/>
                  </a:cubicBezTo>
                  <a:close/>
                  <a:moveTo>
                    <a:pt x="550" y="9"/>
                  </a:moveTo>
                  <a:cubicBezTo>
                    <a:pt x="551" y="9"/>
                    <a:pt x="551" y="9"/>
                    <a:pt x="551" y="9"/>
                  </a:cubicBezTo>
                  <a:cubicBezTo>
                    <a:pt x="551" y="9"/>
                    <a:pt x="550" y="9"/>
                    <a:pt x="550" y="9"/>
                  </a:cubicBezTo>
                  <a:close/>
                  <a:moveTo>
                    <a:pt x="761" y="83"/>
                  </a:moveTo>
                  <a:cubicBezTo>
                    <a:pt x="761" y="83"/>
                    <a:pt x="761" y="83"/>
                    <a:pt x="761" y="83"/>
                  </a:cubicBezTo>
                  <a:cubicBezTo>
                    <a:pt x="761" y="83"/>
                    <a:pt x="761" y="83"/>
                    <a:pt x="761" y="83"/>
                  </a:cubicBezTo>
                  <a:close/>
                  <a:moveTo>
                    <a:pt x="958" y="83"/>
                  </a:moveTo>
                  <a:cubicBezTo>
                    <a:pt x="958" y="83"/>
                    <a:pt x="957" y="83"/>
                    <a:pt x="957" y="83"/>
                  </a:cubicBezTo>
                  <a:cubicBezTo>
                    <a:pt x="957" y="83"/>
                    <a:pt x="957" y="83"/>
                    <a:pt x="958" y="83"/>
                  </a:cubicBezTo>
                  <a:close/>
                  <a:moveTo>
                    <a:pt x="1031" y="83"/>
                  </a:moveTo>
                  <a:cubicBezTo>
                    <a:pt x="1031" y="83"/>
                    <a:pt x="1031" y="83"/>
                    <a:pt x="1031" y="83"/>
                  </a:cubicBezTo>
                  <a:cubicBezTo>
                    <a:pt x="1031" y="83"/>
                    <a:pt x="1031" y="83"/>
                    <a:pt x="1031" y="83"/>
                  </a:cubicBezTo>
                  <a:close/>
                  <a:moveTo>
                    <a:pt x="980" y="9"/>
                  </a:moveTo>
                  <a:cubicBezTo>
                    <a:pt x="980" y="9"/>
                    <a:pt x="980" y="9"/>
                    <a:pt x="981" y="9"/>
                  </a:cubicBezTo>
                  <a:cubicBezTo>
                    <a:pt x="980" y="9"/>
                    <a:pt x="980" y="9"/>
                    <a:pt x="980" y="9"/>
                  </a:cubicBezTo>
                  <a:close/>
                  <a:moveTo>
                    <a:pt x="1345" y="83"/>
                  </a:moveTo>
                  <a:cubicBezTo>
                    <a:pt x="1345" y="83"/>
                    <a:pt x="1345" y="83"/>
                    <a:pt x="1345" y="83"/>
                  </a:cubicBezTo>
                  <a:cubicBezTo>
                    <a:pt x="1345" y="83"/>
                    <a:pt x="1345" y="83"/>
                    <a:pt x="1345" y="83"/>
                  </a:cubicBezTo>
                  <a:close/>
                  <a:moveTo>
                    <a:pt x="1466" y="83"/>
                  </a:moveTo>
                  <a:cubicBezTo>
                    <a:pt x="1466" y="83"/>
                    <a:pt x="1466" y="83"/>
                    <a:pt x="1466" y="83"/>
                  </a:cubicBezTo>
                  <a:cubicBezTo>
                    <a:pt x="1466" y="83"/>
                    <a:pt x="1466" y="83"/>
                    <a:pt x="1466" y="83"/>
                  </a:cubicBezTo>
                  <a:close/>
                  <a:moveTo>
                    <a:pt x="1541" y="83"/>
                  </a:moveTo>
                  <a:cubicBezTo>
                    <a:pt x="1540" y="83"/>
                    <a:pt x="1540" y="83"/>
                    <a:pt x="1540" y="83"/>
                  </a:cubicBezTo>
                  <a:cubicBezTo>
                    <a:pt x="1541" y="83"/>
                    <a:pt x="1541" y="83"/>
                    <a:pt x="1541" y="83"/>
                  </a:cubicBezTo>
                  <a:close/>
                  <a:moveTo>
                    <a:pt x="1679" y="83"/>
                  </a:moveTo>
                  <a:cubicBezTo>
                    <a:pt x="1679" y="83"/>
                    <a:pt x="1679" y="83"/>
                    <a:pt x="1680" y="83"/>
                  </a:cubicBezTo>
                  <a:cubicBezTo>
                    <a:pt x="1680" y="83"/>
                    <a:pt x="1679" y="83"/>
                    <a:pt x="1679" y="83"/>
                  </a:cubicBezTo>
                  <a:close/>
                  <a:moveTo>
                    <a:pt x="1709" y="83"/>
                  </a:moveTo>
                  <a:cubicBezTo>
                    <a:pt x="1708" y="83"/>
                    <a:pt x="1708" y="83"/>
                    <a:pt x="1708" y="83"/>
                  </a:cubicBezTo>
                  <a:cubicBezTo>
                    <a:pt x="1709" y="83"/>
                    <a:pt x="1709" y="83"/>
                    <a:pt x="1709" y="83"/>
                  </a:cubicBezTo>
                  <a:close/>
                  <a:moveTo>
                    <a:pt x="1019" y="9"/>
                  </a:moveTo>
                  <a:cubicBezTo>
                    <a:pt x="1020" y="9"/>
                    <a:pt x="1020" y="9"/>
                    <a:pt x="1020" y="9"/>
                  </a:cubicBezTo>
                  <a:cubicBezTo>
                    <a:pt x="1020" y="9"/>
                    <a:pt x="1020" y="9"/>
                    <a:pt x="1019" y="9"/>
                  </a:cubicBezTo>
                  <a:close/>
                  <a:moveTo>
                    <a:pt x="626" y="84"/>
                  </a:moveTo>
                  <a:cubicBezTo>
                    <a:pt x="626" y="84"/>
                    <a:pt x="627" y="83"/>
                    <a:pt x="626" y="83"/>
                  </a:cubicBezTo>
                  <a:cubicBezTo>
                    <a:pt x="626" y="83"/>
                    <a:pt x="626" y="84"/>
                    <a:pt x="626" y="84"/>
                  </a:cubicBezTo>
                  <a:close/>
                  <a:moveTo>
                    <a:pt x="750" y="53"/>
                  </a:moveTo>
                  <a:cubicBezTo>
                    <a:pt x="750" y="53"/>
                    <a:pt x="750" y="52"/>
                    <a:pt x="750" y="52"/>
                  </a:cubicBezTo>
                  <a:cubicBezTo>
                    <a:pt x="750" y="52"/>
                    <a:pt x="750" y="53"/>
                    <a:pt x="750" y="53"/>
                  </a:cubicBezTo>
                  <a:close/>
                  <a:moveTo>
                    <a:pt x="1354" y="9"/>
                  </a:moveTo>
                  <a:cubicBezTo>
                    <a:pt x="1354" y="9"/>
                    <a:pt x="1355" y="9"/>
                    <a:pt x="1355" y="9"/>
                  </a:cubicBezTo>
                  <a:cubicBezTo>
                    <a:pt x="1354" y="9"/>
                    <a:pt x="1354" y="9"/>
                    <a:pt x="1354" y="9"/>
                  </a:cubicBezTo>
                  <a:close/>
                  <a:moveTo>
                    <a:pt x="1043" y="83"/>
                  </a:moveTo>
                  <a:cubicBezTo>
                    <a:pt x="1043" y="83"/>
                    <a:pt x="1043" y="84"/>
                    <a:pt x="1044" y="84"/>
                  </a:cubicBezTo>
                  <a:cubicBezTo>
                    <a:pt x="1044" y="83"/>
                    <a:pt x="1043" y="83"/>
                    <a:pt x="1043" y="83"/>
                  </a:cubicBezTo>
                  <a:close/>
                  <a:moveTo>
                    <a:pt x="1221" y="83"/>
                  </a:moveTo>
                  <a:cubicBezTo>
                    <a:pt x="1221" y="83"/>
                    <a:pt x="1221" y="84"/>
                    <a:pt x="1221" y="84"/>
                  </a:cubicBezTo>
                  <a:cubicBezTo>
                    <a:pt x="1221" y="83"/>
                    <a:pt x="1221" y="83"/>
                    <a:pt x="1221" y="83"/>
                  </a:cubicBezTo>
                  <a:close/>
                  <a:moveTo>
                    <a:pt x="1356" y="83"/>
                  </a:moveTo>
                  <a:cubicBezTo>
                    <a:pt x="1356" y="83"/>
                    <a:pt x="1356" y="83"/>
                    <a:pt x="1356" y="84"/>
                  </a:cubicBezTo>
                  <a:cubicBezTo>
                    <a:pt x="1356" y="84"/>
                    <a:pt x="1356" y="83"/>
                    <a:pt x="1356" y="83"/>
                  </a:cubicBezTo>
                  <a:close/>
                  <a:moveTo>
                    <a:pt x="1414" y="84"/>
                  </a:moveTo>
                  <a:cubicBezTo>
                    <a:pt x="1414" y="83"/>
                    <a:pt x="1414" y="83"/>
                    <a:pt x="1413" y="83"/>
                  </a:cubicBezTo>
                  <a:cubicBezTo>
                    <a:pt x="1413" y="83"/>
                    <a:pt x="1413" y="84"/>
                    <a:pt x="1414" y="84"/>
                  </a:cubicBezTo>
                  <a:close/>
                  <a:moveTo>
                    <a:pt x="1529" y="84"/>
                  </a:moveTo>
                  <a:cubicBezTo>
                    <a:pt x="1529" y="84"/>
                    <a:pt x="1529" y="83"/>
                    <a:pt x="1529" y="83"/>
                  </a:cubicBezTo>
                  <a:cubicBezTo>
                    <a:pt x="1529" y="83"/>
                    <a:pt x="1529" y="83"/>
                    <a:pt x="1529" y="84"/>
                  </a:cubicBezTo>
                  <a:close/>
                  <a:moveTo>
                    <a:pt x="1385" y="9"/>
                  </a:moveTo>
                  <a:cubicBezTo>
                    <a:pt x="1385" y="9"/>
                    <a:pt x="1385" y="9"/>
                    <a:pt x="1385" y="9"/>
                  </a:cubicBezTo>
                  <a:cubicBezTo>
                    <a:pt x="1385" y="9"/>
                    <a:pt x="1385" y="9"/>
                    <a:pt x="1385" y="9"/>
                  </a:cubicBezTo>
                  <a:close/>
                  <a:moveTo>
                    <a:pt x="1697" y="84"/>
                  </a:moveTo>
                  <a:cubicBezTo>
                    <a:pt x="1697" y="84"/>
                    <a:pt x="1698" y="83"/>
                    <a:pt x="1698" y="83"/>
                  </a:cubicBezTo>
                  <a:cubicBezTo>
                    <a:pt x="1697" y="83"/>
                    <a:pt x="1697" y="83"/>
                    <a:pt x="1697" y="84"/>
                  </a:cubicBezTo>
                  <a:close/>
                  <a:moveTo>
                    <a:pt x="612" y="84"/>
                  </a:moveTo>
                  <a:cubicBezTo>
                    <a:pt x="612" y="84"/>
                    <a:pt x="612" y="83"/>
                    <a:pt x="611" y="83"/>
                  </a:cubicBezTo>
                  <a:cubicBezTo>
                    <a:pt x="611" y="84"/>
                    <a:pt x="611" y="84"/>
                    <a:pt x="612" y="84"/>
                  </a:cubicBezTo>
                  <a:close/>
                  <a:moveTo>
                    <a:pt x="958" y="84"/>
                  </a:moveTo>
                  <a:cubicBezTo>
                    <a:pt x="958" y="84"/>
                    <a:pt x="958" y="84"/>
                    <a:pt x="958" y="83"/>
                  </a:cubicBezTo>
                  <a:cubicBezTo>
                    <a:pt x="958" y="84"/>
                    <a:pt x="958" y="84"/>
                    <a:pt x="958" y="84"/>
                  </a:cubicBezTo>
                  <a:close/>
                  <a:moveTo>
                    <a:pt x="1345" y="84"/>
                  </a:moveTo>
                  <a:cubicBezTo>
                    <a:pt x="1345" y="84"/>
                    <a:pt x="1345" y="84"/>
                    <a:pt x="1345" y="83"/>
                  </a:cubicBezTo>
                  <a:cubicBezTo>
                    <a:pt x="1345" y="84"/>
                    <a:pt x="1345" y="84"/>
                    <a:pt x="1345" y="84"/>
                  </a:cubicBezTo>
                  <a:close/>
                  <a:moveTo>
                    <a:pt x="1540" y="83"/>
                  </a:moveTo>
                  <a:cubicBezTo>
                    <a:pt x="1540" y="84"/>
                    <a:pt x="1540" y="84"/>
                    <a:pt x="1540" y="84"/>
                  </a:cubicBezTo>
                  <a:cubicBezTo>
                    <a:pt x="1540" y="84"/>
                    <a:pt x="1540" y="84"/>
                    <a:pt x="1540" y="83"/>
                  </a:cubicBezTo>
                  <a:close/>
                  <a:moveTo>
                    <a:pt x="1680" y="83"/>
                  </a:moveTo>
                  <a:cubicBezTo>
                    <a:pt x="1679" y="84"/>
                    <a:pt x="1680" y="84"/>
                    <a:pt x="1680" y="84"/>
                  </a:cubicBezTo>
                  <a:cubicBezTo>
                    <a:pt x="1680" y="84"/>
                    <a:pt x="1680" y="84"/>
                    <a:pt x="1680" y="83"/>
                  </a:cubicBezTo>
                  <a:close/>
                  <a:moveTo>
                    <a:pt x="1708" y="83"/>
                  </a:moveTo>
                  <a:cubicBezTo>
                    <a:pt x="1708" y="84"/>
                    <a:pt x="1708" y="84"/>
                    <a:pt x="1708" y="84"/>
                  </a:cubicBezTo>
                  <a:cubicBezTo>
                    <a:pt x="1708" y="84"/>
                    <a:pt x="1708" y="84"/>
                    <a:pt x="1708" y="83"/>
                  </a:cubicBezTo>
                  <a:close/>
                  <a:moveTo>
                    <a:pt x="622" y="84"/>
                  </a:moveTo>
                  <a:cubicBezTo>
                    <a:pt x="622" y="84"/>
                    <a:pt x="622" y="84"/>
                    <a:pt x="622" y="85"/>
                  </a:cubicBezTo>
                  <a:cubicBezTo>
                    <a:pt x="622" y="84"/>
                    <a:pt x="622" y="84"/>
                    <a:pt x="622" y="84"/>
                  </a:cubicBezTo>
                  <a:close/>
                  <a:moveTo>
                    <a:pt x="1427" y="9"/>
                  </a:moveTo>
                  <a:cubicBezTo>
                    <a:pt x="1427" y="9"/>
                    <a:pt x="1427" y="9"/>
                    <a:pt x="1428" y="9"/>
                  </a:cubicBezTo>
                  <a:cubicBezTo>
                    <a:pt x="1427" y="9"/>
                    <a:pt x="1427" y="9"/>
                    <a:pt x="1427" y="9"/>
                  </a:cubicBezTo>
                  <a:close/>
                  <a:moveTo>
                    <a:pt x="636" y="84"/>
                  </a:moveTo>
                  <a:cubicBezTo>
                    <a:pt x="636" y="84"/>
                    <a:pt x="636" y="84"/>
                    <a:pt x="636" y="84"/>
                  </a:cubicBezTo>
                  <a:cubicBezTo>
                    <a:pt x="636" y="84"/>
                    <a:pt x="636" y="84"/>
                    <a:pt x="636" y="84"/>
                  </a:cubicBezTo>
                  <a:close/>
                  <a:moveTo>
                    <a:pt x="1032" y="84"/>
                  </a:moveTo>
                  <a:cubicBezTo>
                    <a:pt x="1032" y="84"/>
                    <a:pt x="1032" y="84"/>
                    <a:pt x="1031" y="84"/>
                  </a:cubicBezTo>
                  <a:cubicBezTo>
                    <a:pt x="1031" y="84"/>
                    <a:pt x="1031" y="84"/>
                    <a:pt x="1032" y="84"/>
                  </a:cubicBezTo>
                  <a:close/>
                  <a:moveTo>
                    <a:pt x="637" y="55"/>
                  </a:moveTo>
                  <a:cubicBezTo>
                    <a:pt x="637" y="55"/>
                    <a:pt x="637" y="55"/>
                    <a:pt x="637" y="55"/>
                  </a:cubicBezTo>
                  <a:cubicBezTo>
                    <a:pt x="637" y="55"/>
                    <a:pt x="637" y="55"/>
                    <a:pt x="637" y="55"/>
                  </a:cubicBezTo>
                  <a:close/>
                  <a:moveTo>
                    <a:pt x="1210" y="84"/>
                  </a:moveTo>
                  <a:cubicBezTo>
                    <a:pt x="1210" y="84"/>
                    <a:pt x="1210" y="84"/>
                    <a:pt x="1209" y="84"/>
                  </a:cubicBezTo>
                  <a:cubicBezTo>
                    <a:pt x="1209" y="84"/>
                    <a:pt x="1209" y="84"/>
                    <a:pt x="1210" y="84"/>
                  </a:cubicBezTo>
                  <a:close/>
                  <a:moveTo>
                    <a:pt x="1221" y="84"/>
                  </a:moveTo>
                  <a:cubicBezTo>
                    <a:pt x="1221" y="84"/>
                    <a:pt x="1222" y="84"/>
                    <a:pt x="1222" y="84"/>
                  </a:cubicBezTo>
                  <a:cubicBezTo>
                    <a:pt x="1222" y="84"/>
                    <a:pt x="1222" y="84"/>
                    <a:pt x="1221" y="84"/>
                  </a:cubicBezTo>
                  <a:close/>
                  <a:moveTo>
                    <a:pt x="1356" y="84"/>
                  </a:moveTo>
                  <a:cubicBezTo>
                    <a:pt x="1356" y="84"/>
                    <a:pt x="1355" y="84"/>
                    <a:pt x="1355" y="84"/>
                  </a:cubicBezTo>
                  <a:cubicBezTo>
                    <a:pt x="1356" y="84"/>
                    <a:pt x="1356" y="84"/>
                    <a:pt x="1356" y="84"/>
                  </a:cubicBezTo>
                  <a:close/>
                  <a:moveTo>
                    <a:pt x="1466" y="84"/>
                  </a:moveTo>
                  <a:cubicBezTo>
                    <a:pt x="1466" y="84"/>
                    <a:pt x="1466" y="84"/>
                    <a:pt x="1466" y="84"/>
                  </a:cubicBezTo>
                  <a:cubicBezTo>
                    <a:pt x="1466" y="84"/>
                    <a:pt x="1466" y="84"/>
                    <a:pt x="1466" y="84"/>
                  </a:cubicBezTo>
                  <a:close/>
                  <a:moveTo>
                    <a:pt x="1529" y="85"/>
                  </a:moveTo>
                  <a:cubicBezTo>
                    <a:pt x="1529" y="84"/>
                    <a:pt x="1529" y="84"/>
                    <a:pt x="1529" y="84"/>
                  </a:cubicBezTo>
                  <a:cubicBezTo>
                    <a:pt x="1529" y="84"/>
                    <a:pt x="1529" y="84"/>
                    <a:pt x="1529" y="85"/>
                  </a:cubicBezTo>
                  <a:close/>
                  <a:moveTo>
                    <a:pt x="1697" y="85"/>
                  </a:moveTo>
                  <a:cubicBezTo>
                    <a:pt x="1697" y="84"/>
                    <a:pt x="1697" y="84"/>
                    <a:pt x="1697" y="84"/>
                  </a:cubicBezTo>
                  <a:cubicBezTo>
                    <a:pt x="1697" y="84"/>
                    <a:pt x="1697" y="84"/>
                    <a:pt x="1697" y="85"/>
                  </a:cubicBezTo>
                  <a:close/>
                  <a:moveTo>
                    <a:pt x="612" y="85"/>
                  </a:moveTo>
                  <a:cubicBezTo>
                    <a:pt x="612" y="85"/>
                    <a:pt x="612" y="84"/>
                    <a:pt x="612" y="84"/>
                  </a:cubicBezTo>
                  <a:cubicBezTo>
                    <a:pt x="612" y="84"/>
                    <a:pt x="612" y="85"/>
                    <a:pt x="612" y="85"/>
                  </a:cubicBezTo>
                  <a:close/>
                  <a:moveTo>
                    <a:pt x="750" y="85"/>
                  </a:moveTo>
                  <a:cubicBezTo>
                    <a:pt x="750" y="85"/>
                    <a:pt x="750" y="84"/>
                    <a:pt x="749" y="84"/>
                  </a:cubicBezTo>
                  <a:cubicBezTo>
                    <a:pt x="749" y="84"/>
                    <a:pt x="749" y="85"/>
                    <a:pt x="750" y="85"/>
                  </a:cubicBezTo>
                  <a:close/>
                  <a:moveTo>
                    <a:pt x="1044" y="84"/>
                  </a:moveTo>
                  <a:cubicBezTo>
                    <a:pt x="1044" y="84"/>
                    <a:pt x="1044" y="85"/>
                    <a:pt x="1044" y="85"/>
                  </a:cubicBezTo>
                  <a:cubicBezTo>
                    <a:pt x="1044" y="85"/>
                    <a:pt x="1044" y="84"/>
                    <a:pt x="1044" y="84"/>
                  </a:cubicBezTo>
                  <a:close/>
                  <a:moveTo>
                    <a:pt x="1414" y="85"/>
                  </a:moveTo>
                  <a:cubicBezTo>
                    <a:pt x="1414" y="84"/>
                    <a:pt x="1414" y="84"/>
                    <a:pt x="1414" y="84"/>
                  </a:cubicBezTo>
                  <a:cubicBezTo>
                    <a:pt x="1414" y="84"/>
                    <a:pt x="1414" y="85"/>
                    <a:pt x="1414" y="85"/>
                  </a:cubicBezTo>
                  <a:close/>
                  <a:moveTo>
                    <a:pt x="1540" y="84"/>
                  </a:moveTo>
                  <a:cubicBezTo>
                    <a:pt x="1540" y="84"/>
                    <a:pt x="1540" y="85"/>
                    <a:pt x="1540" y="85"/>
                  </a:cubicBezTo>
                  <a:cubicBezTo>
                    <a:pt x="1540" y="85"/>
                    <a:pt x="1540" y="84"/>
                    <a:pt x="1540" y="84"/>
                  </a:cubicBezTo>
                  <a:close/>
                  <a:moveTo>
                    <a:pt x="1667" y="85"/>
                  </a:moveTo>
                  <a:cubicBezTo>
                    <a:pt x="1667" y="84"/>
                    <a:pt x="1667" y="84"/>
                    <a:pt x="1667" y="84"/>
                  </a:cubicBezTo>
                  <a:cubicBezTo>
                    <a:pt x="1667" y="84"/>
                    <a:pt x="1667" y="85"/>
                    <a:pt x="1667" y="85"/>
                  </a:cubicBezTo>
                  <a:close/>
                  <a:moveTo>
                    <a:pt x="1680" y="84"/>
                  </a:moveTo>
                  <a:cubicBezTo>
                    <a:pt x="1680" y="84"/>
                    <a:pt x="1680" y="85"/>
                    <a:pt x="1680" y="85"/>
                  </a:cubicBezTo>
                  <a:cubicBezTo>
                    <a:pt x="1680" y="85"/>
                    <a:pt x="1680" y="84"/>
                    <a:pt x="1680" y="84"/>
                  </a:cubicBezTo>
                  <a:close/>
                  <a:moveTo>
                    <a:pt x="1708" y="84"/>
                  </a:moveTo>
                  <a:cubicBezTo>
                    <a:pt x="1708" y="84"/>
                    <a:pt x="1708" y="85"/>
                    <a:pt x="1708" y="85"/>
                  </a:cubicBezTo>
                  <a:cubicBezTo>
                    <a:pt x="1708" y="85"/>
                    <a:pt x="1708" y="84"/>
                    <a:pt x="1708" y="84"/>
                  </a:cubicBezTo>
                  <a:close/>
                  <a:moveTo>
                    <a:pt x="1683" y="42"/>
                  </a:moveTo>
                  <a:cubicBezTo>
                    <a:pt x="1683" y="42"/>
                    <a:pt x="1683" y="42"/>
                    <a:pt x="1683" y="42"/>
                  </a:cubicBezTo>
                  <a:cubicBezTo>
                    <a:pt x="1683" y="42"/>
                    <a:pt x="1683" y="42"/>
                    <a:pt x="1683" y="42"/>
                  </a:cubicBezTo>
                  <a:close/>
                  <a:moveTo>
                    <a:pt x="1538" y="9"/>
                  </a:moveTo>
                  <a:cubicBezTo>
                    <a:pt x="1539" y="9"/>
                    <a:pt x="1539" y="9"/>
                    <a:pt x="1539" y="9"/>
                  </a:cubicBezTo>
                  <a:cubicBezTo>
                    <a:pt x="1539" y="9"/>
                    <a:pt x="1538" y="9"/>
                    <a:pt x="1538" y="9"/>
                  </a:cubicBezTo>
                  <a:close/>
                  <a:moveTo>
                    <a:pt x="762" y="84"/>
                  </a:moveTo>
                  <a:cubicBezTo>
                    <a:pt x="762" y="85"/>
                    <a:pt x="762" y="85"/>
                    <a:pt x="762" y="85"/>
                  </a:cubicBezTo>
                  <a:cubicBezTo>
                    <a:pt x="762" y="85"/>
                    <a:pt x="762" y="85"/>
                    <a:pt x="762" y="84"/>
                  </a:cubicBezTo>
                  <a:close/>
                  <a:moveTo>
                    <a:pt x="959" y="85"/>
                  </a:moveTo>
                  <a:cubicBezTo>
                    <a:pt x="959" y="85"/>
                    <a:pt x="959" y="85"/>
                    <a:pt x="958" y="84"/>
                  </a:cubicBezTo>
                  <a:cubicBezTo>
                    <a:pt x="958" y="85"/>
                    <a:pt x="958" y="85"/>
                    <a:pt x="959" y="85"/>
                  </a:cubicBezTo>
                  <a:close/>
                  <a:moveTo>
                    <a:pt x="1569" y="9"/>
                  </a:moveTo>
                  <a:cubicBezTo>
                    <a:pt x="1569" y="9"/>
                    <a:pt x="1570" y="9"/>
                    <a:pt x="1570" y="9"/>
                  </a:cubicBezTo>
                  <a:cubicBezTo>
                    <a:pt x="1570" y="9"/>
                    <a:pt x="1569" y="9"/>
                    <a:pt x="1569" y="9"/>
                  </a:cubicBezTo>
                  <a:close/>
                  <a:moveTo>
                    <a:pt x="1344" y="85"/>
                  </a:moveTo>
                  <a:cubicBezTo>
                    <a:pt x="1345" y="85"/>
                    <a:pt x="1345" y="85"/>
                    <a:pt x="1345" y="84"/>
                  </a:cubicBezTo>
                  <a:cubicBezTo>
                    <a:pt x="1344" y="85"/>
                    <a:pt x="1344" y="85"/>
                    <a:pt x="1344" y="85"/>
                  </a:cubicBezTo>
                  <a:close/>
                  <a:moveTo>
                    <a:pt x="1466" y="84"/>
                  </a:moveTo>
                  <a:cubicBezTo>
                    <a:pt x="1465" y="85"/>
                    <a:pt x="1465" y="85"/>
                    <a:pt x="1465" y="85"/>
                  </a:cubicBezTo>
                  <a:cubicBezTo>
                    <a:pt x="1466" y="85"/>
                    <a:pt x="1466" y="85"/>
                    <a:pt x="1466" y="84"/>
                  </a:cubicBezTo>
                  <a:close/>
                  <a:moveTo>
                    <a:pt x="622" y="85"/>
                  </a:moveTo>
                  <a:cubicBezTo>
                    <a:pt x="622" y="85"/>
                    <a:pt x="622" y="85"/>
                    <a:pt x="622" y="86"/>
                  </a:cubicBezTo>
                  <a:cubicBezTo>
                    <a:pt x="622" y="85"/>
                    <a:pt x="622" y="85"/>
                    <a:pt x="622" y="85"/>
                  </a:cubicBezTo>
                  <a:close/>
                  <a:moveTo>
                    <a:pt x="626" y="86"/>
                  </a:moveTo>
                  <a:cubicBezTo>
                    <a:pt x="626" y="85"/>
                    <a:pt x="626" y="85"/>
                    <a:pt x="626" y="85"/>
                  </a:cubicBezTo>
                  <a:cubicBezTo>
                    <a:pt x="626" y="85"/>
                    <a:pt x="626" y="85"/>
                    <a:pt x="626" y="86"/>
                  </a:cubicBezTo>
                  <a:close/>
                  <a:moveTo>
                    <a:pt x="1044" y="85"/>
                  </a:moveTo>
                  <a:cubicBezTo>
                    <a:pt x="1044" y="85"/>
                    <a:pt x="1044" y="85"/>
                    <a:pt x="1045" y="85"/>
                  </a:cubicBezTo>
                  <a:cubicBezTo>
                    <a:pt x="1045" y="85"/>
                    <a:pt x="1045" y="85"/>
                    <a:pt x="1044" y="85"/>
                  </a:cubicBezTo>
                  <a:close/>
                  <a:moveTo>
                    <a:pt x="1210" y="85"/>
                  </a:moveTo>
                  <a:cubicBezTo>
                    <a:pt x="1210" y="85"/>
                    <a:pt x="1210" y="85"/>
                    <a:pt x="1210" y="85"/>
                  </a:cubicBezTo>
                  <a:cubicBezTo>
                    <a:pt x="1210" y="85"/>
                    <a:pt x="1210" y="85"/>
                    <a:pt x="1210" y="85"/>
                  </a:cubicBezTo>
                  <a:close/>
                  <a:moveTo>
                    <a:pt x="1222" y="85"/>
                  </a:moveTo>
                  <a:cubicBezTo>
                    <a:pt x="1222" y="85"/>
                    <a:pt x="1222" y="85"/>
                    <a:pt x="1222" y="86"/>
                  </a:cubicBezTo>
                  <a:cubicBezTo>
                    <a:pt x="1222" y="85"/>
                    <a:pt x="1222" y="85"/>
                    <a:pt x="1222" y="85"/>
                  </a:cubicBezTo>
                  <a:close/>
                  <a:moveTo>
                    <a:pt x="1355" y="85"/>
                  </a:moveTo>
                  <a:cubicBezTo>
                    <a:pt x="1355" y="85"/>
                    <a:pt x="1355" y="85"/>
                    <a:pt x="1355" y="85"/>
                  </a:cubicBezTo>
                  <a:cubicBezTo>
                    <a:pt x="1355" y="85"/>
                    <a:pt x="1355" y="85"/>
                    <a:pt x="1355" y="85"/>
                  </a:cubicBezTo>
                  <a:close/>
                  <a:moveTo>
                    <a:pt x="1414" y="85"/>
                  </a:moveTo>
                  <a:cubicBezTo>
                    <a:pt x="1414" y="85"/>
                    <a:pt x="1414" y="85"/>
                    <a:pt x="1414" y="85"/>
                  </a:cubicBezTo>
                  <a:cubicBezTo>
                    <a:pt x="1414" y="85"/>
                    <a:pt x="1414" y="85"/>
                    <a:pt x="1414" y="85"/>
                  </a:cubicBezTo>
                  <a:close/>
                  <a:moveTo>
                    <a:pt x="1528" y="86"/>
                  </a:moveTo>
                  <a:cubicBezTo>
                    <a:pt x="1529" y="85"/>
                    <a:pt x="1529" y="85"/>
                    <a:pt x="1529" y="85"/>
                  </a:cubicBezTo>
                  <a:cubicBezTo>
                    <a:pt x="1528" y="85"/>
                    <a:pt x="1528" y="85"/>
                    <a:pt x="1528" y="86"/>
                  </a:cubicBezTo>
                  <a:close/>
                  <a:moveTo>
                    <a:pt x="1668" y="86"/>
                  </a:moveTo>
                  <a:cubicBezTo>
                    <a:pt x="1668" y="85"/>
                    <a:pt x="1668" y="85"/>
                    <a:pt x="1667" y="85"/>
                  </a:cubicBezTo>
                  <a:cubicBezTo>
                    <a:pt x="1667" y="85"/>
                    <a:pt x="1667" y="85"/>
                    <a:pt x="1668" y="86"/>
                  </a:cubicBezTo>
                  <a:close/>
                  <a:moveTo>
                    <a:pt x="1680" y="85"/>
                  </a:moveTo>
                  <a:cubicBezTo>
                    <a:pt x="1680" y="85"/>
                    <a:pt x="1680" y="85"/>
                    <a:pt x="1681" y="86"/>
                  </a:cubicBezTo>
                  <a:cubicBezTo>
                    <a:pt x="1681" y="85"/>
                    <a:pt x="1681" y="85"/>
                    <a:pt x="1680" y="85"/>
                  </a:cubicBezTo>
                  <a:close/>
                  <a:moveTo>
                    <a:pt x="1697" y="86"/>
                  </a:moveTo>
                  <a:cubicBezTo>
                    <a:pt x="1697" y="85"/>
                    <a:pt x="1697" y="85"/>
                    <a:pt x="1697" y="85"/>
                  </a:cubicBezTo>
                  <a:cubicBezTo>
                    <a:pt x="1697" y="85"/>
                    <a:pt x="1697" y="85"/>
                    <a:pt x="1697" y="86"/>
                  </a:cubicBezTo>
                  <a:close/>
                  <a:moveTo>
                    <a:pt x="612" y="86"/>
                  </a:moveTo>
                  <a:cubicBezTo>
                    <a:pt x="612" y="86"/>
                    <a:pt x="612" y="85"/>
                    <a:pt x="612" y="85"/>
                  </a:cubicBezTo>
                  <a:cubicBezTo>
                    <a:pt x="612" y="85"/>
                    <a:pt x="612" y="86"/>
                    <a:pt x="612" y="86"/>
                  </a:cubicBezTo>
                  <a:close/>
                  <a:moveTo>
                    <a:pt x="750" y="86"/>
                  </a:moveTo>
                  <a:cubicBezTo>
                    <a:pt x="750" y="86"/>
                    <a:pt x="750" y="85"/>
                    <a:pt x="750" y="85"/>
                  </a:cubicBezTo>
                  <a:cubicBezTo>
                    <a:pt x="750" y="85"/>
                    <a:pt x="750" y="86"/>
                    <a:pt x="750" y="86"/>
                  </a:cubicBezTo>
                  <a:close/>
                  <a:moveTo>
                    <a:pt x="1294" y="48"/>
                  </a:moveTo>
                  <a:cubicBezTo>
                    <a:pt x="1294" y="48"/>
                    <a:pt x="1293" y="48"/>
                    <a:pt x="1293" y="49"/>
                  </a:cubicBezTo>
                  <a:cubicBezTo>
                    <a:pt x="1294" y="48"/>
                    <a:pt x="1294" y="48"/>
                    <a:pt x="1294" y="48"/>
                  </a:cubicBezTo>
                  <a:close/>
                  <a:moveTo>
                    <a:pt x="1465" y="85"/>
                  </a:moveTo>
                  <a:cubicBezTo>
                    <a:pt x="1465" y="85"/>
                    <a:pt x="1465" y="86"/>
                    <a:pt x="1465" y="86"/>
                  </a:cubicBezTo>
                  <a:cubicBezTo>
                    <a:pt x="1465" y="86"/>
                    <a:pt x="1465" y="85"/>
                    <a:pt x="1465" y="85"/>
                  </a:cubicBezTo>
                  <a:close/>
                  <a:moveTo>
                    <a:pt x="1540" y="85"/>
                  </a:moveTo>
                  <a:cubicBezTo>
                    <a:pt x="1539" y="85"/>
                    <a:pt x="1539" y="86"/>
                    <a:pt x="1539" y="86"/>
                  </a:cubicBezTo>
                  <a:cubicBezTo>
                    <a:pt x="1540" y="86"/>
                    <a:pt x="1540" y="85"/>
                    <a:pt x="1540" y="85"/>
                  </a:cubicBezTo>
                  <a:close/>
                  <a:moveTo>
                    <a:pt x="1708" y="85"/>
                  </a:moveTo>
                  <a:cubicBezTo>
                    <a:pt x="1707" y="85"/>
                    <a:pt x="1707" y="86"/>
                    <a:pt x="1707" y="86"/>
                  </a:cubicBezTo>
                  <a:cubicBezTo>
                    <a:pt x="1708" y="86"/>
                    <a:pt x="1708" y="85"/>
                    <a:pt x="1708" y="85"/>
                  </a:cubicBezTo>
                  <a:close/>
                  <a:moveTo>
                    <a:pt x="636" y="85"/>
                  </a:moveTo>
                  <a:cubicBezTo>
                    <a:pt x="635" y="86"/>
                    <a:pt x="635" y="86"/>
                    <a:pt x="635" y="86"/>
                  </a:cubicBezTo>
                  <a:cubicBezTo>
                    <a:pt x="636" y="86"/>
                    <a:pt x="636" y="86"/>
                    <a:pt x="636" y="85"/>
                  </a:cubicBezTo>
                  <a:close/>
                  <a:moveTo>
                    <a:pt x="763" y="86"/>
                  </a:moveTo>
                  <a:cubicBezTo>
                    <a:pt x="763" y="86"/>
                    <a:pt x="763" y="86"/>
                    <a:pt x="763" y="86"/>
                  </a:cubicBezTo>
                  <a:cubicBezTo>
                    <a:pt x="763" y="86"/>
                    <a:pt x="763" y="86"/>
                    <a:pt x="763" y="86"/>
                  </a:cubicBezTo>
                  <a:close/>
                  <a:moveTo>
                    <a:pt x="959" y="86"/>
                  </a:moveTo>
                  <a:cubicBezTo>
                    <a:pt x="959" y="86"/>
                    <a:pt x="959" y="86"/>
                    <a:pt x="959" y="86"/>
                  </a:cubicBezTo>
                  <a:cubicBezTo>
                    <a:pt x="959" y="86"/>
                    <a:pt x="959" y="86"/>
                    <a:pt x="959" y="86"/>
                  </a:cubicBezTo>
                  <a:close/>
                  <a:moveTo>
                    <a:pt x="1668" y="9"/>
                  </a:moveTo>
                  <a:cubicBezTo>
                    <a:pt x="1668" y="9"/>
                    <a:pt x="1668" y="9"/>
                    <a:pt x="1668" y="9"/>
                  </a:cubicBezTo>
                  <a:cubicBezTo>
                    <a:pt x="1668" y="9"/>
                    <a:pt x="1668" y="9"/>
                    <a:pt x="1668" y="9"/>
                  </a:cubicBezTo>
                  <a:close/>
                  <a:moveTo>
                    <a:pt x="1032" y="86"/>
                  </a:moveTo>
                  <a:cubicBezTo>
                    <a:pt x="1032" y="86"/>
                    <a:pt x="1032" y="86"/>
                    <a:pt x="1032" y="85"/>
                  </a:cubicBezTo>
                  <a:cubicBezTo>
                    <a:pt x="1032" y="86"/>
                    <a:pt x="1032" y="86"/>
                    <a:pt x="1032" y="86"/>
                  </a:cubicBezTo>
                  <a:close/>
                  <a:moveTo>
                    <a:pt x="1210" y="86"/>
                  </a:moveTo>
                  <a:cubicBezTo>
                    <a:pt x="1210" y="86"/>
                    <a:pt x="1210" y="86"/>
                    <a:pt x="1210" y="85"/>
                  </a:cubicBezTo>
                  <a:cubicBezTo>
                    <a:pt x="1210" y="86"/>
                    <a:pt x="1210" y="86"/>
                    <a:pt x="1210" y="86"/>
                  </a:cubicBezTo>
                  <a:close/>
                  <a:moveTo>
                    <a:pt x="1706" y="9"/>
                  </a:moveTo>
                  <a:cubicBezTo>
                    <a:pt x="1707" y="9"/>
                    <a:pt x="1707" y="9"/>
                    <a:pt x="1707" y="9"/>
                  </a:cubicBezTo>
                  <a:cubicBezTo>
                    <a:pt x="1707" y="9"/>
                    <a:pt x="1706" y="9"/>
                    <a:pt x="1706" y="9"/>
                  </a:cubicBezTo>
                  <a:close/>
                  <a:moveTo>
                    <a:pt x="1668" y="86"/>
                  </a:moveTo>
                  <a:cubicBezTo>
                    <a:pt x="1668" y="86"/>
                    <a:pt x="1668" y="86"/>
                    <a:pt x="1668" y="85"/>
                  </a:cubicBezTo>
                  <a:cubicBezTo>
                    <a:pt x="1668" y="86"/>
                    <a:pt x="1668" y="86"/>
                    <a:pt x="1668" y="86"/>
                  </a:cubicBezTo>
                  <a:close/>
                  <a:moveTo>
                    <a:pt x="1681" y="86"/>
                  </a:moveTo>
                  <a:cubicBezTo>
                    <a:pt x="1681" y="86"/>
                    <a:pt x="1681" y="86"/>
                    <a:pt x="1681" y="86"/>
                  </a:cubicBezTo>
                  <a:cubicBezTo>
                    <a:pt x="1681" y="86"/>
                    <a:pt x="1681" y="86"/>
                    <a:pt x="1681" y="86"/>
                  </a:cubicBezTo>
                  <a:close/>
                  <a:moveTo>
                    <a:pt x="588" y="86"/>
                  </a:moveTo>
                  <a:cubicBezTo>
                    <a:pt x="588" y="86"/>
                    <a:pt x="588" y="86"/>
                    <a:pt x="588" y="87"/>
                  </a:cubicBezTo>
                  <a:cubicBezTo>
                    <a:pt x="588" y="86"/>
                    <a:pt x="588" y="86"/>
                    <a:pt x="588" y="86"/>
                  </a:cubicBezTo>
                  <a:close/>
                  <a:moveTo>
                    <a:pt x="613" y="87"/>
                  </a:moveTo>
                  <a:cubicBezTo>
                    <a:pt x="613" y="86"/>
                    <a:pt x="613" y="86"/>
                    <a:pt x="612" y="86"/>
                  </a:cubicBezTo>
                  <a:cubicBezTo>
                    <a:pt x="612" y="86"/>
                    <a:pt x="612" y="86"/>
                    <a:pt x="613" y="87"/>
                  </a:cubicBezTo>
                  <a:close/>
                  <a:moveTo>
                    <a:pt x="622" y="86"/>
                  </a:moveTo>
                  <a:cubicBezTo>
                    <a:pt x="622" y="86"/>
                    <a:pt x="622" y="86"/>
                    <a:pt x="623" y="87"/>
                  </a:cubicBezTo>
                  <a:cubicBezTo>
                    <a:pt x="623" y="86"/>
                    <a:pt x="623" y="86"/>
                    <a:pt x="622" y="86"/>
                  </a:cubicBezTo>
                  <a:close/>
                  <a:moveTo>
                    <a:pt x="625" y="87"/>
                  </a:moveTo>
                  <a:cubicBezTo>
                    <a:pt x="625" y="86"/>
                    <a:pt x="625" y="86"/>
                    <a:pt x="625" y="86"/>
                  </a:cubicBezTo>
                  <a:cubicBezTo>
                    <a:pt x="625" y="86"/>
                    <a:pt x="625" y="86"/>
                    <a:pt x="625" y="87"/>
                  </a:cubicBezTo>
                  <a:close/>
                  <a:moveTo>
                    <a:pt x="642" y="41"/>
                  </a:moveTo>
                  <a:cubicBezTo>
                    <a:pt x="642" y="41"/>
                    <a:pt x="642" y="41"/>
                    <a:pt x="642" y="40"/>
                  </a:cubicBezTo>
                  <a:cubicBezTo>
                    <a:pt x="642" y="40"/>
                    <a:pt x="642" y="41"/>
                    <a:pt x="642" y="41"/>
                  </a:cubicBezTo>
                  <a:close/>
                  <a:moveTo>
                    <a:pt x="750" y="87"/>
                  </a:moveTo>
                  <a:cubicBezTo>
                    <a:pt x="750" y="86"/>
                    <a:pt x="750" y="86"/>
                    <a:pt x="750" y="86"/>
                  </a:cubicBezTo>
                  <a:cubicBezTo>
                    <a:pt x="750" y="86"/>
                    <a:pt x="750" y="86"/>
                    <a:pt x="750" y="87"/>
                  </a:cubicBezTo>
                  <a:close/>
                  <a:moveTo>
                    <a:pt x="1737" y="9"/>
                  </a:moveTo>
                  <a:cubicBezTo>
                    <a:pt x="1737" y="9"/>
                    <a:pt x="1738" y="9"/>
                    <a:pt x="1738" y="9"/>
                  </a:cubicBezTo>
                  <a:cubicBezTo>
                    <a:pt x="1738" y="9"/>
                    <a:pt x="1738" y="9"/>
                    <a:pt x="1737" y="9"/>
                  </a:cubicBezTo>
                  <a:close/>
                  <a:moveTo>
                    <a:pt x="550" y="10"/>
                  </a:moveTo>
                  <a:cubicBezTo>
                    <a:pt x="550" y="10"/>
                    <a:pt x="550" y="10"/>
                    <a:pt x="550" y="9"/>
                  </a:cubicBezTo>
                  <a:cubicBezTo>
                    <a:pt x="550" y="9"/>
                    <a:pt x="550" y="9"/>
                    <a:pt x="550" y="10"/>
                  </a:cubicBezTo>
                  <a:close/>
                  <a:moveTo>
                    <a:pt x="1415" y="87"/>
                  </a:moveTo>
                  <a:cubicBezTo>
                    <a:pt x="1415" y="86"/>
                    <a:pt x="1415" y="86"/>
                    <a:pt x="1414" y="86"/>
                  </a:cubicBezTo>
                  <a:cubicBezTo>
                    <a:pt x="1414" y="86"/>
                    <a:pt x="1414" y="86"/>
                    <a:pt x="1415" y="87"/>
                  </a:cubicBezTo>
                  <a:close/>
                  <a:moveTo>
                    <a:pt x="1465" y="86"/>
                  </a:moveTo>
                  <a:cubicBezTo>
                    <a:pt x="1465" y="86"/>
                    <a:pt x="1465" y="86"/>
                    <a:pt x="1465" y="87"/>
                  </a:cubicBezTo>
                  <a:cubicBezTo>
                    <a:pt x="1465" y="86"/>
                    <a:pt x="1465" y="86"/>
                    <a:pt x="1465" y="86"/>
                  </a:cubicBezTo>
                  <a:close/>
                  <a:moveTo>
                    <a:pt x="979" y="10"/>
                  </a:moveTo>
                  <a:cubicBezTo>
                    <a:pt x="979" y="10"/>
                    <a:pt x="980" y="9"/>
                    <a:pt x="980" y="9"/>
                  </a:cubicBezTo>
                  <a:cubicBezTo>
                    <a:pt x="980" y="9"/>
                    <a:pt x="979" y="9"/>
                    <a:pt x="979" y="10"/>
                  </a:cubicBezTo>
                  <a:close/>
                  <a:moveTo>
                    <a:pt x="1020" y="9"/>
                  </a:moveTo>
                  <a:cubicBezTo>
                    <a:pt x="1020" y="10"/>
                    <a:pt x="1021" y="10"/>
                    <a:pt x="1021" y="10"/>
                  </a:cubicBezTo>
                  <a:cubicBezTo>
                    <a:pt x="1021" y="9"/>
                    <a:pt x="1021" y="9"/>
                    <a:pt x="1020" y="9"/>
                  </a:cubicBezTo>
                  <a:close/>
                  <a:moveTo>
                    <a:pt x="1353" y="10"/>
                  </a:moveTo>
                  <a:cubicBezTo>
                    <a:pt x="1354" y="10"/>
                    <a:pt x="1354" y="10"/>
                    <a:pt x="1354" y="9"/>
                  </a:cubicBezTo>
                  <a:cubicBezTo>
                    <a:pt x="1354" y="9"/>
                    <a:pt x="1354" y="9"/>
                    <a:pt x="1353" y="10"/>
                  </a:cubicBezTo>
                  <a:close/>
                  <a:moveTo>
                    <a:pt x="1385" y="9"/>
                  </a:moveTo>
                  <a:cubicBezTo>
                    <a:pt x="1386" y="10"/>
                    <a:pt x="1386" y="10"/>
                    <a:pt x="1386" y="10"/>
                  </a:cubicBezTo>
                  <a:cubicBezTo>
                    <a:pt x="1386" y="9"/>
                    <a:pt x="1386" y="9"/>
                    <a:pt x="1385" y="9"/>
                  </a:cubicBezTo>
                  <a:close/>
                  <a:moveTo>
                    <a:pt x="1292" y="41"/>
                  </a:moveTo>
                  <a:cubicBezTo>
                    <a:pt x="1292" y="40"/>
                    <a:pt x="1292" y="40"/>
                    <a:pt x="1292" y="40"/>
                  </a:cubicBezTo>
                  <a:cubicBezTo>
                    <a:pt x="1292" y="40"/>
                    <a:pt x="1292" y="40"/>
                    <a:pt x="1292" y="41"/>
                  </a:cubicBezTo>
                  <a:close/>
                  <a:moveTo>
                    <a:pt x="1033" y="87"/>
                  </a:moveTo>
                  <a:cubicBezTo>
                    <a:pt x="1033" y="87"/>
                    <a:pt x="1033" y="86"/>
                    <a:pt x="1032" y="86"/>
                  </a:cubicBezTo>
                  <a:cubicBezTo>
                    <a:pt x="1032" y="86"/>
                    <a:pt x="1032" y="87"/>
                    <a:pt x="1033" y="87"/>
                  </a:cubicBezTo>
                  <a:close/>
                  <a:moveTo>
                    <a:pt x="1045" y="86"/>
                  </a:moveTo>
                  <a:cubicBezTo>
                    <a:pt x="1045" y="87"/>
                    <a:pt x="1045" y="87"/>
                    <a:pt x="1046" y="87"/>
                  </a:cubicBezTo>
                  <a:cubicBezTo>
                    <a:pt x="1046" y="87"/>
                    <a:pt x="1046" y="86"/>
                    <a:pt x="1045" y="86"/>
                  </a:cubicBezTo>
                  <a:close/>
                  <a:moveTo>
                    <a:pt x="1737" y="42"/>
                  </a:moveTo>
                  <a:cubicBezTo>
                    <a:pt x="1737" y="42"/>
                    <a:pt x="1737" y="42"/>
                    <a:pt x="1737" y="42"/>
                  </a:cubicBezTo>
                  <a:cubicBezTo>
                    <a:pt x="1737" y="42"/>
                    <a:pt x="1737" y="42"/>
                    <a:pt x="1737" y="42"/>
                  </a:cubicBezTo>
                  <a:close/>
                  <a:moveTo>
                    <a:pt x="1681" y="86"/>
                  </a:moveTo>
                  <a:cubicBezTo>
                    <a:pt x="1681" y="87"/>
                    <a:pt x="1681" y="87"/>
                    <a:pt x="1681" y="87"/>
                  </a:cubicBezTo>
                  <a:cubicBezTo>
                    <a:pt x="1681" y="87"/>
                    <a:pt x="1681" y="86"/>
                    <a:pt x="1681" y="86"/>
                  </a:cubicBezTo>
                  <a:close/>
                  <a:moveTo>
                    <a:pt x="1455" y="9"/>
                  </a:moveTo>
                  <a:cubicBezTo>
                    <a:pt x="1455" y="10"/>
                    <a:pt x="1455" y="10"/>
                    <a:pt x="1456" y="10"/>
                  </a:cubicBezTo>
                  <a:cubicBezTo>
                    <a:pt x="1456" y="9"/>
                    <a:pt x="1455" y="9"/>
                    <a:pt x="1455" y="9"/>
                  </a:cubicBezTo>
                  <a:close/>
                  <a:moveTo>
                    <a:pt x="1500" y="10"/>
                  </a:moveTo>
                  <a:cubicBezTo>
                    <a:pt x="1500" y="10"/>
                    <a:pt x="1500" y="10"/>
                    <a:pt x="1501" y="9"/>
                  </a:cubicBezTo>
                  <a:cubicBezTo>
                    <a:pt x="1500" y="9"/>
                    <a:pt x="1500" y="9"/>
                    <a:pt x="1500" y="10"/>
                  </a:cubicBezTo>
                  <a:close/>
                  <a:moveTo>
                    <a:pt x="1538" y="10"/>
                  </a:moveTo>
                  <a:cubicBezTo>
                    <a:pt x="1538" y="10"/>
                    <a:pt x="1538" y="10"/>
                    <a:pt x="1538" y="9"/>
                  </a:cubicBezTo>
                  <a:cubicBezTo>
                    <a:pt x="1538" y="9"/>
                    <a:pt x="1538" y="9"/>
                    <a:pt x="1538" y="10"/>
                  </a:cubicBezTo>
                  <a:close/>
                  <a:moveTo>
                    <a:pt x="646" y="59"/>
                  </a:moveTo>
                  <a:cubicBezTo>
                    <a:pt x="646" y="59"/>
                    <a:pt x="646" y="59"/>
                    <a:pt x="646" y="60"/>
                  </a:cubicBezTo>
                  <a:cubicBezTo>
                    <a:pt x="646" y="60"/>
                    <a:pt x="646" y="59"/>
                    <a:pt x="646" y="59"/>
                  </a:cubicBezTo>
                  <a:close/>
                  <a:moveTo>
                    <a:pt x="1290" y="54"/>
                  </a:moveTo>
                  <a:cubicBezTo>
                    <a:pt x="1290" y="54"/>
                    <a:pt x="1290" y="54"/>
                    <a:pt x="1290" y="55"/>
                  </a:cubicBezTo>
                  <a:cubicBezTo>
                    <a:pt x="1290" y="54"/>
                    <a:pt x="1290" y="54"/>
                    <a:pt x="1290" y="54"/>
                  </a:cubicBezTo>
                  <a:close/>
                  <a:moveTo>
                    <a:pt x="1669" y="9"/>
                  </a:moveTo>
                  <a:cubicBezTo>
                    <a:pt x="1669" y="10"/>
                    <a:pt x="1669" y="10"/>
                    <a:pt x="1669" y="10"/>
                  </a:cubicBezTo>
                  <a:cubicBezTo>
                    <a:pt x="1669" y="9"/>
                    <a:pt x="1669" y="9"/>
                    <a:pt x="1669" y="9"/>
                  </a:cubicBezTo>
                  <a:close/>
                  <a:moveTo>
                    <a:pt x="660" y="60"/>
                  </a:moveTo>
                  <a:cubicBezTo>
                    <a:pt x="660" y="59"/>
                    <a:pt x="660" y="59"/>
                    <a:pt x="659" y="59"/>
                  </a:cubicBezTo>
                  <a:cubicBezTo>
                    <a:pt x="659" y="59"/>
                    <a:pt x="659" y="60"/>
                    <a:pt x="660" y="60"/>
                  </a:cubicBezTo>
                  <a:close/>
                  <a:moveTo>
                    <a:pt x="1211" y="87"/>
                  </a:moveTo>
                  <a:cubicBezTo>
                    <a:pt x="1211" y="87"/>
                    <a:pt x="1211" y="87"/>
                    <a:pt x="1210" y="86"/>
                  </a:cubicBezTo>
                  <a:cubicBezTo>
                    <a:pt x="1210" y="87"/>
                    <a:pt x="1210" y="87"/>
                    <a:pt x="1211" y="87"/>
                  </a:cubicBezTo>
                  <a:close/>
                  <a:moveTo>
                    <a:pt x="1369" y="59"/>
                  </a:moveTo>
                  <a:cubicBezTo>
                    <a:pt x="1369" y="59"/>
                    <a:pt x="1369" y="59"/>
                    <a:pt x="1369" y="59"/>
                  </a:cubicBezTo>
                  <a:cubicBezTo>
                    <a:pt x="1369" y="59"/>
                    <a:pt x="1369" y="59"/>
                    <a:pt x="1369" y="59"/>
                  </a:cubicBezTo>
                  <a:close/>
                  <a:moveTo>
                    <a:pt x="1415" y="87"/>
                  </a:moveTo>
                  <a:cubicBezTo>
                    <a:pt x="1415" y="87"/>
                    <a:pt x="1415" y="87"/>
                    <a:pt x="1415" y="86"/>
                  </a:cubicBezTo>
                  <a:cubicBezTo>
                    <a:pt x="1415" y="87"/>
                    <a:pt x="1415" y="87"/>
                    <a:pt x="1415" y="87"/>
                  </a:cubicBezTo>
                  <a:close/>
                  <a:moveTo>
                    <a:pt x="1465" y="87"/>
                  </a:moveTo>
                  <a:cubicBezTo>
                    <a:pt x="1464" y="87"/>
                    <a:pt x="1464" y="87"/>
                    <a:pt x="1464" y="87"/>
                  </a:cubicBezTo>
                  <a:cubicBezTo>
                    <a:pt x="1465" y="87"/>
                    <a:pt x="1465" y="87"/>
                    <a:pt x="1465" y="87"/>
                  </a:cubicBezTo>
                  <a:close/>
                  <a:moveTo>
                    <a:pt x="1668" y="87"/>
                  </a:moveTo>
                  <a:cubicBezTo>
                    <a:pt x="1668" y="87"/>
                    <a:pt x="1668" y="87"/>
                    <a:pt x="1668" y="86"/>
                  </a:cubicBezTo>
                  <a:cubicBezTo>
                    <a:pt x="1668" y="87"/>
                    <a:pt x="1668" y="87"/>
                    <a:pt x="1668" y="87"/>
                  </a:cubicBezTo>
                  <a:close/>
                  <a:moveTo>
                    <a:pt x="588" y="87"/>
                  </a:moveTo>
                  <a:cubicBezTo>
                    <a:pt x="588" y="87"/>
                    <a:pt x="588" y="87"/>
                    <a:pt x="588" y="88"/>
                  </a:cubicBezTo>
                  <a:cubicBezTo>
                    <a:pt x="588" y="87"/>
                    <a:pt x="588" y="87"/>
                    <a:pt x="588" y="87"/>
                  </a:cubicBezTo>
                  <a:close/>
                  <a:moveTo>
                    <a:pt x="613" y="88"/>
                  </a:moveTo>
                  <a:cubicBezTo>
                    <a:pt x="613" y="87"/>
                    <a:pt x="613" y="87"/>
                    <a:pt x="613" y="87"/>
                  </a:cubicBezTo>
                  <a:cubicBezTo>
                    <a:pt x="613" y="87"/>
                    <a:pt x="613" y="87"/>
                    <a:pt x="613" y="88"/>
                  </a:cubicBezTo>
                  <a:close/>
                  <a:moveTo>
                    <a:pt x="960" y="88"/>
                  </a:moveTo>
                  <a:cubicBezTo>
                    <a:pt x="960" y="87"/>
                    <a:pt x="960" y="87"/>
                    <a:pt x="960" y="87"/>
                  </a:cubicBezTo>
                  <a:cubicBezTo>
                    <a:pt x="960" y="87"/>
                    <a:pt x="960" y="87"/>
                    <a:pt x="960" y="88"/>
                  </a:cubicBezTo>
                  <a:close/>
                  <a:moveTo>
                    <a:pt x="976" y="87"/>
                  </a:moveTo>
                  <a:cubicBezTo>
                    <a:pt x="977" y="87"/>
                    <a:pt x="977" y="87"/>
                    <a:pt x="977" y="87"/>
                  </a:cubicBezTo>
                  <a:cubicBezTo>
                    <a:pt x="977" y="87"/>
                    <a:pt x="977" y="87"/>
                    <a:pt x="976" y="87"/>
                  </a:cubicBezTo>
                  <a:close/>
                  <a:moveTo>
                    <a:pt x="1020" y="87"/>
                  </a:moveTo>
                  <a:cubicBezTo>
                    <a:pt x="1020" y="87"/>
                    <a:pt x="1020" y="87"/>
                    <a:pt x="1021" y="87"/>
                  </a:cubicBezTo>
                  <a:cubicBezTo>
                    <a:pt x="1020" y="87"/>
                    <a:pt x="1020" y="87"/>
                    <a:pt x="1020" y="87"/>
                  </a:cubicBezTo>
                  <a:close/>
                  <a:moveTo>
                    <a:pt x="1706" y="10"/>
                  </a:moveTo>
                  <a:cubicBezTo>
                    <a:pt x="1706" y="10"/>
                    <a:pt x="1706" y="10"/>
                    <a:pt x="1706" y="9"/>
                  </a:cubicBezTo>
                  <a:cubicBezTo>
                    <a:pt x="1706" y="9"/>
                    <a:pt x="1706" y="9"/>
                    <a:pt x="1706" y="10"/>
                  </a:cubicBezTo>
                  <a:close/>
                  <a:moveTo>
                    <a:pt x="1082" y="87"/>
                  </a:moveTo>
                  <a:cubicBezTo>
                    <a:pt x="1082" y="87"/>
                    <a:pt x="1082" y="87"/>
                    <a:pt x="1083" y="87"/>
                  </a:cubicBezTo>
                  <a:cubicBezTo>
                    <a:pt x="1082" y="87"/>
                    <a:pt x="1082" y="87"/>
                    <a:pt x="1082" y="87"/>
                  </a:cubicBezTo>
                  <a:close/>
                  <a:moveTo>
                    <a:pt x="1212" y="49"/>
                  </a:moveTo>
                  <a:cubicBezTo>
                    <a:pt x="1212" y="48"/>
                    <a:pt x="1212" y="48"/>
                    <a:pt x="1212" y="48"/>
                  </a:cubicBezTo>
                  <a:cubicBezTo>
                    <a:pt x="1212" y="48"/>
                    <a:pt x="1212" y="48"/>
                    <a:pt x="1212" y="49"/>
                  </a:cubicBezTo>
                  <a:close/>
                  <a:moveTo>
                    <a:pt x="749" y="55"/>
                  </a:moveTo>
                  <a:cubicBezTo>
                    <a:pt x="749" y="54"/>
                    <a:pt x="749" y="54"/>
                    <a:pt x="749" y="54"/>
                  </a:cubicBezTo>
                  <a:cubicBezTo>
                    <a:pt x="749" y="54"/>
                    <a:pt x="749" y="54"/>
                    <a:pt x="749" y="55"/>
                  </a:cubicBezTo>
                  <a:close/>
                  <a:moveTo>
                    <a:pt x="1681" y="87"/>
                  </a:moveTo>
                  <a:cubicBezTo>
                    <a:pt x="1681" y="87"/>
                    <a:pt x="1681" y="88"/>
                    <a:pt x="1682" y="88"/>
                  </a:cubicBezTo>
                  <a:cubicBezTo>
                    <a:pt x="1682" y="87"/>
                    <a:pt x="1682" y="87"/>
                    <a:pt x="1681" y="87"/>
                  </a:cubicBezTo>
                  <a:close/>
                  <a:moveTo>
                    <a:pt x="635" y="87"/>
                  </a:moveTo>
                  <a:cubicBezTo>
                    <a:pt x="635" y="87"/>
                    <a:pt x="635" y="88"/>
                    <a:pt x="635" y="88"/>
                  </a:cubicBezTo>
                  <a:cubicBezTo>
                    <a:pt x="635" y="88"/>
                    <a:pt x="635" y="87"/>
                    <a:pt x="635" y="87"/>
                  </a:cubicBezTo>
                  <a:close/>
                  <a:moveTo>
                    <a:pt x="857" y="49"/>
                  </a:moveTo>
                  <a:cubicBezTo>
                    <a:pt x="857" y="49"/>
                    <a:pt x="857" y="49"/>
                    <a:pt x="857" y="49"/>
                  </a:cubicBezTo>
                  <a:cubicBezTo>
                    <a:pt x="857" y="49"/>
                    <a:pt x="857" y="49"/>
                    <a:pt x="857" y="49"/>
                  </a:cubicBezTo>
                  <a:close/>
                  <a:moveTo>
                    <a:pt x="688" y="88"/>
                  </a:moveTo>
                  <a:cubicBezTo>
                    <a:pt x="688" y="88"/>
                    <a:pt x="688" y="88"/>
                    <a:pt x="688" y="87"/>
                  </a:cubicBezTo>
                  <a:cubicBezTo>
                    <a:pt x="688" y="87"/>
                    <a:pt x="688" y="88"/>
                    <a:pt x="688" y="88"/>
                  </a:cubicBezTo>
                  <a:close/>
                  <a:moveTo>
                    <a:pt x="1141" y="49"/>
                  </a:moveTo>
                  <a:cubicBezTo>
                    <a:pt x="1141" y="48"/>
                    <a:pt x="1141" y="48"/>
                    <a:pt x="1141" y="48"/>
                  </a:cubicBezTo>
                  <a:cubicBezTo>
                    <a:pt x="1141" y="48"/>
                    <a:pt x="1141" y="48"/>
                    <a:pt x="1141" y="49"/>
                  </a:cubicBezTo>
                  <a:close/>
                  <a:moveTo>
                    <a:pt x="799" y="88"/>
                  </a:moveTo>
                  <a:cubicBezTo>
                    <a:pt x="800" y="88"/>
                    <a:pt x="800" y="88"/>
                    <a:pt x="800" y="87"/>
                  </a:cubicBezTo>
                  <a:cubicBezTo>
                    <a:pt x="800" y="87"/>
                    <a:pt x="799" y="87"/>
                    <a:pt x="799" y="88"/>
                  </a:cubicBezTo>
                  <a:close/>
                  <a:moveTo>
                    <a:pt x="1019" y="88"/>
                  </a:moveTo>
                  <a:cubicBezTo>
                    <a:pt x="1020" y="88"/>
                    <a:pt x="1020" y="88"/>
                    <a:pt x="1020" y="87"/>
                  </a:cubicBezTo>
                  <a:cubicBezTo>
                    <a:pt x="1020" y="87"/>
                    <a:pt x="1019" y="87"/>
                    <a:pt x="1019" y="88"/>
                  </a:cubicBezTo>
                  <a:close/>
                  <a:moveTo>
                    <a:pt x="1186" y="87"/>
                  </a:moveTo>
                  <a:cubicBezTo>
                    <a:pt x="1186" y="88"/>
                    <a:pt x="1186" y="88"/>
                    <a:pt x="1186" y="88"/>
                  </a:cubicBezTo>
                  <a:cubicBezTo>
                    <a:pt x="1186" y="88"/>
                    <a:pt x="1186" y="87"/>
                    <a:pt x="1186" y="87"/>
                  </a:cubicBezTo>
                  <a:close/>
                  <a:moveTo>
                    <a:pt x="1211" y="88"/>
                  </a:moveTo>
                  <a:cubicBezTo>
                    <a:pt x="1211" y="88"/>
                    <a:pt x="1211" y="87"/>
                    <a:pt x="1211" y="87"/>
                  </a:cubicBezTo>
                  <a:cubicBezTo>
                    <a:pt x="1211" y="87"/>
                    <a:pt x="1211" y="88"/>
                    <a:pt x="1211" y="88"/>
                  </a:cubicBezTo>
                  <a:close/>
                  <a:moveTo>
                    <a:pt x="1664" y="59"/>
                  </a:moveTo>
                  <a:cubicBezTo>
                    <a:pt x="1664" y="59"/>
                    <a:pt x="1665" y="59"/>
                    <a:pt x="1665" y="59"/>
                  </a:cubicBezTo>
                  <a:cubicBezTo>
                    <a:pt x="1665" y="59"/>
                    <a:pt x="1664" y="59"/>
                    <a:pt x="1664" y="59"/>
                  </a:cubicBezTo>
                  <a:close/>
                  <a:moveTo>
                    <a:pt x="1415" y="88"/>
                  </a:moveTo>
                  <a:cubicBezTo>
                    <a:pt x="1415" y="88"/>
                    <a:pt x="1415" y="87"/>
                    <a:pt x="1415" y="87"/>
                  </a:cubicBezTo>
                  <a:cubicBezTo>
                    <a:pt x="1415" y="88"/>
                    <a:pt x="1415" y="88"/>
                    <a:pt x="1415" y="88"/>
                  </a:cubicBezTo>
                  <a:close/>
                  <a:moveTo>
                    <a:pt x="1464" y="87"/>
                  </a:moveTo>
                  <a:cubicBezTo>
                    <a:pt x="1464" y="87"/>
                    <a:pt x="1464" y="88"/>
                    <a:pt x="1464" y="88"/>
                  </a:cubicBezTo>
                  <a:cubicBezTo>
                    <a:pt x="1464" y="88"/>
                    <a:pt x="1464" y="88"/>
                    <a:pt x="1464" y="87"/>
                  </a:cubicBezTo>
                  <a:close/>
                  <a:moveTo>
                    <a:pt x="607" y="42"/>
                  </a:moveTo>
                  <a:cubicBezTo>
                    <a:pt x="607" y="42"/>
                    <a:pt x="607" y="43"/>
                    <a:pt x="607" y="43"/>
                  </a:cubicBezTo>
                  <a:cubicBezTo>
                    <a:pt x="607" y="42"/>
                    <a:pt x="607" y="42"/>
                    <a:pt x="607" y="42"/>
                  </a:cubicBezTo>
                  <a:close/>
                  <a:moveTo>
                    <a:pt x="1669" y="88"/>
                  </a:moveTo>
                  <a:cubicBezTo>
                    <a:pt x="1669" y="88"/>
                    <a:pt x="1669" y="87"/>
                    <a:pt x="1668" y="87"/>
                  </a:cubicBezTo>
                  <a:cubicBezTo>
                    <a:pt x="1668" y="87"/>
                    <a:pt x="1668" y="88"/>
                    <a:pt x="1669" y="88"/>
                  </a:cubicBezTo>
                  <a:close/>
                  <a:moveTo>
                    <a:pt x="978" y="10"/>
                  </a:moveTo>
                  <a:cubicBezTo>
                    <a:pt x="978" y="10"/>
                    <a:pt x="979" y="10"/>
                    <a:pt x="979" y="10"/>
                  </a:cubicBezTo>
                  <a:cubicBezTo>
                    <a:pt x="979" y="10"/>
                    <a:pt x="978" y="10"/>
                    <a:pt x="978" y="10"/>
                  </a:cubicBezTo>
                  <a:close/>
                  <a:moveTo>
                    <a:pt x="1353" y="10"/>
                  </a:moveTo>
                  <a:cubicBezTo>
                    <a:pt x="1353" y="10"/>
                    <a:pt x="1353" y="10"/>
                    <a:pt x="1353" y="10"/>
                  </a:cubicBezTo>
                  <a:cubicBezTo>
                    <a:pt x="1353" y="10"/>
                    <a:pt x="1353" y="10"/>
                    <a:pt x="1353" y="10"/>
                  </a:cubicBezTo>
                  <a:close/>
                  <a:moveTo>
                    <a:pt x="1386" y="10"/>
                  </a:moveTo>
                  <a:cubicBezTo>
                    <a:pt x="1386" y="10"/>
                    <a:pt x="1386" y="10"/>
                    <a:pt x="1387" y="10"/>
                  </a:cubicBezTo>
                  <a:cubicBezTo>
                    <a:pt x="1387" y="10"/>
                    <a:pt x="1386" y="10"/>
                    <a:pt x="1386" y="10"/>
                  </a:cubicBezTo>
                  <a:close/>
                  <a:moveTo>
                    <a:pt x="1426" y="10"/>
                  </a:moveTo>
                  <a:cubicBezTo>
                    <a:pt x="1426" y="10"/>
                    <a:pt x="1426" y="10"/>
                    <a:pt x="1426" y="10"/>
                  </a:cubicBezTo>
                  <a:cubicBezTo>
                    <a:pt x="1426" y="10"/>
                    <a:pt x="1426" y="10"/>
                    <a:pt x="1426" y="10"/>
                  </a:cubicBezTo>
                  <a:close/>
                  <a:moveTo>
                    <a:pt x="625" y="88"/>
                  </a:moveTo>
                  <a:cubicBezTo>
                    <a:pt x="625" y="88"/>
                    <a:pt x="625" y="88"/>
                    <a:pt x="625" y="88"/>
                  </a:cubicBezTo>
                  <a:cubicBezTo>
                    <a:pt x="624" y="88"/>
                    <a:pt x="624" y="88"/>
                    <a:pt x="625" y="88"/>
                  </a:cubicBezTo>
                  <a:close/>
                  <a:moveTo>
                    <a:pt x="661" y="43"/>
                  </a:moveTo>
                  <a:cubicBezTo>
                    <a:pt x="661" y="43"/>
                    <a:pt x="661" y="42"/>
                    <a:pt x="661" y="42"/>
                  </a:cubicBezTo>
                  <a:cubicBezTo>
                    <a:pt x="661" y="42"/>
                    <a:pt x="661" y="42"/>
                    <a:pt x="661" y="43"/>
                  </a:cubicBezTo>
                  <a:close/>
                  <a:moveTo>
                    <a:pt x="977" y="88"/>
                  </a:moveTo>
                  <a:cubicBezTo>
                    <a:pt x="978" y="88"/>
                    <a:pt x="978" y="88"/>
                    <a:pt x="978" y="88"/>
                  </a:cubicBezTo>
                  <a:cubicBezTo>
                    <a:pt x="978" y="88"/>
                    <a:pt x="978" y="88"/>
                    <a:pt x="977" y="88"/>
                  </a:cubicBezTo>
                  <a:close/>
                  <a:moveTo>
                    <a:pt x="1019" y="88"/>
                  </a:moveTo>
                  <a:cubicBezTo>
                    <a:pt x="1019" y="88"/>
                    <a:pt x="1019" y="88"/>
                    <a:pt x="1019" y="88"/>
                  </a:cubicBezTo>
                  <a:cubicBezTo>
                    <a:pt x="1019" y="88"/>
                    <a:pt x="1019" y="88"/>
                    <a:pt x="1019" y="88"/>
                  </a:cubicBezTo>
                  <a:close/>
                  <a:moveTo>
                    <a:pt x="1081" y="88"/>
                  </a:moveTo>
                  <a:cubicBezTo>
                    <a:pt x="1081" y="88"/>
                    <a:pt x="1081" y="88"/>
                    <a:pt x="1082" y="88"/>
                  </a:cubicBezTo>
                  <a:cubicBezTo>
                    <a:pt x="1081" y="88"/>
                    <a:pt x="1081" y="88"/>
                    <a:pt x="1081" y="88"/>
                  </a:cubicBezTo>
                  <a:close/>
                  <a:moveTo>
                    <a:pt x="1259" y="88"/>
                  </a:moveTo>
                  <a:cubicBezTo>
                    <a:pt x="1259" y="88"/>
                    <a:pt x="1259" y="88"/>
                    <a:pt x="1259" y="88"/>
                  </a:cubicBezTo>
                  <a:cubicBezTo>
                    <a:pt x="1259" y="88"/>
                    <a:pt x="1259" y="88"/>
                    <a:pt x="1259" y="88"/>
                  </a:cubicBezTo>
                  <a:close/>
                  <a:moveTo>
                    <a:pt x="649" y="52"/>
                  </a:moveTo>
                  <a:cubicBezTo>
                    <a:pt x="649" y="52"/>
                    <a:pt x="648" y="52"/>
                    <a:pt x="648" y="53"/>
                  </a:cubicBezTo>
                  <a:cubicBezTo>
                    <a:pt x="649" y="53"/>
                    <a:pt x="649" y="52"/>
                    <a:pt x="649" y="52"/>
                  </a:cubicBezTo>
                  <a:close/>
                  <a:moveTo>
                    <a:pt x="1570" y="10"/>
                  </a:moveTo>
                  <a:cubicBezTo>
                    <a:pt x="1570" y="10"/>
                    <a:pt x="1571" y="10"/>
                    <a:pt x="1571" y="10"/>
                  </a:cubicBezTo>
                  <a:cubicBezTo>
                    <a:pt x="1571" y="10"/>
                    <a:pt x="1571" y="10"/>
                    <a:pt x="1570" y="10"/>
                  </a:cubicBezTo>
                  <a:close/>
                  <a:moveTo>
                    <a:pt x="1034" y="49"/>
                  </a:moveTo>
                  <a:cubicBezTo>
                    <a:pt x="1034" y="48"/>
                    <a:pt x="1034" y="48"/>
                    <a:pt x="1034" y="48"/>
                  </a:cubicBezTo>
                  <a:cubicBezTo>
                    <a:pt x="1034" y="48"/>
                    <a:pt x="1034" y="48"/>
                    <a:pt x="1034" y="49"/>
                  </a:cubicBezTo>
                  <a:close/>
                  <a:moveTo>
                    <a:pt x="798" y="88"/>
                  </a:moveTo>
                  <a:cubicBezTo>
                    <a:pt x="798" y="88"/>
                    <a:pt x="799" y="88"/>
                    <a:pt x="799" y="88"/>
                  </a:cubicBezTo>
                  <a:cubicBezTo>
                    <a:pt x="799" y="88"/>
                    <a:pt x="798" y="88"/>
                    <a:pt x="798" y="88"/>
                  </a:cubicBezTo>
                  <a:close/>
                  <a:moveTo>
                    <a:pt x="1211" y="89"/>
                  </a:moveTo>
                  <a:cubicBezTo>
                    <a:pt x="1211" y="88"/>
                    <a:pt x="1211" y="88"/>
                    <a:pt x="1211" y="88"/>
                  </a:cubicBezTo>
                  <a:cubicBezTo>
                    <a:pt x="1211" y="88"/>
                    <a:pt x="1211" y="88"/>
                    <a:pt x="1211" y="89"/>
                  </a:cubicBezTo>
                  <a:close/>
                  <a:moveTo>
                    <a:pt x="1416" y="89"/>
                  </a:moveTo>
                  <a:cubicBezTo>
                    <a:pt x="1416" y="88"/>
                    <a:pt x="1416" y="88"/>
                    <a:pt x="1415" y="88"/>
                  </a:cubicBezTo>
                  <a:cubicBezTo>
                    <a:pt x="1415" y="88"/>
                    <a:pt x="1415" y="88"/>
                    <a:pt x="1416" y="89"/>
                  </a:cubicBezTo>
                  <a:close/>
                  <a:moveTo>
                    <a:pt x="1464" y="88"/>
                  </a:moveTo>
                  <a:cubicBezTo>
                    <a:pt x="1464" y="88"/>
                    <a:pt x="1464" y="88"/>
                    <a:pt x="1464" y="89"/>
                  </a:cubicBezTo>
                  <a:cubicBezTo>
                    <a:pt x="1464" y="88"/>
                    <a:pt x="1464" y="88"/>
                    <a:pt x="1464" y="88"/>
                  </a:cubicBezTo>
                  <a:close/>
                  <a:moveTo>
                    <a:pt x="599" y="53"/>
                  </a:moveTo>
                  <a:cubicBezTo>
                    <a:pt x="599" y="52"/>
                    <a:pt x="599" y="52"/>
                    <a:pt x="599" y="52"/>
                  </a:cubicBezTo>
                  <a:cubicBezTo>
                    <a:pt x="599" y="52"/>
                    <a:pt x="599" y="53"/>
                    <a:pt x="599" y="53"/>
                  </a:cubicBezTo>
                  <a:close/>
                  <a:moveTo>
                    <a:pt x="1669" y="89"/>
                  </a:moveTo>
                  <a:cubicBezTo>
                    <a:pt x="1669" y="88"/>
                    <a:pt x="1669" y="88"/>
                    <a:pt x="1669" y="88"/>
                  </a:cubicBezTo>
                  <a:cubicBezTo>
                    <a:pt x="1669" y="88"/>
                    <a:pt x="1669" y="88"/>
                    <a:pt x="1669" y="89"/>
                  </a:cubicBezTo>
                  <a:close/>
                  <a:moveTo>
                    <a:pt x="648" y="54"/>
                  </a:moveTo>
                  <a:cubicBezTo>
                    <a:pt x="648" y="54"/>
                    <a:pt x="648" y="54"/>
                    <a:pt x="648" y="55"/>
                  </a:cubicBezTo>
                  <a:cubicBezTo>
                    <a:pt x="648" y="54"/>
                    <a:pt x="648" y="54"/>
                    <a:pt x="648" y="54"/>
                  </a:cubicBezTo>
                  <a:close/>
                  <a:moveTo>
                    <a:pt x="634" y="88"/>
                  </a:moveTo>
                  <a:cubicBezTo>
                    <a:pt x="634" y="88"/>
                    <a:pt x="634" y="89"/>
                    <a:pt x="634" y="89"/>
                  </a:cubicBezTo>
                  <a:cubicBezTo>
                    <a:pt x="635" y="89"/>
                    <a:pt x="635" y="88"/>
                    <a:pt x="634" y="88"/>
                  </a:cubicBezTo>
                  <a:close/>
                  <a:moveTo>
                    <a:pt x="612" y="56"/>
                  </a:moveTo>
                  <a:cubicBezTo>
                    <a:pt x="612" y="56"/>
                    <a:pt x="612" y="57"/>
                    <a:pt x="612" y="57"/>
                  </a:cubicBezTo>
                  <a:cubicBezTo>
                    <a:pt x="612" y="56"/>
                    <a:pt x="612" y="56"/>
                    <a:pt x="612" y="56"/>
                  </a:cubicBezTo>
                  <a:close/>
                  <a:moveTo>
                    <a:pt x="687" y="89"/>
                  </a:moveTo>
                  <a:cubicBezTo>
                    <a:pt x="688" y="89"/>
                    <a:pt x="688" y="89"/>
                    <a:pt x="688" y="88"/>
                  </a:cubicBezTo>
                  <a:cubicBezTo>
                    <a:pt x="688" y="88"/>
                    <a:pt x="687" y="89"/>
                    <a:pt x="687" y="89"/>
                  </a:cubicBezTo>
                  <a:close/>
                  <a:moveTo>
                    <a:pt x="1669" y="10"/>
                  </a:moveTo>
                  <a:cubicBezTo>
                    <a:pt x="1670" y="10"/>
                    <a:pt x="1670" y="10"/>
                    <a:pt x="1670" y="10"/>
                  </a:cubicBezTo>
                  <a:cubicBezTo>
                    <a:pt x="1670" y="10"/>
                    <a:pt x="1670" y="10"/>
                    <a:pt x="1669" y="10"/>
                  </a:cubicBezTo>
                  <a:close/>
                  <a:moveTo>
                    <a:pt x="1080" y="89"/>
                  </a:moveTo>
                  <a:cubicBezTo>
                    <a:pt x="1080" y="89"/>
                    <a:pt x="1080" y="89"/>
                    <a:pt x="1080" y="88"/>
                  </a:cubicBezTo>
                  <a:cubicBezTo>
                    <a:pt x="1080" y="88"/>
                    <a:pt x="1080" y="88"/>
                    <a:pt x="1080" y="89"/>
                  </a:cubicBezTo>
                  <a:close/>
                  <a:moveTo>
                    <a:pt x="1186" y="88"/>
                  </a:moveTo>
                  <a:cubicBezTo>
                    <a:pt x="1186" y="89"/>
                    <a:pt x="1186" y="89"/>
                    <a:pt x="1187" y="89"/>
                  </a:cubicBezTo>
                  <a:cubicBezTo>
                    <a:pt x="1187" y="89"/>
                    <a:pt x="1187" y="88"/>
                    <a:pt x="1186" y="88"/>
                  </a:cubicBezTo>
                  <a:close/>
                  <a:moveTo>
                    <a:pt x="1258" y="89"/>
                  </a:moveTo>
                  <a:cubicBezTo>
                    <a:pt x="1258" y="89"/>
                    <a:pt x="1258" y="89"/>
                    <a:pt x="1258" y="88"/>
                  </a:cubicBezTo>
                  <a:cubicBezTo>
                    <a:pt x="1258" y="88"/>
                    <a:pt x="1258" y="88"/>
                    <a:pt x="1258" y="89"/>
                  </a:cubicBezTo>
                  <a:close/>
                  <a:moveTo>
                    <a:pt x="602" y="60"/>
                  </a:moveTo>
                  <a:cubicBezTo>
                    <a:pt x="602" y="60"/>
                    <a:pt x="602" y="59"/>
                    <a:pt x="602" y="59"/>
                  </a:cubicBezTo>
                  <a:cubicBezTo>
                    <a:pt x="602" y="60"/>
                    <a:pt x="602" y="60"/>
                    <a:pt x="602" y="60"/>
                  </a:cubicBezTo>
                  <a:close/>
                  <a:moveTo>
                    <a:pt x="587" y="89"/>
                  </a:moveTo>
                  <a:cubicBezTo>
                    <a:pt x="587" y="89"/>
                    <a:pt x="587" y="89"/>
                    <a:pt x="587" y="89"/>
                  </a:cubicBezTo>
                  <a:cubicBezTo>
                    <a:pt x="587" y="89"/>
                    <a:pt x="587" y="89"/>
                    <a:pt x="587" y="89"/>
                  </a:cubicBezTo>
                  <a:close/>
                  <a:moveTo>
                    <a:pt x="614" y="89"/>
                  </a:moveTo>
                  <a:cubicBezTo>
                    <a:pt x="614" y="89"/>
                    <a:pt x="614" y="89"/>
                    <a:pt x="613" y="89"/>
                  </a:cubicBezTo>
                  <a:cubicBezTo>
                    <a:pt x="613" y="89"/>
                    <a:pt x="613" y="89"/>
                    <a:pt x="614" y="89"/>
                  </a:cubicBezTo>
                  <a:close/>
                  <a:moveTo>
                    <a:pt x="674" y="59"/>
                  </a:moveTo>
                  <a:cubicBezTo>
                    <a:pt x="674" y="60"/>
                    <a:pt x="674" y="60"/>
                    <a:pt x="675" y="60"/>
                  </a:cubicBezTo>
                  <a:cubicBezTo>
                    <a:pt x="674" y="59"/>
                    <a:pt x="674" y="59"/>
                    <a:pt x="674" y="59"/>
                  </a:cubicBezTo>
                  <a:close/>
                  <a:moveTo>
                    <a:pt x="624" y="89"/>
                  </a:moveTo>
                  <a:cubicBezTo>
                    <a:pt x="624" y="89"/>
                    <a:pt x="624" y="89"/>
                    <a:pt x="624" y="89"/>
                  </a:cubicBezTo>
                  <a:cubicBezTo>
                    <a:pt x="624" y="89"/>
                    <a:pt x="624" y="89"/>
                    <a:pt x="624" y="89"/>
                  </a:cubicBezTo>
                  <a:close/>
                  <a:moveTo>
                    <a:pt x="726" y="89"/>
                  </a:moveTo>
                  <a:cubicBezTo>
                    <a:pt x="726" y="89"/>
                    <a:pt x="726" y="89"/>
                    <a:pt x="727" y="89"/>
                  </a:cubicBezTo>
                  <a:cubicBezTo>
                    <a:pt x="727" y="89"/>
                    <a:pt x="727" y="89"/>
                    <a:pt x="726" y="89"/>
                  </a:cubicBezTo>
                  <a:close/>
                  <a:moveTo>
                    <a:pt x="752" y="89"/>
                  </a:moveTo>
                  <a:cubicBezTo>
                    <a:pt x="752" y="89"/>
                    <a:pt x="752" y="89"/>
                    <a:pt x="751" y="89"/>
                  </a:cubicBezTo>
                  <a:cubicBezTo>
                    <a:pt x="752" y="89"/>
                    <a:pt x="752" y="89"/>
                    <a:pt x="752" y="89"/>
                  </a:cubicBezTo>
                  <a:close/>
                  <a:moveTo>
                    <a:pt x="797" y="89"/>
                  </a:moveTo>
                  <a:cubicBezTo>
                    <a:pt x="797" y="89"/>
                    <a:pt x="798" y="89"/>
                    <a:pt x="798" y="89"/>
                  </a:cubicBezTo>
                  <a:cubicBezTo>
                    <a:pt x="798" y="89"/>
                    <a:pt x="797" y="89"/>
                    <a:pt x="797" y="89"/>
                  </a:cubicBezTo>
                  <a:close/>
                  <a:moveTo>
                    <a:pt x="979" y="89"/>
                  </a:moveTo>
                  <a:cubicBezTo>
                    <a:pt x="979" y="89"/>
                    <a:pt x="980" y="89"/>
                    <a:pt x="980" y="89"/>
                  </a:cubicBezTo>
                  <a:cubicBezTo>
                    <a:pt x="980" y="89"/>
                    <a:pt x="979" y="89"/>
                    <a:pt x="979" y="89"/>
                  </a:cubicBezTo>
                  <a:close/>
                  <a:moveTo>
                    <a:pt x="1016" y="89"/>
                  </a:moveTo>
                  <a:cubicBezTo>
                    <a:pt x="1017" y="89"/>
                    <a:pt x="1017" y="89"/>
                    <a:pt x="1017" y="89"/>
                  </a:cubicBezTo>
                  <a:cubicBezTo>
                    <a:pt x="1017" y="89"/>
                    <a:pt x="1017" y="89"/>
                    <a:pt x="1016" y="89"/>
                  </a:cubicBezTo>
                  <a:close/>
                  <a:moveTo>
                    <a:pt x="1212" y="89"/>
                  </a:moveTo>
                  <a:cubicBezTo>
                    <a:pt x="1212" y="89"/>
                    <a:pt x="1212" y="89"/>
                    <a:pt x="1211" y="89"/>
                  </a:cubicBezTo>
                  <a:cubicBezTo>
                    <a:pt x="1211" y="89"/>
                    <a:pt x="1211" y="89"/>
                    <a:pt x="1212" y="89"/>
                  </a:cubicBezTo>
                  <a:close/>
                  <a:moveTo>
                    <a:pt x="1416" y="89"/>
                  </a:moveTo>
                  <a:cubicBezTo>
                    <a:pt x="1416" y="89"/>
                    <a:pt x="1416" y="89"/>
                    <a:pt x="1416" y="89"/>
                  </a:cubicBezTo>
                  <a:cubicBezTo>
                    <a:pt x="1416" y="89"/>
                    <a:pt x="1416" y="89"/>
                    <a:pt x="1416" y="89"/>
                  </a:cubicBezTo>
                  <a:close/>
                  <a:moveTo>
                    <a:pt x="1464" y="89"/>
                  </a:moveTo>
                  <a:cubicBezTo>
                    <a:pt x="1463" y="89"/>
                    <a:pt x="1463" y="89"/>
                    <a:pt x="1463" y="89"/>
                  </a:cubicBezTo>
                  <a:cubicBezTo>
                    <a:pt x="1464" y="89"/>
                    <a:pt x="1464" y="89"/>
                    <a:pt x="1464" y="89"/>
                  </a:cubicBezTo>
                  <a:close/>
                  <a:moveTo>
                    <a:pt x="612" y="55"/>
                  </a:moveTo>
                  <a:cubicBezTo>
                    <a:pt x="612" y="55"/>
                    <a:pt x="612" y="55"/>
                    <a:pt x="612" y="56"/>
                  </a:cubicBezTo>
                  <a:cubicBezTo>
                    <a:pt x="612" y="55"/>
                    <a:pt x="612" y="55"/>
                    <a:pt x="612" y="55"/>
                  </a:cubicBezTo>
                  <a:close/>
                  <a:moveTo>
                    <a:pt x="1682" y="89"/>
                  </a:moveTo>
                  <a:cubicBezTo>
                    <a:pt x="1682" y="89"/>
                    <a:pt x="1682" y="89"/>
                    <a:pt x="1682" y="89"/>
                  </a:cubicBezTo>
                  <a:cubicBezTo>
                    <a:pt x="1682" y="89"/>
                    <a:pt x="1682" y="89"/>
                    <a:pt x="1682" y="89"/>
                  </a:cubicBezTo>
                  <a:close/>
                  <a:moveTo>
                    <a:pt x="857" y="49"/>
                  </a:moveTo>
                  <a:cubicBezTo>
                    <a:pt x="857" y="48"/>
                    <a:pt x="857" y="48"/>
                    <a:pt x="856" y="48"/>
                  </a:cubicBezTo>
                  <a:cubicBezTo>
                    <a:pt x="856" y="48"/>
                    <a:pt x="856" y="48"/>
                    <a:pt x="857" y="49"/>
                  </a:cubicBezTo>
                  <a:close/>
                  <a:moveTo>
                    <a:pt x="634" y="89"/>
                  </a:moveTo>
                  <a:cubicBezTo>
                    <a:pt x="634" y="89"/>
                    <a:pt x="634" y="89"/>
                    <a:pt x="634" y="90"/>
                  </a:cubicBezTo>
                  <a:cubicBezTo>
                    <a:pt x="634" y="90"/>
                    <a:pt x="634" y="89"/>
                    <a:pt x="634" y="89"/>
                  </a:cubicBezTo>
                  <a:close/>
                  <a:moveTo>
                    <a:pt x="980" y="89"/>
                  </a:moveTo>
                  <a:cubicBezTo>
                    <a:pt x="980" y="89"/>
                    <a:pt x="980" y="89"/>
                    <a:pt x="981" y="89"/>
                  </a:cubicBezTo>
                  <a:cubicBezTo>
                    <a:pt x="980" y="89"/>
                    <a:pt x="980" y="89"/>
                    <a:pt x="980" y="89"/>
                  </a:cubicBezTo>
                  <a:close/>
                  <a:moveTo>
                    <a:pt x="1016" y="89"/>
                  </a:moveTo>
                  <a:cubicBezTo>
                    <a:pt x="1016" y="89"/>
                    <a:pt x="1016" y="89"/>
                    <a:pt x="1016" y="89"/>
                  </a:cubicBezTo>
                  <a:cubicBezTo>
                    <a:pt x="1016" y="89"/>
                    <a:pt x="1016" y="89"/>
                    <a:pt x="1016" y="89"/>
                  </a:cubicBezTo>
                  <a:close/>
                  <a:moveTo>
                    <a:pt x="1034" y="90"/>
                  </a:moveTo>
                  <a:cubicBezTo>
                    <a:pt x="1034" y="89"/>
                    <a:pt x="1034" y="89"/>
                    <a:pt x="1034" y="89"/>
                  </a:cubicBezTo>
                  <a:cubicBezTo>
                    <a:pt x="1034" y="89"/>
                    <a:pt x="1034" y="90"/>
                    <a:pt x="1034" y="90"/>
                  </a:cubicBezTo>
                  <a:close/>
                  <a:moveTo>
                    <a:pt x="1079" y="89"/>
                  </a:moveTo>
                  <a:cubicBezTo>
                    <a:pt x="1079" y="89"/>
                    <a:pt x="1079" y="89"/>
                    <a:pt x="1079" y="89"/>
                  </a:cubicBezTo>
                  <a:cubicBezTo>
                    <a:pt x="1079" y="89"/>
                    <a:pt x="1079" y="89"/>
                    <a:pt x="1079" y="89"/>
                  </a:cubicBezTo>
                  <a:close/>
                  <a:moveTo>
                    <a:pt x="1187" y="89"/>
                  </a:moveTo>
                  <a:cubicBezTo>
                    <a:pt x="1187" y="89"/>
                    <a:pt x="1187" y="90"/>
                    <a:pt x="1187" y="90"/>
                  </a:cubicBezTo>
                  <a:cubicBezTo>
                    <a:pt x="1187" y="89"/>
                    <a:pt x="1187" y="89"/>
                    <a:pt x="1187" y="89"/>
                  </a:cubicBezTo>
                  <a:close/>
                  <a:moveTo>
                    <a:pt x="1257" y="89"/>
                  </a:moveTo>
                  <a:cubicBezTo>
                    <a:pt x="1257" y="89"/>
                    <a:pt x="1257" y="89"/>
                    <a:pt x="1257" y="89"/>
                  </a:cubicBezTo>
                  <a:cubicBezTo>
                    <a:pt x="1257" y="89"/>
                    <a:pt x="1257" y="89"/>
                    <a:pt x="1257" y="89"/>
                  </a:cubicBezTo>
                  <a:close/>
                  <a:moveTo>
                    <a:pt x="1669" y="90"/>
                  </a:moveTo>
                  <a:cubicBezTo>
                    <a:pt x="1669" y="89"/>
                    <a:pt x="1669" y="89"/>
                    <a:pt x="1669" y="89"/>
                  </a:cubicBezTo>
                  <a:cubicBezTo>
                    <a:pt x="1669" y="89"/>
                    <a:pt x="1669" y="89"/>
                    <a:pt x="1669" y="90"/>
                  </a:cubicBezTo>
                  <a:close/>
                  <a:moveTo>
                    <a:pt x="587" y="89"/>
                  </a:moveTo>
                  <a:cubicBezTo>
                    <a:pt x="587" y="89"/>
                    <a:pt x="586" y="90"/>
                    <a:pt x="586" y="90"/>
                  </a:cubicBezTo>
                  <a:cubicBezTo>
                    <a:pt x="587" y="90"/>
                    <a:pt x="587" y="90"/>
                    <a:pt x="587" y="89"/>
                  </a:cubicBezTo>
                  <a:close/>
                  <a:moveTo>
                    <a:pt x="1738" y="10"/>
                  </a:moveTo>
                  <a:cubicBezTo>
                    <a:pt x="1738" y="10"/>
                    <a:pt x="1739" y="10"/>
                    <a:pt x="1739" y="10"/>
                  </a:cubicBezTo>
                  <a:cubicBezTo>
                    <a:pt x="1739" y="10"/>
                    <a:pt x="1739" y="10"/>
                    <a:pt x="1738" y="10"/>
                  </a:cubicBezTo>
                  <a:close/>
                  <a:moveTo>
                    <a:pt x="661" y="89"/>
                  </a:moveTo>
                  <a:cubicBezTo>
                    <a:pt x="661" y="90"/>
                    <a:pt x="661" y="90"/>
                    <a:pt x="662" y="90"/>
                  </a:cubicBezTo>
                  <a:cubicBezTo>
                    <a:pt x="662" y="89"/>
                    <a:pt x="661" y="89"/>
                    <a:pt x="661" y="89"/>
                  </a:cubicBezTo>
                  <a:close/>
                  <a:moveTo>
                    <a:pt x="687" y="90"/>
                  </a:moveTo>
                  <a:cubicBezTo>
                    <a:pt x="687" y="90"/>
                    <a:pt x="687" y="90"/>
                    <a:pt x="687" y="89"/>
                  </a:cubicBezTo>
                  <a:cubicBezTo>
                    <a:pt x="687" y="89"/>
                    <a:pt x="687" y="90"/>
                    <a:pt x="687" y="90"/>
                  </a:cubicBezTo>
                  <a:close/>
                  <a:moveTo>
                    <a:pt x="699" y="89"/>
                  </a:moveTo>
                  <a:cubicBezTo>
                    <a:pt x="699" y="89"/>
                    <a:pt x="699" y="90"/>
                    <a:pt x="699" y="90"/>
                  </a:cubicBezTo>
                  <a:cubicBezTo>
                    <a:pt x="699" y="90"/>
                    <a:pt x="699" y="90"/>
                    <a:pt x="699" y="89"/>
                  </a:cubicBezTo>
                  <a:close/>
                  <a:moveTo>
                    <a:pt x="727" y="89"/>
                  </a:moveTo>
                  <a:cubicBezTo>
                    <a:pt x="727" y="90"/>
                    <a:pt x="727" y="90"/>
                    <a:pt x="727" y="90"/>
                  </a:cubicBezTo>
                  <a:cubicBezTo>
                    <a:pt x="727" y="90"/>
                    <a:pt x="727" y="89"/>
                    <a:pt x="727" y="89"/>
                  </a:cubicBezTo>
                  <a:close/>
                  <a:moveTo>
                    <a:pt x="752" y="90"/>
                  </a:moveTo>
                  <a:cubicBezTo>
                    <a:pt x="752" y="90"/>
                    <a:pt x="752" y="89"/>
                    <a:pt x="752" y="89"/>
                  </a:cubicBezTo>
                  <a:cubicBezTo>
                    <a:pt x="752" y="90"/>
                    <a:pt x="752" y="90"/>
                    <a:pt x="752" y="90"/>
                  </a:cubicBezTo>
                  <a:close/>
                  <a:moveTo>
                    <a:pt x="796" y="90"/>
                  </a:moveTo>
                  <a:cubicBezTo>
                    <a:pt x="796" y="90"/>
                    <a:pt x="797" y="90"/>
                    <a:pt x="797" y="89"/>
                  </a:cubicBezTo>
                  <a:cubicBezTo>
                    <a:pt x="796" y="89"/>
                    <a:pt x="796" y="89"/>
                    <a:pt x="796" y="90"/>
                  </a:cubicBezTo>
                  <a:close/>
                  <a:moveTo>
                    <a:pt x="981" y="89"/>
                  </a:moveTo>
                  <a:cubicBezTo>
                    <a:pt x="981" y="90"/>
                    <a:pt x="981" y="90"/>
                    <a:pt x="981" y="90"/>
                  </a:cubicBezTo>
                  <a:cubicBezTo>
                    <a:pt x="981" y="89"/>
                    <a:pt x="981" y="89"/>
                    <a:pt x="981" y="89"/>
                  </a:cubicBezTo>
                  <a:close/>
                  <a:moveTo>
                    <a:pt x="1015" y="90"/>
                  </a:moveTo>
                  <a:cubicBezTo>
                    <a:pt x="1015" y="90"/>
                    <a:pt x="1016" y="90"/>
                    <a:pt x="1016" y="89"/>
                  </a:cubicBezTo>
                  <a:cubicBezTo>
                    <a:pt x="1015" y="89"/>
                    <a:pt x="1015" y="89"/>
                    <a:pt x="1015" y="90"/>
                  </a:cubicBezTo>
                  <a:close/>
                  <a:moveTo>
                    <a:pt x="1048" y="89"/>
                  </a:moveTo>
                  <a:cubicBezTo>
                    <a:pt x="1048" y="90"/>
                    <a:pt x="1048" y="90"/>
                    <a:pt x="1049" y="90"/>
                  </a:cubicBezTo>
                  <a:cubicBezTo>
                    <a:pt x="1049" y="89"/>
                    <a:pt x="1048" y="89"/>
                    <a:pt x="1048" y="89"/>
                  </a:cubicBezTo>
                  <a:close/>
                  <a:moveTo>
                    <a:pt x="1078" y="90"/>
                  </a:moveTo>
                  <a:cubicBezTo>
                    <a:pt x="1078" y="90"/>
                    <a:pt x="1079" y="90"/>
                    <a:pt x="1079" y="89"/>
                  </a:cubicBezTo>
                  <a:cubicBezTo>
                    <a:pt x="1078" y="89"/>
                    <a:pt x="1078" y="89"/>
                    <a:pt x="1078" y="90"/>
                  </a:cubicBezTo>
                  <a:close/>
                  <a:moveTo>
                    <a:pt x="1291" y="42"/>
                  </a:moveTo>
                  <a:cubicBezTo>
                    <a:pt x="1291" y="41"/>
                    <a:pt x="1291" y="41"/>
                    <a:pt x="1291" y="41"/>
                  </a:cubicBezTo>
                  <a:cubicBezTo>
                    <a:pt x="1291" y="41"/>
                    <a:pt x="1291" y="41"/>
                    <a:pt x="1291" y="42"/>
                  </a:cubicBezTo>
                  <a:close/>
                  <a:moveTo>
                    <a:pt x="977" y="10"/>
                  </a:moveTo>
                  <a:cubicBezTo>
                    <a:pt x="978" y="10"/>
                    <a:pt x="978" y="10"/>
                    <a:pt x="978" y="10"/>
                  </a:cubicBezTo>
                  <a:cubicBezTo>
                    <a:pt x="978" y="10"/>
                    <a:pt x="978" y="10"/>
                    <a:pt x="977" y="10"/>
                  </a:cubicBezTo>
                  <a:close/>
                  <a:moveTo>
                    <a:pt x="1256" y="90"/>
                  </a:moveTo>
                  <a:cubicBezTo>
                    <a:pt x="1256" y="90"/>
                    <a:pt x="1256" y="90"/>
                    <a:pt x="1257" y="89"/>
                  </a:cubicBezTo>
                  <a:cubicBezTo>
                    <a:pt x="1256" y="89"/>
                    <a:pt x="1256" y="89"/>
                    <a:pt x="1256" y="90"/>
                  </a:cubicBezTo>
                  <a:close/>
                  <a:moveTo>
                    <a:pt x="1682" y="89"/>
                  </a:moveTo>
                  <a:cubicBezTo>
                    <a:pt x="1682" y="90"/>
                    <a:pt x="1682" y="90"/>
                    <a:pt x="1683" y="90"/>
                  </a:cubicBezTo>
                  <a:cubicBezTo>
                    <a:pt x="1683" y="90"/>
                    <a:pt x="1683" y="89"/>
                    <a:pt x="1682" y="89"/>
                  </a:cubicBezTo>
                  <a:close/>
                  <a:moveTo>
                    <a:pt x="662" y="90"/>
                  </a:moveTo>
                  <a:cubicBezTo>
                    <a:pt x="662" y="90"/>
                    <a:pt x="662" y="90"/>
                    <a:pt x="662" y="90"/>
                  </a:cubicBezTo>
                  <a:cubicBezTo>
                    <a:pt x="662" y="90"/>
                    <a:pt x="662" y="90"/>
                    <a:pt x="662" y="90"/>
                  </a:cubicBezTo>
                  <a:close/>
                  <a:moveTo>
                    <a:pt x="1553" y="60"/>
                  </a:moveTo>
                  <a:cubicBezTo>
                    <a:pt x="1553" y="60"/>
                    <a:pt x="1553" y="60"/>
                    <a:pt x="1553" y="59"/>
                  </a:cubicBezTo>
                  <a:cubicBezTo>
                    <a:pt x="1553" y="59"/>
                    <a:pt x="1553" y="59"/>
                    <a:pt x="1553" y="60"/>
                  </a:cubicBezTo>
                  <a:close/>
                  <a:moveTo>
                    <a:pt x="795" y="90"/>
                  </a:moveTo>
                  <a:cubicBezTo>
                    <a:pt x="796" y="90"/>
                    <a:pt x="796" y="90"/>
                    <a:pt x="796" y="90"/>
                  </a:cubicBezTo>
                  <a:cubicBezTo>
                    <a:pt x="796" y="90"/>
                    <a:pt x="796" y="90"/>
                    <a:pt x="795" y="90"/>
                  </a:cubicBezTo>
                  <a:close/>
                  <a:moveTo>
                    <a:pt x="981" y="90"/>
                  </a:moveTo>
                  <a:cubicBezTo>
                    <a:pt x="981" y="90"/>
                    <a:pt x="982" y="90"/>
                    <a:pt x="982" y="90"/>
                  </a:cubicBezTo>
                  <a:cubicBezTo>
                    <a:pt x="982" y="90"/>
                    <a:pt x="982" y="90"/>
                    <a:pt x="981" y="90"/>
                  </a:cubicBezTo>
                  <a:close/>
                  <a:moveTo>
                    <a:pt x="1291" y="52"/>
                  </a:moveTo>
                  <a:cubicBezTo>
                    <a:pt x="1291" y="53"/>
                    <a:pt x="1291" y="53"/>
                    <a:pt x="1291" y="53"/>
                  </a:cubicBezTo>
                  <a:cubicBezTo>
                    <a:pt x="1291" y="53"/>
                    <a:pt x="1291" y="53"/>
                    <a:pt x="1291" y="52"/>
                  </a:cubicBezTo>
                  <a:close/>
                  <a:moveTo>
                    <a:pt x="1035" y="90"/>
                  </a:moveTo>
                  <a:cubicBezTo>
                    <a:pt x="1035" y="90"/>
                    <a:pt x="1034" y="90"/>
                    <a:pt x="1034" y="90"/>
                  </a:cubicBezTo>
                  <a:cubicBezTo>
                    <a:pt x="1034" y="90"/>
                    <a:pt x="1034" y="90"/>
                    <a:pt x="1035" y="90"/>
                  </a:cubicBezTo>
                  <a:close/>
                  <a:moveTo>
                    <a:pt x="1187" y="90"/>
                  </a:moveTo>
                  <a:cubicBezTo>
                    <a:pt x="1187" y="90"/>
                    <a:pt x="1187" y="90"/>
                    <a:pt x="1187" y="90"/>
                  </a:cubicBezTo>
                  <a:cubicBezTo>
                    <a:pt x="1187" y="90"/>
                    <a:pt x="1187" y="90"/>
                    <a:pt x="1187" y="90"/>
                  </a:cubicBezTo>
                  <a:close/>
                  <a:moveTo>
                    <a:pt x="1212" y="90"/>
                  </a:moveTo>
                  <a:cubicBezTo>
                    <a:pt x="1212" y="90"/>
                    <a:pt x="1212" y="90"/>
                    <a:pt x="1212" y="90"/>
                  </a:cubicBezTo>
                  <a:cubicBezTo>
                    <a:pt x="1212" y="90"/>
                    <a:pt x="1212" y="90"/>
                    <a:pt x="1212" y="90"/>
                  </a:cubicBezTo>
                  <a:close/>
                  <a:moveTo>
                    <a:pt x="1255" y="90"/>
                  </a:moveTo>
                  <a:cubicBezTo>
                    <a:pt x="1256" y="90"/>
                    <a:pt x="1256" y="90"/>
                    <a:pt x="1256" y="90"/>
                  </a:cubicBezTo>
                  <a:cubicBezTo>
                    <a:pt x="1256" y="90"/>
                    <a:pt x="1255" y="90"/>
                    <a:pt x="1255" y="90"/>
                  </a:cubicBezTo>
                  <a:close/>
                  <a:moveTo>
                    <a:pt x="611" y="54"/>
                  </a:moveTo>
                  <a:cubicBezTo>
                    <a:pt x="611" y="54"/>
                    <a:pt x="611" y="54"/>
                    <a:pt x="612" y="55"/>
                  </a:cubicBezTo>
                  <a:cubicBezTo>
                    <a:pt x="612" y="54"/>
                    <a:pt x="612" y="54"/>
                    <a:pt x="611" y="54"/>
                  </a:cubicBezTo>
                  <a:close/>
                  <a:moveTo>
                    <a:pt x="1417" y="90"/>
                  </a:moveTo>
                  <a:cubicBezTo>
                    <a:pt x="1417" y="90"/>
                    <a:pt x="1417" y="90"/>
                    <a:pt x="1416" y="90"/>
                  </a:cubicBezTo>
                  <a:cubicBezTo>
                    <a:pt x="1416" y="90"/>
                    <a:pt x="1416" y="90"/>
                    <a:pt x="1417" y="90"/>
                  </a:cubicBezTo>
                  <a:close/>
                  <a:moveTo>
                    <a:pt x="1463" y="90"/>
                  </a:moveTo>
                  <a:cubicBezTo>
                    <a:pt x="1463" y="90"/>
                    <a:pt x="1463" y="90"/>
                    <a:pt x="1463" y="90"/>
                  </a:cubicBezTo>
                  <a:cubicBezTo>
                    <a:pt x="1463" y="90"/>
                    <a:pt x="1463" y="90"/>
                    <a:pt x="1463" y="90"/>
                  </a:cubicBezTo>
                  <a:close/>
                  <a:moveTo>
                    <a:pt x="1670" y="90"/>
                  </a:moveTo>
                  <a:cubicBezTo>
                    <a:pt x="1670" y="90"/>
                    <a:pt x="1670" y="90"/>
                    <a:pt x="1669" y="90"/>
                  </a:cubicBezTo>
                  <a:cubicBezTo>
                    <a:pt x="1669" y="90"/>
                    <a:pt x="1669" y="90"/>
                    <a:pt x="1670" y="90"/>
                  </a:cubicBezTo>
                  <a:close/>
                  <a:moveTo>
                    <a:pt x="634" y="90"/>
                  </a:moveTo>
                  <a:cubicBezTo>
                    <a:pt x="634" y="90"/>
                    <a:pt x="633" y="90"/>
                    <a:pt x="633" y="91"/>
                  </a:cubicBezTo>
                  <a:cubicBezTo>
                    <a:pt x="634" y="91"/>
                    <a:pt x="634" y="90"/>
                    <a:pt x="634" y="90"/>
                  </a:cubicBezTo>
                  <a:close/>
                  <a:moveTo>
                    <a:pt x="829" y="43"/>
                  </a:moveTo>
                  <a:cubicBezTo>
                    <a:pt x="830" y="43"/>
                    <a:pt x="830" y="42"/>
                    <a:pt x="830" y="42"/>
                  </a:cubicBezTo>
                  <a:cubicBezTo>
                    <a:pt x="830" y="42"/>
                    <a:pt x="829" y="42"/>
                    <a:pt x="829" y="43"/>
                  </a:cubicBezTo>
                  <a:close/>
                  <a:moveTo>
                    <a:pt x="1665" y="59"/>
                  </a:moveTo>
                  <a:cubicBezTo>
                    <a:pt x="1665" y="60"/>
                    <a:pt x="1665" y="60"/>
                    <a:pt x="1666" y="60"/>
                  </a:cubicBezTo>
                  <a:cubicBezTo>
                    <a:pt x="1665" y="59"/>
                    <a:pt x="1665" y="59"/>
                    <a:pt x="1665" y="59"/>
                  </a:cubicBezTo>
                  <a:close/>
                  <a:moveTo>
                    <a:pt x="1721" y="60"/>
                  </a:moveTo>
                  <a:cubicBezTo>
                    <a:pt x="1721" y="60"/>
                    <a:pt x="1721" y="60"/>
                    <a:pt x="1721" y="59"/>
                  </a:cubicBezTo>
                  <a:cubicBezTo>
                    <a:pt x="1721" y="59"/>
                    <a:pt x="1721" y="59"/>
                    <a:pt x="1721" y="60"/>
                  </a:cubicBezTo>
                  <a:close/>
                  <a:moveTo>
                    <a:pt x="795" y="90"/>
                  </a:moveTo>
                  <a:cubicBezTo>
                    <a:pt x="795" y="90"/>
                    <a:pt x="795" y="90"/>
                    <a:pt x="795" y="90"/>
                  </a:cubicBezTo>
                  <a:cubicBezTo>
                    <a:pt x="795" y="90"/>
                    <a:pt x="795" y="90"/>
                    <a:pt x="795" y="90"/>
                  </a:cubicBezTo>
                  <a:close/>
                  <a:moveTo>
                    <a:pt x="982" y="90"/>
                  </a:moveTo>
                  <a:cubicBezTo>
                    <a:pt x="982" y="90"/>
                    <a:pt x="982" y="90"/>
                    <a:pt x="983" y="90"/>
                  </a:cubicBezTo>
                  <a:cubicBezTo>
                    <a:pt x="982" y="90"/>
                    <a:pt x="982" y="90"/>
                    <a:pt x="982" y="90"/>
                  </a:cubicBezTo>
                  <a:close/>
                  <a:moveTo>
                    <a:pt x="1013" y="90"/>
                  </a:moveTo>
                  <a:cubicBezTo>
                    <a:pt x="1014" y="90"/>
                    <a:pt x="1014" y="90"/>
                    <a:pt x="1014" y="90"/>
                  </a:cubicBezTo>
                  <a:cubicBezTo>
                    <a:pt x="1014" y="90"/>
                    <a:pt x="1013" y="90"/>
                    <a:pt x="1013" y="90"/>
                  </a:cubicBezTo>
                  <a:close/>
                  <a:moveTo>
                    <a:pt x="639" y="49"/>
                  </a:moveTo>
                  <a:cubicBezTo>
                    <a:pt x="639" y="48"/>
                    <a:pt x="639" y="48"/>
                    <a:pt x="639" y="48"/>
                  </a:cubicBezTo>
                  <a:cubicBezTo>
                    <a:pt x="639" y="48"/>
                    <a:pt x="639" y="48"/>
                    <a:pt x="639" y="49"/>
                  </a:cubicBezTo>
                  <a:close/>
                  <a:moveTo>
                    <a:pt x="1683" y="90"/>
                  </a:moveTo>
                  <a:cubicBezTo>
                    <a:pt x="1683" y="90"/>
                    <a:pt x="1683" y="91"/>
                    <a:pt x="1683" y="91"/>
                  </a:cubicBezTo>
                  <a:cubicBezTo>
                    <a:pt x="1683" y="90"/>
                    <a:pt x="1683" y="90"/>
                    <a:pt x="1683" y="90"/>
                  </a:cubicBezTo>
                  <a:close/>
                  <a:moveTo>
                    <a:pt x="586" y="90"/>
                  </a:moveTo>
                  <a:cubicBezTo>
                    <a:pt x="586" y="91"/>
                    <a:pt x="586" y="91"/>
                    <a:pt x="586" y="91"/>
                  </a:cubicBezTo>
                  <a:cubicBezTo>
                    <a:pt x="586" y="91"/>
                    <a:pt x="586" y="91"/>
                    <a:pt x="586" y="90"/>
                  </a:cubicBezTo>
                  <a:close/>
                  <a:moveTo>
                    <a:pt x="614" y="91"/>
                  </a:moveTo>
                  <a:cubicBezTo>
                    <a:pt x="614" y="91"/>
                    <a:pt x="614" y="91"/>
                    <a:pt x="614" y="90"/>
                  </a:cubicBezTo>
                  <a:cubicBezTo>
                    <a:pt x="614" y="91"/>
                    <a:pt x="614" y="91"/>
                    <a:pt x="614" y="91"/>
                  </a:cubicBezTo>
                  <a:close/>
                  <a:moveTo>
                    <a:pt x="663" y="90"/>
                  </a:moveTo>
                  <a:cubicBezTo>
                    <a:pt x="663" y="91"/>
                    <a:pt x="663" y="91"/>
                    <a:pt x="663" y="91"/>
                  </a:cubicBezTo>
                  <a:cubicBezTo>
                    <a:pt x="663" y="90"/>
                    <a:pt x="663" y="90"/>
                    <a:pt x="663" y="90"/>
                  </a:cubicBezTo>
                  <a:close/>
                  <a:moveTo>
                    <a:pt x="699" y="90"/>
                  </a:moveTo>
                  <a:cubicBezTo>
                    <a:pt x="698" y="90"/>
                    <a:pt x="698" y="91"/>
                    <a:pt x="698" y="91"/>
                  </a:cubicBezTo>
                  <a:cubicBezTo>
                    <a:pt x="699" y="91"/>
                    <a:pt x="699" y="91"/>
                    <a:pt x="699" y="90"/>
                  </a:cubicBezTo>
                  <a:close/>
                  <a:moveTo>
                    <a:pt x="767" y="90"/>
                  </a:moveTo>
                  <a:cubicBezTo>
                    <a:pt x="768" y="91"/>
                    <a:pt x="768" y="91"/>
                    <a:pt x="768" y="91"/>
                  </a:cubicBezTo>
                  <a:cubicBezTo>
                    <a:pt x="768" y="90"/>
                    <a:pt x="768" y="90"/>
                    <a:pt x="767" y="90"/>
                  </a:cubicBezTo>
                  <a:close/>
                  <a:moveTo>
                    <a:pt x="794" y="91"/>
                  </a:moveTo>
                  <a:cubicBezTo>
                    <a:pt x="794" y="91"/>
                    <a:pt x="795" y="91"/>
                    <a:pt x="795" y="90"/>
                  </a:cubicBezTo>
                  <a:cubicBezTo>
                    <a:pt x="794" y="90"/>
                    <a:pt x="794" y="90"/>
                    <a:pt x="794" y="91"/>
                  </a:cubicBezTo>
                  <a:close/>
                  <a:moveTo>
                    <a:pt x="983" y="90"/>
                  </a:moveTo>
                  <a:cubicBezTo>
                    <a:pt x="983" y="91"/>
                    <a:pt x="983" y="91"/>
                    <a:pt x="984" y="91"/>
                  </a:cubicBezTo>
                  <a:cubicBezTo>
                    <a:pt x="983" y="90"/>
                    <a:pt x="983" y="90"/>
                    <a:pt x="983" y="90"/>
                  </a:cubicBezTo>
                  <a:close/>
                  <a:moveTo>
                    <a:pt x="1012" y="91"/>
                  </a:moveTo>
                  <a:cubicBezTo>
                    <a:pt x="1013" y="91"/>
                    <a:pt x="1013" y="91"/>
                    <a:pt x="1013" y="90"/>
                  </a:cubicBezTo>
                  <a:cubicBezTo>
                    <a:pt x="1013" y="90"/>
                    <a:pt x="1012" y="90"/>
                    <a:pt x="1012" y="91"/>
                  </a:cubicBezTo>
                  <a:close/>
                  <a:moveTo>
                    <a:pt x="1050" y="90"/>
                  </a:moveTo>
                  <a:cubicBezTo>
                    <a:pt x="1050" y="91"/>
                    <a:pt x="1050" y="91"/>
                    <a:pt x="1050" y="91"/>
                  </a:cubicBezTo>
                  <a:cubicBezTo>
                    <a:pt x="1050" y="90"/>
                    <a:pt x="1050" y="90"/>
                    <a:pt x="1050" y="90"/>
                  </a:cubicBezTo>
                  <a:close/>
                  <a:moveTo>
                    <a:pt x="1076" y="91"/>
                  </a:moveTo>
                  <a:cubicBezTo>
                    <a:pt x="1077" y="91"/>
                    <a:pt x="1077" y="91"/>
                    <a:pt x="1077" y="90"/>
                  </a:cubicBezTo>
                  <a:cubicBezTo>
                    <a:pt x="1077" y="90"/>
                    <a:pt x="1076" y="90"/>
                    <a:pt x="1076" y="91"/>
                  </a:cubicBezTo>
                  <a:close/>
                  <a:moveTo>
                    <a:pt x="1425" y="10"/>
                  </a:moveTo>
                  <a:cubicBezTo>
                    <a:pt x="1425" y="10"/>
                    <a:pt x="1426" y="10"/>
                    <a:pt x="1426" y="10"/>
                  </a:cubicBezTo>
                  <a:cubicBezTo>
                    <a:pt x="1425" y="10"/>
                    <a:pt x="1425" y="10"/>
                    <a:pt x="1425" y="10"/>
                  </a:cubicBezTo>
                  <a:close/>
                  <a:moveTo>
                    <a:pt x="1227" y="90"/>
                  </a:moveTo>
                  <a:cubicBezTo>
                    <a:pt x="1227" y="91"/>
                    <a:pt x="1228" y="91"/>
                    <a:pt x="1228" y="91"/>
                  </a:cubicBezTo>
                  <a:cubicBezTo>
                    <a:pt x="1228" y="90"/>
                    <a:pt x="1228" y="90"/>
                    <a:pt x="1227" y="90"/>
                  </a:cubicBezTo>
                  <a:close/>
                  <a:moveTo>
                    <a:pt x="1254" y="91"/>
                  </a:moveTo>
                  <a:cubicBezTo>
                    <a:pt x="1254" y="91"/>
                    <a:pt x="1254" y="91"/>
                    <a:pt x="1255" y="90"/>
                  </a:cubicBezTo>
                  <a:cubicBezTo>
                    <a:pt x="1254" y="90"/>
                    <a:pt x="1254" y="90"/>
                    <a:pt x="1254" y="91"/>
                  </a:cubicBezTo>
                  <a:close/>
                  <a:moveTo>
                    <a:pt x="1417" y="91"/>
                  </a:moveTo>
                  <a:cubicBezTo>
                    <a:pt x="1417" y="91"/>
                    <a:pt x="1417" y="90"/>
                    <a:pt x="1417" y="90"/>
                  </a:cubicBezTo>
                  <a:cubicBezTo>
                    <a:pt x="1417" y="91"/>
                    <a:pt x="1417" y="91"/>
                    <a:pt x="1417" y="91"/>
                  </a:cubicBezTo>
                  <a:close/>
                  <a:moveTo>
                    <a:pt x="660" y="60"/>
                  </a:moveTo>
                  <a:cubicBezTo>
                    <a:pt x="660" y="60"/>
                    <a:pt x="660" y="60"/>
                    <a:pt x="660" y="60"/>
                  </a:cubicBezTo>
                  <a:cubicBezTo>
                    <a:pt x="660" y="60"/>
                    <a:pt x="660" y="60"/>
                    <a:pt x="660" y="60"/>
                  </a:cubicBezTo>
                  <a:close/>
                  <a:moveTo>
                    <a:pt x="1670" y="91"/>
                  </a:moveTo>
                  <a:cubicBezTo>
                    <a:pt x="1670" y="91"/>
                    <a:pt x="1670" y="91"/>
                    <a:pt x="1670" y="90"/>
                  </a:cubicBezTo>
                  <a:cubicBezTo>
                    <a:pt x="1670" y="91"/>
                    <a:pt x="1670" y="91"/>
                    <a:pt x="1670" y="91"/>
                  </a:cubicBezTo>
                  <a:close/>
                  <a:moveTo>
                    <a:pt x="633" y="91"/>
                  </a:moveTo>
                  <a:cubicBezTo>
                    <a:pt x="633" y="91"/>
                    <a:pt x="633" y="91"/>
                    <a:pt x="633" y="91"/>
                  </a:cubicBezTo>
                  <a:cubicBezTo>
                    <a:pt x="633" y="91"/>
                    <a:pt x="633" y="91"/>
                    <a:pt x="633" y="91"/>
                  </a:cubicBezTo>
                  <a:close/>
                  <a:moveTo>
                    <a:pt x="663" y="91"/>
                  </a:moveTo>
                  <a:cubicBezTo>
                    <a:pt x="664" y="91"/>
                    <a:pt x="664" y="91"/>
                    <a:pt x="664" y="91"/>
                  </a:cubicBezTo>
                  <a:cubicBezTo>
                    <a:pt x="664" y="91"/>
                    <a:pt x="664" y="91"/>
                    <a:pt x="663" y="91"/>
                  </a:cubicBezTo>
                  <a:close/>
                  <a:moveTo>
                    <a:pt x="793" y="91"/>
                  </a:moveTo>
                  <a:cubicBezTo>
                    <a:pt x="794" y="91"/>
                    <a:pt x="794" y="91"/>
                    <a:pt x="794" y="91"/>
                  </a:cubicBezTo>
                  <a:cubicBezTo>
                    <a:pt x="794" y="91"/>
                    <a:pt x="793" y="91"/>
                    <a:pt x="793" y="91"/>
                  </a:cubicBezTo>
                  <a:close/>
                  <a:moveTo>
                    <a:pt x="984" y="91"/>
                  </a:moveTo>
                  <a:cubicBezTo>
                    <a:pt x="984" y="91"/>
                    <a:pt x="984" y="91"/>
                    <a:pt x="984" y="91"/>
                  </a:cubicBezTo>
                  <a:cubicBezTo>
                    <a:pt x="984" y="91"/>
                    <a:pt x="984" y="91"/>
                    <a:pt x="984" y="91"/>
                  </a:cubicBezTo>
                  <a:close/>
                  <a:moveTo>
                    <a:pt x="1499" y="10"/>
                  </a:moveTo>
                  <a:cubicBezTo>
                    <a:pt x="1499" y="10"/>
                    <a:pt x="1499" y="10"/>
                    <a:pt x="1500" y="10"/>
                  </a:cubicBezTo>
                  <a:cubicBezTo>
                    <a:pt x="1499" y="10"/>
                    <a:pt x="1499" y="10"/>
                    <a:pt x="1499" y="10"/>
                  </a:cubicBezTo>
                  <a:close/>
                  <a:moveTo>
                    <a:pt x="1035" y="91"/>
                  </a:moveTo>
                  <a:cubicBezTo>
                    <a:pt x="1035" y="91"/>
                    <a:pt x="1035" y="91"/>
                    <a:pt x="1035" y="91"/>
                  </a:cubicBezTo>
                  <a:cubicBezTo>
                    <a:pt x="1035" y="91"/>
                    <a:pt x="1035" y="91"/>
                    <a:pt x="1035" y="91"/>
                  </a:cubicBezTo>
                  <a:close/>
                  <a:moveTo>
                    <a:pt x="1050" y="91"/>
                  </a:moveTo>
                  <a:cubicBezTo>
                    <a:pt x="1050" y="91"/>
                    <a:pt x="1051" y="91"/>
                    <a:pt x="1051" y="91"/>
                  </a:cubicBezTo>
                  <a:cubicBezTo>
                    <a:pt x="1051" y="91"/>
                    <a:pt x="1050" y="91"/>
                    <a:pt x="1050" y="91"/>
                  </a:cubicBezTo>
                  <a:close/>
                  <a:moveTo>
                    <a:pt x="1075" y="91"/>
                  </a:moveTo>
                  <a:cubicBezTo>
                    <a:pt x="1076" y="91"/>
                    <a:pt x="1076" y="91"/>
                    <a:pt x="1076" y="91"/>
                  </a:cubicBezTo>
                  <a:cubicBezTo>
                    <a:pt x="1076" y="91"/>
                    <a:pt x="1075" y="91"/>
                    <a:pt x="1075" y="91"/>
                  </a:cubicBezTo>
                  <a:close/>
                  <a:moveTo>
                    <a:pt x="654" y="40"/>
                  </a:moveTo>
                  <a:cubicBezTo>
                    <a:pt x="653" y="40"/>
                    <a:pt x="653" y="40"/>
                    <a:pt x="653" y="41"/>
                  </a:cubicBezTo>
                  <a:cubicBezTo>
                    <a:pt x="654" y="40"/>
                    <a:pt x="654" y="40"/>
                    <a:pt x="654" y="40"/>
                  </a:cubicBezTo>
                  <a:close/>
                  <a:moveTo>
                    <a:pt x="1228" y="91"/>
                  </a:moveTo>
                  <a:cubicBezTo>
                    <a:pt x="1228" y="91"/>
                    <a:pt x="1228" y="91"/>
                    <a:pt x="1229" y="91"/>
                  </a:cubicBezTo>
                  <a:cubicBezTo>
                    <a:pt x="1229" y="91"/>
                    <a:pt x="1228" y="91"/>
                    <a:pt x="1228" y="91"/>
                  </a:cubicBezTo>
                  <a:close/>
                  <a:moveTo>
                    <a:pt x="1253" y="91"/>
                  </a:moveTo>
                  <a:cubicBezTo>
                    <a:pt x="1253" y="91"/>
                    <a:pt x="1254" y="91"/>
                    <a:pt x="1254" y="91"/>
                  </a:cubicBezTo>
                  <a:cubicBezTo>
                    <a:pt x="1254" y="91"/>
                    <a:pt x="1253" y="91"/>
                    <a:pt x="1253" y="91"/>
                  </a:cubicBezTo>
                  <a:close/>
                  <a:moveTo>
                    <a:pt x="1683" y="91"/>
                  </a:moveTo>
                  <a:cubicBezTo>
                    <a:pt x="1683" y="91"/>
                    <a:pt x="1683" y="91"/>
                    <a:pt x="1683" y="91"/>
                  </a:cubicBezTo>
                  <a:cubicBezTo>
                    <a:pt x="1683" y="91"/>
                    <a:pt x="1683" y="91"/>
                    <a:pt x="1683" y="91"/>
                  </a:cubicBezTo>
                  <a:close/>
                  <a:moveTo>
                    <a:pt x="606" y="40"/>
                  </a:moveTo>
                  <a:cubicBezTo>
                    <a:pt x="606" y="40"/>
                    <a:pt x="606" y="41"/>
                    <a:pt x="607" y="41"/>
                  </a:cubicBezTo>
                  <a:cubicBezTo>
                    <a:pt x="607" y="40"/>
                    <a:pt x="607" y="40"/>
                    <a:pt x="606" y="40"/>
                  </a:cubicBezTo>
                  <a:close/>
                  <a:moveTo>
                    <a:pt x="586" y="91"/>
                  </a:moveTo>
                  <a:cubicBezTo>
                    <a:pt x="586" y="91"/>
                    <a:pt x="585" y="91"/>
                    <a:pt x="585" y="92"/>
                  </a:cubicBezTo>
                  <a:cubicBezTo>
                    <a:pt x="586" y="92"/>
                    <a:pt x="586" y="91"/>
                    <a:pt x="586" y="91"/>
                  </a:cubicBezTo>
                  <a:close/>
                  <a:moveTo>
                    <a:pt x="664" y="91"/>
                  </a:moveTo>
                  <a:cubicBezTo>
                    <a:pt x="664" y="91"/>
                    <a:pt x="665" y="91"/>
                    <a:pt x="665" y="91"/>
                  </a:cubicBezTo>
                  <a:cubicBezTo>
                    <a:pt x="665" y="91"/>
                    <a:pt x="664" y="91"/>
                    <a:pt x="664" y="91"/>
                  </a:cubicBezTo>
                  <a:close/>
                  <a:moveTo>
                    <a:pt x="698" y="91"/>
                  </a:moveTo>
                  <a:cubicBezTo>
                    <a:pt x="698" y="91"/>
                    <a:pt x="698" y="91"/>
                    <a:pt x="698" y="92"/>
                  </a:cubicBezTo>
                  <a:cubicBezTo>
                    <a:pt x="698" y="92"/>
                    <a:pt x="698" y="91"/>
                    <a:pt x="698" y="91"/>
                  </a:cubicBezTo>
                  <a:close/>
                  <a:moveTo>
                    <a:pt x="602" y="61"/>
                  </a:moveTo>
                  <a:cubicBezTo>
                    <a:pt x="603" y="60"/>
                    <a:pt x="602" y="60"/>
                    <a:pt x="602" y="60"/>
                  </a:cubicBezTo>
                  <a:cubicBezTo>
                    <a:pt x="602" y="60"/>
                    <a:pt x="602" y="61"/>
                    <a:pt x="602" y="61"/>
                  </a:cubicBezTo>
                  <a:close/>
                  <a:moveTo>
                    <a:pt x="769" y="91"/>
                  </a:moveTo>
                  <a:cubicBezTo>
                    <a:pt x="769" y="91"/>
                    <a:pt x="769" y="91"/>
                    <a:pt x="769" y="91"/>
                  </a:cubicBezTo>
                  <a:cubicBezTo>
                    <a:pt x="769" y="91"/>
                    <a:pt x="769" y="91"/>
                    <a:pt x="769" y="91"/>
                  </a:cubicBezTo>
                  <a:close/>
                  <a:moveTo>
                    <a:pt x="793" y="91"/>
                  </a:moveTo>
                  <a:cubicBezTo>
                    <a:pt x="793" y="91"/>
                    <a:pt x="793" y="91"/>
                    <a:pt x="793" y="91"/>
                  </a:cubicBezTo>
                  <a:cubicBezTo>
                    <a:pt x="793" y="91"/>
                    <a:pt x="793" y="91"/>
                    <a:pt x="793" y="91"/>
                  </a:cubicBezTo>
                  <a:close/>
                  <a:moveTo>
                    <a:pt x="985" y="91"/>
                  </a:moveTo>
                  <a:cubicBezTo>
                    <a:pt x="985" y="91"/>
                    <a:pt x="985" y="91"/>
                    <a:pt x="985" y="91"/>
                  </a:cubicBezTo>
                  <a:cubicBezTo>
                    <a:pt x="985" y="91"/>
                    <a:pt x="985" y="91"/>
                    <a:pt x="985" y="91"/>
                  </a:cubicBezTo>
                  <a:close/>
                  <a:moveTo>
                    <a:pt x="1536" y="10"/>
                  </a:moveTo>
                  <a:cubicBezTo>
                    <a:pt x="1537" y="10"/>
                    <a:pt x="1537" y="10"/>
                    <a:pt x="1537" y="10"/>
                  </a:cubicBezTo>
                  <a:cubicBezTo>
                    <a:pt x="1537" y="10"/>
                    <a:pt x="1537" y="10"/>
                    <a:pt x="1536" y="10"/>
                  </a:cubicBezTo>
                  <a:close/>
                  <a:moveTo>
                    <a:pt x="1075" y="91"/>
                  </a:moveTo>
                  <a:cubicBezTo>
                    <a:pt x="1075" y="91"/>
                    <a:pt x="1075" y="91"/>
                    <a:pt x="1075" y="91"/>
                  </a:cubicBezTo>
                  <a:cubicBezTo>
                    <a:pt x="1075" y="91"/>
                    <a:pt x="1075" y="91"/>
                    <a:pt x="1075" y="91"/>
                  </a:cubicBezTo>
                  <a:close/>
                  <a:moveTo>
                    <a:pt x="1670" y="10"/>
                  </a:moveTo>
                  <a:cubicBezTo>
                    <a:pt x="1671" y="10"/>
                    <a:pt x="1671" y="10"/>
                    <a:pt x="1671" y="10"/>
                  </a:cubicBezTo>
                  <a:cubicBezTo>
                    <a:pt x="1671" y="10"/>
                    <a:pt x="1671" y="10"/>
                    <a:pt x="1670" y="10"/>
                  </a:cubicBezTo>
                  <a:close/>
                  <a:moveTo>
                    <a:pt x="1252" y="91"/>
                  </a:moveTo>
                  <a:cubicBezTo>
                    <a:pt x="1253" y="91"/>
                    <a:pt x="1253" y="91"/>
                    <a:pt x="1253" y="91"/>
                  </a:cubicBezTo>
                  <a:cubicBezTo>
                    <a:pt x="1253" y="91"/>
                    <a:pt x="1253" y="91"/>
                    <a:pt x="1252" y="91"/>
                  </a:cubicBezTo>
                  <a:close/>
                  <a:moveTo>
                    <a:pt x="1705" y="10"/>
                  </a:moveTo>
                  <a:cubicBezTo>
                    <a:pt x="1705" y="10"/>
                    <a:pt x="1705" y="10"/>
                    <a:pt x="1705" y="10"/>
                  </a:cubicBezTo>
                  <a:cubicBezTo>
                    <a:pt x="1705" y="10"/>
                    <a:pt x="1705" y="10"/>
                    <a:pt x="1705" y="10"/>
                  </a:cubicBezTo>
                  <a:close/>
                  <a:moveTo>
                    <a:pt x="1670" y="92"/>
                  </a:moveTo>
                  <a:cubicBezTo>
                    <a:pt x="1670" y="91"/>
                    <a:pt x="1670" y="91"/>
                    <a:pt x="1670" y="91"/>
                  </a:cubicBezTo>
                  <a:cubicBezTo>
                    <a:pt x="1670" y="91"/>
                    <a:pt x="1670" y="92"/>
                    <a:pt x="1670" y="92"/>
                  </a:cubicBezTo>
                  <a:close/>
                  <a:moveTo>
                    <a:pt x="615" y="92"/>
                  </a:moveTo>
                  <a:cubicBezTo>
                    <a:pt x="615" y="92"/>
                    <a:pt x="615" y="91"/>
                    <a:pt x="614" y="91"/>
                  </a:cubicBezTo>
                  <a:cubicBezTo>
                    <a:pt x="614" y="92"/>
                    <a:pt x="614" y="92"/>
                    <a:pt x="615" y="92"/>
                  </a:cubicBezTo>
                  <a:close/>
                  <a:moveTo>
                    <a:pt x="665" y="91"/>
                  </a:moveTo>
                  <a:cubicBezTo>
                    <a:pt x="665" y="92"/>
                    <a:pt x="665" y="92"/>
                    <a:pt x="666" y="92"/>
                  </a:cubicBezTo>
                  <a:cubicBezTo>
                    <a:pt x="665" y="91"/>
                    <a:pt x="665" y="91"/>
                    <a:pt x="665" y="91"/>
                  </a:cubicBezTo>
                  <a:close/>
                  <a:moveTo>
                    <a:pt x="685" y="92"/>
                  </a:moveTo>
                  <a:cubicBezTo>
                    <a:pt x="685" y="92"/>
                    <a:pt x="685" y="92"/>
                    <a:pt x="685" y="91"/>
                  </a:cubicBezTo>
                  <a:cubicBezTo>
                    <a:pt x="685" y="91"/>
                    <a:pt x="685" y="92"/>
                    <a:pt x="685" y="92"/>
                  </a:cubicBezTo>
                  <a:close/>
                  <a:moveTo>
                    <a:pt x="548" y="11"/>
                  </a:moveTo>
                  <a:cubicBezTo>
                    <a:pt x="548" y="11"/>
                    <a:pt x="548" y="11"/>
                    <a:pt x="549" y="10"/>
                  </a:cubicBezTo>
                  <a:cubicBezTo>
                    <a:pt x="548" y="10"/>
                    <a:pt x="548" y="10"/>
                    <a:pt x="548" y="11"/>
                  </a:cubicBezTo>
                  <a:close/>
                  <a:moveTo>
                    <a:pt x="600" y="55"/>
                  </a:moveTo>
                  <a:cubicBezTo>
                    <a:pt x="600" y="54"/>
                    <a:pt x="600" y="54"/>
                    <a:pt x="600" y="54"/>
                  </a:cubicBezTo>
                  <a:cubicBezTo>
                    <a:pt x="600" y="54"/>
                    <a:pt x="600" y="54"/>
                    <a:pt x="600" y="55"/>
                  </a:cubicBezTo>
                  <a:close/>
                  <a:moveTo>
                    <a:pt x="769" y="91"/>
                  </a:moveTo>
                  <a:cubicBezTo>
                    <a:pt x="769" y="92"/>
                    <a:pt x="770" y="92"/>
                    <a:pt x="770" y="92"/>
                  </a:cubicBezTo>
                  <a:cubicBezTo>
                    <a:pt x="770" y="91"/>
                    <a:pt x="770" y="91"/>
                    <a:pt x="769" y="91"/>
                  </a:cubicBezTo>
                  <a:close/>
                  <a:moveTo>
                    <a:pt x="792" y="92"/>
                  </a:moveTo>
                  <a:cubicBezTo>
                    <a:pt x="792" y="92"/>
                    <a:pt x="792" y="92"/>
                    <a:pt x="792" y="91"/>
                  </a:cubicBezTo>
                  <a:cubicBezTo>
                    <a:pt x="792" y="91"/>
                    <a:pt x="792" y="91"/>
                    <a:pt x="792" y="92"/>
                  </a:cubicBezTo>
                  <a:close/>
                  <a:moveTo>
                    <a:pt x="977" y="11"/>
                  </a:moveTo>
                  <a:cubicBezTo>
                    <a:pt x="977" y="11"/>
                    <a:pt x="977" y="11"/>
                    <a:pt x="977" y="10"/>
                  </a:cubicBezTo>
                  <a:cubicBezTo>
                    <a:pt x="977" y="10"/>
                    <a:pt x="977" y="10"/>
                    <a:pt x="977" y="11"/>
                  </a:cubicBezTo>
                  <a:close/>
                  <a:moveTo>
                    <a:pt x="1352" y="11"/>
                  </a:moveTo>
                  <a:cubicBezTo>
                    <a:pt x="1352" y="11"/>
                    <a:pt x="1352" y="11"/>
                    <a:pt x="1352" y="10"/>
                  </a:cubicBezTo>
                  <a:cubicBezTo>
                    <a:pt x="1352" y="10"/>
                    <a:pt x="1352" y="10"/>
                    <a:pt x="1352" y="11"/>
                  </a:cubicBezTo>
                  <a:close/>
                  <a:moveTo>
                    <a:pt x="1051" y="91"/>
                  </a:moveTo>
                  <a:cubicBezTo>
                    <a:pt x="1052" y="92"/>
                    <a:pt x="1052" y="92"/>
                    <a:pt x="1052" y="92"/>
                  </a:cubicBezTo>
                  <a:cubicBezTo>
                    <a:pt x="1052" y="91"/>
                    <a:pt x="1052" y="91"/>
                    <a:pt x="1051" y="91"/>
                  </a:cubicBezTo>
                  <a:close/>
                  <a:moveTo>
                    <a:pt x="1074" y="92"/>
                  </a:moveTo>
                  <a:cubicBezTo>
                    <a:pt x="1074" y="92"/>
                    <a:pt x="1074" y="92"/>
                    <a:pt x="1075" y="91"/>
                  </a:cubicBezTo>
                  <a:cubicBezTo>
                    <a:pt x="1074" y="91"/>
                    <a:pt x="1074" y="91"/>
                    <a:pt x="1074" y="92"/>
                  </a:cubicBezTo>
                  <a:close/>
                  <a:moveTo>
                    <a:pt x="1202" y="92"/>
                  </a:moveTo>
                  <a:cubicBezTo>
                    <a:pt x="1202" y="92"/>
                    <a:pt x="1202" y="92"/>
                    <a:pt x="1202" y="92"/>
                  </a:cubicBezTo>
                  <a:cubicBezTo>
                    <a:pt x="1202" y="91"/>
                    <a:pt x="1202" y="91"/>
                    <a:pt x="1202" y="92"/>
                  </a:cubicBezTo>
                  <a:close/>
                  <a:moveTo>
                    <a:pt x="1229" y="91"/>
                  </a:moveTo>
                  <a:cubicBezTo>
                    <a:pt x="1229" y="92"/>
                    <a:pt x="1229" y="92"/>
                    <a:pt x="1230" y="92"/>
                  </a:cubicBezTo>
                  <a:cubicBezTo>
                    <a:pt x="1230" y="91"/>
                    <a:pt x="1229" y="91"/>
                    <a:pt x="1229" y="91"/>
                  </a:cubicBezTo>
                  <a:close/>
                  <a:moveTo>
                    <a:pt x="1387" y="10"/>
                  </a:moveTo>
                  <a:cubicBezTo>
                    <a:pt x="1387" y="11"/>
                    <a:pt x="1387" y="11"/>
                    <a:pt x="1388" y="11"/>
                  </a:cubicBezTo>
                  <a:cubicBezTo>
                    <a:pt x="1388" y="10"/>
                    <a:pt x="1387" y="10"/>
                    <a:pt x="1387" y="10"/>
                  </a:cubicBezTo>
                  <a:close/>
                  <a:moveTo>
                    <a:pt x="1418" y="92"/>
                  </a:moveTo>
                  <a:cubicBezTo>
                    <a:pt x="1418" y="92"/>
                    <a:pt x="1418" y="92"/>
                    <a:pt x="1417" y="91"/>
                  </a:cubicBezTo>
                  <a:cubicBezTo>
                    <a:pt x="1417" y="92"/>
                    <a:pt x="1417" y="92"/>
                    <a:pt x="1418" y="92"/>
                  </a:cubicBezTo>
                  <a:close/>
                  <a:moveTo>
                    <a:pt x="1683" y="91"/>
                  </a:moveTo>
                  <a:cubicBezTo>
                    <a:pt x="1683" y="92"/>
                    <a:pt x="1683" y="92"/>
                    <a:pt x="1684" y="92"/>
                  </a:cubicBezTo>
                  <a:cubicBezTo>
                    <a:pt x="1684" y="92"/>
                    <a:pt x="1684" y="92"/>
                    <a:pt x="1683" y="91"/>
                  </a:cubicBezTo>
                  <a:close/>
                  <a:moveTo>
                    <a:pt x="635" y="61"/>
                  </a:moveTo>
                  <a:cubicBezTo>
                    <a:pt x="635" y="61"/>
                    <a:pt x="635" y="60"/>
                    <a:pt x="635" y="60"/>
                  </a:cubicBezTo>
                  <a:cubicBezTo>
                    <a:pt x="635" y="60"/>
                    <a:pt x="635" y="61"/>
                    <a:pt x="635" y="61"/>
                  </a:cubicBezTo>
                  <a:close/>
                  <a:moveTo>
                    <a:pt x="633" y="92"/>
                  </a:moveTo>
                  <a:cubicBezTo>
                    <a:pt x="633" y="92"/>
                    <a:pt x="633" y="92"/>
                    <a:pt x="633" y="92"/>
                  </a:cubicBezTo>
                  <a:cubicBezTo>
                    <a:pt x="633" y="92"/>
                    <a:pt x="633" y="92"/>
                    <a:pt x="633" y="92"/>
                  </a:cubicBezTo>
                  <a:close/>
                  <a:moveTo>
                    <a:pt x="666" y="92"/>
                  </a:moveTo>
                  <a:cubicBezTo>
                    <a:pt x="666" y="92"/>
                    <a:pt x="666" y="92"/>
                    <a:pt x="667" y="92"/>
                  </a:cubicBezTo>
                  <a:cubicBezTo>
                    <a:pt x="666" y="92"/>
                    <a:pt x="666" y="92"/>
                    <a:pt x="666" y="92"/>
                  </a:cubicBezTo>
                  <a:close/>
                  <a:moveTo>
                    <a:pt x="698" y="92"/>
                  </a:moveTo>
                  <a:cubicBezTo>
                    <a:pt x="698" y="92"/>
                    <a:pt x="698" y="92"/>
                    <a:pt x="698" y="92"/>
                  </a:cubicBezTo>
                  <a:cubicBezTo>
                    <a:pt x="698" y="92"/>
                    <a:pt x="698" y="92"/>
                    <a:pt x="698" y="92"/>
                  </a:cubicBezTo>
                  <a:close/>
                  <a:moveTo>
                    <a:pt x="729" y="92"/>
                  </a:moveTo>
                  <a:cubicBezTo>
                    <a:pt x="729" y="92"/>
                    <a:pt x="729" y="92"/>
                    <a:pt x="729" y="92"/>
                  </a:cubicBezTo>
                  <a:cubicBezTo>
                    <a:pt x="729" y="92"/>
                    <a:pt x="729" y="92"/>
                    <a:pt x="729" y="92"/>
                  </a:cubicBezTo>
                  <a:close/>
                  <a:moveTo>
                    <a:pt x="741" y="92"/>
                  </a:moveTo>
                  <a:cubicBezTo>
                    <a:pt x="741" y="92"/>
                    <a:pt x="742" y="92"/>
                    <a:pt x="742" y="92"/>
                  </a:cubicBezTo>
                  <a:cubicBezTo>
                    <a:pt x="741" y="92"/>
                    <a:pt x="741" y="92"/>
                    <a:pt x="741" y="92"/>
                  </a:cubicBezTo>
                  <a:close/>
                  <a:moveTo>
                    <a:pt x="770" y="92"/>
                  </a:moveTo>
                  <a:cubicBezTo>
                    <a:pt x="770" y="92"/>
                    <a:pt x="770" y="92"/>
                    <a:pt x="771" y="92"/>
                  </a:cubicBezTo>
                  <a:cubicBezTo>
                    <a:pt x="770" y="92"/>
                    <a:pt x="770" y="92"/>
                    <a:pt x="770" y="92"/>
                  </a:cubicBezTo>
                  <a:close/>
                  <a:moveTo>
                    <a:pt x="1290" y="55"/>
                  </a:moveTo>
                  <a:cubicBezTo>
                    <a:pt x="1290" y="55"/>
                    <a:pt x="1290" y="55"/>
                    <a:pt x="1290" y="56"/>
                  </a:cubicBezTo>
                  <a:cubicBezTo>
                    <a:pt x="1290" y="55"/>
                    <a:pt x="1290" y="55"/>
                    <a:pt x="1290" y="55"/>
                  </a:cubicBezTo>
                  <a:close/>
                  <a:moveTo>
                    <a:pt x="646" y="60"/>
                  </a:moveTo>
                  <a:cubicBezTo>
                    <a:pt x="645" y="60"/>
                    <a:pt x="645" y="60"/>
                    <a:pt x="645" y="61"/>
                  </a:cubicBezTo>
                  <a:cubicBezTo>
                    <a:pt x="646" y="61"/>
                    <a:pt x="646" y="60"/>
                    <a:pt x="646" y="60"/>
                  </a:cubicBezTo>
                  <a:close/>
                  <a:moveTo>
                    <a:pt x="675" y="60"/>
                  </a:moveTo>
                  <a:cubicBezTo>
                    <a:pt x="675" y="60"/>
                    <a:pt x="675" y="60"/>
                    <a:pt x="676" y="60"/>
                  </a:cubicBezTo>
                  <a:cubicBezTo>
                    <a:pt x="675" y="60"/>
                    <a:pt x="675" y="60"/>
                    <a:pt x="675" y="60"/>
                  </a:cubicBezTo>
                  <a:close/>
                  <a:moveTo>
                    <a:pt x="1036" y="92"/>
                  </a:moveTo>
                  <a:cubicBezTo>
                    <a:pt x="1036" y="92"/>
                    <a:pt x="1036" y="92"/>
                    <a:pt x="1036" y="92"/>
                  </a:cubicBezTo>
                  <a:cubicBezTo>
                    <a:pt x="1036" y="92"/>
                    <a:pt x="1036" y="92"/>
                    <a:pt x="1036" y="92"/>
                  </a:cubicBezTo>
                  <a:close/>
                  <a:moveTo>
                    <a:pt x="1052" y="92"/>
                  </a:moveTo>
                  <a:cubicBezTo>
                    <a:pt x="1052" y="92"/>
                    <a:pt x="1053" y="92"/>
                    <a:pt x="1053" y="92"/>
                  </a:cubicBezTo>
                  <a:cubicBezTo>
                    <a:pt x="1053" y="92"/>
                    <a:pt x="1053" y="92"/>
                    <a:pt x="1052" y="92"/>
                  </a:cubicBezTo>
                  <a:close/>
                  <a:moveTo>
                    <a:pt x="1073" y="92"/>
                  </a:moveTo>
                  <a:cubicBezTo>
                    <a:pt x="1073" y="92"/>
                    <a:pt x="1073" y="92"/>
                    <a:pt x="1074" y="92"/>
                  </a:cubicBezTo>
                  <a:cubicBezTo>
                    <a:pt x="1073" y="92"/>
                    <a:pt x="1073" y="92"/>
                    <a:pt x="1073" y="92"/>
                  </a:cubicBezTo>
                  <a:close/>
                  <a:moveTo>
                    <a:pt x="803" y="49"/>
                  </a:moveTo>
                  <a:cubicBezTo>
                    <a:pt x="803" y="49"/>
                    <a:pt x="803" y="49"/>
                    <a:pt x="803" y="49"/>
                  </a:cubicBezTo>
                  <a:cubicBezTo>
                    <a:pt x="803" y="49"/>
                    <a:pt x="803" y="49"/>
                    <a:pt x="803" y="49"/>
                  </a:cubicBezTo>
                  <a:close/>
                  <a:moveTo>
                    <a:pt x="1214" y="92"/>
                  </a:moveTo>
                  <a:cubicBezTo>
                    <a:pt x="1214" y="92"/>
                    <a:pt x="1214" y="92"/>
                    <a:pt x="1213" y="92"/>
                  </a:cubicBezTo>
                  <a:cubicBezTo>
                    <a:pt x="1213" y="92"/>
                    <a:pt x="1214" y="92"/>
                    <a:pt x="1214" y="92"/>
                  </a:cubicBezTo>
                  <a:close/>
                  <a:moveTo>
                    <a:pt x="1230" y="92"/>
                  </a:moveTo>
                  <a:cubicBezTo>
                    <a:pt x="1230" y="92"/>
                    <a:pt x="1230" y="92"/>
                    <a:pt x="1231" y="92"/>
                  </a:cubicBezTo>
                  <a:cubicBezTo>
                    <a:pt x="1231" y="92"/>
                    <a:pt x="1230" y="92"/>
                    <a:pt x="1230" y="92"/>
                  </a:cubicBezTo>
                  <a:close/>
                  <a:moveTo>
                    <a:pt x="1251" y="92"/>
                  </a:moveTo>
                  <a:cubicBezTo>
                    <a:pt x="1251" y="92"/>
                    <a:pt x="1251" y="92"/>
                    <a:pt x="1251" y="92"/>
                  </a:cubicBezTo>
                  <a:cubicBezTo>
                    <a:pt x="1251" y="92"/>
                    <a:pt x="1251" y="92"/>
                    <a:pt x="1251" y="92"/>
                  </a:cubicBezTo>
                  <a:close/>
                  <a:moveTo>
                    <a:pt x="1462" y="92"/>
                  </a:moveTo>
                  <a:cubicBezTo>
                    <a:pt x="1461" y="92"/>
                    <a:pt x="1461" y="92"/>
                    <a:pt x="1461" y="92"/>
                  </a:cubicBezTo>
                  <a:cubicBezTo>
                    <a:pt x="1462" y="92"/>
                    <a:pt x="1462" y="92"/>
                    <a:pt x="1462" y="92"/>
                  </a:cubicBezTo>
                  <a:close/>
                  <a:moveTo>
                    <a:pt x="637" y="54"/>
                  </a:moveTo>
                  <a:cubicBezTo>
                    <a:pt x="637" y="54"/>
                    <a:pt x="637" y="54"/>
                    <a:pt x="637" y="53"/>
                  </a:cubicBezTo>
                  <a:cubicBezTo>
                    <a:pt x="637" y="54"/>
                    <a:pt x="637" y="54"/>
                    <a:pt x="637" y="54"/>
                  </a:cubicBezTo>
                  <a:close/>
                  <a:moveTo>
                    <a:pt x="572" y="53"/>
                  </a:moveTo>
                  <a:cubicBezTo>
                    <a:pt x="572" y="54"/>
                    <a:pt x="573" y="54"/>
                    <a:pt x="573" y="54"/>
                  </a:cubicBezTo>
                  <a:cubicBezTo>
                    <a:pt x="573" y="54"/>
                    <a:pt x="573" y="53"/>
                    <a:pt x="572" y="53"/>
                  </a:cubicBezTo>
                  <a:close/>
                  <a:moveTo>
                    <a:pt x="615" y="93"/>
                  </a:moveTo>
                  <a:cubicBezTo>
                    <a:pt x="615" y="93"/>
                    <a:pt x="615" y="92"/>
                    <a:pt x="615" y="92"/>
                  </a:cubicBezTo>
                  <a:cubicBezTo>
                    <a:pt x="615" y="92"/>
                    <a:pt x="615" y="93"/>
                    <a:pt x="615" y="93"/>
                  </a:cubicBezTo>
                  <a:close/>
                  <a:moveTo>
                    <a:pt x="1498" y="11"/>
                  </a:moveTo>
                  <a:cubicBezTo>
                    <a:pt x="1499" y="11"/>
                    <a:pt x="1499" y="11"/>
                    <a:pt x="1499" y="10"/>
                  </a:cubicBezTo>
                  <a:cubicBezTo>
                    <a:pt x="1499" y="10"/>
                    <a:pt x="1498" y="10"/>
                    <a:pt x="1498" y="11"/>
                  </a:cubicBezTo>
                  <a:close/>
                  <a:moveTo>
                    <a:pt x="684" y="92"/>
                  </a:moveTo>
                  <a:cubicBezTo>
                    <a:pt x="684" y="92"/>
                    <a:pt x="684" y="92"/>
                    <a:pt x="684" y="92"/>
                  </a:cubicBezTo>
                  <a:cubicBezTo>
                    <a:pt x="684" y="92"/>
                    <a:pt x="684" y="92"/>
                    <a:pt x="684" y="92"/>
                  </a:cubicBezTo>
                  <a:close/>
                  <a:moveTo>
                    <a:pt x="740" y="93"/>
                  </a:moveTo>
                  <a:cubicBezTo>
                    <a:pt x="741" y="93"/>
                    <a:pt x="741" y="92"/>
                    <a:pt x="741" y="92"/>
                  </a:cubicBezTo>
                  <a:cubicBezTo>
                    <a:pt x="741" y="92"/>
                    <a:pt x="741" y="92"/>
                    <a:pt x="740" y="93"/>
                  </a:cubicBezTo>
                  <a:close/>
                  <a:moveTo>
                    <a:pt x="771" y="92"/>
                  </a:moveTo>
                  <a:cubicBezTo>
                    <a:pt x="771" y="92"/>
                    <a:pt x="771" y="92"/>
                    <a:pt x="772" y="92"/>
                  </a:cubicBezTo>
                  <a:cubicBezTo>
                    <a:pt x="771" y="92"/>
                    <a:pt x="771" y="92"/>
                    <a:pt x="771" y="92"/>
                  </a:cubicBezTo>
                  <a:close/>
                  <a:moveTo>
                    <a:pt x="1536" y="11"/>
                  </a:moveTo>
                  <a:cubicBezTo>
                    <a:pt x="1536" y="11"/>
                    <a:pt x="1536" y="11"/>
                    <a:pt x="1536" y="10"/>
                  </a:cubicBezTo>
                  <a:cubicBezTo>
                    <a:pt x="1536" y="10"/>
                    <a:pt x="1536" y="10"/>
                    <a:pt x="1536" y="11"/>
                  </a:cubicBezTo>
                  <a:close/>
                  <a:moveTo>
                    <a:pt x="1367" y="61"/>
                  </a:moveTo>
                  <a:cubicBezTo>
                    <a:pt x="1368" y="60"/>
                    <a:pt x="1368" y="60"/>
                    <a:pt x="1368" y="60"/>
                  </a:cubicBezTo>
                  <a:cubicBezTo>
                    <a:pt x="1368" y="60"/>
                    <a:pt x="1367" y="60"/>
                    <a:pt x="1367" y="61"/>
                  </a:cubicBezTo>
                  <a:close/>
                  <a:moveTo>
                    <a:pt x="1671" y="10"/>
                  </a:moveTo>
                  <a:cubicBezTo>
                    <a:pt x="1671" y="11"/>
                    <a:pt x="1672" y="11"/>
                    <a:pt x="1672" y="11"/>
                  </a:cubicBezTo>
                  <a:cubicBezTo>
                    <a:pt x="1672" y="10"/>
                    <a:pt x="1671" y="10"/>
                    <a:pt x="1671" y="10"/>
                  </a:cubicBezTo>
                  <a:close/>
                  <a:moveTo>
                    <a:pt x="1053" y="92"/>
                  </a:moveTo>
                  <a:cubicBezTo>
                    <a:pt x="1053" y="92"/>
                    <a:pt x="1053" y="92"/>
                    <a:pt x="1054" y="92"/>
                  </a:cubicBezTo>
                  <a:cubicBezTo>
                    <a:pt x="1053" y="92"/>
                    <a:pt x="1053" y="92"/>
                    <a:pt x="1053" y="92"/>
                  </a:cubicBezTo>
                  <a:close/>
                  <a:moveTo>
                    <a:pt x="1072" y="92"/>
                  </a:moveTo>
                  <a:cubicBezTo>
                    <a:pt x="1072" y="92"/>
                    <a:pt x="1072" y="92"/>
                    <a:pt x="1073" y="92"/>
                  </a:cubicBezTo>
                  <a:cubicBezTo>
                    <a:pt x="1072" y="92"/>
                    <a:pt x="1072" y="92"/>
                    <a:pt x="1072" y="92"/>
                  </a:cubicBezTo>
                  <a:close/>
                  <a:moveTo>
                    <a:pt x="1704" y="11"/>
                  </a:moveTo>
                  <a:cubicBezTo>
                    <a:pt x="1704" y="11"/>
                    <a:pt x="1704" y="11"/>
                    <a:pt x="1705" y="10"/>
                  </a:cubicBezTo>
                  <a:cubicBezTo>
                    <a:pt x="1704" y="10"/>
                    <a:pt x="1704" y="10"/>
                    <a:pt x="1704" y="11"/>
                  </a:cubicBezTo>
                  <a:close/>
                  <a:moveTo>
                    <a:pt x="1189" y="92"/>
                  </a:moveTo>
                  <a:cubicBezTo>
                    <a:pt x="1189" y="92"/>
                    <a:pt x="1189" y="93"/>
                    <a:pt x="1190" y="93"/>
                  </a:cubicBezTo>
                  <a:cubicBezTo>
                    <a:pt x="1190" y="92"/>
                    <a:pt x="1189" y="92"/>
                    <a:pt x="1189" y="92"/>
                  </a:cubicBezTo>
                  <a:close/>
                  <a:moveTo>
                    <a:pt x="1201" y="92"/>
                  </a:moveTo>
                  <a:cubicBezTo>
                    <a:pt x="1201" y="92"/>
                    <a:pt x="1201" y="92"/>
                    <a:pt x="1201" y="92"/>
                  </a:cubicBezTo>
                  <a:cubicBezTo>
                    <a:pt x="1201" y="92"/>
                    <a:pt x="1201" y="92"/>
                    <a:pt x="1201" y="92"/>
                  </a:cubicBezTo>
                  <a:close/>
                  <a:moveTo>
                    <a:pt x="1231" y="92"/>
                  </a:moveTo>
                  <a:cubicBezTo>
                    <a:pt x="1231" y="92"/>
                    <a:pt x="1231" y="92"/>
                    <a:pt x="1232" y="92"/>
                  </a:cubicBezTo>
                  <a:cubicBezTo>
                    <a:pt x="1231" y="92"/>
                    <a:pt x="1231" y="92"/>
                    <a:pt x="1231" y="92"/>
                  </a:cubicBezTo>
                  <a:close/>
                  <a:moveTo>
                    <a:pt x="1250" y="92"/>
                  </a:moveTo>
                  <a:cubicBezTo>
                    <a:pt x="1250" y="92"/>
                    <a:pt x="1250" y="92"/>
                    <a:pt x="1250" y="92"/>
                  </a:cubicBezTo>
                  <a:cubicBezTo>
                    <a:pt x="1250" y="92"/>
                    <a:pt x="1250" y="92"/>
                    <a:pt x="1250" y="92"/>
                  </a:cubicBezTo>
                  <a:close/>
                  <a:moveTo>
                    <a:pt x="1671" y="93"/>
                  </a:moveTo>
                  <a:cubicBezTo>
                    <a:pt x="1671" y="92"/>
                    <a:pt x="1671" y="92"/>
                    <a:pt x="1671" y="92"/>
                  </a:cubicBezTo>
                  <a:cubicBezTo>
                    <a:pt x="1670" y="92"/>
                    <a:pt x="1671" y="93"/>
                    <a:pt x="1671" y="93"/>
                  </a:cubicBezTo>
                  <a:close/>
                  <a:moveTo>
                    <a:pt x="1684" y="92"/>
                  </a:moveTo>
                  <a:cubicBezTo>
                    <a:pt x="1684" y="92"/>
                    <a:pt x="1684" y="93"/>
                    <a:pt x="1684" y="93"/>
                  </a:cubicBezTo>
                  <a:cubicBezTo>
                    <a:pt x="1684" y="93"/>
                    <a:pt x="1684" y="92"/>
                    <a:pt x="1684" y="92"/>
                  </a:cubicBezTo>
                  <a:close/>
                  <a:moveTo>
                    <a:pt x="585" y="92"/>
                  </a:moveTo>
                  <a:cubicBezTo>
                    <a:pt x="584" y="93"/>
                    <a:pt x="584" y="93"/>
                    <a:pt x="584" y="93"/>
                  </a:cubicBezTo>
                  <a:cubicBezTo>
                    <a:pt x="585" y="93"/>
                    <a:pt x="585" y="93"/>
                    <a:pt x="585" y="92"/>
                  </a:cubicBezTo>
                  <a:close/>
                  <a:moveTo>
                    <a:pt x="633" y="92"/>
                  </a:moveTo>
                  <a:cubicBezTo>
                    <a:pt x="633" y="93"/>
                    <a:pt x="632" y="93"/>
                    <a:pt x="632" y="93"/>
                  </a:cubicBezTo>
                  <a:cubicBezTo>
                    <a:pt x="633" y="93"/>
                    <a:pt x="633" y="93"/>
                    <a:pt x="633" y="92"/>
                  </a:cubicBezTo>
                  <a:close/>
                  <a:moveTo>
                    <a:pt x="1739" y="10"/>
                  </a:moveTo>
                  <a:cubicBezTo>
                    <a:pt x="1740" y="11"/>
                    <a:pt x="1740" y="11"/>
                    <a:pt x="1740" y="11"/>
                  </a:cubicBezTo>
                  <a:cubicBezTo>
                    <a:pt x="1740" y="10"/>
                    <a:pt x="1740" y="10"/>
                    <a:pt x="1739" y="10"/>
                  </a:cubicBezTo>
                  <a:close/>
                  <a:moveTo>
                    <a:pt x="683" y="93"/>
                  </a:moveTo>
                  <a:cubicBezTo>
                    <a:pt x="683" y="93"/>
                    <a:pt x="683" y="93"/>
                    <a:pt x="683" y="93"/>
                  </a:cubicBezTo>
                  <a:cubicBezTo>
                    <a:pt x="683" y="92"/>
                    <a:pt x="683" y="92"/>
                    <a:pt x="683" y="93"/>
                  </a:cubicBezTo>
                  <a:close/>
                  <a:moveTo>
                    <a:pt x="698" y="92"/>
                  </a:moveTo>
                  <a:cubicBezTo>
                    <a:pt x="697" y="93"/>
                    <a:pt x="697" y="93"/>
                    <a:pt x="697" y="93"/>
                  </a:cubicBezTo>
                  <a:cubicBezTo>
                    <a:pt x="697" y="93"/>
                    <a:pt x="698" y="93"/>
                    <a:pt x="698" y="92"/>
                  </a:cubicBezTo>
                  <a:close/>
                  <a:moveTo>
                    <a:pt x="976" y="11"/>
                  </a:moveTo>
                  <a:cubicBezTo>
                    <a:pt x="976" y="11"/>
                    <a:pt x="977" y="11"/>
                    <a:pt x="977" y="11"/>
                  </a:cubicBezTo>
                  <a:cubicBezTo>
                    <a:pt x="976" y="11"/>
                    <a:pt x="976" y="11"/>
                    <a:pt x="976" y="11"/>
                  </a:cubicBezTo>
                  <a:close/>
                  <a:moveTo>
                    <a:pt x="730" y="92"/>
                  </a:moveTo>
                  <a:cubicBezTo>
                    <a:pt x="730" y="93"/>
                    <a:pt x="730" y="93"/>
                    <a:pt x="730" y="93"/>
                  </a:cubicBezTo>
                  <a:cubicBezTo>
                    <a:pt x="730" y="93"/>
                    <a:pt x="730" y="92"/>
                    <a:pt x="730" y="92"/>
                  </a:cubicBezTo>
                  <a:close/>
                  <a:moveTo>
                    <a:pt x="740" y="93"/>
                  </a:moveTo>
                  <a:cubicBezTo>
                    <a:pt x="740" y="93"/>
                    <a:pt x="740" y="93"/>
                    <a:pt x="740" y="93"/>
                  </a:cubicBezTo>
                  <a:cubicBezTo>
                    <a:pt x="740" y="92"/>
                    <a:pt x="740" y="93"/>
                    <a:pt x="740" y="93"/>
                  </a:cubicBezTo>
                  <a:close/>
                  <a:moveTo>
                    <a:pt x="1290" y="56"/>
                  </a:moveTo>
                  <a:cubicBezTo>
                    <a:pt x="1289" y="56"/>
                    <a:pt x="1289" y="56"/>
                    <a:pt x="1289" y="57"/>
                  </a:cubicBezTo>
                  <a:cubicBezTo>
                    <a:pt x="1290" y="56"/>
                    <a:pt x="1290" y="56"/>
                    <a:pt x="1290" y="56"/>
                  </a:cubicBezTo>
                  <a:close/>
                  <a:moveTo>
                    <a:pt x="909" y="42"/>
                  </a:moveTo>
                  <a:cubicBezTo>
                    <a:pt x="909" y="42"/>
                    <a:pt x="909" y="43"/>
                    <a:pt x="909" y="43"/>
                  </a:cubicBezTo>
                  <a:cubicBezTo>
                    <a:pt x="909" y="42"/>
                    <a:pt x="909" y="42"/>
                    <a:pt x="909" y="42"/>
                  </a:cubicBezTo>
                  <a:close/>
                  <a:moveTo>
                    <a:pt x="1081" y="42"/>
                  </a:moveTo>
                  <a:cubicBezTo>
                    <a:pt x="1081" y="42"/>
                    <a:pt x="1082" y="43"/>
                    <a:pt x="1082" y="43"/>
                  </a:cubicBezTo>
                  <a:cubicBezTo>
                    <a:pt x="1082" y="42"/>
                    <a:pt x="1082" y="42"/>
                    <a:pt x="1081" y="42"/>
                  </a:cubicBezTo>
                  <a:close/>
                  <a:moveTo>
                    <a:pt x="609" y="48"/>
                  </a:moveTo>
                  <a:cubicBezTo>
                    <a:pt x="609" y="48"/>
                    <a:pt x="609" y="49"/>
                    <a:pt x="609" y="49"/>
                  </a:cubicBezTo>
                  <a:cubicBezTo>
                    <a:pt x="609" y="48"/>
                    <a:pt x="609" y="48"/>
                    <a:pt x="609" y="48"/>
                  </a:cubicBezTo>
                  <a:close/>
                  <a:moveTo>
                    <a:pt x="600" y="56"/>
                  </a:moveTo>
                  <a:cubicBezTo>
                    <a:pt x="600" y="55"/>
                    <a:pt x="600" y="55"/>
                    <a:pt x="600" y="55"/>
                  </a:cubicBezTo>
                  <a:cubicBezTo>
                    <a:pt x="600" y="55"/>
                    <a:pt x="600" y="55"/>
                    <a:pt x="600" y="56"/>
                  </a:cubicBezTo>
                  <a:close/>
                  <a:moveTo>
                    <a:pt x="1054" y="93"/>
                  </a:moveTo>
                  <a:cubicBezTo>
                    <a:pt x="1054" y="93"/>
                    <a:pt x="1054" y="93"/>
                    <a:pt x="1055" y="93"/>
                  </a:cubicBezTo>
                  <a:cubicBezTo>
                    <a:pt x="1054" y="92"/>
                    <a:pt x="1054" y="92"/>
                    <a:pt x="1054" y="93"/>
                  </a:cubicBezTo>
                  <a:close/>
                  <a:moveTo>
                    <a:pt x="1672" y="11"/>
                  </a:moveTo>
                  <a:cubicBezTo>
                    <a:pt x="1672" y="11"/>
                    <a:pt x="1672" y="11"/>
                    <a:pt x="1673" y="11"/>
                  </a:cubicBezTo>
                  <a:cubicBezTo>
                    <a:pt x="1672" y="11"/>
                    <a:pt x="1672" y="11"/>
                    <a:pt x="1672" y="11"/>
                  </a:cubicBezTo>
                  <a:close/>
                  <a:moveTo>
                    <a:pt x="1190" y="93"/>
                  </a:moveTo>
                  <a:cubicBezTo>
                    <a:pt x="1190" y="93"/>
                    <a:pt x="1190" y="93"/>
                    <a:pt x="1190" y="93"/>
                  </a:cubicBezTo>
                  <a:cubicBezTo>
                    <a:pt x="1190" y="93"/>
                    <a:pt x="1190" y="92"/>
                    <a:pt x="1190" y="93"/>
                  </a:cubicBezTo>
                  <a:close/>
                  <a:moveTo>
                    <a:pt x="1200" y="93"/>
                  </a:moveTo>
                  <a:cubicBezTo>
                    <a:pt x="1200" y="93"/>
                    <a:pt x="1200" y="93"/>
                    <a:pt x="1201" y="92"/>
                  </a:cubicBezTo>
                  <a:cubicBezTo>
                    <a:pt x="1200" y="92"/>
                    <a:pt x="1200" y="93"/>
                    <a:pt x="1200" y="93"/>
                  </a:cubicBezTo>
                  <a:close/>
                  <a:moveTo>
                    <a:pt x="1232" y="93"/>
                  </a:moveTo>
                  <a:cubicBezTo>
                    <a:pt x="1232" y="93"/>
                    <a:pt x="1232" y="93"/>
                    <a:pt x="1233" y="93"/>
                  </a:cubicBezTo>
                  <a:cubicBezTo>
                    <a:pt x="1232" y="92"/>
                    <a:pt x="1232" y="92"/>
                    <a:pt x="1232" y="93"/>
                  </a:cubicBezTo>
                  <a:close/>
                  <a:moveTo>
                    <a:pt x="547" y="11"/>
                  </a:moveTo>
                  <a:cubicBezTo>
                    <a:pt x="547" y="11"/>
                    <a:pt x="547" y="11"/>
                    <a:pt x="548" y="11"/>
                  </a:cubicBezTo>
                  <a:cubicBezTo>
                    <a:pt x="547" y="11"/>
                    <a:pt x="547" y="11"/>
                    <a:pt x="547" y="11"/>
                  </a:cubicBezTo>
                  <a:close/>
                  <a:moveTo>
                    <a:pt x="1671" y="56"/>
                  </a:moveTo>
                  <a:cubicBezTo>
                    <a:pt x="1671" y="56"/>
                    <a:pt x="1670" y="56"/>
                    <a:pt x="1670" y="56"/>
                  </a:cubicBezTo>
                  <a:cubicBezTo>
                    <a:pt x="1670" y="56"/>
                    <a:pt x="1671" y="56"/>
                    <a:pt x="1671" y="56"/>
                  </a:cubicBezTo>
                  <a:close/>
                  <a:moveTo>
                    <a:pt x="975" y="11"/>
                  </a:moveTo>
                  <a:cubicBezTo>
                    <a:pt x="976" y="11"/>
                    <a:pt x="976" y="11"/>
                    <a:pt x="976" y="11"/>
                  </a:cubicBezTo>
                  <a:cubicBezTo>
                    <a:pt x="976" y="11"/>
                    <a:pt x="975" y="11"/>
                    <a:pt x="975" y="11"/>
                  </a:cubicBezTo>
                  <a:close/>
                  <a:moveTo>
                    <a:pt x="1497" y="11"/>
                  </a:moveTo>
                  <a:cubicBezTo>
                    <a:pt x="1497" y="11"/>
                    <a:pt x="1498" y="11"/>
                    <a:pt x="1498" y="11"/>
                  </a:cubicBezTo>
                  <a:cubicBezTo>
                    <a:pt x="1498" y="11"/>
                    <a:pt x="1497" y="11"/>
                    <a:pt x="1497" y="11"/>
                  </a:cubicBezTo>
                  <a:close/>
                  <a:moveTo>
                    <a:pt x="730" y="93"/>
                  </a:moveTo>
                  <a:cubicBezTo>
                    <a:pt x="731" y="93"/>
                    <a:pt x="731" y="93"/>
                    <a:pt x="731" y="93"/>
                  </a:cubicBezTo>
                  <a:cubicBezTo>
                    <a:pt x="731" y="93"/>
                    <a:pt x="731" y="93"/>
                    <a:pt x="730" y="93"/>
                  </a:cubicBezTo>
                  <a:close/>
                  <a:moveTo>
                    <a:pt x="739" y="93"/>
                  </a:moveTo>
                  <a:cubicBezTo>
                    <a:pt x="739" y="93"/>
                    <a:pt x="740" y="93"/>
                    <a:pt x="740" y="93"/>
                  </a:cubicBezTo>
                  <a:cubicBezTo>
                    <a:pt x="739" y="93"/>
                    <a:pt x="739" y="93"/>
                    <a:pt x="739" y="93"/>
                  </a:cubicBezTo>
                  <a:close/>
                  <a:moveTo>
                    <a:pt x="1535" y="11"/>
                  </a:moveTo>
                  <a:cubicBezTo>
                    <a:pt x="1535" y="11"/>
                    <a:pt x="1535" y="11"/>
                    <a:pt x="1535" y="11"/>
                  </a:cubicBezTo>
                  <a:cubicBezTo>
                    <a:pt x="1535" y="11"/>
                    <a:pt x="1535" y="11"/>
                    <a:pt x="1535" y="11"/>
                  </a:cubicBezTo>
                  <a:close/>
                  <a:moveTo>
                    <a:pt x="676" y="60"/>
                  </a:moveTo>
                  <a:cubicBezTo>
                    <a:pt x="676" y="61"/>
                    <a:pt x="676" y="61"/>
                    <a:pt x="676" y="61"/>
                  </a:cubicBezTo>
                  <a:cubicBezTo>
                    <a:pt x="676" y="61"/>
                    <a:pt x="676" y="60"/>
                    <a:pt x="676" y="60"/>
                  </a:cubicBezTo>
                  <a:close/>
                  <a:moveTo>
                    <a:pt x="650" y="49"/>
                  </a:moveTo>
                  <a:cubicBezTo>
                    <a:pt x="650" y="49"/>
                    <a:pt x="650" y="49"/>
                    <a:pt x="650" y="49"/>
                  </a:cubicBezTo>
                  <a:cubicBezTo>
                    <a:pt x="650" y="49"/>
                    <a:pt x="650" y="49"/>
                    <a:pt x="650" y="49"/>
                  </a:cubicBezTo>
                  <a:close/>
                  <a:moveTo>
                    <a:pt x="1746" y="48"/>
                  </a:moveTo>
                  <a:cubicBezTo>
                    <a:pt x="1746" y="48"/>
                    <a:pt x="1746" y="48"/>
                    <a:pt x="1746" y="48"/>
                  </a:cubicBezTo>
                  <a:cubicBezTo>
                    <a:pt x="1746" y="48"/>
                    <a:pt x="1746" y="48"/>
                    <a:pt x="1746" y="48"/>
                  </a:cubicBezTo>
                  <a:close/>
                  <a:moveTo>
                    <a:pt x="1572" y="11"/>
                  </a:moveTo>
                  <a:cubicBezTo>
                    <a:pt x="1572" y="11"/>
                    <a:pt x="1573" y="11"/>
                    <a:pt x="1573" y="11"/>
                  </a:cubicBezTo>
                  <a:cubicBezTo>
                    <a:pt x="1573" y="11"/>
                    <a:pt x="1573" y="11"/>
                    <a:pt x="1572" y="11"/>
                  </a:cubicBezTo>
                  <a:close/>
                  <a:moveTo>
                    <a:pt x="670" y="56"/>
                  </a:moveTo>
                  <a:cubicBezTo>
                    <a:pt x="670" y="56"/>
                    <a:pt x="670" y="56"/>
                    <a:pt x="671" y="56"/>
                  </a:cubicBezTo>
                  <a:cubicBezTo>
                    <a:pt x="671" y="56"/>
                    <a:pt x="671" y="56"/>
                    <a:pt x="670" y="56"/>
                  </a:cubicBezTo>
                  <a:close/>
                  <a:moveTo>
                    <a:pt x="1190" y="93"/>
                  </a:moveTo>
                  <a:cubicBezTo>
                    <a:pt x="1191" y="93"/>
                    <a:pt x="1191" y="93"/>
                    <a:pt x="1191" y="93"/>
                  </a:cubicBezTo>
                  <a:cubicBezTo>
                    <a:pt x="1191" y="93"/>
                    <a:pt x="1191" y="93"/>
                    <a:pt x="1190" y="93"/>
                  </a:cubicBezTo>
                  <a:close/>
                  <a:moveTo>
                    <a:pt x="1199" y="93"/>
                  </a:moveTo>
                  <a:cubicBezTo>
                    <a:pt x="1199" y="93"/>
                    <a:pt x="1199" y="93"/>
                    <a:pt x="1200" y="93"/>
                  </a:cubicBezTo>
                  <a:cubicBezTo>
                    <a:pt x="1199" y="93"/>
                    <a:pt x="1199" y="93"/>
                    <a:pt x="1199" y="93"/>
                  </a:cubicBezTo>
                  <a:close/>
                  <a:moveTo>
                    <a:pt x="1703" y="11"/>
                  </a:moveTo>
                  <a:cubicBezTo>
                    <a:pt x="1703" y="11"/>
                    <a:pt x="1703" y="11"/>
                    <a:pt x="1704" y="11"/>
                  </a:cubicBezTo>
                  <a:cubicBezTo>
                    <a:pt x="1703" y="11"/>
                    <a:pt x="1703" y="11"/>
                    <a:pt x="1703" y="11"/>
                  </a:cubicBezTo>
                  <a:close/>
                  <a:moveTo>
                    <a:pt x="1290" y="43"/>
                  </a:moveTo>
                  <a:cubicBezTo>
                    <a:pt x="1291" y="43"/>
                    <a:pt x="1291" y="42"/>
                    <a:pt x="1291" y="42"/>
                  </a:cubicBezTo>
                  <a:cubicBezTo>
                    <a:pt x="1290" y="42"/>
                    <a:pt x="1290" y="42"/>
                    <a:pt x="1290" y="43"/>
                  </a:cubicBezTo>
                  <a:close/>
                  <a:moveTo>
                    <a:pt x="1671" y="94"/>
                  </a:moveTo>
                  <a:cubicBezTo>
                    <a:pt x="1671" y="93"/>
                    <a:pt x="1671" y="93"/>
                    <a:pt x="1671" y="93"/>
                  </a:cubicBezTo>
                  <a:cubicBezTo>
                    <a:pt x="1671" y="93"/>
                    <a:pt x="1671" y="93"/>
                    <a:pt x="1671" y="94"/>
                  </a:cubicBezTo>
                  <a:close/>
                  <a:moveTo>
                    <a:pt x="1684" y="93"/>
                  </a:moveTo>
                  <a:cubicBezTo>
                    <a:pt x="1684" y="93"/>
                    <a:pt x="1684" y="93"/>
                    <a:pt x="1684" y="94"/>
                  </a:cubicBezTo>
                  <a:cubicBezTo>
                    <a:pt x="1684" y="93"/>
                    <a:pt x="1684" y="93"/>
                    <a:pt x="1684" y="93"/>
                  </a:cubicBezTo>
                  <a:close/>
                  <a:moveTo>
                    <a:pt x="615" y="94"/>
                  </a:moveTo>
                  <a:cubicBezTo>
                    <a:pt x="615" y="94"/>
                    <a:pt x="615" y="93"/>
                    <a:pt x="615" y="93"/>
                  </a:cubicBezTo>
                  <a:cubicBezTo>
                    <a:pt x="615" y="93"/>
                    <a:pt x="615" y="94"/>
                    <a:pt x="615" y="94"/>
                  </a:cubicBezTo>
                  <a:close/>
                  <a:moveTo>
                    <a:pt x="975" y="12"/>
                  </a:moveTo>
                  <a:cubicBezTo>
                    <a:pt x="975" y="12"/>
                    <a:pt x="975" y="12"/>
                    <a:pt x="975" y="11"/>
                  </a:cubicBezTo>
                  <a:cubicBezTo>
                    <a:pt x="975" y="11"/>
                    <a:pt x="975" y="11"/>
                    <a:pt x="975" y="12"/>
                  </a:cubicBezTo>
                  <a:close/>
                  <a:moveTo>
                    <a:pt x="1551" y="61"/>
                  </a:moveTo>
                  <a:cubicBezTo>
                    <a:pt x="1551" y="61"/>
                    <a:pt x="1552" y="61"/>
                    <a:pt x="1552" y="60"/>
                  </a:cubicBezTo>
                  <a:cubicBezTo>
                    <a:pt x="1551" y="60"/>
                    <a:pt x="1551" y="61"/>
                    <a:pt x="1551" y="61"/>
                  </a:cubicBezTo>
                  <a:close/>
                  <a:moveTo>
                    <a:pt x="596" y="43"/>
                  </a:moveTo>
                  <a:cubicBezTo>
                    <a:pt x="596" y="43"/>
                    <a:pt x="596" y="42"/>
                    <a:pt x="595" y="42"/>
                  </a:cubicBezTo>
                  <a:cubicBezTo>
                    <a:pt x="595" y="43"/>
                    <a:pt x="595" y="43"/>
                    <a:pt x="596" y="43"/>
                  </a:cubicBezTo>
                  <a:close/>
                  <a:moveTo>
                    <a:pt x="614" y="61"/>
                  </a:moveTo>
                  <a:cubicBezTo>
                    <a:pt x="614" y="61"/>
                    <a:pt x="614" y="61"/>
                    <a:pt x="614" y="62"/>
                  </a:cubicBezTo>
                  <a:cubicBezTo>
                    <a:pt x="614" y="61"/>
                    <a:pt x="614" y="61"/>
                    <a:pt x="614" y="61"/>
                  </a:cubicBezTo>
                  <a:close/>
                  <a:moveTo>
                    <a:pt x="1673" y="11"/>
                  </a:moveTo>
                  <a:cubicBezTo>
                    <a:pt x="1673" y="12"/>
                    <a:pt x="1673" y="12"/>
                    <a:pt x="1674" y="12"/>
                  </a:cubicBezTo>
                  <a:cubicBezTo>
                    <a:pt x="1673" y="11"/>
                    <a:pt x="1673" y="11"/>
                    <a:pt x="1673" y="11"/>
                  </a:cubicBezTo>
                  <a:close/>
                  <a:moveTo>
                    <a:pt x="676" y="61"/>
                  </a:moveTo>
                  <a:cubicBezTo>
                    <a:pt x="676" y="61"/>
                    <a:pt x="677" y="61"/>
                    <a:pt x="677" y="61"/>
                  </a:cubicBezTo>
                  <a:cubicBezTo>
                    <a:pt x="677" y="61"/>
                    <a:pt x="677" y="61"/>
                    <a:pt x="676" y="61"/>
                  </a:cubicBezTo>
                  <a:close/>
                  <a:moveTo>
                    <a:pt x="1393" y="49"/>
                  </a:moveTo>
                  <a:cubicBezTo>
                    <a:pt x="1393" y="49"/>
                    <a:pt x="1393" y="49"/>
                    <a:pt x="1393" y="49"/>
                  </a:cubicBezTo>
                  <a:cubicBezTo>
                    <a:pt x="1393" y="49"/>
                    <a:pt x="1393" y="49"/>
                    <a:pt x="1393" y="49"/>
                  </a:cubicBezTo>
                  <a:close/>
                  <a:moveTo>
                    <a:pt x="1291" y="52"/>
                  </a:moveTo>
                  <a:cubicBezTo>
                    <a:pt x="1291" y="52"/>
                    <a:pt x="1291" y="52"/>
                    <a:pt x="1291" y="52"/>
                  </a:cubicBezTo>
                  <a:cubicBezTo>
                    <a:pt x="1291" y="52"/>
                    <a:pt x="1291" y="52"/>
                    <a:pt x="1291" y="52"/>
                  </a:cubicBezTo>
                  <a:close/>
                  <a:moveTo>
                    <a:pt x="1176" y="94"/>
                  </a:moveTo>
                  <a:cubicBezTo>
                    <a:pt x="1176" y="94"/>
                    <a:pt x="1176" y="93"/>
                    <a:pt x="1176" y="93"/>
                  </a:cubicBezTo>
                  <a:cubicBezTo>
                    <a:pt x="1176" y="93"/>
                    <a:pt x="1176" y="94"/>
                    <a:pt x="1176" y="94"/>
                  </a:cubicBezTo>
                  <a:close/>
                  <a:moveTo>
                    <a:pt x="974" y="12"/>
                  </a:moveTo>
                  <a:cubicBezTo>
                    <a:pt x="974" y="12"/>
                    <a:pt x="975" y="12"/>
                    <a:pt x="975" y="12"/>
                  </a:cubicBezTo>
                  <a:cubicBezTo>
                    <a:pt x="974" y="12"/>
                    <a:pt x="974" y="12"/>
                    <a:pt x="974" y="12"/>
                  </a:cubicBezTo>
                  <a:close/>
                  <a:moveTo>
                    <a:pt x="1350" y="12"/>
                  </a:moveTo>
                  <a:cubicBezTo>
                    <a:pt x="1350" y="12"/>
                    <a:pt x="1350" y="12"/>
                    <a:pt x="1350" y="12"/>
                  </a:cubicBezTo>
                  <a:cubicBezTo>
                    <a:pt x="1350" y="12"/>
                    <a:pt x="1350" y="12"/>
                    <a:pt x="1350" y="12"/>
                  </a:cubicBezTo>
                  <a:close/>
                  <a:moveTo>
                    <a:pt x="603" y="62"/>
                  </a:moveTo>
                  <a:cubicBezTo>
                    <a:pt x="603" y="62"/>
                    <a:pt x="603" y="61"/>
                    <a:pt x="603" y="61"/>
                  </a:cubicBezTo>
                  <a:cubicBezTo>
                    <a:pt x="603" y="61"/>
                    <a:pt x="603" y="62"/>
                    <a:pt x="603" y="62"/>
                  </a:cubicBezTo>
                  <a:close/>
                  <a:moveTo>
                    <a:pt x="634" y="62"/>
                  </a:moveTo>
                  <a:cubicBezTo>
                    <a:pt x="635" y="62"/>
                    <a:pt x="635" y="61"/>
                    <a:pt x="635" y="61"/>
                  </a:cubicBezTo>
                  <a:cubicBezTo>
                    <a:pt x="634" y="61"/>
                    <a:pt x="634" y="62"/>
                    <a:pt x="634" y="62"/>
                  </a:cubicBezTo>
                  <a:close/>
                  <a:moveTo>
                    <a:pt x="677" y="61"/>
                  </a:moveTo>
                  <a:cubicBezTo>
                    <a:pt x="677" y="61"/>
                    <a:pt x="677" y="62"/>
                    <a:pt x="678" y="62"/>
                  </a:cubicBezTo>
                  <a:cubicBezTo>
                    <a:pt x="678" y="61"/>
                    <a:pt x="677" y="61"/>
                    <a:pt x="677" y="61"/>
                  </a:cubicBezTo>
                  <a:close/>
                  <a:moveTo>
                    <a:pt x="1461" y="93"/>
                  </a:moveTo>
                  <a:cubicBezTo>
                    <a:pt x="1460" y="93"/>
                    <a:pt x="1460" y="94"/>
                    <a:pt x="1460" y="94"/>
                  </a:cubicBezTo>
                  <a:cubicBezTo>
                    <a:pt x="1460" y="94"/>
                    <a:pt x="1461" y="93"/>
                    <a:pt x="1461" y="93"/>
                  </a:cubicBezTo>
                  <a:close/>
                  <a:moveTo>
                    <a:pt x="632" y="93"/>
                  </a:moveTo>
                  <a:cubicBezTo>
                    <a:pt x="632" y="94"/>
                    <a:pt x="632" y="94"/>
                    <a:pt x="632" y="94"/>
                  </a:cubicBezTo>
                  <a:cubicBezTo>
                    <a:pt x="632" y="94"/>
                    <a:pt x="632" y="94"/>
                    <a:pt x="632" y="93"/>
                  </a:cubicBezTo>
                  <a:close/>
                  <a:moveTo>
                    <a:pt x="1578" y="48"/>
                  </a:moveTo>
                  <a:cubicBezTo>
                    <a:pt x="1578" y="48"/>
                    <a:pt x="1578" y="48"/>
                    <a:pt x="1577" y="48"/>
                  </a:cubicBezTo>
                  <a:cubicBezTo>
                    <a:pt x="1578" y="48"/>
                    <a:pt x="1578" y="48"/>
                    <a:pt x="1578" y="48"/>
                  </a:cubicBezTo>
                  <a:close/>
                  <a:moveTo>
                    <a:pt x="697" y="94"/>
                  </a:moveTo>
                  <a:cubicBezTo>
                    <a:pt x="697" y="94"/>
                    <a:pt x="696" y="94"/>
                    <a:pt x="696" y="94"/>
                  </a:cubicBezTo>
                  <a:cubicBezTo>
                    <a:pt x="697" y="94"/>
                    <a:pt x="697" y="94"/>
                    <a:pt x="697" y="94"/>
                  </a:cubicBezTo>
                  <a:close/>
                  <a:moveTo>
                    <a:pt x="716" y="94"/>
                  </a:moveTo>
                  <a:cubicBezTo>
                    <a:pt x="716" y="94"/>
                    <a:pt x="716" y="94"/>
                    <a:pt x="716" y="93"/>
                  </a:cubicBezTo>
                  <a:cubicBezTo>
                    <a:pt x="716" y="94"/>
                    <a:pt x="716" y="94"/>
                    <a:pt x="716" y="94"/>
                  </a:cubicBezTo>
                  <a:close/>
                  <a:moveTo>
                    <a:pt x="1143" y="52"/>
                  </a:moveTo>
                  <a:cubicBezTo>
                    <a:pt x="1143" y="52"/>
                    <a:pt x="1143" y="52"/>
                    <a:pt x="1142" y="52"/>
                  </a:cubicBezTo>
                  <a:cubicBezTo>
                    <a:pt x="1142" y="52"/>
                    <a:pt x="1142" y="52"/>
                    <a:pt x="1143" y="52"/>
                  </a:cubicBezTo>
                  <a:close/>
                  <a:moveTo>
                    <a:pt x="1113" y="52"/>
                  </a:moveTo>
                  <a:cubicBezTo>
                    <a:pt x="1113" y="52"/>
                    <a:pt x="1112" y="52"/>
                    <a:pt x="1112" y="52"/>
                  </a:cubicBezTo>
                  <a:cubicBezTo>
                    <a:pt x="1113" y="52"/>
                    <a:pt x="1113" y="52"/>
                    <a:pt x="1113" y="52"/>
                  </a:cubicBezTo>
                  <a:close/>
                  <a:moveTo>
                    <a:pt x="598" y="49"/>
                  </a:moveTo>
                  <a:cubicBezTo>
                    <a:pt x="598" y="49"/>
                    <a:pt x="598" y="49"/>
                    <a:pt x="598" y="49"/>
                  </a:cubicBezTo>
                  <a:cubicBezTo>
                    <a:pt x="598" y="49"/>
                    <a:pt x="598" y="49"/>
                    <a:pt x="598" y="49"/>
                  </a:cubicBezTo>
                  <a:close/>
                  <a:moveTo>
                    <a:pt x="1496" y="12"/>
                  </a:moveTo>
                  <a:cubicBezTo>
                    <a:pt x="1496" y="12"/>
                    <a:pt x="1497" y="12"/>
                    <a:pt x="1497" y="12"/>
                  </a:cubicBezTo>
                  <a:cubicBezTo>
                    <a:pt x="1496" y="12"/>
                    <a:pt x="1496" y="12"/>
                    <a:pt x="1496" y="12"/>
                  </a:cubicBezTo>
                  <a:close/>
                  <a:moveTo>
                    <a:pt x="1674" y="12"/>
                  </a:moveTo>
                  <a:cubicBezTo>
                    <a:pt x="1674" y="12"/>
                    <a:pt x="1674" y="12"/>
                    <a:pt x="1674" y="12"/>
                  </a:cubicBezTo>
                  <a:cubicBezTo>
                    <a:pt x="1674" y="12"/>
                    <a:pt x="1674" y="12"/>
                    <a:pt x="1674" y="12"/>
                  </a:cubicBezTo>
                  <a:close/>
                  <a:moveTo>
                    <a:pt x="1209" y="55"/>
                  </a:moveTo>
                  <a:cubicBezTo>
                    <a:pt x="1209" y="55"/>
                    <a:pt x="1209" y="54"/>
                    <a:pt x="1209" y="54"/>
                  </a:cubicBezTo>
                  <a:cubicBezTo>
                    <a:pt x="1209" y="54"/>
                    <a:pt x="1209" y="55"/>
                    <a:pt x="1209" y="55"/>
                  </a:cubicBezTo>
                  <a:close/>
                  <a:moveTo>
                    <a:pt x="1671" y="94"/>
                  </a:moveTo>
                  <a:cubicBezTo>
                    <a:pt x="1672" y="94"/>
                    <a:pt x="1671" y="94"/>
                    <a:pt x="1671" y="94"/>
                  </a:cubicBezTo>
                  <a:cubicBezTo>
                    <a:pt x="1671" y="94"/>
                    <a:pt x="1671" y="94"/>
                    <a:pt x="1671" y="94"/>
                  </a:cubicBezTo>
                  <a:close/>
                  <a:moveTo>
                    <a:pt x="1684" y="94"/>
                  </a:moveTo>
                  <a:cubicBezTo>
                    <a:pt x="1684" y="94"/>
                    <a:pt x="1684" y="94"/>
                    <a:pt x="1685" y="94"/>
                  </a:cubicBezTo>
                  <a:cubicBezTo>
                    <a:pt x="1685" y="94"/>
                    <a:pt x="1685" y="94"/>
                    <a:pt x="1684" y="94"/>
                  </a:cubicBezTo>
                  <a:close/>
                  <a:moveTo>
                    <a:pt x="616" y="95"/>
                  </a:moveTo>
                  <a:cubicBezTo>
                    <a:pt x="616" y="94"/>
                    <a:pt x="616" y="94"/>
                    <a:pt x="615" y="94"/>
                  </a:cubicBezTo>
                  <a:cubicBezTo>
                    <a:pt x="615" y="94"/>
                    <a:pt x="615" y="94"/>
                    <a:pt x="616" y="95"/>
                  </a:cubicBezTo>
                  <a:close/>
                  <a:moveTo>
                    <a:pt x="632" y="94"/>
                  </a:moveTo>
                  <a:cubicBezTo>
                    <a:pt x="632" y="94"/>
                    <a:pt x="632" y="95"/>
                    <a:pt x="632" y="95"/>
                  </a:cubicBezTo>
                  <a:cubicBezTo>
                    <a:pt x="632" y="95"/>
                    <a:pt x="632" y="94"/>
                    <a:pt x="632" y="94"/>
                  </a:cubicBezTo>
                  <a:close/>
                  <a:moveTo>
                    <a:pt x="717" y="95"/>
                  </a:moveTo>
                  <a:cubicBezTo>
                    <a:pt x="717" y="95"/>
                    <a:pt x="717" y="94"/>
                    <a:pt x="716" y="94"/>
                  </a:cubicBezTo>
                  <a:cubicBezTo>
                    <a:pt x="716" y="94"/>
                    <a:pt x="716" y="95"/>
                    <a:pt x="717" y="95"/>
                  </a:cubicBezTo>
                  <a:close/>
                  <a:moveTo>
                    <a:pt x="1177" y="95"/>
                  </a:moveTo>
                  <a:cubicBezTo>
                    <a:pt x="1177" y="95"/>
                    <a:pt x="1177" y="94"/>
                    <a:pt x="1176" y="94"/>
                  </a:cubicBezTo>
                  <a:cubicBezTo>
                    <a:pt x="1176" y="94"/>
                    <a:pt x="1176" y="95"/>
                    <a:pt x="1177" y="95"/>
                  </a:cubicBezTo>
                  <a:close/>
                  <a:moveTo>
                    <a:pt x="866" y="42"/>
                  </a:moveTo>
                  <a:cubicBezTo>
                    <a:pt x="866" y="43"/>
                    <a:pt x="866" y="43"/>
                    <a:pt x="867" y="43"/>
                  </a:cubicBezTo>
                  <a:cubicBezTo>
                    <a:pt x="867" y="43"/>
                    <a:pt x="867" y="42"/>
                    <a:pt x="866" y="42"/>
                  </a:cubicBezTo>
                  <a:close/>
                  <a:moveTo>
                    <a:pt x="1685" y="94"/>
                  </a:moveTo>
                  <a:cubicBezTo>
                    <a:pt x="1685" y="95"/>
                    <a:pt x="1685" y="95"/>
                    <a:pt x="1685" y="95"/>
                  </a:cubicBezTo>
                  <a:cubicBezTo>
                    <a:pt x="1685" y="95"/>
                    <a:pt x="1685" y="94"/>
                    <a:pt x="1685" y="94"/>
                  </a:cubicBezTo>
                  <a:close/>
                  <a:moveTo>
                    <a:pt x="968" y="95"/>
                  </a:moveTo>
                  <a:cubicBezTo>
                    <a:pt x="968" y="95"/>
                    <a:pt x="968" y="95"/>
                    <a:pt x="967" y="94"/>
                  </a:cubicBezTo>
                  <a:cubicBezTo>
                    <a:pt x="967" y="95"/>
                    <a:pt x="968" y="95"/>
                    <a:pt x="968" y="95"/>
                  </a:cubicBezTo>
                  <a:close/>
                  <a:moveTo>
                    <a:pt x="1672" y="95"/>
                  </a:moveTo>
                  <a:cubicBezTo>
                    <a:pt x="1672" y="95"/>
                    <a:pt x="1672" y="95"/>
                    <a:pt x="1672" y="94"/>
                  </a:cubicBezTo>
                  <a:cubicBezTo>
                    <a:pt x="1672" y="95"/>
                    <a:pt x="1672" y="95"/>
                    <a:pt x="1672" y="95"/>
                  </a:cubicBezTo>
                  <a:close/>
                  <a:moveTo>
                    <a:pt x="616" y="96"/>
                  </a:moveTo>
                  <a:cubicBezTo>
                    <a:pt x="616" y="95"/>
                    <a:pt x="616" y="95"/>
                    <a:pt x="616" y="95"/>
                  </a:cubicBezTo>
                  <a:cubicBezTo>
                    <a:pt x="616" y="95"/>
                    <a:pt x="616" y="95"/>
                    <a:pt x="616" y="96"/>
                  </a:cubicBezTo>
                  <a:close/>
                  <a:moveTo>
                    <a:pt x="873" y="52"/>
                  </a:moveTo>
                  <a:cubicBezTo>
                    <a:pt x="872" y="53"/>
                    <a:pt x="872" y="53"/>
                    <a:pt x="872" y="53"/>
                  </a:cubicBezTo>
                  <a:cubicBezTo>
                    <a:pt x="873" y="53"/>
                    <a:pt x="873" y="53"/>
                    <a:pt x="873" y="52"/>
                  </a:cubicBezTo>
                  <a:close/>
                  <a:moveTo>
                    <a:pt x="717" y="96"/>
                  </a:moveTo>
                  <a:cubicBezTo>
                    <a:pt x="717" y="95"/>
                    <a:pt x="717" y="95"/>
                    <a:pt x="717" y="95"/>
                  </a:cubicBezTo>
                  <a:cubicBezTo>
                    <a:pt x="717" y="95"/>
                    <a:pt x="717" y="95"/>
                    <a:pt x="717" y="96"/>
                  </a:cubicBezTo>
                  <a:close/>
                  <a:moveTo>
                    <a:pt x="1177" y="96"/>
                  </a:moveTo>
                  <a:cubicBezTo>
                    <a:pt x="1177" y="95"/>
                    <a:pt x="1177" y="95"/>
                    <a:pt x="1177" y="95"/>
                  </a:cubicBezTo>
                  <a:cubicBezTo>
                    <a:pt x="1177" y="95"/>
                    <a:pt x="1177" y="95"/>
                    <a:pt x="1177" y="96"/>
                  </a:cubicBezTo>
                  <a:close/>
                  <a:moveTo>
                    <a:pt x="632" y="95"/>
                  </a:moveTo>
                  <a:cubicBezTo>
                    <a:pt x="631" y="95"/>
                    <a:pt x="631" y="96"/>
                    <a:pt x="631" y="96"/>
                  </a:cubicBezTo>
                  <a:cubicBezTo>
                    <a:pt x="632" y="96"/>
                    <a:pt x="632" y="95"/>
                    <a:pt x="632" y="95"/>
                  </a:cubicBezTo>
                  <a:close/>
                  <a:moveTo>
                    <a:pt x="883" y="42"/>
                  </a:moveTo>
                  <a:cubicBezTo>
                    <a:pt x="883" y="42"/>
                    <a:pt x="883" y="42"/>
                    <a:pt x="883" y="43"/>
                  </a:cubicBezTo>
                  <a:cubicBezTo>
                    <a:pt x="883" y="43"/>
                    <a:pt x="883" y="43"/>
                    <a:pt x="883" y="42"/>
                  </a:cubicBezTo>
                  <a:close/>
                  <a:moveTo>
                    <a:pt x="1672" y="96"/>
                  </a:moveTo>
                  <a:cubicBezTo>
                    <a:pt x="1672" y="96"/>
                    <a:pt x="1672" y="95"/>
                    <a:pt x="1672" y="95"/>
                  </a:cubicBezTo>
                  <a:cubicBezTo>
                    <a:pt x="1672" y="96"/>
                    <a:pt x="1672" y="96"/>
                    <a:pt x="1672" y="96"/>
                  </a:cubicBezTo>
                  <a:close/>
                  <a:moveTo>
                    <a:pt x="1495" y="12"/>
                  </a:moveTo>
                  <a:cubicBezTo>
                    <a:pt x="1496" y="12"/>
                    <a:pt x="1496" y="12"/>
                    <a:pt x="1496" y="12"/>
                  </a:cubicBezTo>
                  <a:cubicBezTo>
                    <a:pt x="1496" y="12"/>
                    <a:pt x="1496" y="12"/>
                    <a:pt x="1495" y="12"/>
                  </a:cubicBezTo>
                  <a:close/>
                  <a:moveTo>
                    <a:pt x="717" y="96"/>
                  </a:moveTo>
                  <a:cubicBezTo>
                    <a:pt x="717" y="96"/>
                    <a:pt x="717" y="96"/>
                    <a:pt x="717" y="96"/>
                  </a:cubicBezTo>
                  <a:cubicBezTo>
                    <a:pt x="717" y="96"/>
                    <a:pt x="717" y="96"/>
                    <a:pt x="717" y="96"/>
                  </a:cubicBezTo>
                  <a:close/>
                  <a:moveTo>
                    <a:pt x="631" y="96"/>
                  </a:moveTo>
                  <a:cubicBezTo>
                    <a:pt x="631" y="96"/>
                    <a:pt x="631" y="96"/>
                    <a:pt x="631" y="97"/>
                  </a:cubicBezTo>
                  <a:cubicBezTo>
                    <a:pt x="631" y="96"/>
                    <a:pt x="631" y="96"/>
                    <a:pt x="631" y="96"/>
                  </a:cubicBezTo>
                  <a:close/>
                  <a:moveTo>
                    <a:pt x="1533" y="13"/>
                  </a:moveTo>
                  <a:cubicBezTo>
                    <a:pt x="1534" y="12"/>
                    <a:pt x="1534" y="12"/>
                    <a:pt x="1534" y="12"/>
                  </a:cubicBezTo>
                  <a:cubicBezTo>
                    <a:pt x="1534" y="12"/>
                    <a:pt x="1533" y="12"/>
                    <a:pt x="1533" y="13"/>
                  </a:cubicBezTo>
                  <a:close/>
                  <a:moveTo>
                    <a:pt x="1178" y="97"/>
                  </a:moveTo>
                  <a:cubicBezTo>
                    <a:pt x="1178" y="96"/>
                    <a:pt x="1177" y="96"/>
                    <a:pt x="1177" y="96"/>
                  </a:cubicBezTo>
                  <a:cubicBezTo>
                    <a:pt x="1177" y="96"/>
                    <a:pt x="1177" y="97"/>
                    <a:pt x="1178" y="97"/>
                  </a:cubicBezTo>
                  <a:close/>
                  <a:moveTo>
                    <a:pt x="1673" y="97"/>
                  </a:moveTo>
                  <a:cubicBezTo>
                    <a:pt x="1673" y="96"/>
                    <a:pt x="1672" y="96"/>
                    <a:pt x="1672" y="96"/>
                  </a:cubicBezTo>
                  <a:cubicBezTo>
                    <a:pt x="1672" y="96"/>
                    <a:pt x="1672" y="96"/>
                    <a:pt x="1673" y="97"/>
                  </a:cubicBezTo>
                  <a:close/>
                  <a:moveTo>
                    <a:pt x="1685" y="96"/>
                  </a:moveTo>
                  <a:cubicBezTo>
                    <a:pt x="1685" y="96"/>
                    <a:pt x="1686" y="96"/>
                    <a:pt x="1686" y="97"/>
                  </a:cubicBezTo>
                  <a:cubicBezTo>
                    <a:pt x="1686" y="96"/>
                    <a:pt x="1686" y="96"/>
                    <a:pt x="1685" y="96"/>
                  </a:cubicBezTo>
                  <a:close/>
                  <a:moveTo>
                    <a:pt x="581" y="96"/>
                  </a:moveTo>
                  <a:cubicBezTo>
                    <a:pt x="581" y="96"/>
                    <a:pt x="581" y="96"/>
                    <a:pt x="581" y="97"/>
                  </a:cubicBezTo>
                  <a:cubicBezTo>
                    <a:pt x="581" y="97"/>
                    <a:pt x="581" y="97"/>
                    <a:pt x="581" y="96"/>
                  </a:cubicBezTo>
                  <a:close/>
                  <a:moveTo>
                    <a:pt x="765" y="35"/>
                  </a:moveTo>
                  <a:cubicBezTo>
                    <a:pt x="765" y="35"/>
                    <a:pt x="766" y="35"/>
                    <a:pt x="766" y="35"/>
                  </a:cubicBezTo>
                  <a:cubicBezTo>
                    <a:pt x="766" y="35"/>
                    <a:pt x="765" y="35"/>
                    <a:pt x="765" y="35"/>
                  </a:cubicBezTo>
                  <a:close/>
                  <a:moveTo>
                    <a:pt x="678" y="62"/>
                  </a:moveTo>
                  <a:cubicBezTo>
                    <a:pt x="678" y="62"/>
                    <a:pt x="678" y="62"/>
                    <a:pt x="678" y="62"/>
                  </a:cubicBezTo>
                  <a:cubicBezTo>
                    <a:pt x="678" y="62"/>
                    <a:pt x="678" y="61"/>
                    <a:pt x="678" y="62"/>
                  </a:cubicBezTo>
                  <a:close/>
                  <a:moveTo>
                    <a:pt x="617" y="97"/>
                  </a:moveTo>
                  <a:cubicBezTo>
                    <a:pt x="617" y="97"/>
                    <a:pt x="617" y="97"/>
                    <a:pt x="616" y="97"/>
                  </a:cubicBezTo>
                  <a:cubicBezTo>
                    <a:pt x="616" y="97"/>
                    <a:pt x="616" y="97"/>
                    <a:pt x="617" y="97"/>
                  </a:cubicBezTo>
                  <a:close/>
                  <a:moveTo>
                    <a:pt x="1151" y="42"/>
                  </a:moveTo>
                  <a:cubicBezTo>
                    <a:pt x="1151" y="43"/>
                    <a:pt x="1151" y="43"/>
                    <a:pt x="1151" y="43"/>
                  </a:cubicBezTo>
                  <a:cubicBezTo>
                    <a:pt x="1151" y="43"/>
                    <a:pt x="1151" y="42"/>
                    <a:pt x="1151" y="42"/>
                  </a:cubicBezTo>
                  <a:close/>
                  <a:moveTo>
                    <a:pt x="971" y="97"/>
                  </a:moveTo>
                  <a:cubicBezTo>
                    <a:pt x="971" y="97"/>
                    <a:pt x="971" y="97"/>
                    <a:pt x="970" y="97"/>
                  </a:cubicBezTo>
                  <a:cubicBezTo>
                    <a:pt x="971" y="97"/>
                    <a:pt x="971" y="97"/>
                    <a:pt x="971" y="97"/>
                  </a:cubicBezTo>
                  <a:close/>
                  <a:moveTo>
                    <a:pt x="564" y="49"/>
                  </a:moveTo>
                  <a:cubicBezTo>
                    <a:pt x="564" y="49"/>
                    <a:pt x="564" y="49"/>
                    <a:pt x="565" y="49"/>
                  </a:cubicBezTo>
                  <a:cubicBezTo>
                    <a:pt x="564" y="49"/>
                    <a:pt x="564" y="49"/>
                    <a:pt x="564" y="49"/>
                  </a:cubicBezTo>
                  <a:close/>
                  <a:moveTo>
                    <a:pt x="1686" y="97"/>
                  </a:moveTo>
                  <a:cubicBezTo>
                    <a:pt x="1686" y="97"/>
                    <a:pt x="1686" y="97"/>
                    <a:pt x="1686" y="97"/>
                  </a:cubicBezTo>
                  <a:cubicBezTo>
                    <a:pt x="1686" y="97"/>
                    <a:pt x="1686" y="97"/>
                    <a:pt x="1686" y="97"/>
                  </a:cubicBezTo>
                  <a:close/>
                  <a:moveTo>
                    <a:pt x="631" y="97"/>
                  </a:moveTo>
                  <a:cubicBezTo>
                    <a:pt x="631" y="97"/>
                    <a:pt x="631" y="97"/>
                    <a:pt x="631" y="98"/>
                  </a:cubicBezTo>
                  <a:cubicBezTo>
                    <a:pt x="631" y="97"/>
                    <a:pt x="631" y="97"/>
                    <a:pt x="631" y="97"/>
                  </a:cubicBezTo>
                  <a:close/>
                  <a:moveTo>
                    <a:pt x="1112" y="54"/>
                  </a:moveTo>
                  <a:cubicBezTo>
                    <a:pt x="1111" y="54"/>
                    <a:pt x="1111" y="55"/>
                    <a:pt x="1111" y="55"/>
                  </a:cubicBezTo>
                  <a:cubicBezTo>
                    <a:pt x="1112" y="55"/>
                    <a:pt x="1112" y="54"/>
                    <a:pt x="1112" y="54"/>
                  </a:cubicBezTo>
                  <a:close/>
                  <a:moveTo>
                    <a:pt x="1178" y="98"/>
                  </a:moveTo>
                  <a:cubicBezTo>
                    <a:pt x="1178" y="97"/>
                    <a:pt x="1178" y="97"/>
                    <a:pt x="1178" y="97"/>
                  </a:cubicBezTo>
                  <a:cubicBezTo>
                    <a:pt x="1178" y="97"/>
                    <a:pt x="1178" y="98"/>
                    <a:pt x="1178" y="98"/>
                  </a:cubicBezTo>
                  <a:close/>
                  <a:moveTo>
                    <a:pt x="1261" y="97"/>
                  </a:moveTo>
                  <a:cubicBezTo>
                    <a:pt x="1260" y="97"/>
                    <a:pt x="1260" y="97"/>
                    <a:pt x="1260" y="97"/>
                  </a:cubicBezTo>
                  <a:cubicBezTo>
                    <a:pt x="1260" y="97"/>
                    <a:pt x="1261" y="97"/>
                    <a:pt x="1261" y="97"/>
                  </a:cubicBezTo>
                  <a:close/>
                  <a:moveTo>
                    <a:pt x="603" y="63"/>
                  </a:moveTo>
                  <a:cubicBezTo>
                    <a:pt x="603" y="62"/>
                    <a:pt x="603" y="62"/>
                    <a:pt x="603" y="62"/>
                  </a:cubicBezTo>
                  <a:cubicBezTo>
                    <a:pt x="603" y="62"/>
                    <a:pt x="603" y="62"/>
                    <a:pt x="603" y="63"/>
                  </a:cubicBezTo>
                  <a:close/>
                  <a:moveTo>
                    <a:pt x="1673" y="98"/>
                  </a:moveTo>
                  <a:cubicBezTo>
                    <a:pt x="1673" y="97"/>
                    <a:pt x="1673" y="97"/>
                    <a:pt x="1673" y="97"/>
                  </a:cubicBezTo>
                  <a:cubicBezTo>
                    <a:pt x="1673" y="97"/>
                    <a:pt x="1673" y="97"/>
                    <a:pt x="1673" y="98"/>
                  </a:cubicBezTo>
                  <a:close/>
                  <a:moveTo>
                    <a:pt x="580" y="97"/>
                  </a:moveTo>
                  <a:cubicBezTo>
                    <a:pt x="580" y="97"/>
                    <a:pt x="579" y="97"/>
                    <a:pt x="579" y="98"/>
                  </a:cubicBezTo>
                  <a:cubicBezTo>
                    <a:pt x="580" y="98"/>
                    <a:pt x="580" y="98"/>
                    <a:pt x="580" y="97"/>
                  </a:cubicBezTo>
                  <a:close/>
                  <a:moveTo>
                    <a:pt x="1702" y="12"/>
                  </a:moveTo>
                  <a:cubicBezTo>
                    <a:pt x="1702" y="12"/>
                    <a:pt x="1702" y="12"/>
                    <a:pt x="1702" y="12"/>
                  </a:cubicBezTo>
                  <a:cubicBezTo>
                    <a:pt x="1702" y="12"/>
                    <a:pt x="1702" y="12"/>
                    <a:pt x="1702" y="12"/>
                  </a:cubicBezTo>
                  <a:close/>
                  <a:moveTo>
                    <a:pt x="972" y="98"/>
                  </a:moveTo>
                  <a:cubicBezTo>
                    <a:pt x="972" y="97"/>
                    <a:pt x="972" y="97"/>
                    <a:pt x="972" y="97"/>
                  </a:cubicBezTo>
                  <a:cubicBezTo>
                    <a:pt x="972" y="98"/>
                    <a:pt x="972" y="98"/>
                    <a:pt x="972" y="98"/>
                  </a:cubicBezTo>
                  <a:close/>
                  <a:moveTo>
                    <a:pt x="1082" y="97"/>
                  </a:moveTo>
                  <a:cubicBezTo>
                    <a:pt x="1082" y="97"/>
                    <a:pt x="1082" y="97"/>
                    <a:pt x="1082" y="98"/>
                  </a:cubicBezTo>
                  <a:cubicBezTo>
                    <a:pt x="1082" y="98"/>
                    <a:pt x="1082" y="98"/>
                    <a:pt x="1082" y="97"/>
                  </a:cubicBezTo>
                  <a:close/>
                  <a:moveTo>
                    <a:pt x="614" y="62"/>
                  </a:moveTo>
                  <a:cubicBezTo>
                    <a:pt x="614" y="62"/>
                    <a:pt x="614" y="62"/>
                    <a:pt x="614" y="63"/>
                  </a:cubicBezTo>
                  <a:cubicBezTo>
                    <a:pt x="614" y="62"/>
                    <a:pt x="614" y="62"/>
                    <a:pt x="614" y="62"/>
                  </a:cubicBezTo>
                  <a:close/>
                  <a:moveTo>
                    <a:pt x="1686" y="97"/>
                  </a:moveTo>
                  <a:cubicBezTo>
                    <a:pt x="1686" y="98"/>
                    <a:pt x="1686" y="98"/>
                    <a:pt x="1686" y="98"/>
                  </a:cubicBezTo>
                  <a:cubicBezTo>
                    <a:pt x="1686" y="98"/>
                    <a:pt x="1686" y="97"/>
                    <a:pt x="1686" y="97"/>
                  </a:cubicBezTo>
                  <a:close/>
                  <a:moveTo>
                    <a:pt x="631" y="98"/>
                  </a:moveTo>
                  <a:cubicBezTo>
                    <a:pt x="630" y="98"/>
                    <a:pt x="630" y="98"/>
                    <a:pt x="630" y="98"/>
                  </a:cubicBezTo>
                  <a:cubicBezTo>
                    <a:pt x="631" y="98"/>
                    <a:pt x="631" y="98"/>
                    <a:pt x="631" y="98"/>
                  </a:cubicBezTo>
                  <a:close/>
                  <a:moveTo>
                    <a:pt x="800" y="98"/>
                  </a:moveTo>
                  <a:cubicBezTo>
                    <a:pt x="800" y="98"/>
                    <a:pt x="799" y="98"/>
                    <a:pt x="799" y="98"/>
                  </a:cubicBezTo>
                  <a:cubicBezTo>
                    <a:pt x="799" y="98"/>
                    <a:pt x="800" y="98"/>
                    <a:pt x="800" y="98"/>
                  </a:cubicBezTo>
                  <a:close/>
                  <a:moveTo>
                    <a:pt x="973" y="98"/>
                  </a:moveTo>
                  <a:cubicBezTo>
                    <a:pt x="973" y="98"/>
                    <a:pt x="973" y="98"/>
                    <a:pt x="972" y="98"/>
                  </a:cubicBezTo>
                  <a:cubicBezTo>
                    <a:pt x="972" y="98"/>
                    <a:pt x="973" y="98"/>
                    <a:pt x="973" y="98"/>
                  </a:cubicBezTo>
                  <a:close/>
                  <a:moveTo>
                    <a:pt x="1042" y="98"/>
                  </a:moveTo>
                  <a:cubicBezTo>
                    <a:pt x="1042" y="98"/>
                    <a:pt x="1041" y="98"/>
                    <a:pt x="1041" y="98"/>
                  </a:cubicBezTo>
                  <a:cubicBezTo>
                    <a:pt x="1041" y="98"/>
                    <a:pt x="1041" y="98"/>
                    <a:pt x="1042" y="98"/>
                  </a:cubicBezTo>
                  <a:close/>
                  <a:moveTo>
                    <a:pt x="1082" y="98"/>
                  </a:moveTo>
                  <a:cubicBezTo>
                    <a:pt x="1082" y="98"/>
                    <a:pt x="1081" y="98"/>
                    <a:pt x="1081" y="98"/>
                  </a:cubicBezTo>
                  <a:cubicBezTo>
                    <a:pt x="1081" y="98"/>
                    <a:pt x="1082" y="98"/>
                    <a:pt x="1082" y="98"/>
                  </a:cubicBezTo>
                  <a:close/>
                  <a:moveTo>
                    <a:pt x="1260" y="98"/>
                  </a:moveTo>
                  <a:cubicBezTo>
                    <a:pt x="1259" y="98"/>
                    <a:pt x="1259" y="98"/>
                    <a:pt x="1259" y="98"/>
                  </a:cubicBezTo>
                  <a:cubicBezTo>
                    <a:pt x="1259" y="98"/>
                    <a:pt x="1260" y="98"/>
                    <a:pt x="1260" y="98"/>
                  </a:cubicBezTo>
                  <a:close/>
                  <a:moveTo>
                    <a:pt x="1673" y="98"/>
                  </a:moveTo>
                  <a:cubicBezTo>
                    <a:pt x="1673" y="98"/>
                    <a:pt x="1673" y="98"/>
                    <a:pt x="1673" y="98"/>
                  </a:cubicBezTo>
                  <a:cubicBezTo>
                    <a:pt x="1673" y="98"/>
                    <a:pt x="1673" y="98"/>
                    <a:pt x="1673" y="98"/>
                  </a:cubicBezTo>
                  <a:close/>
                  <a:moveTo>
                    <a:pt x="579" y="98"/>
                  </a:moveTo>
                  <a:cubicBezTo>
                    <a:pt x="579" y="98"/>
                    <a:pt x="578" y="98"/>
                    <a:pt x="578" y="98"/>
                  </a:cubicBezTo>
                  <a:cubicBezTo>
                    <a:pt x="578" y="98"/>
                    <a:pt x="579" y="98"/>
                    <a:pt x="579" y="98"/>
                  </a:cubicBezTo>
                  <a:close/>
                  <a:moveTo>
                    <a:pt x="1384" y="43"/>
                  </a:moveTo>
                  <a:cubicBezTo>
                    <a:pt x="1384" y="43"/>
                    <a:pt x="1384" y="43"/>
                    <a:pt x="1384" y="42"/>
                  </a:cubicBezTo>
                  <a:cubicBezTo>
                    <a:pt x="1384" y="43"/>
                    <a:pt x="1384" y="43"/>
                    <a:pt x="1384" y="43"/>
                  </a:cubicBezTo>
                  <a:close/>
                  <a:moveTo>
                    <a:pt x="645" y="62"/>
                  </a:moveTo>
                  <a:cubicBezTo>
                    <a:pt x="645" y="62"/>
                    <a:pt x="645" y="62"/>
                    <a:pt x="645" y="63"/>
                  </a:cubicBezTo>
                  <a:cubicBezTo>
                    <a:pt x="645" y="62"/>
                    <a:pt x="645" y="62"/>
                    <a:pt x="645" y="62"/>
                  </a:cubicBezTo>
                  <a:close/>
                  <a:moveTo>
                    <a:pt x="799" y="98"/>
                  </a:moveTo>
                  <a:cubicBezTo>
                    <a:pt x="799" y="98"/>
                    <a:pt x="799" y="98"/>
                    <a:pt x="799" y="98"/>
                  </a:cubicBezTo>
                  <a:cubicBezTo>
                    <a:pt x="799" y="98"/>
                    <a:pt x="799" y="98"/>
                    <a:pt x="799" y="98"/>
                  </a:cubicBezTo>
                  <a:close/>
                  <a:moveTo>
                    <a:pt x="974" y="98"/>
                  </a:moveTo>
                  <a:cubicBezTo>
                    <a:pt x="973" y="98"/>
                    <a:pt x="973" y="98"/>
                    <a:pt x="973" y="98"/>
                  </a:cubicBezTo>
                  <a:cubicBezTo>
                    <a:pt x="973" y="98"/>
                    <a:pt x="973" y="98"/>
                    <a:pt x="974" y="98"/>
                  </a:cubicBezTo>
                  <a:close/>
                  <a:moveTo>
                    <a:pt x="1220" y="98"/>
                  </a:moveTo>
                  <a:cubicBezTo>
                    <a:pt x="1220" y="98"/>
                    <a:pt x="1220" y="98"/>
                    <a:pt x="1219" y="98"/>
                  </a:cubicBezTo>
                  <a:cubicBezTo>
                    <a:pt x="1219" y="98"/>
                    <a:pt x="1220" y="98"/>
                    <a:pt x="1220" y="98"/>
                  </a:cubicBezTo>
                  <a:close/>
                  <a:moveTo>
                    <a:pt x="1686" y="98"/>
                  </a:moveTo>
                  <a:cubicBezTo>
                    <a:pt x="1686" y="98"/>
                    <a:pt x="1687" y="99"/>
                    <a:pt x="1687" y="99"/>
                  </a:cubicBezTo>
                  <a:cubicBezTo>
                    <a:pt x="1687" y="98"/>
                    <a:pt x="1687" y="98"/>
                    <a:pt x="1686" y="98"/>
                  </a:cubicBezTo>
                  <a:close/>
                  <a:moveTo>
                    <a:pt x="617" y="99"/>
                  </a:moveTo>
                  <a:cubicBezTo>
                    <a:pt x="617" y="99"/>
                    <a:pt x="617" y="99"/>
                    <a:pt x="617" y="98"/>
                  </a:cubicBezTo>
                  <a:cubicBezTo>
                    <a:pt x="617" y="99"/>
                    <a:pt x="617" y="99"/>
                    <a:pt x="617" y="99"/>
                  </a:cubicBezTo>
                  <a:close/>
                  <a:moveTo>
                    <a:pt x="692" y="98"/>
                  </a:moveTo>
                  <a:cubicBezTo>
                    <a:pt x="692" y="98"/>
                    <a:pt x="692" y="98"/>
                    <a:pt x="692" y="99"/>
                  </a:cubicBezTo>
                  <a:cubicBezTo>
                    <a:pt x="692" y="99"/>
                    <a:pt x="692" y="99"/>
                    <a:pt x="692" y="98"/>
                  </a:cubicBezTo>
                  <a:close/>
                  <a:moveTo>
                    <a:pt x="974" y="99"/>
                  </a:moveTo>
                  <a:cubicBezTo>
                    <a:pt x="974" y="98"/>
                    <a:pt x="974" y="98"/>
                    <a:pt x="974" y="98"/>
                  </a:cubicBezTo>
                  <a:cubicBezTo>
                    <a:pt x="974" y="99"/>
                    <a:pt x="974" y="99"/>
                    <a:pt x="974" y="99"/>
                  </a:cubicBezTo>
                  <a:close/>
                  <a:moveTo>
                    <a:pt x="1043" y="99"/>
                  </a:moveTo>
                  <a:cubicBezTo>
                    <a:pt x="1043" y="99"/>
                    <a:pt x="1042" y="98"/>
                    <a:pt x="1042" y="98"/>
                  </a:cubicBezTo>
                  <a:cubicBezTo>
                    <a:pt x="1042" y="99"/>
                    <a:pt x="1043" y="99"/>
                    <a:pt x="1043" y="99"/>
                  </a:cubicBezTo>
                  <a:close/>
                  <a:moveTo>
                    <a:pt x="1081" y="98"/>
                  </a:moveTo>
                  <a:cubicBezTo>
                    <a:pt x="1080" y="98"/>
                    <a:pt x="1080" y="98"/>
                    <a:pt x="1080" y="99"/>
                  </a:cubicBezTo>
                  <a:cubicBezTo>
                    <a:pt x="1080" y="99"/>
                    <a:pt x="1081" y="99"/>
                    <a:pt x="1081" y="98"/>
                  </a:cubicBezTo>
                  <a:close/>
                  <a:moveTo>
                    <a:pt x="1259" y="98"/>
                  </a:moveTo>
                  <a:cubicBezTo>
                    <a:pt x="1258" y="98"/>
                    <a:pt x="1258" y="98"/>
                    <a:pt x="1258" y="99"/>
                  </a:cubicBezTo>
                  <a:cubicBezTo>
                    <a:pt x="1258" y="99"/>
                    <a:pt x="1259" y="99"/>
                    <a:pt x="1259" y="98"/>
                  </a:cubicBezTo>
                  <a:close/>
                  <a:moveTo>
                    <a:pt x="661" y="62"/>
                  </a:moveTo>
                  <a:cubicBezTo>
                    <a:pt x="661" y="62"/>
                    <a:pt x="661" y="62"/>
                    <a:pt x="661" y="62"/>
                  </a:cubicBezTo>
                  <a:cubicBezTo>
                    <a:pt x="661" y="62"/>
                    <a:pt x="661" y="62"/>
                    <a:pt x="661" y="62"/>
                  </a:cubicBezTo>
                  <a:close/>
                  <a:moveTo>
                    <a:pt x="1455" y="98"/>
                  </a:moveTo>
                  <a:cubicBezTo>
                    <a:pt x="1455" y="98"/>
                    <a:pt x="1455" y="98"/>
                    <a:pt x="1455" y="99"/>
                  </a:cubicBezTo>
                  <a:cubicBezTo>
                    <a:pt x="1455" y="99"/>
                    <a:pt x="1455" y="99"/>
                    <a:pt x="1455" y="98"/>
                  </a:cubicBezTo>
                  <a:close/>
                  <a:moveTo>
                    <a:pt x="1674" y="99"/>
                  </a:moveTo>
                  <a:cubicBezTo>
                    <a:pt x="1674" y="99"/>
                    <a:pt x="1674" y="99"/>
                    <a:pt x="1673" y="98"/>
                  </a:cubicBezTo>
                  <a:cubicBezTo>
                    <a:pt x="1673" y="99"/>
                    <a:pt x="1673" y="99"/>
                    <a:pt x="1674" y="99"/>
                  </a:cubicBezTo>
                  <a:close/>
                  <a:moveTo>
                    <a:pt x="578" y="99"/>
                  </a:moveTo>
                  <a:cubicBezTo>
                    <a:pt x="577" y="99"/>
                    <a:pt x="577" y="99"/>
                    <a:pt x="577" y="99"/>
                  </a:cubicBezTo>
                  <a:cubicBezTo>
                    <a:pt x="577" y="99"/>
                    <a:pt x="578" y="99"/>
                    <a:pt x="578" y="99"/>
                  </a:cubicBezTo>
                  <a:close/>
                  <a:moveTo>
                    <a:pt x="630" y="99"/>
                  </a:moveTo>
                  <a:cubicBezTo>
                    <a:pt x="630" y="99"/>
                    <a:pt x="630" y="99"/>
                    <a:pt x="630" y="99"/>
                  </a:cubicBezTo>
                  <a:cubicBezTo>
                    <a:pt x="630" y="99"/>
                    <a:pt x="630" y="99"/>
                    <a:pt x="630" y="99"/>
                  </a:cubicBezTo>
                  <a:close/>
                  <a:moveTo>
                    <a:pt x="761" y="99"/>
                  </a:moveTo>
                  <a:cubicBezTo>
                    <a:pt x="761" y="99"/>
                    <a:pt x="761" y="99"/>
                    <a:pt x="761" y="99"/>
                  </a:cubicBezTo>
                  <a:cubicBezTo>
                    <a:pt x="761" y="99"/>
                    <a:pt x="761" y="99"/>
                    <a:pt x="761" y="99"/>
                  </a:cubicBezTo>
                  <a:close/>
                  <a:moveTo>
                    <a:pt x="798" y="99"/>
                  </a:moveTo>
                  <a:cubicBezTo>
                    <a:pt x="798" y="99"/>
                    <a:pt x="798" y="99"/>
                    <a:pt x="797" y="99"/>
                  </a:cubicBezTo>
                  <a:cubicBezTo>
                    <a:pt x="798" y="99"/>
                    <a:pt x="798" y="99"/>
                    <a:pt x="798" y="99"/>
                  </a:cubicBezTo>
                  <a:close/>
                  <a:moveTo>
                    <a:pt x="975" y="99"/>
                  </a:moveTo>
                  <a:cubicBezTo>
                    <a:pt x="975" y="99"/>
                    <a:pt x="975" y="99"/>
                    <a:pt x="974" y="99"/>
                  </a:cubicBezTo>
                  <a:cubicBezTo>
                    <a:pt x="974" y="99"/>
                    <a:pt x="975" y="99"/>
                    <a:pt x="975" y="99"/>
                  </a:cubicBezTo>
                  <a:close/>
                  <a:moveTo>
                    <a:pt x="1019" y="99"/>
                  </a:moveTo>
                  <a:cubicBezTo>
                    <a:pt x="1019" y="99"/>
                    <a:pt x="1018" y="99"/>
                    <a:pt x="1018" y="99"/>
                  </a:cubicBezTo>
                  <a:cubicBezTo>
                    <a:pt x="1018" y="99"/>
                    <a:pt x="1019" y="99"/>
                    <a:pt x="1019" y="99"/>
                  </a:cubicBezTo>
                  <a:close/>
                  <a:moveTo>
                    <a:pt x="1080" y="99"/>
                  </a:moveTo>
                  <a:cubicBezTo>
                    <a:pt x="1080" y="99"/>
                    <a:pt x="1080" y="99"/>
                    <a:pt x="1079" y="99"/>
                  </a:cubicBezTo>
                  <a:cubicBezTo>
                    <a:pt x="1080" y="99"/>
                    <a:pt x="1080" y="99"/>
                    <a:pt x="1080" y="99"/>
                  </a:cubicBezTo>
                  <a:close/>
                  <a:moveTo>
                    <a:pt x="1221" y="99"/>
                  </a:moveTo>
                  <a:cubicBezTo>
                    <a:pt x="1221" y="99"/>
                    <a:pt x="1221" y="99"/>
                    <a:pt x="1220" y="99"/>
                  </a:cubicBezTo>
                  <a:cubicBezTo>
                    <a:pt x="1221" y="99"/>
                    <a:pt x="1221" y="99"/>
                    <a:pt x="1221" y="99"/>
                  </a:cubicBezTo>
                  <a:close/>
                  <a:moveTo>
                    <a:pt x="1258" y="99"/>
                  </a:moveTo>
                  <a:cubicBezTo>
                    <a:pt x="1258" y="99"/>
                    <a:pt x="1257" y="99"/>
                    <a:pt x="1257" y="99"/>
                  </a:cubicBezTo>
                  <a:cubicBezTo>
                    <a:pt x="1258" y="99"/>
                    <a:pt x="1258" y="99"/>
                    <a:pt x="1258" y="99"/>
                  </a:cubicBezTo>
                  <a:close/>
                  <a:moveTo>
                    <a:pt x="1687" y="99"/>
                  </a:moveTo>
                  <a:cubicBezTo>
                    <a:pt x="1687" y="99"/>
                    <a:pt x="1687" y="99"/>
                    <a:pt x="1687" y="99"/>
                  </a:cubicBezTo>
                  <a:cubicBezTo>
                    <a:pt x="1687" y="99"/>
                    <a:pt x="1687" y="99"/>
                    <a:pt x="1687" y="99"/>
                  </a:cubicBezTo>
                  <a:close/>
                  <a:moveTo>
                    <a:pt x="577" y="99"/>
                  </a:moveTo>
                  <a:cubicBezTo>
                    <a:pt x="577" y="99"/>
                    <a:pt x="577" y="99"/>
                    <a:pt x="576" y="99"/>
                  </a:cubicBezTo>
                  <a:cubicBezTo>
                    <a:pt x="577" y="99"/>
                    <a:pt x="577" y="99"/>
                    <a:pt x="577" y="99"/>
                  </a:cubicBezTo>
                  <a:close/>
                  <a:moveTo>
                    <a:pt x="691" y="99"/>
                  </a:moveTo>
                  <a:cubicBezTo>
                    <a:pt x="691" y="99"/>
                    <a:pt x="691" y="99"/>
                    <a:pt x="691" y="99"/>
                  </a:cubicBezTo>
                  <a:cubicBezTo>
                    <a:pt x="691" y="99"/>
                    <a:pt x="691" y="99"/>
                    <a:pt x="691" y="99"/>
                  </a:cubicBezTo>
                  <a:close/>
                  <a:moveTo>
                    <a:pt x="797" y="99"/>
                  </a:moveTo>
                  <a:cubicBezTo>
                    <a:pt x="797" y="99"/>
                    <a:pt x="797" y="99"/>
                    <a:pt x="797" y="99"/>
                  </a:cubicBezTo>
                  <a:cubicBezTo>
                    <a:pt x="797" y="99"/>
                    <a:pt x="797" y="99"/>
                    <a:pt x="797" y="99"/>
                  </a:cubicBezTo>
                  <a:close/>
                  <a:moveTo>
                    <a:pt x="976" y="99"/>
                  </a:moveTo>
                  <a:cubicBezTo>
                    <a:pt x="976" y="99"/>
                    <a:pt x="975" y="99"/>
                    <a:pt x="975" y="99"/>
                  </a:cubicBezTo>
                  <a:cubicBezTo>
                    <a:pt x="975" y="99"/>
                    <a:pt x="975" y="99"/>
                    <a:pt x="976" y="99"/>
                  </a:cubicBezTo>
                  <a:close/>
                  <a:moveTo>
                    <a:pt x="1018" y="99"/>
                  </a:moveTo>
                  <a:cubicBezTo>
                    <a:pt x="1018" y="99"/>
                    <a:pt x="1018" y="99"/>
                    <a:pt x="1017" y="99"/>
                  </a:cubicBezTo>
                  <a:cubicBezTo>
                    <a:pt x="1018" y="99"/>
                    <a:pt x="1018" y="99"/>
                    <a:pt x="1018" y="99"/>
                  </a:cubicBezTo>
                  <a:close/>
                  <a:moveTo>
                    <a:pt x="1044" y="99"/>
                  </a:moveTo>
                  <a:cubicBezTo>
                    <a:pt x="1044" y="99"/>
                    <a:pt x="1044" y="99"/>
                    <a:pt x="1043" y="99"/>
                  </a:cubicBezTo>
                  <a:cubicBezTo>
                    <a:pt x="1043" y="99"/>
                    <a:pt x="1044" y="99"/>
                    <a:pt x="1044" y="99"/>
                  </a:cubicBezTo>
                  <a:close/>
                  <a:moveTo>
                    <a:pt x="1079" y="99"/>
                  </a:moveTo>
                  <a:cubicBezTo>
                    <a:pt x="1079" y="99"/>
                    <a:pt x="1079" y="99"/>
                    <a:pt x="1079" y="99"/>
                  </a:cubicBezTo>
                  <a:cubicBezTo>
                    <a:pt x="1079" y="99"/>
                    <a:pt x="1079" y="99"/>
                    <a:pt x="1079" y="99"/>
                  </a:cubicBezTo>
                  <a:close/>
                  <a:moveTo>
                    <a:pt x="1222" y="99"/>
                  </a:moveTo>
                  <a:cubicBezTo>
                    <a:pt x="1222" y="99"/>
                    <a:pt x="1221" y="99"/>
                    <a:pt x="1221" y="99"/>
                  </a:cubicBezTo>
                  <a:cubicBezTo>
                    <a:pt x="1221" y="99"/>
                    <a:pt x="1221" y="99"/>
                    <a:pt x="1222" y="99"/>
                  </a:cubicBezTo>
                  <a:close/>
                  <a:moveTo>
                    <a:pt x="1257" y="99"/>
                  </a:moveTo>
                  <a:cubicBezTo>
                    <a:pt x="1257" y="99"/>
                    <a:pt x="1257" y="99"/>
                    <a:pt x="1257" y="99"/>
                  </a:cubicBezTo>
                  <a:cubicBezTo>
                    <a:pt x="1257" y="99"/>
                    <a:pt x="1257" y="99"/>
                    <a:pt x="1257" y="99"/>
                  </a:cubicBezTo>
                  <a:close/>
                  <a:moveTo>
                    <a:pt x="1454" y="99"/>
                  </a:moveTo>
                  <a:cubicBezTo>
                    <a:pt x="1454" y="99"/>
                    <a:pt x="1454" y="99"/>
                    <a:pt x="1454" y="99"/>
                  </a:cubicBezTo>
                  <a:cubicBezTo>
                    <a:pt x="1454" y="99"/>
                    <a:pt x="1454" y="99"/>
                    <a:pt x="1454" y="99"/>
                  </a:cubicBezTo>
                  <a:close/>
                  <a:moveTo>
                    <a:pt x="1674" y="100"/>
                  </a:moveTo>
                  <a:cubicBezTo>
                    <a:pt x="1674" y="99"/>
                    <a:pt x="1674" y="99"/>
                    <a:pt x="1674" y="99"/>
                  </a:cubicBezTo>
                  <a:cubicBezTo>
                    <a:pt x="1674" y="99"/>
                    <a:pt x="1674" y="100"/>
                    <a:pt x="1674" y="100"/>
                  </a:cubicBezTo>
                  <a:close/>
                  <a:moveTo>
                    <a:pt x="576" y="99"/>
                  </a:moveTo>
                  <a:cubicBezTo>
                    <a:pt x="576" y="99"/>
                    <a:pt x="576" y="99"/>
                    <a:pt x="576" y="100"/>
                  </a:cubicBezTo>
                  <a:cubicBezTo>
                    <a:pt x="576" y="100"/>
                    <a:pt x="576" y="100"/>
                    <a:pt x="576" y="99"/>
                  </a:cubicBezTo>
                  <a:close/>
                  <a:moveTo>
                    <a:pt x="618" y="100"/>
                  </a:moveTo>
                  <a:cubicBezTo>
                    <a:pt x="618" y="100"/>
                    <a:pt x="618" y="99"/>
                    <a:pt x="618" y="99"/>
                  </a:cubicBezTo>
                  <a:cubicBezTo>
                    <a:pt x="618" y="100"/>
                    <a:pt x="618" y="100"/>
                    <a:pt x="618" y="100"/>
                  </a:cubicBezTo>
                  <a:close/>
                  <a:moveTo>
                    <a:pt x="630" y="99"/>
                  </a:moveTo>
                  <a:cubicBezTo>
                    <a:pt x="630" y="100"/>
                    <a:pt x="630" y="100"/>
                    <a:pt x="630" y="100"/>
                  </a:cubicBezTo>
                  <a:cubicBezTo>
                    <a:pt x="630" y="100"/>
                    <a:pt x="630" y="100"/>
                    <a:pt x="630" y="99"/>
                  </a:cubicBezTo>
                  <a:close/>
                  <a:moveTo>
                    <a:pt x="659" y="100"/>
                  </a:moveTo>
                  <a:cubicBezTo>
                    <a:pt x="659" y="99"/>
                    <a:pt x="659" y="99"/>
                    <a:pt x="659" y="99"/>
                  </a:cubicBezTo>
                  <a:cubicBezTo>
                    <a:pt x="659" y="100"/>
                    <a:pt x="659" y="100"/>
                    <a:pt x="659" y="100"/>
                  </a:cubicBezTo>
                  <a:close/>
                  <a:moveTo>
                    <a:pt x="762" y="100"/>
                  </a:moveTo>
                  <a:cubicBezTo>
                    <a:pt x="762" y="99"/>
                    <a:pt x="762" y="99"/>
                    <a:pt x="762" y="99"/>
                  </a:cubicBezTo>
                  <a:cubicBezTo>
                    <a:pt x="762" y="100"/>
                    <a:pt x="762" y="100"/>
                    <a:pt x="762" y="100"/>
                  </a:cubicBezTo>
                  <a:close/>
                  <a:moveTo>
                    <a:pt x="797" y="99"/>
                  </a:moveTo>
                  <a:cubicBezTo>
                    <a:pt x="796" y="99"/>
                    <a:pt x="796" y="99"/>
                    <a:pt x="796" y="100"/>
                  </a:cubicBezTo>
                  <a:cubicBezTo>
                    <a:pt x="796" y="100"/>
                    <a:pt x="797" y="100"/>
                    <a:pt x="797" y="99"/>
                  </a:cubicBezTo>
                  <a:close/>
                  <a:moveTo>
                    <a:pt x="977" y="100"/>
                  </a:moveTo>
                  <a:cubicBezTo>
                    <a:pt x="976" y="99"/>
                    <a:pt x="976" y="99"/>
                    <a:pt x="976" y="99"/>
                  </a:cubicBezTo>
                  <a:cubicBezTo>
                    <a:pt x="976" y="100"/>
                    <a:pt x="976" y="100"/>
                    <a:pt x="977" y="100"/>
                  </a:cubicBezTo>
                  <a:close/>
                  <a:moveTo>
                    <a:pt x="973" y="13"/>
                  </a:moveTo>
                  <a:cubicBezTo>
                    <a:pt x="973" y="13"/>
                    <a:pt x="973" y="13"/>
                    <a:pt x="974" y="12"/>
                  </a:cubicBezTo>
                  <a:cubicBezTo>
                    <a:pt x="973" y="12"/>
                    <a:pt x="973" y="12"/>
                    <a:pt x="973" y="13"/>
                  </a:cubicBezTo>
                  <a:close/>
                  <a:moveTo>
                    <a:pt x="1045" y="100"/>
                  </a:moveTo>
                  <a:cubicBezTo>
                    <a:pt x="1044" y="100"/>
                    <a:pt x="1044" y="99"/>
                    <a:pt x="1044" y="99"/>
                  </a:cubicBezTo>
                  <a:cubicBezTo>
                    <a:pt x="1044" y="100"/>
                    <a:pt x="1044" y="100"/>
                    <a:pt x="1045" y="100"/>
                  </a:cubicBezTo>
                  <a:close/>
                  <a:moveTo>
                    <a:pt x="1079" y="99"/>
                  </a:moveTo>
                  <a:cubicBezTo>
                    <a:pt x="1078" y="99"/>
                    <a:pt x="1078" y="99"/>
                    <a:pt x="1078" y="100"/>
                  </a:cubicBezTo>
                  <a:cubicBezTo>
                    <a:pt x="1078" y="100"/>
                    <a:pt x="1079" y="100"/>
                    <a:pt x="1079" y="99"/>
                  </a:cubicBezTo>
                  <a:close/>
                  <a:moveTo>
                    <a:pt x="1257" y="99"/>
                  </a:moveTo>
                  <a:cubicBezTo>
                    <a:pt x="1256" y="99"/>
                    <a:pt x="1256" y="99"/>
                    <a:pt x="1256" y="100"/>
                  </a:cubicBezTo>
                  <a:cubicBezTo>
                    <a:pt x="1256" y="100"/>
                    <a:pt x="1256" y="100"/>
                    <a:pt x="1257" y="99"/>
                  </a:cubicBezTo>
                  <a:close/>
                  <a:moveTo>
                    <a:pt x="1426" y="100"/>
                  </a:moveTo>
                  <a:cubicBezTo>
                    <a:pt x="1426" y="99"/>
                    <a:pt x="1425" y="99"/>
                    <a:pt x="1425" y="99"/>
                  </a:cubicBezTo>
                  <a:cubicBezTo>
                    <a:pt x="1425" y="100"/>
                    <a:pt x="1425" y="100"/>
                    <a:pt x="1426" y="100"/>
                  </a:cubicBezTo>
                  <a:close/>
                  <a:moveTo>
                    <a:pt x="1687" y="99"/>
                  </a:moveTo>
                  <a:cubicBezTo>
                    <a:pt x="1687" y="100"/>
                    <a:pt x="1687" y="100"/>
                    <a:pt x="1687" y="100"/>
                  </a:cubicBezTo>
                  <a:cubicBezTo>
                    <a:pt x="1688" y="100"/>
                    <a:pt x="1687" y="100"/>
                    <a:pt x="1687" y="99"/>
                  </a:cubicBezTo>
                  <a:close/>
                  <a:moveTo>
                    <a:pt x="576" y="100"/>
                  </a:moveTo>
                  <a:cubicBezTo>
                    <a:pt x="575" y="100"/>
                    <a:pt x="575" y="100"/>
                    <a:pt x="575" y="100"/>
                  </a:cubicBezTo>
                  <a:cubicBezTo>
                    <a:pt x="575" y="100"/>
                    <a:pt x="576" y="100"/>
                    <a:pt x="576" y="100"/>
                  </a:cubicBezTo>
                  <a:close/>
                  <a:moveTo>
                    <a:pt x="660" y="100"/>
                  </a:moveTo>
                  <a:cubicBezTo>
                    <a:pt x="660" y="100"/>
                    <a:pt x="660" y="100"/>
                    <a:pt x="659" y="100"/>
                  </a:cubicBezTo>
                  <a:cubicBezTo>
                    <a:pt x="659" y="100"/>
                    <a:pt x="660" y="100"/>
                    <a:pt x="660" y="100"/>
                  </a:cubicBezTo>
                  <a:close/>
                  <a:moveTo>
                    <a:pt x="763" y="100"/>
                  </a:moveTo>
                  <a:cubicBezTo>
                    <a:pt x="763" y="100"/>
                    <a:pt x="763" y="100"/>
                    <a:pt x="762" y="100"/>
                  </a:cubicBezTo>
                  <a:cubicBezTo>
                    <a:pt x="762" y="100"/>
                    <a:pt x="763" y="100"/>
                    <a:pt x="763" y="100"/>
                  </a:cubicBezTo>
                  <a:close/>
                  <a:moveTo>
                    <a:pt x="796" y="100"/>
                  </a:moveTo>
                  <a:cubicBezTo>
                    <a:pt x="796" y="100"/>
                    <a:pt x="795" y="100"/>
                    <a:pt x="795" y="100"/>
                  </a:cubicBezTo>
                  <a:cubicBezTo>
                    <a:pt x="796" y="100"/>
                    <a:pt x="796" y="100"/>
                    <a:pt x="796" y="100"/>
                  </a:cubicBezTo>
                  <a:close/>
                  <a:moveTo>
                    <a:pt x="977" y="100"/>
                  </a:moveTo>
                  <a:cubicBezTo>
                    <a:pt x="977" y="100"/>
                    <a:pt x="977" y="100"/>
                    <a:pt x="977" y="100"/>
                  </a:cubicBezTo>
                  <a:cubicBezTo>
                    <a:pt x="977" y="100"/>
                    <a:pt x="977" y="100"/>
                    <a:pt x="977" y="100"/>
                  </a:cubicBezTo>
                  <a:close/>
                  <a:moveTo>
                    <a:pt x="1016" y="100"/>
                  </a:moveTo>
                  <a:cubicBezTo>
                    <a:pt x="1016" y="100"/>
                    <a:pt x="1016" y="100"/>
                    <a:pt x="1016" y="100"/>
                  </a:cubicBezTo>
                  <a:cubicBezTo>
                    <a:pt x="1016" y="100"/>
                    <a:pt x="1016" y="100"/>
                    <a:pt x="1016" y="100"/>
                  </a:cubicBezTo>
                  <a:close/>
                  <a:moveTo>
                    <a:pt x="1078" y="100"/>
                  </a:moveTo>
                  <a:cubicBezTo>
                    <a:pt x="1078" y="100"/>
                    <a:pt x="1077" y="100"/>
                    <a:pt x="1077" y="100"/>
                  </a:cubicBezTo>
                  <a:cubicBezTo>
                    <a:pt x="1078" y="100"/>
                    <a:pt x="1078" y="100"/>
                    <a:pt x="1078" y="100"/>
                  </a:cubicBezTo>
                  <a:close/>
                  <a:moveTo>
                    <a:pt x="1181" y="100"/>
                  </a:moveTo>
                  <a:cubicBezTo>
                    <a:pt x="1181" y="100"/>
                    <a:pt x="1181" y="100"/>
                    <a:pt x="1180" y="100"/>
                  </a:cubicBezTo>
                  <a:cubicBezTo>
                    <a:pt x="1180" y="100"/>
                    <a:pt x="1181" y="100"/>
                    <a:pt x="1181" y="100"/>
                  </a:cubicBezTo>
                  <a:close/>
                  <a:moveTo>
                    <a:pt x="1256" y="100"/>
                  </a:moveTo>
                  <a:cubicBezTo>
                    <a:pt x="1256" y="100"/>
                    <a:pt x="1255" y="100"/>
                    <a:pt x="1255" y="100"/>
                  </a:cubicBezTo>
                  <a:cubicBezTo>
                    <a:pt x="1255" y="100"/>
                    <a:pt x="1256" y="100"/>
                    <a:pt x="1256" y="100"/>
                  </a:cubicBezTo>
                  <a:close/>
                  <a:moveTo>
                    <a:pt x="1426" y="100"/>
                  </a:moveTo>
                  <a:cubicBezTo>
                    <a:pt x="1426" y="100"/>
                    <a:pt x="1426" y="100"/>
                    <a:pt x="1426" y="100"/>
                  </a:cubicBezTo>
                  <a:cubicBezTo>
                    <a:pt x="1426" y="100"/>
                    <a:pt x="1426" y="100"/>
                    <a:pt x="1426" y="100"/>
                  </a:cubicBezTo>
                  <a:close/>
                  <a:moveTo>
                    <a:pt x="1453" y="100"/>
                  </a:moveTo>
                  <a:cubicBezTo>
                    <a:pt x="1453" y="100"/>
                    <a:pt x="1453" y="100"/>
                    <a:pt x="1453" y="100"/>
                  </a:cubicBezTo>
                  <a:cubicBezTo>
                    <a:pt x="1453" y="100"/>
                    <a:pt x="1453" y="100"/>
                    <a:pt x="1453" y="100"/>
                  </a:cubicBezTo>
                  <a:close/>
                  <a:moveTo>
                    <a:pt x="575" y="100"/>
                  </a:moveTo>
                  <a:cubicBezTo>
                    <a:pt x="575" y="100"/>
                    <a:pt x="574" y="100"/>
                    <a:pt x="574" y="100"/>
                  </a:cubicBezTo>
                  <a:cubicBezTo>
                    <a:pt x="574" y="100"/>
                    <a:pt x="575" y="100"/>
                    <a:pt x="575" y="100"/>
                  </a:cubicBezTo>
                  <a:close/>
                  <a:moveTo>
                    <a:pt x="618" y="101"/>
                  </a:moveTo>
                  <a:cubicBezTo>
                    <a:pt x="618" y="101"/>
                    <a:pt x="618" y="100"/>
                    <a:pt x="618" y="100"/>
                  </a:cubicBezTo>
                  <a:cubicBezTo>
                    <a:pt x="618" y="100"/>
                    <a:pt x="618" y="101"/>
                    <a:pt x="618" y="101"/>
                  </a:cubicBezTo>
                  <a:close/>
                  <a:moveTo>
                    <a:pt x="661" y="100"/>
                  </a:moveTo>
                  <a:cubicBezTo>
                    <a:pt x="661" y="100"/>
                    <a:pt x="660" y="100"/>
                    <a:pt x="660" y="100"/>
                  </a:cubicBezTo>
                  <a:cubicBezTo>
                    <a:pt x="660" y="100"/>
                    <a:pt x="660" y="100"/>
                    <a:pt x="661" y="100"/>
                  </a:cubicBezTo>
                  <a:close/>
                  <a:moveTo>
                    <a:pt x="690" y="100"/>
                  </a:moveTo>
                  <a:cubicBezTo>
                    <a:pt x="689" y="100"/>
                    <a:pt x="689" y="100"/>
                    <a:pt x="689" y="100"/>
                  </a:cubicBezTo>
                  <a:cubicBezTo>
                    <a:pt x="689" y="100"/>
                    <a:pt x="689" y="100"/>
                    <a:pt x="690" y="100"/>
                  </a:cubicBezTo>
                  <a:close/>
                  <a:moveTo>
                    <a:pt x="722" y="100"/>
                  </a:moveTo>
                  <a:cubicBezTo>
                    <a:pt x="721" y="100"/>
                    <a:pt x="721" y="100"/>
                    <a:pt x="721" y="100"/>
                  </a:cubicBezTo>
                  <a:cubicBezTo>
                    <a:pt x="721" y="100"/>
                    <a:pt x="721" y="100"/>
                    <a:pt x="722" y="100"/>
                  </a:cubicBezTo>
                  <a:close/>
                  <a:moveTo>
                    <a:pt x="764" y="100"/>
                  </a:moveTo>
                  <a:cubicBezTo>
                    <a:pt x="764" y="100"/>
                    <a:pt x="763" y="100"/>
                    <a:pt x="763" y="100"/>
                  </a:cubicBezTo>
                  <a:cubicBezTo>
                    <a:pt x="763" y="100"/>
                    <a:pt x="763" y="100"/>
                    <a:pt x="764" y="100"/>
                  </a:cubicBezTo>
                  <a:close/>
                  <a:moveTo>
                    <a:pt x="795" y="100"/>
                  </a:moveTo>
                  <a:cubicBezTo>
                    <a:pt x="795" y="100"/>
                    <a:pt x="794" y="100"/>
                    <a:pt x="794" y="100"/>
                  </a:cubicBezTo>
                  <a:cubicBezTo>
                    <a:pt x="795" y="100"/>
                    <a:pt x="795" y="100"/>
                    <a:pt x="795" y="100"/>
                  </a:cubicBezTo>
                  <a:close/>
                  <a:moveTo>
                    <a:pt x="978" y="100"/>
                  </a:moveTo>
                  <a:cubicBezTo>
                    <a:pt x="978" y="100"/>
                    <a:pt x="978" y="100"/>
                    <a:pt x="977" y="100"/>
                  </a:cubicBezTo>
                  <a:cubicBezTo>
                    <a:pt x="978" y="100"/>
                    <a:pt x="978" y="100"/>
                    <a:pt x="978" y="100"/>
                  </a:cubicBezTo>
                  <a:close/>
                  <a:moveTo>
                    <a:pt x="1015" y="100"/>
                  </a:moveTo>
                  <a:cubicBezTo>
                    <a:pt x="1015" y="100"/>
                    <a:pt x="1015" y="100"/>
                    <a:pt x="1015" y="100"/>
                  </a:cubicBezTo>
                  <a:cubicBezTo>
                    <a:pt x="1015" y="100"/>
                    <a:pt x="1015" y="100"/>
                    <a:pt x="1015" y="100"/>
                  </a:cubicBezTo>
                  <a:close/>
                  <a:moveTo>
                    <a:pt x="1077" y="100"/>
                  </a:moveTo>
                  <a:cubicBezTo>
                    <a:pt x="1077" y="100"/>
                    <a:pt x="1077" y="100"/>
                    <a:pt x="1076" y="100"/>
                  </a:cubicBezTo>
                  <a:cubicBezTo>
                    <a:pt x="1077" y="100"/>
                    <a:pt x="1077" y="100"/>
                    <a:pt x="1077" y="100"/>
                  </a:cubicBezTo>
                  <a:close/>
                  <a:moveTo>
                    <a:pt x="1224" y="100"/>
                  </a:moveTo>
                  <a:cubicBezTo>
                    <a:pt x="1223" y="100"/>
                    <a:pt x="1223" y="100"/>
                    <a:pt x="1223" y="100"/>
                  </a:cubicBezTo>
                  <a:cubicBezTo>
                    <a:pt x="1223" y="100"/>
                    <a:pt x="1223" y="100"/>
                    <a:pt x="1224" y="100"/>
                  </a:cubicBezTo>
                  <a:close/>
                  <a:moveTo>
                    <a:pt x="832" y="49"/>
                  </a:moveTo>
                  <a:cubicBezTo>
                    <a:pt x="831" y="49"/>
                    <a:pt x="831" y="50"/>
                    <a:pt x="831" y="50"/>
                  </a:cubicBezTo>
                  <a:cubicBezTo>
                    <a:pt x="831" y="50"/>
                    <a:pt x="832" y="50"/>
                    <a:pt x="832" y="49"/>
                  </a:cubicBezTo>
                  <a:close/>
                  <a:moveTo>
                    <a:pt x="1427" y="100"/>
                  </a:moveTo>
                  <a:cubicBezTo>
                    <a:pt x="1427" y="100"/>
                    <a:pt x="1427" y="100"/>
                    <a:pt x="1426" y="100"/>
                  </a:cubicBezTo>
                  <a:cubicBezTo>
                    <a:pt x="1427" y="100"/>
                    <a:pt x="1427" y="100"/>
                    <a:pt x="1427" y="100"/>
                  </a:cubicBezTo>
                  <a:close/>
                  <a:moveTo>
                    <a:pt x="1453" y="100"/>
                  </a:moveTo>
                  <a:cubicBezTo>
                    <a:pt x="1452" y="100"/>
                    <a:pt x="1452" y="100"/>
                    <a:pt x="1452" y="100"/>
                  </a:cubicBezTo>
                  <a:cubicBezTo>
                    <a:pt x="1452" y="100"/>
                    <a:pt x="1452" y="100"/>
                    <a:pt x="1453" y="100"/>
                  </a:cubicBezTo>
                  <a:close/>
                  <a:moveTo>
                    <a:pt x="1674" y="101"/>
                  </a:moveTo>
                  <a:cubicBezTo>
                    <a:pt x="1674" y="100"/>
                    <a:pt x="1674" y="100"/>
                    <a:pt x="1674" y="100"/>
                  </a:cubicBezTo>
                  <a:cubicBezTo>
                    <a:pt x="1674" y="100"/>
                    <a:pt x="1674" y="101"/>
                    <a:pt x="1674" y="101"/>
                  </a:cubicBezTo>
                  <a:close/>
                  <a:moveTo>
                    <a:pt x="1687" y="100"/>
                  </a:moveTo>
                  <a:cubicBezTo>
                    <a:pt x="1687" y="100"/>
                    <a:pt x="1688" y="101"/>
                    <a:pt x="1688" y="101"/>
                  </a:cubicBezTo>
                  <a:cubicBezTo>
                    <a:pt x="1688" y="101"/>
                    <a:pt x="1688" y="100"/>
                    <a:pt x="1687" y="100"/>
                  </a:cubicBezTo>
                  <a:close/>
                  <a:moveTo>
                    <a:pt x="574" y="100"/>
                  </a:moveTo>
                  <a:cubicBezTo>
                    <a:pt x="574" y="100"/>
                    <a:pt x="573" y="101"/>
                    <a:pt x="573" y="101"/>
                  </a:cubicBezTo>
                  <a:cubicBezTo>
                    <a:pt x="574" y="101"/>
                    <a:pt x="574" y="101"/>
                    <a:pt x="574" y="100"/>
                  </a:cubicBezTo>
                  <a:close/>
                  <a:moveTo>
                    <a:pt x="630" y="100"/>
                  </a:moveTo>
                  <a:cubicBezTo>
                    <a:pt x="629" y="101"/>
                    <a:pt x="629" y="101"/>
                    <a:pt x="629" y="101"/>
                  </a:cubicBezTo>
                  <a:cubicBezTo>
                    <a:pt x="630" y="101"/>
                    <a:pt x="630" y="101"/>
                    <a:pt x="630" y="100"/>
                  </a:cubicBezTo>
                  <a:close/>
                  <a:moveTo>
                    <a:pt x="662" y="101"/>
                  </a:moveTo>
                  <a:cubicBezTo>
                    <a:pt x="662" y="101"/>
                    <a:pt x="661" y="100"/>
                    <a:pt x="661" y="101"/>
                  </a:cubicBezTo>
                  <a:cubicBezTo>
                    <a:pt x="661" y="101"/>
                    <a:pt x="661" y="101"/>
                    <a:pt x="662" y="101"/>
                  </a:cubicBezTo>
                  <a:close/>
                  <a:moveTo>
                    <a:pt x="689" y="100"/>
                  </a:moveTo>
                  <a:cubicBezTo>
                    <a:pt x="689" y="100"/>
                    <a:pt x="688" y="100"/>
                    <a:pt x="688" y="101"/>
                  </a:cubicBezTo>
                  <a:cubicBezTo>
                    <a:pt x="688" y="101"/>
                    <a:pt x="689" y="101"/>
                    <a:pt x="689" y="100"/>
                  </a:cubicBezTo>
                  <a:close/>
                  <a:moveTo>
                    <a:pt x="764" y="101"/>
                  </a:moveTo>
                  <a:cubicBezTo>
                    <a:pt x="764" y="100"/>
                    <a:pt x="764" y="100"/>
                    <a:pt x="764" y="100"/>
                  </a:cubicBezTo>
                  <a:cubicBezTo>
                    <a:pt x="764" y="101"/>
                    <a:pt x="764" y="101"/>
                    <a:pt x="764" y="101"/>
                  </a:cubicBezTo>
                  <a:close/>
                  <a:moveTo>
                    <a:pt x="857" y="50"/>
                  </a:moveTo>
                  <a:cubicBezTo>
                    <a:pt x="857" y="50"/>
                    <a:pt x="857" y="49"/>
                    <a:pt x="857" y="49"/>
                  </a:cubicBezTo>
                  <a:cubicBezTo>
                    <a:pt x="857" y="50"/>
                    <a:pt x="857" y="50"/>
                    <a:pt x="857" y="50"/>
                  </a:cubicBezTo>
                  <a:close/>
                  <a:moveTo>
                    <a:pt x="979" y="101"/>
                  </a:moveTo>
                  <a:cubicBezTo>
                    <a:pt x="979" y="101"/>
                    <a:pt x="979" y="100"/>
                    <a:pt x="978" y="100"/>
                  </a:cubicBezTo>
                  <a:cubicBezTo>
                    <a:pt x="979" y="101"/>
                    <a:pt x="979" y="101"/>
                    <a:pt x="979" y="101"/>
                  </a:cubicBezTo>
                  <a:close/>
                  <a:moveTo>
                    <a:pt x="1014" y="101"/>
                  </a:moveTo>
                  <a:cubicBezTo>
                    <a:pt x="1014" y="100"/>
                    <a:pt x="1014" y="101"/>
                    <a:pt x="1013" y="101"/>
                  </a:cubicBezTo>
                  <a:cubicBezTo>
                    <a:pt x="1014" y="101"/>
                    <a:pt x="1014" y="101"/>
                    <a:pt x="1014" y="101"/>
                  </a:cubicBezTo>
                  <a:close/>
                  <a:moveTo>
                    <a:pt x="1047" y="101"/>
                  </a:moveTo>
                  <a:cubicBezTo>
                    <a:pt x="1047" y="101"/>
                    <a:pt x="1046" y="100"/>
                    <a:pt x="1046" y="100"/>
                  </a:cubicBezTo>
                  <a:cubicBezTo>
                    <a:pt x="1046" y="101"/>
                    <a:pt x="1046" y="101"/>
                    <a:pt x="1047" y="101"/>
                  </a:cubicBezTo>
                  <a:close/>
                  <a:moveTo>
                    <a:pt x="1076" y="100"/>
                  </a:moveTo>
                  <a:cubicBezTo>
                    <a:pt x="1076" y="100"/>
                    <a:pt x="1076" y="101"/>
                    <a:pt x="1076" y="101"/>
                  </a:cubicBezTo>
                  <a:cubicBezTo>
                    <a:pt x="1076" y="101"/>
                    <a:pt x="1076" y="101"/>
                    <a:pt x="1076" y="100"/>
                  </a:cubicBezTo>
                  <a:close/>
                  <a:moveTo>
                    <a:pt x="1182" y="101"/>
                  </a:moveTo>
                  <a:cubicBezTo>
                    <a:pt x="1182" y="101"/>
                    <a:pt x="1182" y="100"/>
                    <a:pt x="1181" y="100"/>
                  </a:cubicBezTo>
                  <a:cubicBezTo>
                    <a:pt x="1182" y="101"/>
                    <a:pt x="1182" y="101"/>
                    <a:pt x="1182" y="101"/>
                  </a:cubicBezTo>
                  <a:close/>
                  <a:moveTo>
                    <a:pt x="1225" y="101"/>
                  </a:moveTo>
                  <a:cubicBezTo>
                    <a:pt x="1224" y="101"/>
                    <a:pt x="1224" y="100"/>
                    <a:pt x="1224" y="101"/>
                  </a:cubicBezTo>
                  <a:cubicBezTo>
                    <a:pt x="1224" y="101"/>
                    <a:pt x="1224" y="101"/>
                    <a:pt x="1225" y="101"/>
                  </a:cubicBezTo>
                  <a:close/>
                  <a:moveTo>
                    <a:pt x="1254" y="100"/>
                  </a:moveTo>
                  <a:cubicBezTo>
                    <a:pt x="1254" y="100"/>
                    <a:pt x="1254" y="101"/>
                    <a:pt x="1253" y="101"/>
                  </a:cubicBezTo>
                  <a:cubicBezTo>
                    <a:pt x="1254" y="101"/>
                    <a:pt x="1254" y="101"/>
                    <a:pt x="1254" y="100"/>
                  </a:cubicBezTo>
                  <a:close/>
                  <a:moveTo>
                    <a:pt x="1428" y="101"/>
                  </a:moveTo>
                  <a:cubicBezTo>
                    <a:pt x="1428" y="101"/>
                    <a:pt x="1427" y="100"/>
                    <a:pt x="1427" y="100"/>
                  </a:cubicBezTo>
                  <a:cubicBezTo>
                    <a:pt x="1427" y="101"/>
                    <a:pt x="1428" y="101"/>
                    <a:pt x="1428" y="101"/>
                  </a:cubicBezTo>
                  <a:close/>
                  <a:moveTo>
                    <a:pt x="1452" y="100"/>
                  </a:moveTo>
                  <a:cubicBezTo>
                    <a:pt x="1452" y="100"/>
                    <a:pt x="1451" y="100"/>
                    <a:pt x="1451" y="101"/>
                  </a:cubicBezTo>
                  <a:cubicBezTo>
                    <a:pt x="1451" y="101"/>
                    <a:pt x="1452" y="101"/>
                    <a:pt x="1452" y="100"/>
                  </a:cubicBezTo>
                  <a:close/>
                  <a:moveTo>
                    <a:pt x="676" y="43"/>
                  </a:moveTo>
                  <a:cubicBezTo>
                    <a:pt x="676" y="43"/>
                    <a:pt x="676" y="43"/>
                    <a:pt x="676" y="43"/>
                  </a:cubicBezTo>
                  <a:cubicBezTo>
                    <a:pt x="676" y="43"/>
                    <a:pt x="676" y="43"/>
                    <a:pt x="676" y="43"/>
                  </a:cubicBezTo>
                  <a:close/>
                  <a:moveTo>
                    <a:pt x="662" y="101"/>
                  </a:moveTo>
                  <a:cubicBezTo>
                    <a:pt x="662" y="101"/>
                    <a:pt x="662" y="101"/>
                    <a:pt x="662" y="101"/>
                  </a:cubicBezTo>
                  <a:cubicBezTo>
                    <a:pt x="662" y="101"/>
                    <a:pt x="662" y="101"/>
                    <a:pt x="662" y="101"/>
                  </a:cubicBezTo>
                  <a:close/>
                  <a:moveTo>
                    <a:pt x="688" y="101"/>
                  </a:moveTo>
                  <a:cubicBezTo>
                    <a:pt x="688" y="101"/>
                    <a:pt x="687" y="101"/>
                    <a:pt x="687" y="101"/>
                  </a:cubicBezTo>
                  <a:cubicBezTo>
                    <a:pt x="687" y="101"/>
                    <a:pt x="688" y="101"/>
                    <a:pt x="688" y="101"/>
                  </a:cubicBezTo>
                  <a:close/>
                  <a:moveTo>
                    <a:pt x="723" y="101"/>
                  </a:moveTo>
                  <a:cubicBezTo>
                    <a:pt x="723" y="101"/>
                    <a:pt x="722" y="101"/>
                    <a:pt x="722" y="101"/>
                  </a:cubicBezTo>
                  <a:cubicBezTo>
                    <a:pt x="722" y="101"/>
                    <a:pt x="722" y="101"/>
                    <a:pt x="723" y="101"/>
                  </a:cubicBezTo>
                  <a:close/>
                  <a:moveTo>
                    <a:pt x="1495" y="13"/>
                  </a:moveTo>
                  <a:cubicBezTo>
                    <a:pt x="1495" y="13"/>
                    <a:pt x="1495" y="13"/>
                    <a:pt x="1495" y="12"/>
                  </a:cubicBezTo>
                  <a:cubicBezTo>
                    <a:pt x="1495" y="12"/>
                    <a:pt x="1495" y="12"/>
                    <a:pt x="1495" y="13"/>
                  </a:cubicBezTo>
                  <a:close/>
                  <a:moveTo>
                    <a:pt x="793" y="101"/>
                  </a:moveTo>
                  <a:cubicBezTo>
                    <a:pt x="793" y="101"/>
                    <a:pt x="793" y="101"/>
                    <a:pt x="792" y="101"/>
                  </a:cubicBezTo>
                  <a:cubicBezTo>
                    <a:pt x="793" y="101"/>
                    <a:pt x="793" y="101"/>
                    <a:pt x="793" y="101"/>
                  </a:cubicBezTo>
                  <a:close/>
                  <a:moveTo>
                    <a:pt x="980" y="101"/>
                  </a:moveTo>
                  <a:cubicBezTo>
                    <a:pt x="980" y="101"/>
                    <a:pt x="980" y="101"/>
                    <a:pt x="980" y="101"/>
                  </a:cubicBezTo>
                  <a:cubicBezTo>
                    <a:pt x="980" y="101"/>
                    <a:pt x="980" y="101"/>
                    <a:pt x="980" y="101"/>
                  </a:cubicBezTo>
                  <a:close/>
                  <a:moveTo>
                    <a:pt x="874" y="49"/>
                  </a:moveTo>
                  <a:cubicBezTo>
                    <a:pt x="874" y="49"/>
                    <a:pt x="874" y="50"/>
                    <a:pt x="874" y="50"/>
                  </a:cubicBezTo>
                  <a:cubicBezTo>
                    <a:pt x="874" y="50"/>
                    <a:pt x="874" y="50"/>
                    <a:pt x="874" y="49"/>
                  </a:cubicBezTo>
                  <a:close/>
                  <a:moveTo>
                    <a:pt x="1047" y="101"/>
                  </a:moveTo>
                  <a:cubicBezTo>
                    <a:pt x="1047" y="101"/>
                    <a:pt x="1047" y="101"/>
                    <a:pt x="1047" y="101"/>
                  </a:cubicBezTo>
                  <a:cubicBezTo>
                    <a:pt x="1047" y="101"/>
                    <a:pt x="1047" y="101"/>
                    <a:pt x="1047" y="101"/>
                  </a:cubicBezTo>
                  <a:close/>
                  <a:moveTo>
                    <a:pt x="800" y="43"/>
                  </a:moveTo>
                  <a:cubicBezTo>
                    <a:pt x="800" y="43"/>
                    <a:pt x="800" y="43"/>
                    <a:pt x="800" y="43"/>
                  </a:cubicBezTo>
                  <a:cubicBezTo>
                    <a:pt x="800" y="43"/>
                    <a:pt x="800" y="43"/>
                    <a:pt x="800" y="43"/>
                  </a:cubicBezTo>
                  <a:close/>
                  <a:moveTo>
                    <a:pt x="1183" y="101"/>
                  </a:moveTo>
                  <a:cubicBezTo>
                    <a:pt x="1183" y="101"/>
                    <a:pt x="1182" y="101"/>
                    <a:pt x="1182" y="101"/>
                  </a:cubicBezTo>
                  <a:cubicBezTo>
                    <a:pt x="1182" y="101"/>
                    <a:pt x="1182" y="101"/>
                    <a:pt x="1183" y="101"/>
                  </a:cubicBezTo>
                  <a:close/>
                  <a:moveTo>
                    <a:pt x="1225" y="101"/>
                  </a:moveTo>
                  <a:cubicBezTo>
                    <a:pt x="1225" y="101"/>
                    <a:pt x="1225" y="101"/>
                    <a:pt x="1225" y="101"/>
                  </a:cubicBezTo>
                  <a:cubicBezTo>
                    <a:pt x="1225" y="101"/>
                    <a:pt x="1225" y="101"/>
                    <a:pt x="1225" y="101"/>
                  </a:cubicBezTo>
                  <a:close/>
                  <a:moveTo>
                    <a:pt x="1253" y="101"/>
                  </a:moveTo>
                  <a:cubicBezTo>
                    <a:pt x="1253" y="101"/>
                    <a:pt x="1253" y="101"/>
                    <a:pt x="1252" y="101"/>
                  </a:cubicBezTo>
                  <a:cubicBezTo>
                    <a:pt x="1253" y="101"/>
                    <a:pt x="1253" y="101"/>
                    <a:pt x="1253" y="101"/>
                  </a:cubicBezTo>
                  <a:close/>
                  <a:moveTo>
                    <a:pt x="1429" y="101"/>
                  </a:moveTo>
                  <a:cubicBezTo>
                    <a:pt x="1428" y="101"/>
                    <a:pt x="1428" y="101"/>
                    <a:pt x="1428" y="101"/>
                  </a:cubicBezTo>
                  <a:cubicBezTo>
                    <a:pt x="1428" y="101"/>
                    <a:pt x="1428" y="101"/>
                    <a:pt x="1429" y="101"/>
                  </a:cubicBezTo>
                  <a:close/>
                  <a:moveTo>
                    <a:pt x="1451" y="101"/>
                  </a:moveTo>
                  <a:cubicBezTo>
                    <a:pt x="1451" y="101"/>
                    <a:pt x="1451" y="101"/>
                    <a:pt x="1450" y="101"/>
                  </a:cubicBezTo>
                  <a:cubicBezTo>
                    <a:pt x="1451" y="101"/>
                    <a:pt x="1451" y="101"/>
                    <a:pt x="1451" y="101"/>
                  </a:cubicBezTo>
                  <a:close/>
                  <a:moveTo>
                    <a:pt x="1675" y="101"/>
                  </a:moveTo>
                  <a:cubicBezTo>
                    <a:pt x="1675" y="101"/>
                    <a:pt x="1675" y="101"/>
                    <a:pt x="1674" y="101"/>
                  </a:cubicBezTo>
                  <a:cubicBezTo>
                    <a:pt x="1674" y="101"/>
                    <a:pt x="1674" y="101"/>
                    <a:pt x="1675" y="101"/>
                  </a:cubicBezTo>
                  <a:close/>
                  <a:moveTo>
                    <a:pt x="900" y="50"/>
                  </a:moveTo>
                  <a:cubicBezTo>
                    <a:pt x="900" y="50"/>
                    <a:pt x="900" y="49"/>
                    <a:pt x="899" y="49"/>
                  </a:cubicBezTo>
                  <a:cubicBezTo>
                    <a:pt x="899" y="50"/>
                    <a:pt x="899" y="50"/>
                    <a:pt x="900" y="50"/>
                  </a:cubicBezTo>
                  <a:close/>
                  <a:moveTo>
                    <a:pt x="840" y="43"/>
                  </a:moveTo>
                  <a:cubicBezTo>
                    <a:pt x="839" y="43"/>
                    <a:pt x="839" y="43"/>
                    <a:pt x="839" y="43"/>
                  </a:cubicBezTo>
                  <a:cubicBezTo>
                    <a:pt x="839" y="43"/>
                    <a:pt x="839" y="43"/>
                    <a:pt x="840" y="43"/>
                  </a:cubicBezTo>
                  <a:close/>
                  <a:moveTo>
                    <a:pt x="663" y="101"/>
                  </a:moveTo>
                  <a:cubicBezTo>
                    <a:pt x="663" y="101"/>
                    <a:pt x="663" y="101"/>
                    <a:pt x="663" y="101"/>
                  </a:cubicBezTo>
                  <a:cubicBezTo>
                    <a:pt x="663" y="101"/>
                    <a:pt x="663" y="102"/>
                    <a:pt x="663" y="101"/>
                  </a:cubicBezTo>
                  <a:close/>
                  <a:moveTo>
                    <a:pt x="687" y="101"/>
                  </a:moveTo>
                  <a:cubicBezTo>
                    <a:pt x="687" y="101"/>
                    <a:pt x="686" y="101"/>
                    <a:pt x="686" y="101"/>
                  </a:cubicBezTo>
                  <a:cubicBezTo>
                    <a:pt x="687" y="102"/>
                    <a:pt x="687" y="101"/>
                    <a:pt x="687" y="101"/>
                  </a:cubicBezTo>
                  <a:close/>
                  <a:moveTo>
                    <a:pt x="723" y="101"/>
                  </a:moveTo>
                  <a:cubicBezTo>
                    <a:pt x="723" y="101"/>
                    <a:pt x="723" y="101"/>
                    <a:pt x="723" y="101"/>
                  </a:cubicBezTo>
                  <a:cubicBezTo>
                    <a:pt x="723" y="101"/>
                    <a:pt x="723" y="101"/>
                    <a:pt x="723" y="101"/>
                  </a:cubicBezTo>
                  <a:close/>
                  <a:moveTo>
                    <a:pt x="742" y="101"/>
                  </a:moveTo>
                  <a:cubicBezTo>
                    <a:pt x="741" y="101"/>
                    <a:pt x="741" y="101"/>
                    <a:pt x="741" y="102"/>
                  </a:cubicBezTo>
                  <a:cubicBezTo>
                    <a:pt x="741" y="102"/>
                    <a:pt x="742" y="101"/>
                    <a:pt x="742" y="101"/>
                  </a:cubicBezTo>
                  <a:close/>
                  <a:moveTo>
                    <a:pt x="766" y="101"/>
                  </a:moveTo>
                  <a:cubicBezTo>
                    <a:pt x="766" y="101"/>
                    <a:pt x="766" y="101"/>
                    <a:pt x="765" y="101"/>
                  </a:cubicBezTo>
                  <a:cubicBezTo>
                    <a:pt x="766" y="101"/>
                    <a:pt x="766" y="102"/>
                    <a:pt x="766" y="101"/>
                  </a:cubicBezTo>
                  <a:close/>
                  <a:moveTo>
                    <a:pt x="972" y="13"/>
                  </a:moveTo>
                  <a:cubicBezTo>
                    <a:pt x="973" y="13"/>
                    <a:pt x="973" y="13"/>
                    <a:pt x="973" y="13"/>
                  </a:cubicBezTo>
                  <a:cubicBezTo>
                    <a:pt x="973" y="13"/>
                    <a:pt x="972" y="13"/>
                    <a:pt x="972" y="13"/>
                  </a:cubicBezTo>
                  <a:close/>
                  <a:moveTo>
                    <a:pt x="870" y="43"/>
                  </a:moveTo>
                  <a:cubicBezTo>
                    <a:pt x="870" y="43"/>
                    <a:pt x="870" y="43"/>
                    <a:pt x="870" y="43"/>
                  </a:cubicBezTo>
                  <a:cubicBezTo>
                    <a:pt x="870" y="43"/>
                    <a:pt x="870" y="43"/>
                    <a:pt x="870" y="43"/>
                  </a:cubicBezTo>
                  <a:close/>
                  <a:moveTo>
                    <a:pt x="882" y="43"/>
                  </a:moveTo>
                  <a:cubicBezTo>
                    <a:pt x="882" y="43"/>
                    <a:pt x="882" y="43"/>
                    <a:pt x="882" y="43"/>
                  </a:cubicBezTo>
                  <a:cubicBezTo>
                    <a:pt x="882" y="43"/>
                    <a:pt x="882" y="43"/>
                    <a:pt x="882" y="43"/>
                  </a:cubicBezTo>
                  <a:close/>
                  <a:moveTo>
                    <a:pt x="909" y="43"/>
                  </a:moveTo>
                  <a:cubicBezTo>
                    <a:pt x="909" y="43"/>
                    <a:pt x="909" y="43"/>
                    <a:pt x="910" y="43"/>
                  </a:cubicBezTo>
                  <a:cubicBezTo>
                    <a:pt x="910" y="43"/>
                    <a:pt x="909" y="43"/>
                    <a:pt x="909" y="43"/>
                  </a:cubicBezTo>
                  <a:close/>
                  <a:moveTo>
                    <a:pt x="1033" y="50"/>
                  </a:moveTo>
                  <a:cubicBezTo>
                    <a:pt x="1033" y="50"/>
                    <a:pt x="1033" y="50"/>
                    <a:pt x="1033" y="49"/>
                  </a:cubicBezTo>
                  <a:cubicBezTo>
                    <a:pt x="1033" y="49"/>
                    <a:pt x="1033" y="50"/>
                    <a:pt x="1033" y="50"/>
                  </a:cubicBezTo>
                  <a:close/>
                  <a:moveTo>
                    <a:pt x="1183" y="102"/>
                  </a:moveTo>
                  <a:cubicBezTo>
                    <a:pt x="1183" y="101"/>
                    <a:pt x="1183" y="101"/>
                    <a:pt x="1183" y="101"/>
                  </a:cubicBezTo>
                  <a:cubicBezTo>
                    <a:pt x="1183" y="101"/>
                    <a:pt x="1183" y="102"/>
                    <a:pt x="1183" y="102"/>
                  </a:cubicBezTo>
                  <a:close/>
                  <a:moveTo>
                    <a:pt x="1202" y="101"/>
                  </a:moveTo>
                  <a:cubicBezTo>
                    <a:pt x="1202" y="101"/>
                    <a:pt x="1201" y="101"/>
                    <a:pt x="1201" y="101"/>
                  </a:cubicBezTo>
                  <a:cubicBezTo>
                    <a:pt x="1201" y="101"/>
                    <a:pt x="1202" y="101"/>
                    <a:pt x="1202" y="101"/>
                  </a:cubicBezTo>
                  <a:close/>
                  <a:moveTo>
                    <a:pt x="1290" y="43"/>
                  </a:moveTo>
                  <a:cubicBezTo>
                    <a:pt x="1290" y="43"/>
                    <a:pt x="1290" y="43"/>
                    <a:pt x="1290" y="43"/>
                  </a:cubicBezTo>
                  <a:cubicBezTo>
                    <a:pt x="1290" y="43"/>
                    <a:pt x="1290" y="43"/>
                    <a:pt x="1290" y="43"/>
                  </a:cubicBezTo>
                  <a:close/>
                  <a:moveTo>
                    <a:pt x="1252" y="101"/>
                  </a:moveTo>
                  <a:cubicBezTo>
                    <a:pt x="1252" y="101"/>
                    <a:pt x="1251" y="101"/>
                    <a:pt x="1251" y="101"/>
                  </a:cubicBezTo>
                  <a:cubicBezTo>
                    <a:pt x="1252" y="102"/>
                    <a:pt x="1252" y="101"/>
                    <a:pt x="1252" y="101"/>
                  </a:cubicBezTo>
                  <a:close/>
                  <a:moveTo>
                    <a:pt x="1429" y="101"/>
                  </a:moveTo>
                  <a:cubicBezTo>
                    <a:pt x="1429" y="101"/>
                    <a:pt x="1429" y="101"/>
                    <a:pt x="1429" y="101"/>
                  </a:cubicBezTo>
                  <a:cubicBezTo>
                    <a:pt x="1429" y="101"/>
                    <a:pt x="1429" y="102"/>
                    <a:pt x="1429" y="101"/>
                  </a:cubicBezTo>
                  <a:close/>
                  <a:moveTo>
                    <a:pt x="1450" y="101"/>
                  </a:moveTo>
                  <a:cubicBezTo>
                    <a:pt x="1450" y="101"/>
                    <a:pt x="1450" y="101"/>
                    <a:pt x="1449" y="102"/>
                  </a:cubicBezTo>
                  <a:cubicBezTo>
                    <a:pt x="1450" y="102"/>
                    <a:pt x="1450" y="101"/>
                    <a:pt x="1450" y="101"/>
                  </a:cubicBezTo>
                  <a:close/>
                  <a:moveTo>
                    <a:pt x="1396" y="43"/>
                  </a:moveTo>
                  <a:cubicBezTo>
                    <a:pt x="1395" y="43"/>
                    <a:pt x="1395" y="43"/>
                    <a:pt x="1395" y="43"/>
                  </a:cubicBezTo>
                  <a:cubicBezTo>
                    <a:pt x="1396" y="43"/>
                    <a:pt x="1396" y="43"/>
                    <a:pt x="1396" y="43"/>
                  </a:cubicBezTo>
                  <a:close/>
                  <a:moveTo>
                    <a:pt x="1568" y="43"/>
                  </a:moveTo>
                  <a:cubicBezTo>
                    <a:pt x="1568" y="43"/>
                    <a:pt x="1568" y="43"/>
                    <a:pt x="1568" y="43"/>
                  </a:cubicBezTo>
                  <a:cubicBezTo>
                    <a:pt x="1568" y="43"/>
                    <a:pt x="1568" y="43"/>
                    <a:pt x="1568" y="43"/>
                  </a:cubicBezTo>
                  <a:close/>
                  <a:moveTo>
                    <a:pt x="1683" y="43"/>
                  </a:moveTo>
                  <a:cubicBezTo>
                    <a:pt x="1682" y="43"/>
                    <a:pt x="1682" y="43"/>
                    <a:pt x="1682" y="43"/>
                  </a:cubicBezTo>
                  <a:cubicBezTo>
                    <a:pt x="1683" y="43"/>
                    <a:pt x="1683" y="43"/>
                    <a:pt x="1683" y="43"/>
                  </a:cubicBezTo>
                  <a:close/>
                  <a:moveTo>
                    <a:pt x="686" y="102"/>
                  </a:moveTo>
                  <a:cubicBezTo>
                    <a:pt x="686" y="102"/>
                    <a:pt x="685" y="102"/>
                    <a:pt x="685" y="102"/>
                  </a:cubicBezTo>
                  <a:cubicBezTo>
                    <a:pt x="686" y="102"/>
                    <a:pt x="686" y="102"/>
                    <a:pt x="686" y="102"/>
                  </a:cubicBezTo>
                  <a:close/>
                  <a:moveTo>
                    <a:pt x="1494" y="13"/>
                  </a:moveTo>
                  <a:cubicBezTo>
                    <a:pt x="1494" y="13"/>
                    <a:pt x="1494" y="13"/>
                    <a:pt x="1494" y="13"/>
                  </a:cubicBezTo>
                  <a:cubicBezTo>
                    <a:pt x="1494" y="13"/>
                    <a:pt x="1494" y="13"/>
                    <a:pt x="1494" y="13"/>
                  </a:cubicBezTo>
                  <a:close/>
                  <a:moveTo>
                    <a:pt x="741" y="102"/>
                  </a:moveTo>
                  <a:cubicBezTo>
                    <a:pt x="741" y="101"/>
                    <a:pt x="740" y="102"/>
                    <a:pt x="740" y="102"/>
                  </a:cubicBezTo>
                  <a:cubicBezTo>
                    <a:pt x="741" y="102"/>
                    <a:pt x="741" y="102"/>
                    <a:pt x="741" y="102"/>
                  </a:cubicBezTo>
                  <a:close/>
                  <a:moveTo>
                    <a:pt x="767" y="102"/>
                  </a:moveTo>
                  <a:cubicBezTo>
                    <a:pt x="767" y="102"/>
                    <a:pt x="767" y="101"/>
                    <a:pt x="766" y="102"/>
                  </a:cubicBezTo>
                  <a:cubicBezTo>
                    <a:pt x="767" y="102"/>
                    <a:pt x="767" y="102"/>
                    <a:pt x="767" y="102"/>
                  </a:cubicBezTo>
                  <a:close/>
                  <a:moveTo>
                    <a:pt x="1736" y="43"/>
                  </a:moveTo>
                  <a:cubicBezTo>
                    <a:pt x="1736" y="43"/>
                    <a:pt x="1737" y="43"/>
                    <a:pt x="1737" y="43"/>
                  </a:cubicBezTo>
                  <a:cubicBezTo>
                    <a:pt x="1736" y="43"/>
                    <a:pt x="1736" y="43"/>
                    <a:pt x="1736" y="43"/>
                  </a:cubicBezTo>
                  <a:close/>
                  <a:moveTo>
                    <a:pt x="678" y="62"/>
                  </a:moveTo>
                  <a:cubicBezTo>
                    <a:pt x="679" y="62"/>
                    <a:pt x="679" y="62"/>
                    <a:pt x="679" y="62"/>
                  </a:cubicBezTo>
                  <a:cubicBezTo>
                    <a:pt x="679" y="62"/>
                    <a:pt x="679" y="62"/>
                    <a:pt x="678" y="62"/>
                  </a:cubicBezTo>
                  <a:close/>
                  <a:moveTo>
                    <a:pt x="641" y="44"/>
                  </a:moveTo>
                  <a:cubicBezTo>
                    <a:pt x="641" y="44"/>
                    <a:pt x="641" y="43"/>
                    <a:pt x="641" y="43"/>
                  </a:cubicBezTo>
                  <a:cubicBezTo>
                    <a:pt x="641" y="43"/>
                    <a:pt x="641" y="44"/>
                    <a:pt x="641" y="44"/>
                  </a:cubicBezTo>
                  <a:close/>
                  <a:moveTo>
                    <a:pt x="1746" y="48"/>
                  </a:moveTo>
                  <a:cubicBezTo>
                    <a:pt x="1745" y="48"/>
                    <a:pt x="1745" y="49"/>
                    <a:pt x="1745" y="49"/>
                  </a:cubicBezTo>
                  <a:cubicBezTo>
                    <a:pt x="1746" y="49"/>
                    <a:pt x="1746" y="49"/>
                    <a:pt x="1746" y="48"/>
                  </a:cubicBezTo>
                  <a:close/>
                  <a:moveTo>
                    <a:pt x="660" y="44"/>
                  </a:moveTo>
                  <a:cubicBezTo>
                    <a:pt x="661" y="44"/>
                    <a:pt x="661" y="43"/>
                    <a:pt x="661" y="43"/>
                  </a:cubicBezTo>
                  <a:cubicBezTo>
                    <a:pt x="660" y="43"/>
                    <a:pt x="660" y="43"/>
                    <a:pt x="660" y="44"/>
                  </a:cubicBezTo>
                  <a:close/>
                  <a:moveTo>
                    <a:pt x="676" y="43"/>
                  </a:moveTo>
                  <a:cubicBezTo>
                    <a:pt x="675" y="43"/>
                    <a:pt x="675" y="43"/>
                    <a:pt x="675" y="43"/>
                  </a:cubicBezTo>
                  <a:cubicBezTo>
                    <a:pt x="675" y="43"/>
                    <a:pt x="675" y="43"/>
                    <a:pt x="676" y="43"/>
                  </a:cubicBezTo>
                  <a:close/>
                  <a:moveTo>
                    <a:pt x="1184" y="102"/>
                  </a:moveTo>
                  <a:cubicBezTo>
                    <a:pt x="1184" y="102"/>
                    <a:pt x="1184" y="102"/>
                    <a:pt x="1183" y="102"/>
                  </a:cubicBezTo>
                  <a:cubicBezTo>
                    <a:pt x="1184" y="102"/>
                    <a:pt x="1184" y="102"/>
                    <a:pt x="1184" y="102"/>
                  </a:cubicBezTo>
                  <a:close/>
                  <a:moveTo>
                    <a:pt x="1201" y="102"/>
                  </a:moveTo>
                  <a:cubicBezTo>
                    <a:pt x="1201" y="102"/>
                    <a:pt x="1200" y="102"/>
                    <a:pt x="1200" y="102"/>
                  </a:cubicBezTo>
                  <a:cubicBezTo>
                    <a:pt x="1200" y="102"/>
                    <a:pt x="1201" y="102"/>
                    <a:pt x="1201" y="102"/>
                  </a:cubicBezTo>
                  <a:close/>
                  <a:moveTo>
                    <a:pt x="971" y="14"/>
                  </a:moveTo>
                  <a:cubicBezTo>
                    <a:pt x="972" y="14"/>
                    <a:pt x="972" y="14"/>
                    <a:pt x="972" y="13"/>
                  </a:cubicBezTo>
                  <a:cubicBezTo>
                    <a:pt x="972" y="13"/>
                    <a:pt x="971" y="14"/>
                    <a:pt x="971" y="14"/>
                  </a:cubicBezTo>
                  <a:close/>
                  <a:moveTo>
                    <a:pt x="829" y="44"/>
                  </a:moveTo>
                  <a:cubicBezTo>
                    <a:pt x="829" y="44"/>
                    <a:pt x="829" y="43"/>
                    <a:pt x="829" y="43"/>
                  </a:cubicBezTo>
                  <a:cubicBezTo>
                    <a:pt x="829" y="43"/>
                    <a:pt x="829" y="43"/>
                    <a:pt x="829" y="44"/>
                  </a:cubicBezTo>
                  <a:close/>
                  <a:moveTo>
                    <a:pt x="839" y="43"/>
                  </a:moveTo>
                  <a:cubicBezTo>
                    <a:pt x="839" y="43"/>
                    <a:pt x="838" y="43"/>
                    <a:pt x="838" y="43"/>
                  </a:cubicBezTo>
                  <a:cubicBezTo>
                    <a:pt x="838" y="43"/>
                    <a:pt x="839" y="43"/>
                    <a:pt x="839" y="43"/>
                  </a:cubicBezTo>
                  <a:close/>
                  <a:moveTo>
                    <a:pt x="1449" y="101"/>
                  </a:moveTo>
                  <a:cubicBezTo>
                    <a:pt x="1449" y="101"/>
                    <a:pt x="1449" y="102"/>
                    <a:pt x="1449" y="102"/>
                  </a:cubicBezTo>
                  <a:cubicBezTo>
                    <a:pt x="1449" y="102"/>
                    <a:pt x="1449" y="102"/>
                    <a:pt x="1449" y="101"/>
                  </a:cubicBezTo>
                  <a:close/>
                  <a:moveTo>
                    <a:pt x="1291" y="53"/>
                  </a:moveTo>
                  <a:cubicBezTo>
                    <a:pt x="1290" y="53"/>
                    <a:pt x="1290" y="54"/>
                    <a:pt x="1290" y="54"/>
                  </a:cubicBezTo>
                  <a:cubicBezTo>
                    <a:pt x="1291" y="54"/>
                    <a:pt x="1291" y="53"/>
                    <a:pt x="1291" y="53"/>
                  </a:cubicBezTo>
                  <a:close/>
                  <a:moveTo>
                    <a:pt x="1493" y="14"/>
                  </a:moveTo>
                  <a:cubicBezTo>
                    <a:pt x="1493" y="14"/>
                    <a:pt x="1493" y="14"/>
                    <a:pt x="1494" y="13"/>
                  </a:cubicBezTo>
                  <a:cubicBezTo>
                    <a:pt x="1493" y="13"/>
                    <a:pt x="1493" y="14"/>
                    <a:pt x="1493" y="14"/>
                  </a:cubicBezTo>
                  <a:close/>
                  <a:moveTo>
                    <a:pt x="851" y="43"/>
                  </a:moveTo>
                  <a:cubicBezTo>
                    <a:pt x="851" y="43"/>
                    <a:pt x="851" y="43"/>
                    <a:pt x="850" y="43"/>
                  </a:cubicBezTo>
                  <a:cubicBezTo>
                    <a:pt x="851" y="43"/>
                    <a:pt x="851" y="43"/>
                    <a:pt x="851" y="43"/>
                  </a:cubicBezTo>
                  <a:close/>
                  <a:moveTo>
                    <a:pt x="867" y="43"/>
                  </a:moveTo>
                  <a:cubicBezTo>
                    <a:pt x="867" y="43"/>
                    <a:pt x="867" y="44"/>
                    <a:pt x="867" y="44"/>
                  </a:cubicBezTo>
                  <a:cubicBezTo>
                    <a:pt x="867" y="43"/>
                    <a:pt x="867" y="43"/>
                    <a:pt x="867" y="43"/>
                  </a:cubicBezTo>
                  <a:close/>
                  <a:moveTo>
                    <a:pt x="725" y="102"/>
                  </a:moveTo>
                  <a:cubicBezTo>
                    <a:pt x="725" y="102"/>
                    <a:pt x="725" y="102"/>
                    <a:pt x="724" y="102"/>
                  </a:cubicBezTo>
                  <a:cubicBezTo>
                    <a:pt x="725" y="102"/>
                    <a:pt x="725" y="102"/>
                    <a:pt x="725" y="102"/>
                  </a:cubicBezTo>
                  <a:close/>
                  <a:moveTo>
                    <a:pt x="882" y="43"/>
                  </a:moveTo>
                  <a:cubicBezTo>
                    <a:pt x="881" y="43"/>
                    <a:pt x="881" y="43"/>
                    <a:pt x="881" y="43"/>
                  </a:cubicBezTo>
                  <a:cubicBezTo>
                    <a:pt x="881" y="43"/>
                    <a:pt x="882" y="43"/>
                    <a:pt x="882" y="43"/>
                  </a:cubicBezTo>
                  <a:close/>
                  <a:moveTo>
                    <a:pt x="894" y="43"/>
                  </a:moveTo>
                  <a:cubicBezTo>
                    <a:pt x="894" y="43"/>
                    <a:pt x="893" y="43"/>
                    <a:pt x="893" y="43"/>
                  </a:cubicBezTo>
                  <a:cubicBezTo>
                    <a:pt x="893" y="43"/>
                    <a:pt x="894" y="43"/>
                    <a:pt x="894" y="43"/>
                  </a:cubicBezTo>
                  <a:close/>
                  <a:moveTo>
                    <a:pt x="1123" y="43"/>
                  </a:moveTo>
                  <a:cubicBezTo>
                    <a:pt x="1122" y="43"/>
                    <a:pt x="1122" y="43"/>
                    <a:pt x="1122" y="43"/>
                  </a:cubicBezTo>
                  <a:cubicBezTo>
                    <a:pt x="1122" y="43"/>
                    <a:pt x="1122" y="43"/>
                    <a:pt x="1123" y="43"/>
                  </a:cubicBezTo>
                  <a:close/>
                  <a:moveTo>
                    <a:pt x="1670" y="56"/>
                  </a:moveTo>
                  <a:cubicBezTo>
                    <a:pt x="1670" y="56"/>
                    <a:pt x="1670" y="56"/>
                    <a:pt x="1669" y="57"/>
                  </a:cubicBezTo>
                  <a:cubicBezTo>
                    <a:pt x="1670" y="57"/>
                    <a:pt x="1670" y="57"/>
                    <a:pt x="1670" y="56"/>
                  </a:cubicBezTo>
                  <a:close/>
                  <a:moveTo>
                    <a:pt x="1135" y="43"/>
                  </a:moveTo>
                  <a:cubicBezTo>
                    <a:pt x="1135" y="43"/>
                    <a:pt x="1135" y="43"/>
                    <a:pt x="1135" y="43"/>
                  </a:cubicBezTo>
                  <a:cubicBezTo>
                    <a:pt x="1135" y="43"/>
                    <a:pt x="1135" y="43"/>
                    <a:pt x="1135" y="43"/>
                  </a:cubicBezTo>
                  <a:close/>
                  <a:moveTo>
                    <a:pt x="1151" y="43"/>
                  </a:moveTo>
                  <a:cubicBezTo>
                    <a:pt x="1151" y="43"/>
                    <a:pt x="1152" y="44"/>
                    <a:pt x="1152" y="44"/>
                  </a:cubicBezTo>
                  <a:cubicBezTo>
                    <a:pt x="1152" y="43"/>
                    <a:pt x="1152" y="43"/>
                    <a:pt x="1151" y="43"/>
                  </a:cubicBezTo>
                  <a:close/>
                  <a:moveTo>
                    <a:pt x="1492" y="14"/>
                  </a:moveTo>
                  <a:cubicBezTo>
                    <a:pt x="1493" y="14"/>
                    <a:pt x="1493" y="14"/>
                    <a:pt x="1493" y="14"/>
                  </a:cubicBezTo>
                  <a:cubicBezTo>
                    <a:pt x="1493" y="14"/>
                    <a:pt x="1492" y="14"/>
                    <a:pt x="1492" y="14"/>
                  </a:cubicBezTo>
                  <a:close/>
                  <a:moveTo>
                    <a:pt x="1260" y="43"/>
                  </a:moveTo>
                  <a:cubicBezTo>
                    <a:pt x="1260" y="43"/>
                    <a:pt x="1260" y="44"/>
                    <a:pt x="1260" y="44"/>
                  </a:cubicBezTo>
                  <a:cubicBezTo>
                    <a:pt x="1260" y="43"/>
                    <a:pt x="1260" y="43"/>
                    <a:pt x="1260" y="43"/>
                  </a:cubicBezTo>
                  <a:close/>
                  <a:moveTo>
                    <a:pt x="1384" y="44"/>
                  </a:moveTo>
                  <a:cubicBezTo>
                    <a:pt x="1384" y="44"/>
                    <a:pt x="1384" y="43"/>
                    <a:pt x="1384" y="43"/>
                  </a:cubicBezTo>
                  <a:cubicBezTo>
                    <a:pt x="1384" y="43"/>
                    <a:pt x="1384" y="43"/>
                    <a:pt x="1384" y="44"/>
                  </a:cubicBezTo>
                  <a:close/>
                  <a:moveTo>
                    <a:pt x="725" y="14"/>
                  </a:moveTo>
                  <a:cubicBezTo>
                    <a:pt x="725" y="15"/>
                    <a:pt x="725" y="15"/>
                    <a:pt x="725" y="15"/>
                  </a:cubicBezTo>
                  <a:cubicBezTo>
                    <a:pt x="725" y="14"/>
                    <a:pt x="725" y="14"/>
                    <a:pt x="725" y="14"/>
                  </a:cubicBezTo>
                  <a:close/>
                  <a:moveTo>
                    <a:pt x="1580" y="43"/>
                  </a:moveTo>
                  <a:cubicBezTo>
                    <a:pt x="1580" y="43"/>
                    <a:pt x="1580" y="43"/>
                    <a:pt x="1580" y="44"/>
                  </a:cubicBezTo>
                  <a:cubicBezTo>
                    <a:pt x="1580" y="44"/>
                    <a:pt x="1580" y="43"/>
                    <a:pt x="1580" y="43"/>
                  </a:cubicBezTo>
                  <a:close/>
                  <a:moveTo>
                    <a:pt x="596" y="44"/>
                  </a:moveTo>
                  <a:cubicBezTo>
                    <a:pt x="596" y="44"/>
                    <a:pt x="596" y="43"/>
                    <a:pt x="596" y="43"/>
                  </a:cubicBezTo>
                  <a:cubicBezTo>
                    <a:pt x="596" y="44"/>
                    <a:pt x="596" y="44"/>
                    <a:pt x="596" y="44"/>
                  </a:cubicBezTo>
                  <a:close/>
                  <a:moveTo>
                    <a:pt x="1492" y="15"/>
                  </a:moveTo>
                  <a:cubicBezTo>
                    <a:pt x="1492" y="15"/>
                    <a:pt x="1492" y="14"/>
                    <a:pt x="1492" y="14"/>
                  </a:cubicBezTo>
                  <a:cubicBezTo>
                    <a:pt x="1492" y="14"/>
                    <a:pt x="1492" y="14"/>
                    <a:pt x="1492" y="15"/>
                  </a:cubicBezTo>
                  <a:close/>
                  <a:moveTo>
                    <a:pt x="1211" y="50"/>
                  </a:moveTo>
                  <a:cubicBezTo>
                    <a:pt x="1211" y="50"/>
                    <a:pt x="1211" y="50"/>
                    <a:pt x="1211" y="49"/>
                  </a:cubicBezTo>
                  <a:cubicBezTo>
                    <a:pt x="1211" y="49"/>
                    <a:pt x="1211" y="50"/>
                    <a:pt x="1211" y="50"/>
                  </a:cubicBezTo>
                  <a:close/>
                  <a:moveTo>
                    <a:pt x="629" y="102"/>
                  </a:moveTo>
                  <a:cubicBezTo>
                    <a:pt x="629" y="102"/>
                    <a:pt x="629" y="103"/>
                    <a:pt x="629" y="103"/>
                  </a:cubicBezTo>
                  <a:cubicBezTo>
                    <a:pt x="629" y="103"/>
                    <a:pt x="629" y="102"/>
                    <a:pt x="629" y="102"/>
                  </a:cubicBezTo>
                  <a:close/>
                  <a:moveTo>
                    <a:pt x="1293" y="49"/>
                  </a:moveTo>
                  <a:cubicBezTo>
                    <a:pt x="1293" y="49"/>
                    <a:pt x="1292" y="50"/>
                    <a:pt x="1292" y="50"/>
                  </a:cubicBezTo>
                  <a:cubicBezTo>
                    <a:pt x="1293" y="50"/>
                    <a:pt x="1293" y="50"/>
                    <a:pt x="1293" y="49"/>
                  </a:cubicBezTo>
                  <a:close/>
                  <a:moveTo>
                    <a:pt x="577" y="57"/>
                  </a:moveTo>
                  <a:cubicBezTo>
                    <a:pt x="577" y="57"/>
                    <a:pt x="577" y="57"/>
                    <a:pt x="577" y="57"/>
                  </a:cubicBezTo>
                  <a:cubicBezTo>
                    <a:pt x="577" y="57"/>
                    <a:pt x="577" y="57"/>
                    <a:pt x="577" y="57"/>
                  </a:cubicBezTo>
                  <a:close/>
                  <a:moveTo>
                    <a:pt x="724" y="15"/>
                  </a:moveTo>
                  <a:cubicBezTo>
                    <a:pt x="724" y="15"/>
                    <a:pt x="724" y="15"/>
                    <a:pt x="725" y="15"/>
                  </a:cubicBezTo>
                  <a:cubicBezTo>
                    <a:pt x="724" y="15"/>
                    <a:pt x="724" y="15"/>
                    <a:pt x="724" y="15"/>
                  </a:cubicBezTo>
                  <a:close/>
                  <a:moveTo>
                    <a:pt x="970" y="15"/>
                  </a:moveTo>
                  <a:cubicBezTo>
                    <a:pt x="970" y="15"/>
                    <a:pt x="970" y="15"/>
                    <a:pt x="970" y="14"/>
                  </a:cubicBezTo>
                  <a:cubicBezTo>
                    <a:pt x="970" y="15"/>
                    <a:pt x="970" y="15"/>
                    <a:pt x="970" y="15"/>
                  </a:cubicBezTo>
                  <a:close/>
                  <a:moveTo>
                    <a:pt x="1392" y="15"/>
                  </a:moveTo>
                  <a:cubicBezTo>
                    <a:pt x="1392" y="15"/>
                    <a:pt x="1392" y="15"/>
                    <a:pt x="1392" y="15"/>
                  </a:cubicBezTo>
                  <a:cubicBezTo>
                    <a:pt x="1392" y="15"/>
                    <a:pt x="1392" y="15"/>
                    <a:pt x="1392" y="15"/>
                  </a:cubicBezTo>
                  <a:close/>
                  <a:moveTo>
                    <a:pt x="1263" y="48"/>
                  </a:moveTo>
                  <a:cubicBezTo>
                    <a:pt x="1263" y="48"/>
                    <a:pt x="1263" y="48"/>
                    <a:pt x="1263" y="48"/>
                  </a:cubicBezTo>
                  <a:cubicBezTo>
                    <a:pt x="1263" y="48"/>
                    <a:pt x="1263" y="48"/>
                    <a:pt x="1263" y="48"/>
                  </a:cubicBezTo>
                  <a:close/>
                  <a:moveTo>
                    <a:pt x="634" y="63"/>
                  </a:moveTo>
                  <a:cubicBezTo>
                    <a:pt x="634" y="63"/>
                    <a:pt x="634" y="62"/>
                    <a:pt x="634" y="62"/>
                  </a:cubicBezTo>
                  <a:cubicBezTo>
                    <a:pt x="634" y="62"/>
                    <a:pt x="634" y="63"/>
                    <a:pt x="634" y="63"/>
                  </a:cubicBezTo>
                  <a:close/>
                  <a:moveTo>
                    <a:pt x="873" y="52"/>
                  </a:moveTo>
                  <a:cubicBezTo>
                    <a:pt x="873" y="52"/>
                    <a:pt x="873" y="52"/>
                    <a:pt x="873" y="52"/>
                  </a:cubicBezTo>
                  <a:cubicBezTo>
                    <a:pt x="873" y="52"/>
                    <a:pt x="873" y="52"/>
                    <a:pt x="873" y="52"/>
                  </a:cubicBezTo>
                  <a:close/>
                  <a:moveTo>
                    <a:pt x="679" y="62"/>
                  </a:moveTo>
                  <a:cubicBezTo>
                    <a:pt x="679" y="62"/>
                    <a:pt x="679" y="63"/>
                    <a:pt x="680" y="63"/>
                  </a:cubicBezTo>
                  <a:cubicBezTo>
                    <a:pt x="680" y="62"/>
                    <a:pt x="679" y="62"/>
                    <a:pt x="679" y="62"/>
                  </a:cubicBezTo>
                  <a:close/>
                  <a:moveTo>
                    <a:pt x="1380" y="62"/>
                  </a:moveTo>
                  <a:cubicBezTo>
                    <a:pt x="1380" y="62"/>
                    <a:pt x="1380" y="62"/>
                    <a:pt x="1380" y="63"/>
                  </a:cubicBezTo>
                  <a:cubicBezTo>
                    <a:pt x="1380" y="63"/>
                    <a:pt x="1380" y="62"/>
                    <a:pt x="1380" y="62"/>
                  </a:cubicBezTo>
                  <a:close/>
                  <a:moveTo>
                    <a:pt x="611" y="53"/>
                  </a:moveTo>
                  <a:cubicBezTo>
                    <a:pt x="611" y="53"/>
                    <a:pt x="611" y="53"/>
                    <a:pt x="611" y="54"/>
                  </a:cubicBezTo>
                  <a:cubicBezTo>
                    <a:pt x="611" y="53"/>
                    <a:pt x="611" y="53"/>
                    <a:pt x="611" y="53"/>
                  </a:cubicBezTo>
                  <a:close/>
                  <a:moveTo>
                    <a:pt x="1491" y="15"/>
                  </a:moveTo>
                  <a:cubicBezTo>
                    <a:pt x="1491" y="15"/>
                    <a:pt x="1491" y="15"/>
                    <a:pt x="1492" y="15"/>
                  </a:cubicBezTo>
                  <a:cubicBezTo>
                    <a:pt x="1491" y="15"/>
                    <a:pt x="1491" y="15"/>
                    <a:pt x="1491" y="15"/>
                  </a:cubicBezTo>
                  <a:close/>
                  <a:moveTo>
                    <a:pt x="1733" y="49"/>
                  </a:moveTo>
                  <a:cubicBezTo>
                    <a:pt x="1733" y="49"/>
                    <a:pt x="1733" y="49"/>
                    <a:pt x="1733" y="48"/>
                  </a:cubicBezTo>
                  <a:cubicBezTo>
                    <a:pt x="1733" y="48"/>
                    <a:pt x="1733" y="49"/>
                    <a:pt x="1733" y="49"/>
                  </a:cubicBezTo>
                  <a:close/>
                  <a:moveTo>
                    <a:pt x="601" y="57"/>
                  </a:moveTo>
                  <a:cubicBezTo>
                    <a:pt x="601" y="57"/>
                    <a:pt x="601" y="57"/>
                    <a:pt x="601" y="57"/>
                  </a:cubicBezTo>
                  <a:cubicBezTo>
                    <a:pt x="601" y="57"/>
                    <a:pt x="601" y="57"/>
                    <a:pt x="601" y="57"/>
                  </a:cubicBezTo>
                  <a:close/>
                  <a:moveTo>
                    <a:pt x="1653" y="62"/>
                  </a:moveTo>
                  <a:cubicBezTo>
                    <a:pt x="1653" y="62"/>
                    <a:pt x="1652" y="62"/>
                    <a:pt x="1652" y="62"/>
                  </a:cubicBezTo>
                  <a:cubicBezTo>
                    <a:pt x="1652" y="63"/>
                    <a:pt x="1653" y="63"/>
                    <a:pt x="1653" y="62"/>
                  </a:cubicBezTo>
                  <a:close/>
                  <a:moveTo>
                    <a:pt x="647" y="56"/>
                  </a:moveTo>
                  <a:cubicBezTo>
                    <a:pt x="647" y="57"/>
                    <a:pt x="647" y="57"/>
                    <a:pt x="647" y="57"/>
                  </a:cubicBezTo>
                  <a:cubicBezTo>
                    <a:pt x="647" y="57"/>
                    <a:pt x="647" y="57"/>
                    <a:pt x="647" y="56"/>
                  </a:cubicBezTo>
                  <a:close/>
                  <a:moveTo>
                    <a:pt x="965" y="39"/>
                  </a:moveTo>
                  <a:cubicBezTo>
                    <a:pt x="965" y="39"/>
                    <a:pt x="965" y="40"/>
                    <a:pt x="965" y="40"/>
                  </a:cubicBezTo>
                  <a:cubicBezTo>
                    <a:pt x="965" y="40"/>
                    <a:pt x="965" y="39"/>
                    <a:pt x="965" y="39"/>
                  </a:cubicBezTo>
                  <a:close/>
                  <a:moveTo>
                    <a:pt x="618" y="103"/>
                  </a:moveTo>
                  <a:cubicBezTo>
                    <a:pt x="618" y="103"/>
                    <a:pt x="618" y="103"/>
                    <a:pt x="618" y="103"/>
                  </a:cubicBezTo>
                  <a:cubicBezTo>
                    <a:pt x="618" y="103"/>
                    <a:pt x="617" y="103"/>
                    <a:pt x="618" y="103"/>
                  </a:cubicBezTo>
                  <a:close/>
                  <a:moveTo>
                    <a:pt x="852" y="44"/>
                  </a:moveTo>
                  <a:cubicBezTo>
                    <a:pt x="852" y="43"/>
                    <a:pt x="851" y="43"/>
                    <a:pt x="851" y="43"/>
                  </a:cubicBezTo>
                  <a:cubicBezTo>
                    <a:pt x="851" y="44"/>
                    <a:pt x="851" y="44"/>
                    <a:pt x="852" y="44"/>
                  </a:cubicBezTo>
                  <a:close/>
                  <a:moveTo>
                    <a:pt x="671" y="57"/>
                  </a:moveTo>
                  <a:cubicBezTo>
                    <a:pt x="671" y="57"/>
                    <a:pt x="671" y="57"/>
                    <a:pt x="671" y="57"/>
                  </a:cubicBezTo>
                  <a:cubicBezTo>
                    <a:pt x="671" y="57"/>
                    <a:pt x="671" y="57"/>
                    <a:pt x="671" y="57"/>
                  </a:cubicBezTo>
                  <a:close/>
                  <a:moveTo>
                    <a:pt x="749" y="54"/>
                  </a:moveTo>
                  <a:cubicBezTo>
                    <a:pt x="750" y="53"/>
                    <a:pt x="750" y="53"/>
                    <a:pt x="750" y="53"/>
                  </a:cubicBezTo>
                  <a:cubicBezTo>
                    <a:pt x="749" y="53"/>
                    <a:pt x="749" y="53"/>
                    <a:pt x="749" y="54"/>
                  </a:cubicBezTo>
                  <a:close/>
                  <a:moveTo>
                    <a:pt x="680" y="63"/>
                  </a:moveTo>
                  <a:cubicBezTo>
                    <a:pt x="680" y="63"/>
                    <a:pt x="680" y="63"/>
                    <a:pt x="680" y="63"/>
                  </a:cubicBezTo>
                  <a:cubicBezTo>
                    <a:pt x="680" y="63"/>
                    <a:pt x="680" y="63"/>
                    <a:pt x="680" y="63"/>
                  </a:cubicBezTo>
                  <a:close/>
                  <a:moveTo>
                    <a:pt x="638" y="52"/>
                  </a:moveTo>
                  <a:cubicBezTo>
                    <a:pt x="638" y="52"/>
                    <a:pt x="638" y="52"/>
                    <a:pt x="638" y="52"/>
                  </a:cubicBezTo>
                  <a:cubicBezTo>
                    <a:pt x="638" y="52"/>
                    <a:pt x="638" y="52"/>
                    <a:pt x="638" y="52"/>
                  </a:cubicBezTo>
                  <a:close/>
                  <a:moveTo>
                    <a:pt x="1577" y="49"/>
                  </a:moveTo>
                  <a:cubicBezTo>
                    <a:pt x="1577" y="49"/>
                    <a:pt x="1576" y="50"/>
                    <a:pt x="1576" y="50"/>
                  </a:cubicBezTo>
                  <a:cubicBezTo>
                    <a:pt x="1577" y="50"/>
                    <a:pt x="1577" y="50"/>
                    <a:pt x="1577" y="49"/>
                  </a:cubicBezTo>
                  <a:close/>
                  <a:moveTo>
                    <a:pt x="574" y="55"/>
                  </a:moveTo>
                  <a:cubicBezTo>
                    <a:pt x="574" y="55"/>
                    <a:pt x="575" y="55"/>
                    <a:pt x="575" y="55"/>
                  </a:cubicBezTo>
                  <a:cubicBezTo>
                    <a:pt x="575" y="55"/>
                    <a:pt x="575" y="55"/>
                    <a:pt x="574" y="55"/>
                  </a:cubicBezTo>
                  <a:close/>
                  <a:moveTo>
                    <a:pt x="723" y="15"/>
                  </a:moveTo>
                  <a:cubicBezTo>
                    <a:pt x="723" y="15"/>
                    <a:pt x="723" y="15"/>
                    <a:pt x="723" y="15"/>
                  </a:cubicBezTo>
                  <a:cubicBezTo>
                    <a:pt x="723" y="15"/>
                    <a:pt x="723" y="15"/>
                    <a:pt x="723" y="15"/>
                  </a:cubicBezTo>
                  <a:close/>
                  <a:moveTo>
                    <a:pt x="1564" y="62"/>
                  </a:moveTo>
                  <a:cubicBezTo>
                    <a:pt x="1564" y="62"/>
                    <a:pt x="1564" y="63"/>
                    <a:pt x="1564" y="63"/>
                  </a:cubicBezTo>
                  <a:cubicBezTo>
                    <a:pt x="1564" y="63"/>
                    <a:pt x="1564" y="63"/>
                    <a:pt x="1564" y="62"/>
                  </a:cubicBezTo>
                  <a:close/>
                  <a:moveTo>
                    <a:pt x="1744" y="51"/>
                  </a:moveTo>
                  <a:cubicBezTo>
                    <a:pt x="1743" y="51"/>
                    <a:pt x="1743" y="52"/>
                    <a:pt x="1743" y="52"/>
                  </a:cubicBezTo>
                  <a:cubicBezTo>
                    <a:pt x="1743" y="52"/>
                    <a:pt x="1744" y="52"/>
                    <a:pt x="1744" y="51"/>
                  </a:cubicBezTo>
                  <a:close/>
                  <a:moveTo>
                    <a:pt x="895" y="44"/>
                  </a:moveTo>
                  <a:cubicBezTo>
                    <a:pt x="894" y="43"/>
                    <a:pt x="894" y="43"/>
                    <a:pt x="894" y="43"/>
                  </a:cubicBezTo>
                  <a:cubicBezTo>
                    <a:pt x="894" y="44"/>
                    <a:pt x="894" y="44"/>
                    <a:pt x="895" y="44"/>
                  </a:cubicBezTo>
                  <a:close/>
                  <a:moveTo>
                    <a:pt x="752" y="48"/>
                  </a:moveTo>
                  <a:cubicBezTo>
                    <a:pt x="752" y="48"/>
                    <a:pt x="752" y="48"/>
                    <a:pt x="752" y="48"/>
                  </a:cubicBezTo>
                  <a:cubicBezTo>
                    <a:pt x="752" y="48"/>
                    <a:pt x="752" y="48"/>
                    <a:pt x="752" y="48"/>
                  </a:cubicBezTo>
                  <a:close/>
                  <a:moveTo>
                    <a:pt x="1654" y="63"/>
                  </a:moveTo>
                  <a:cubicBezTo>
                    <a:pt x="1654" y="63"/>
                    <a:pt x="1653" y="63"/>
                    <a:pt x="1653" y="63"/>
                  </a:cubicBezTo>
                  <a:cubicBezTo>
                    <a:pt x="1653" y="63"/>
                    <a:pt x="1653" y="63"/>
                    <a:pt x="1654" y="63"/>
                  </a:cubicBezTo>
                  <a:close/>
                  <a:moveTo>
                    <a:pt x="1490" y="15"/>
                  </a:moveTo>
                  <a:cubicBezTo>
                    <a:pt x="1490" y="15"/>
                    <a:pt x="1491" y="15"/>
                    <a:pt x="1491" y="15"/>
                  </a:cubicBezTo>
                  <a:cubicBezTo>
                    <a:pt x="1491" y="15"/>
                    <a:pt x="1490" y="15"/>
                    <a:pt x="1490" y="15"/>
                  </a:cubicBezTo>
                  <a:close/>
                  <a:moveTo>
                    <a:pt x="1732" y="62"/>
                  </a:moveTo>
                  <a:cubicBezTo>
                    <a:pt x="1732" y="62"/>
                    <a:pt x="1732" y="63"/>
                    <a:pt x="1732" y="63"/>
                  </a:cubicBezTo>
                  <a:cubicBezTo>
                    <a:pt x="1732" y="63"/>
                    <a:pt x="1732" y="63"/>
                    <a:pt x="1732" y="62"/>
                  </a:cubicBezTo>
                  <a:close/>
                  <a:moveTo>
                    <a:pt x="604" y="64"/>
                  </a:moveTo>
                  <a:cubicBezTo>
                    <a:pt x="604" y="63"/>
                    <a:pt x="604" y="63"/>
                    <a:pt x="603" y="63"/>
                  </a:cubicBezTo>
                  <a:cubicBezTo>
                    <a:pt x="603" y="63"/>
                    <a:pt x="603" y="63"/>
                    <a:pt x="604" y="64"/>
                  </a:cubicBezTo>
                  <a:close/>
                  <a:moveTo>
                    <a:pt x="910" y="43"/>
                  </a:moveTo>
                  <a:cubicBezTo>
                    <a:pt x="910" y="44"/>
                    <a:pt x="910" y="44"/>
                    <a:pt x="910" y="44"/>
                  </a:cubicBezTo>
                  <a:cubicBezTo>
                    <a:pt x="910" y="44"/>
                    <a:pt x="910" y="44"/>
                    <a:pt x="910" y="43"/>
                  </a:cubicBezTo>
                  <a:close/>
                  <a:moveTo>
                    <a:pt x="722" y="16"/>
                  </a:moveTo>
                  <a:cubicBezTo>
                    <a:pt x="722" y="16"/>
                    <a:pt x="722" y="16"/>
                    <a:pt x="722" y="15"/>
                  </a:cubicBezTo>
                  <a:cubicBezTo>
                    <a:pt x="722" y="15"/>
                    <a:pt x="722" y="15"/>
                    <a:pt x="722" y="16"/>
                  </a:cubicBezTo>
                  <a:close/>
                  <a:moveTo>
                    <a:pt x="1489" y="16"/>
                  </a:moveTo>
                  <a:cubicBezTo>
                    <a:pt x="1490" y="16"/>
                    <a:pt x="1490" y="16"/>
                    <a:pt x="1490" y="15"/>
                  </a:cubicBezTo>
                  <a:cubicBezTo>
                    <a:pt x="1490" y="15"/>
                    <a:pt x="1490" y="15"/>
                    <a:pt x="1489" y="16"/>
                  </a:cubicBezTo>
                  <a:close/>
                  <a:moveTo>
                    <a:pt x="562" y="48"/>
                  </a:moveTo>
                  <a:cubicBezTo>
                    <a:pt x="562" y="48"/>
                    <a:pt x="562" y="48"/>
                    <a:pt x="563" y="48"/>
                  </a:cubicBezTo>
                  <a:cubicBezTo>
                    <a:pt x="563" y="48"/>
                    <a:pt x="562" y="48"/>
                    <a:pt x="562" y="48"/>
                  </a:cubicBezTo>
                  <a:close/>
                  <a:moveTo>
                    <a:pt x="1680" y="47"/>
                  </a:moveTo>
                  <a:cubicBezTo>
                    <a:pt x="1680" y="47"/>
                    <a:pt x="1680" y="48"/>
                    <a:pt x="1680" y="48"/>
                  </a:cubicBezTo>
                  <a:cubicBezTo>
                    <a:pt x="1680" y="48"/>
                    <a:pt x="1680" y="48"/>
                    <a:pt x="1680" y="47"/>
                  </a:cubicBezTo>
                  <a:close/>
                  <a:moveTo>
                    <a:pt x="654" y="39"/>
                  </a:moveTo>
                  <a:cubicBezTo>
                    <a:pt x="654" y="39"/>
                    <a:pt x="654" y="39"/>
                    <a:pt x="654" y="40"/>
                  </a:cubicBezTo>
                  <a:cubicBezTo>
                    <a:pt x="654" y="39"/>
                    <a:pt x="654" y="39"/>
                    <a:pt x="654" y="39"/>
                  </a:cubicBezTo>
                  <a:close/>
                  <a:moveTo>
                    <a:pt x="606" y="39"/>
                  </a:moveTo>
                  <a:cubicBezTo>
                    <a:pt x="606" y="39"/>
                    <a:pt x="606" y="39"/>
                    <a:pt x="606" y="40"/>
                  </a:cubicBezTo>
                  <a:cubicBezTo>
                    <a:pt x="606" y="39"/>
                    <a:pt x="606" y="39"/>
                    <a:pt x="606" y="39"/>
                  </a:cubicBezTo>
                  <a:close/>
                  <a:moveTo>
                    <a:pt x="594" y="40"/>
                  </a:moveTo>
                  <a:cubicBezTo>
                    <a:pt x="594" y="39"/>
                    <a:pt x="594" y="39"/>
                    <a:pt x="594" y="39"/>
                  </a:cubicBezTo>
                  <a:cubicBezTo>
                    <a:pt x="594" y="39"/>
                    <a:pt x="594" y="39"/>
                    <a:pt x="594" y="40"/>
                  </a:cubicBezTo>
                  <a:close/>
                  <a:moveTo>
                    <a:pt x="1381" y="48"/>
                  </a:moveTo>
                  <a:cubicBezTo>
                    <a:pt x="1381" y="48"/>
                    <a:pt x="1382" y="48"/>
                    <a:pt x="1382" y="47"/>
                  </a:cubicBezTo>
                  <a:cubicBezTo>
                    <a:pt x="1381" y="47"/>
                    <a:pt x="1381" y="48"/>
                    <a:pt x="1381" y="48"/>
                  </a:cubicBezTo>
                  <a:close/>
                  <a:moveTo>
                    <a:pt x="1575" y="51"/>
                  </a:moveTo>
                  <a:cubicBezTo>
                    <a:pt x="1575" y="52"/>
                    <a:pt x="1575" y="52"/>
                    <a:pt x="1575" y="52"/>
                  </a:cubicBezTo>
                  <a:cubicBezTo>
                    <a:pt x="1575" y="52"/>
                    <a:pt x="1575" y="52"/>
                    <a:pt x="1575" y="51"/>
                  </a:cubicBezTo>
                  <a:close/>
                  <a:moveTo>
                    <a:pt x="1212" y="48"/>
                  </a:moveTo>
                  <a:cubicBezTo>
                    <a:pt x="1212" y="48"/>
                    <a:pt x="1212" y="48"/>
                    <a:pt x="1212" y="47"/>
                  </a:cubicBezTo>
                  <a:cubicBezTo>
                    <a:pt x="1212" y="47"/>
                    <a:pt x="1212" y="48"/>
                    <a:pt x="1212" y="48"/>
                  </a:cubicBezTo>
                  <a:close/>
                  <a:moveTo>
                    <a:pt x="647" y="56"/>
                  </a:moveTo>
                  <a:cubicBezTo>
                    <a:pt x="647" y="56"/>
                    <a:pt x="647" y="56"/>
                    <a:pt x="647" y="56"/>
                  </a:cubicBezTo>
                  <a:cubicBezTo>
                    <a:pt x="647" y="56"/>
                    <a:pt x="647" y="56"/>
                    <a:pt x="647" y="56"/>
                  </a:cubicBezTo>
                  <a:close/>
                  <a:moveTo>
                    <a:pt x="1085" y="47"/>
                  </a:moveTo>
                  <a:cubicBezTo>
                    <a:pt x="1085" y="48"/>
                    <a:pt x="1085" y="48"/>
                    <a:pt x="1085" y="48"/>
                  </a:cubicBezTo>
                  <a:cubicBezTo>
                    <a:pt x="1085" y="48"/>
                    <a:pt x="1085" y="47"/>
                    <a:pt x="1085" y="47"/>
                  </a:cubicBezTo>
                  <a:close/>
                  <a:moveTo>
                    <a:pt x="1034" y="48"/>
                  </a:moveTo>
                  <a:cubicBezTo>
                    <a:pt x="1034" y="48"/>
                    <a:pt x="1035" y="48"/>
                    <a:pt x="1035" y="47"/>
                  </a:cubicBezTo>
                  <a:cubicBezTo>
                    <a:pt x="1034" y="47"/>
                    <a:pt x="1034" y="48"/>
                    <a:pt x="1034" y="48"/>
                  </a:cubicBezTo>
                  <a:close/>
                  <a:moveTo>
                    <a:pt x="899" y="48"/>
                  </a:moveTo>
                  <a:cubicBezTo>
                    <a:pt x="899" y="48"/>
                    <a:pt x="899" y="47"/>
                    <a:pt x="898" y="47"/>
                  </a:cubicBezTo>
                  <a:cubicBezTo>
                    <a:pt x="898" y="47"/>
                    <a:pt x="898" y="48"/>
                    <a:pt x="899" y="48"/>
                  </a:cubicBezTo>
                  <a:close/>
                  <a:moveTo>
                    <a:pt x="636" y="56"/>
                  </a:moveTo>
                  <a:cubicBezTo>
                    <a:pt x="637" y="56"/>
                    <a:pt x="637" y="56"/>
                    <a:pt x="637" y="56"/>
                  </a:cubicBezTo>
                  <a:cubicBezTo>
                    <a:pt x="636" y="56"/>
                    <a:pt x="636" y="56"/>
                    <a:pt x="636" y="56"/>
                  </a:cubicBezTo>
                  <a:close/>
                  <a:moveTo>
                    <a:pt x="1210" y="52"/>
                  </a:moveTo>
                  <a:cubicBezTo>
                    <a:pt x="1210" y="52"/>
                    <a:pt x="1210" y="52"/>
                    <a:pt x="1210" y="51"/>
                  </a:cubicBezTo>
                  <a:cubicBezTo>
                    <a:pt x="1210" y="52"/>
                    <a:pt x="1210" y="52"/>
                    <a:pt x="1210" y="52"/>
                  </a:cubicBezTo>
                  <a:close/>
                  <a:moveTo>
                    <a:pt x="617" y="104"/>
                  </a:moveTo>
                  <a:cubicBezTo>
                    <a:pt x="617" y="104"/>
                    <a:pt x="618" y="104"/>
                    <a:pt x="618" y="103"/>
                  </a:cubicBezTo>
                  <a:cubicBezTo>
                    <a:pt x="617" y="103"/>
                    <a:pt x="617" y="104"/>
                    <a:pt x="617" y="104"/>
                  </a:cubicBezTo>
                  <a:close/>
                  <a:moveTo>
                    <a:pt x="628" y="104"/>
                  </a:moveTo>
                  <a:cubicBezTo>
                    <a:pt x="628" y="104"/>
                    <a:pt x="628" y="104"/>
                    <a:pt x="628" y="105"/>
                  </a:cubicBezTo>
                  <a:cubicBezTo>
                    <a:pt x="628" y="104"/>
                    <a:pt x="628" y="104"/>
                    <a:pt x="628" y="104"/>
                  </a:cubicBezTo>
                  <a:close/>
                  <a:moveTo>
                    <a:pt x="617" y="105"/>
                  </a:moveTo>
                  <a:cubicBezTo>
                    <a:pt x="617" y="105"/>
                    <a:pt x="617" y="105"/>
                    <a:pt x="617" y="104"/>
                  </a:cubicBezTo>
                  <a:cubicBezTo>
                    <a:pt x="617" y="104"/>
                    <a:pt x="617" y="105"/>
                    <a:pt x="617" y="105"/>
                  </a:cubicBezTo>
                  <a:close/>
                  <a:moveTo>
                    <a:pt x="721" y="16"/>
                  </a:moveTo>
                  <a:cubicBezTo>
                    <a:pt x="721" y="16"/>
                    <a:pt x="721" y="16"/>
                    <a:pt x="721" y="16"/>
                  </a:cubicBezTo>
                  <a:cubicBezTo>
                    <a:pt x="721" y="16"/>
                    <a:pt x="721" y="16"/>
                    <a:pt x="721" y="16"/>
                  </a:cubicBezTo>
                  <a:close/>
                  <a:moveTo>
                    <a:pt x="616" y="106"/>
                  </a:moveTo>
                  <a:cubicBezTo>
                    <a:pt x="617" y="106"/>
                    <a:pt x="617" y="105"/>
                    <a:pt x="617" y="105"/>
                  </a:cubicBezTo>
                  <a:cubicBezTo>
                    <a:pt x="616" y="105"/>
                    <a:pt x="616" y="105"/>
                    <a:pt x="616" y="106"/>
                  </a:cubicBezTo>
                  <a:close/>
                  <a:moveTo>
                    <a:pt x="616" y="107"/>
                  </a:moveTo>
                  <a:cubicBezTo>
                    <a:pt x="616" y="106"/>
                    <a:pt x="616" y="106"/>
                    <a:pt x="617" y="106"/>
                  </a:cubicBezTo>
                  <a:cubicBezTo>
                    <a:pt x="616" y="106"/>
                    <a:pt x="616" y="106"/>
                    <a:pt x="616" y="107"/>
                  </a:cubicBezTo>
                  <a:close/>
                  <a:moveTo>
                    <a:pt x="628" y="106"/>
                  </a:moveTo>
                  <a:cubicBezTo>
                    <a:pt x="627" y="106"/>
                    <a:pt x="627" y="106"/>
                    <a:pt x="627" y="106"/>
                  </a:cubicBezTo>
                  <a:cubicBezTo>
                    <a:pt x="628" y="106"/>
                    <a:pt x="628" y="106"/>
                    <a:pt x="628" y="106"/>
                  </a:cubicBezTo>
                  <a:close/>
                  <a:moveTo>
                    <a:pt x="1745" y="49"/>
                  </a:moveTo>
                  <a:cubicBezTo>
                    <a:pt x="1745" y="49"/>
                    <a:pt x="1745" y="50"/>
                    <a:pt x="1745" y="50"/>
                  </a:cubicBezTo>
                  <a:cubicBezTo>
                    <a:pt x="1745" y="50"/>
                    <a:pt x="1745" y="50"/>
                    <a:pt x="1745" y="49"/>
                  </a:cubicBezTo>
                  <a:close/>
                  <a:moveTo>
                    <a:pt x="616" y="107"/>
                  </a:moveTo>
                  <a:cubicBezTo>
                    <a:pt x="616" y="107"/>
                    <a:pt x="616" y="107"/>
                    <a:pt x="616" y="107"/>
                  </a:cubicBezTo>
                  <a:cubicBezTo>
                    <a:pt x="616" y="107"/>
                    <a:pt x="616" y="107"/>
                    <a:pt x="616" y="107"/>
                  </a:cubicBezTo>
                  <a:close/>
                  <a:moveTo>
                    <a:pt x="615" y="108"/>
                  </a:moveTo>
                  <a:cubicBezTo>
                    <a:pt x="616" y="108"/>
                    <a:pt x="616" y="108"/>
                    <a:pt x="616" y="107"/>
                  </a:cubicBezTo>
                  <a:cubicBezTo>
                    <a:pt x="615" y="108"/>
                    <a:pt x="615" y="108"/>
                    <a:pt x="615" y="108"/>
                  </a:cubicBezTo>
                  <a:close/>
                  <a:moveTo>
                    <a:pt x="627" y="107"/>
                  </a:moveTo>
                  <a:cubicBezTo>
                    <a:pt x="627" y="108"/>
                    <a:pt x="627" y="108"/>
                    <a:pt x="627" y="108"/>
                  </a:cubicBezTo>
                  <a:cubicBezTo>
                    <a:pt x="627" y="108"/>
                    <a:pt x="627" y="108"/>
                    <a:pt x="627" y="107"/>
                  </a:cubicBezTo>
                  <a:close/>
                  <a:moveTo>
                    <a:pt x="615" y="109"/>
                  </a:moveTo>
                  <a:cubicBezTo>
                    <a:pt x="615" y="109"/>
                    <a:pt x="615" y="109"/>
                    <a:pt x="615" y="108"/>
                  </a:cubicBezTo>
                  <a:cubicBezTo>
                    <a:pt x="615" y="109"/>
                    <a:pt x="615" y="109"/>
                    <a:pt x="615" y="109"/>
                  </a:cubicBezTo>
                  <a:close/>
                  <a:moveTo>
                    <a:pt x="626" y="108"/>
                  </a:moveTo>
                  <a:cubicBezTo>
                    <a:pt x="626" y="109"/>
                    <a:pt x="626" y="109"/>
                    <a:pt x="626" y="109"/>
                  </a:cubicBezTo>
                  <a:cubicBezTo>
                    <a:pt x="627" y="109"/>
                    <a:pt x="627" y="109"/>
                    <a:pt x="626" y="108"/>
                  </a:cubicBezTo>
                  <a:close/>
                  <a:moveTo>
                    <a:pt x="615" y="110"/>
                  </a:moveTo>
                  <a:cubicBezTo>
                    <a:pt x="615" y="110"/>
                    <a:pt x="615" y="109"/>
                    <a:pt x="615" y="109"/>
                  </a:cubicBezTo>
                  <a:cubicBezTo>
                    <a:pt x="615" y="109"/>
                    <a:pt x="615" y="110"/>
                    <a:pt x="615" y="110"/>
                  </a:cubicBezTo>
                  <a:close/>
                  <a:moveTo>
                    <a:pt x="626" y="109"/>
                  </a:moveTo>
                  <a:cubicBezTo>
                    <a:pt x="626" y="109"/>
                    <a:pt x="626" y="110"/>
                    <a:pt x="626" y="110"/>
                  </a:cubicBezTo>
                  <a:cubicBezTo>
                    <a:pt x="626" y="110"/>
                    <a:pt x="626" y="109"/>
                    <a:pt x="626" y="109"/>
                  </a:cubicBezTo>
                  <a:close/>
                  <a:moveTo>
                    <a:pt x="614" y="111"/>
                  </a:moveTo>
                  <a:cubicBezTo>
                    <a:pt x="615" y="111"/>
                    <a:pt x="615" y="110"/>
                    <a:pt x="615" y="110"/>
                  </a:cubicBezTo>
                  <a:cubicBezTo>
                    <a:pt x="614" y="110"/>
                    <a:pt x="614" y="110"/>
                    <a:pt x="614" y="111"/>
                  </a:cubicBezTo>
                  <a:close/>
                  <a:moveTo>
                    <a:pt x="626" y="110"/>
                  </a:moveTo>
                  <a:cubicBezTo>
                    <a:pt x="626" y="110"/>
                    <a:pt x="625" y="111"/>
                    <a:pt x="625" y="111"/>
                  </a:cubicBezTo>
                  <a:cubicBezTo>
                    <a:pt x="626" y="111"/>
                    <a:pt x="626" y="110"/>
                    <a:pt x="626" y="110"/>
                  </a:cubicBezTo>
                  <a:close/>
                  <a:moveTo>
                    <a:pt x="614" y="112"/>
                  </a:moveTo>
                  <a:cubicBezTo>
                    <a:pt x="614" y="111"/>
                    <a:pt x="614" y="111"/>
                    <a:pt x="614" y="111"/>
                  </a:cubicBezTo>
                  <a:cubicBezTo>
                    <a:pt x="614" y="111"/>
                    <a:pt x="614" y="111"/>
                    <a:pt x="614" y="112"/>
                  </a:cubicBezTo>
                  <a:close/>
                  <a:moveTo>
                    <a:pt x="625" y="111"/>
                  </a:moveTo>
                  <a:cubicBezTo>
                    <a:pt x="625" y="111"/>
                    <a:pt x="625" y="111"/>
                    <a:pt x="625" y="112"/>
                  </a:cubicBezTo>
                  <a:cubicBezTo>
                    <a:pt x="625" y="111"/>
                    <a:pt x="625" y="111"/>
                    <a:pt x="625" y="111"/>
                  </a:cubicBezTo>
                  <a:close/>
                  <a:moveTo>
                    <a:pt x="614" y="112"/>
                  </a:moveTo>
                  <a:cubicBezTo>
                    <a:pt x="614" y="112"/>
                    <a:pt x="614" y="112"/>
                    <a:pt x="614" y="112"/>
                  </a:cubicBezTo>
                  <a:cubicBezTo>
                    <a:pt x="614" y="112"/>
                    <a:pt x="614" y="112"/>
                    <a:pt x="614" y="112"/>
                  </a:cubicBezTo>
                  <a:close/>
                  <a:moveTo>
                    <a:pt x="625" y="112"/>
                  </a:moveTo>
                  <a:cubicBezTo>
                    <a:pt x="625" y="112"/>
                    <a:pt x="625" y="112"/>
                    <a:pt x="625" y="113"/>
                  </a:cubicBezTo>
                  <a:cubicBezTo>
                    <a:pt x="625" y="112"/>
                    <a:pt x="625" y="112"/>
                    <a:pt x="625" y="112"/>
                  </a:cubicBezTo>
                  <a:close/>
                  <a:moveTo>
                    <a:pt x="613" y="113"/>
                  </a:moveTo>
                  <a:cubicBezTo>
                    <a:pt x="614" y="113"/>
                    <a:pt x="614" y="113"/>
                    <a:pt x="614" y="112"/>
                  </a:cubicBezTo>
                  <a:cubicBezTo>
                    <a:pt x="613" y="113"/>
                    <a:pt x="613" y="113"/>
                    <a:pt x="613" y="113"/>
                  </a:cubicBezTo>
                  <a:close/>
                  <a:moveTo>
                    <a:pt x="625" y="113"/>
                  </a:moveTo>
                  <a:cubicBezTo>
                    <a:pt x="625" y="113"/>
                    <a:pt x="624" y="113"/>
                    <a:pt x="624" y="113"/>
                  </a:cubicBezTo>
                  <a:cubicBezTo>
                    <a:pt x="625" y="113"/>
                    <a:pt x="625" y="113"/>
                    <a:pt x="625" y="113"/>
                  </a:cubicBezTo>
                  <a:close/>
                  <a:moveTo>
                    <a:pt x="613" y="114"/>
                  </a:moveTo>
                  <a:cubicBezTo>
                    <a:pt x="613" y="114"/>
                    <a:pt x="613" y="114"/>
                    <a:pt x="613" y="113"/>
                  </a:cubicBezTo>
                  <a:cubicBezTo>
                    <a:pt x="613" y="114"/>
                    <a:pt x="613" y="114"/>
                    <a:pt x="613" y="114"/>
                  </a:cubicBezTo>
                  <a:close/>
                  <a:moveTo>
                    <a:pt x="624" y="114"/>
                  </a:moveTo>
                  <a:cubicBezTo>
                    <a:pt x="624" y="114"/>
                    <a:pt x="624" y="114"/>
                    <a:pt x="624" y="114"/>
                  </a:cubicBezTo>
                  <a:cubicBezTo>
                    <a:pt x="624" y="114"/>
                    <a:pt x="624" y="114"/>
                    <a:pt x="624" y="114"/>
                  </a:cubicBezTo>
                  <a:close/>
                  <a:moveTo>
                    <a:pt x="613" y="115"/>
                  </a:moveTo>
                  <a:cubicBezTo>
                    <a:pt x="613" y="115"/>
                    <a:pt x="613" y="114"/>
                    <a:pt x="613" y="114"/>
                  </a:cubicBezTo>
                  <a:cubicBezTo>
                    <a:pt x="613" y="114"/>
                    <a:pt x="613" y="114"/>
                    <a:pt x="613" y="115"/>
                  </a:cubicBezTo>
                  <a:close/>
                  <a:moveTo>
                    <a:pt x="624" y="114"/>
                  </a:moveTo>
                  <a:cubicBezTo>
                    <a:pt x="624" y="115"/>
                    <a:pt x="624" y="115"/>
                    <a:pt x="624" y="115"/>
                  </a:cubicBezTo>
                  <a:cubicBezTo>
                    <a:pt x="624" y="115"/>
                    <a:pt x="624" y="115"/>
                    <a:pt x="624" y="114"/>
                  </a:cubicBezTo>
                  <a:close/>
                  <a:moveTo>
                    <a:pt x="612" y="116"/>
                  </a:moveTo>
                  <a:cubicBezTo>
                    <a:pt x="613" y="115"/>
                    <a:pt x="613" y="115"/>
                    <a:pt x="613" y="115"/>
                  </a:cubicBezTo>
                  <a:cubicBezTo>
                    <a:pt x="612" y="115"/>
                    <a:pt x="612" y="115"/>
                    <a:pt x="612" y="116"/>
                  </a:cubicBezTo>
                  <a:close/>
                  <a:moveTo>
                    <a:pt x="624" y="115"/>
                  </a:moveTo>
                  <a:cubicBezTo>
                    <a:pt x="623" y="115"/>
                    <a:pt x="623" y="115"/>
                    <a:pt x="623" y="116"/>
                  </a:cubicBezTo>
                  <a:cubicBezTo>
                    <a:pt x="624" y="116"/>
                    <a:pt x="624" y="115"/>
                    <a:pt x="624" y="115"/>
                  </a:cubicBezTo>
                  <a:close/>
                  <a:moveTo>
                    <a:pt x="612" y="116"/>
                  </a:moveTo>
                  <a:cubicBezTo>
                    <a:pt x="612" y="116"/>
                    <a:pt x="612" y="116"/>
                    <a:pt x="612" y="115"/>
                  </a:cubicBezTo>
                  <a:cubicBezTo>
                    <a:pt x="612" y="116"/>
                    <a:pt x="612" y="116"/>
                    <a:pt x="612" y="116"/>
                  </a:cubicBezTo>
                  <a:close/>
                  <a:moveTo>
                    <a:pt x="623" y="116"/>
                  </a:moveTo>
                  <a:cubicBezTo>
                    <a:pt x="623" y="116"/>
                    <a:pt x="623" y="116"/>
                    <a:pt x="623" y="116"/>
                  </a:cubicBezTo>
                  <a:cubicBezTo>
                    <a:pt x="623" y="116"/>
                    <a:pt x="623" y="116"/>
                    <a:pt x="623" y="116"/>
                  </a:cubicBezTo>
                  <a:close/>
                  <a:moveTo>
                    <a:pt x="612" y="117"/>
                  </a:moveTo>
                  <a:cubicBezTo>
                    <a:pt x="612" y="117"/>
                    <a:pt x="612" y="116"/>
                    <a:pt x="612" y="116"/>
                  </a:cubicBezTo>
                  <a:cubicBezTo>
                    <a:pt x="612" y="116"/>
                    <a:pt x="612" y="117"/>
                    <a:pt x="612" y="117"/>
                  </a:cubicBezTo>
                  <a:close/>
                  <a:moveTo>
                    <a:pt x="623" y="116"/>
                  </a:moveTo>
                  <a:cubicBezTo>
                    <a:pt x="623" y="117"/>
                    <a:pt x="623" y="117"/>
                    <a:pt x="623" y="117"/>
                  </a:cubicBezTo>
                  <a:cubicBezTo>
                    <a:pt x="623" y="117"/>
                    <a:pt x="623" y="117"/>
                    <a:pt x="623" y="116"/>
                  </a:cubicBezTo>
                  <a:close/>
                  <a:moveTo>
                    <a:pt x="611" y="118"/>
                  </a:moveTo>
                  <a:cubicBezTo>
                    <a:pt x="611" y="117"/>
                    <a:pt x="612" y="117"/>
                    <a:pt x="612" y="117"/>
                  </a:cubicBezTo>
                  <a:cubicBezTo>
                    <a:pt x="611" y="117"/>
                    <a:pt x="611" y="117"/>
                    <a:pt x="611" y="118"/>
                  </a:cubicBezTo>
                  <a:close/>
                  <a:moveTo>
                    <a:pt x="623" y="117"/>
                  </a:moveTo>
                  <a:cubicBezTo>
                    <a:pt x="622" y="117"/>
                    <a:pt x="622" y="118"/>
                    <a:pt x="622" y="118"/>
                  </a:cubicBezTo>
                  <a:cubicBezTo>
                    <a:pt x="623" y="118"/>
                    <a:pt x="623" y="117"/>
                    <a:pt x="623" y="117"/>
                  </a:cubicBezTo>
                  <a:close/>
                  <a:moveTo>
                    <a:pt x="611" y="119"/>
                  </a:moveTo>
                  <a:cubicBezTo>
                    <a:pt x="611" y="118"/>
                    <a:pt x="611" y="118"/>
                    <a:pt x="611" y="118"/>
                  </a:cubicBezTo>
                  <a:cubicBezTo>
                    <a:pt x="611" y="118"/>
                    <a:pt x="611" y="118"/>
                    <a:pt x="611" y="119"/>
                  </a:cubicBezTo>
                  <a:close/>
                  <a:moveTo>
                    <a:pt x="622" y="118"/>
                  </a:moveTo>
                  <a:cubicBezTo>
                    <a:pt x="622" y="118"/>
                    <a:pt x="622" y="118"/>
                    <a:pt x="622" y="119"/>
                  </a:cubicBezTo>
                  <a:cubicBezTo>
                    <a:pt x="622" y="118"/>
                    <a:pt x="622" y="118"/>
                    <a:pt x="622" y="118"/>
                  </a:cubicBezTo>
                  <a:close/>
                  <a:moveTo>
                    <a:pt x="622" y="119"/>
                  </a:moveTo>
                  <a:cubicBezTo>
                    <a:pt x="622" y="119"/>
                    <a:pt x="622" y="119"/>
                    <a:pt x="622" y="119"/>
                  </a:cubicBezTo>
                  <a:cubicBezTo>
                    <a:pt x="622" y="119"/>
                    <a:pt x="622" y="119"/>
                    <a:pt x="622" y="119"/>
                  </a:cubicBezTo>
                  <a:close/>
                  <a:moveTo>
                    <a:pt x="622" y="119"/>
                  </a:moveTo>
                  <a:cubicBezTo>
                    <a:pt x="621" y="119"/>
                    <a:pt x="621" y="120"/>
                    <a:pt x="621" y="120"/>
                  </a:cubicBezTo>
                  <a:cubicBezTo>
                    <a:pt x="622" y="120"/>
                    <a:pt x="622" y="120"/>
                    <a:pt x="622" y="119"/>
                  </a:cubicBezTo>
                  <a:close/>
                  <a:moveTo>
                    <a:pt x="621" y="120"/>
                  </a:moveTo>
                  <a:cubicBezTo>
                    <a:pt x="621" y="120"/>
                    <a:pt x="621" y="121"/>
                    <a:pt x="621" y="121"/>
                  </a:cubicBezTo>
                  <a:cubicBezTo>
                    <a:pt x="621" y="121"/>
                    <a:pt x="621" y="121"/>
                    <a:pt x="621" y="120"/>
                  </a:cubicBezTo>
                  <a:close/>
                  <a:moveTo>
                    <a:pt x="621" y="121"/>
                  </a:moveTo>
                  <a:cubicBezTo>
                    <a:pt x="620" y="121"/>
                    <a:pt x="620" y="121"/>
                    <a:pt x="620" y="122"/>
                  </a:cubicBezTo>
                  <a:cubicBezTo>
                    <a:pt x="621" y="122"/>
                    <a:pt x="621" y="121"/>
                    <a:pt x="621" y="121"/>
                  </a:cubicBezTo>
                  <a:close/>
                  <a:moveTo>
                    <a:pt x="614" y="63"/>
                  </a:moveTo>
                  <a:cubicBezTo>
                    <a:pt x="614" y="63"/>
                    <a:pt x="614" y="63"/>
                    <a:pt x="615" y="64"/>
                  </a:cubicBezTo>
                  <a:cubicBezTo>
                    <a:pt x="615" y="63"/>
                    <a:pt x="615" y="63"/>
                    <a:pt x="614" y="63"/>
                  </a:cubicBezTo>
                  <a:close/>
                  <a:moveTo>
                    <a:pt x="606" y="122"/>
                  </a:moveTo>
                  <a:cubicBezTo>
                    <a:pt x="606" y="122"/>
                    <a:pt x="607" y="122"/>
                    <a:pt x="607" y="122"/>
                  </a:cubicBezTo>
                  <a:cubicBezTo>
                    <a:pt x="606" y="122"/>
                    <a:pt x="606" y="122"/>
                    <a:pt x="606" y="122"/>
                  </a:cubicBezTo>
                  <a:close/>
                  <a:moveTo>
                    <a:pt x="620" y="122"/>
                  </a:moveTo>
                  <a:cubicBezTo>
                    <a:pt x="620" y="122"/>
                    <a:pt x="620" y="122"/>
                    <a:pt x="619" y="123"/>
                  </a:cubicBezTo>
                  <a:cubicBezTo>
                    <a:pt x="620" y="123"/>
                    <a:pt x="620" y="122"/>
                    <a:pt x="620" y="122"/>
                  </a:cubicBezTo>
                  <a:close/>
                  <a:moveTo>
                    <a:pt x="1209" y="54"/>
                  </a:moveTo>
                  <a:cubicBezTo>
                    <a:pt x="1210" y="54"/>
                    <a:pt x="1210" y="53"/>
                    <a:pt x="1210" y="53"/>
                  </a:cubicBezTo>
                  <a:cubicBezTo>
                    <a:pt x="1209" y="53"/>
                    <a:pt x="1209" y="54"/>
                    <a:pt x="1209" y="54"/>
                  </a:cubicBezTo>
                  <a:close/>
                  <a:moveTo>
                    <a:pt x="605" y="123"/>
                  </a:moveTo>
                  <a:cubicBezTo>
                    <a:pt x="606" y="123"/>
                    <a:pt x="606" y="123"/>
                    <a:pt x="606" y="122"/>
                  </a:cubicBezTo>
                  <a:cubicBezTo>
                    <a:pt x="606" y="122"/>
                    <a:pt x="605" y="122"/>
                    <a:pt x="605" y="123"/>
                  </a:cubicBezTo>
                  <a:close/>
                  <a:moveTo>
                    <a:pt x="1136" y="44"/>
                  </a:moveTo>
                  <a:cubicBezTo>
                    <a:pt x="1136" y="43"/>
                    <a:pt x="1136" y="43"/>
                    <a:pt x="1135" y="43"/>
                  </a:cubicBezTo>
                  <a:cubicBezTo>
                    <a:pt x="1136" y="44"/>
                    <a:pt x="1136" y="44"/>
                    <a:pt x="1136" y="44"/>
                  </a:cubicBezTo>
                  <a:close/>
                  <a:moveTo>
                    <a:pt x="605" y="123"/>
                  </a:moveTo>
                  <a:cubicBezTo>
                    <a:pt x="605" y="123"/>
                    <a:pt x="605" y="123"/>
                    <a:pt x="605" y="123"/>
                  </a:cubicBezTo>
                  <a:cubicBezTo>
                    <a:pt x="605" y="123"/>
                    <a:pt x="605" y="123"/>
                    <a:pt x="605" y="123"/>
                  </a:cubicBezTo>
                  <a:close/>
                  <a:moveTo>
                    <a:pt x="1489" y="16"/>
                  </a:moveTo>
                  <a:cubicBezTo>
                    <a:pt x="1489" y="16"/>
                    <a:pt x="1489" y="16"/>
                    <a:pt x="1490" y="16"/>
                  </a:cubicBezTo>
                  <a:cubicBezTo>
                    <a:pt x="1489" y="16"/>
                    <a:pt x="1489" y="16"/>
                    <a:pt x="1489" y="16"/>
                  </a:cubicBezTo>
                  <a:close/>
                  <a:moveTo>
                    <a:pt x="566" y="50"/>
                  </a:moveTo>
                  <a:cubicBezTo>
                    <a:pt x="566" y="50"/>
                    <a:pt x="566" y="50"/>
                    <a:pt x="566" y="50"/>
                  </a:cubicBezTo>
                  <a:cubicBezTo>
                    <a:pt x="566" y="50"/>
                    <a:pt x="566" y="50"/>
                    <a:pt x="566" y="50"/>
                  </a:cubicBezTo>
                  <a:close/>
                  <a:moveTo>
                    <a:pt x="662" y="64"/>
                  </a:moveTo>
                  <a:cubicBezTo>
                    <a:pt x="662" y="63"/>
                    <a:pt x="662" y="63"/>
                    <a:pt x="661" y="63"/>
                  </a:cubicBezTo>
                  <a:cubicBezTo>
                    <a:pt x="661" y="63"/>
                    <a:pt x="661" y="63"/>
                    <a:pt x="662" y="64"/>
                  </a:cubicBezTo>
                  <a:close/>
                  <a:moveTo>
                    <a:pt x="719" y="16"/>
                  </a:moveTo>
                  <a:cubicBezTo>
                    <a:pt x="720" y="16"/>
                    <a:pt x="720" y="16"/>
                    <a:pt x="720" y="16"/>
                  </a:cubicBezTo>
                  <a:cubicBezTo>
                    <a:pt x="720" y="16"/>
                    <a:pt x="720" y="16"/>
                    <a:pt x="719" y="16"/>
                  </a:cubicBezTo>
                  <a:close/>
                  <a:moveTo>
                    <a:pt x="681" y="63"/>
                  </a:moveTo>
                  <a:cubicBezTo>
                    <a:pt x="681" y="63"/>
                    <a:pt x="681" y="63"/>
                    <a:pt x="682" y="63"/>
                  </a:cubicBezTo>
                  <a:cubicBezTo>
                    <a:pt x="681" y="63"/>
                    <a:pt x="681" y="63"/>
                    <a:pt x="681" y="63"/>
                  </a:cubicBezTo>
                  <a:close/>
                  <a:moveTo>
                    <a:pt x="607" y="41"/>
                  </a:moveTo>
                  <a:cubicBezTo>
                    <a:pt x="607" y="41"/>
                    <a:pt x="607" y="42"/>
                    <a:pt x="607" y="42"/>
                  </a:cubicBezTo>
                  <a:cubicBezTo>
                    <a:pt x="607" y="41"/>
                    <a:pt x="607" y="41"/>
                    <a:pt x="607" y="41"/>
                  </a:cubicBezTo>
                  <a:close/>
                  <a:moveTo>
                    <a:pt x="613" y="129"/>
                  </a:moveTo>
                  <a:cubicBezTo>
                    <a:pt x="613" y="129"/>
                    <a:pt x="613" y="129"/>
                    <a:pt x="613" y="130"/>
                  </a:cubicBezTo>
                  <a:cubicBezTo>
                    <a:pt x="613" y="130"/>
                    <a:pt x="613" y="130"/>
                    <a:pt x="613" y="129"/>
                  </a:cubicBezTo>
                  <a:close/>
                  <a:moveTo>
                    <a:pt x="612" y="130"/>
                  </a:moveTo>
                  <a:cubicBezTo>
                    <a:pt x="612" y="130"/>
                    <a:pt x="612" y="130"/>
                    <a:pt x="612" y="130"/>
                  </a:cubicBezTo>
                  <a:cubicBezTo>
                    <a:pt x="612" y="130"/>
                    <a:pt x="612" y="130"/>
                    <a:pt x="612" y="130"/>
                  </a:cubicBezTo>
                  <a:close/>
                  <a:moveTo>
                    <a:pt x="610" y="131"/>
                  </a:moveTo>
                  <a:cubicBezTo>
                    <a:pt x="610" y="131"/>
                    <a:pt x="610" y="131"/>
                    <a:pt x="610" y="131"/>
                  </a:cubicBezTo>
                  <a:cubicBezTo>
                    <a:pt x="610" y="131"/>
                    <a:pt x="610" y="131"/>
                    <a:pt x="610" y="131"/>
                  </a:cubicBezTo>
                  <a:close/>
                  <a:moveTo>
                    <a:pt x="609" y="131"/>
                  </a:moveTo>
                  <a:cubicBezTo>
                    <a:pt x="609" y="131"/>
                    <a:pt x="609" y="132"/>
                    <a:pt x="609" y="132"/>
                  </a:cubicBezTo>
                  <a:cubicBezTo>
                    <a:pt x="609" y="132"/>
                    <a:pt x="609" y="132"/>
                    <a:pt x="609" y="131"/>
                  </a:cubicBezTo>
                  <a:close/>
                  <a:moveTo>
                    <a:pt x="609" y="132"/>
                  </a:moveTo>
                  <a:cubicBezTo>
                    <a:pt x="608" y="132"/>
                    <a:pt x="608" y="132"/>
                    <a:pt x="608" y="132"/>
                  </a:cubicBezTo>
                  <a:cubicBezTo>
                    <a:pt x="608" y="132"/>
                    <a:pt x="609" y="132"/>
                    <a:pt x="609" y="132"/>
                  </a:cubicBezTo>
                  <a:close/>
                  <a:moveTo>
                    <a:pt x="1290" y="44"/>
                  </a:moveTo>
                  <a:cubicBezTo>
                    <a:pt x="1290" y="44"/>
                    <a:pt x="1290" y="44"/>
                    <a:pt x="1290" y="43"/>
                  </a:cubicBezTo>
                  <a:cubicBezTo>
                    <a:pt x="1290" y="44"/>
                    <a:pt x="1290" y="44"/>
                    <a:pt x="1290" y="44"/>
                  </a:cubicBezTo>
                  <a:close/>
                  <a:moveTo>
                    <a:pt x="653" y="42"/>
                  </a:moveTo>
                  <a:cubicBezTo>
                    <a:pt x="653" y="42"/>
                    <a:pt x="653" y="42"/>
                    <a:pt x="653" y="42"/>
                  </a:cubicBezTo>
                  <a:cubicBezTo>
                    <a:pt x="653" y="42"/>
                    <a:pt x="653" y="42"/>
                    <a:pt x="653" y="42"/>
                  </a:cubicBezTo>
                  <a:close/>
                  <a:moveTo>
                    <a:pt x="751" y="87"/>
                  </a:moveTo>
                  <a:cubicBezTo>
                    <a:pt x="751" y="87"/>
                    <a:pt x="751" y="87"/>
                    <a:pt x="750" y="87"/>
                  </a:cubicBezTo>
                  <a:cubicBezTo>
                    <a:pt x="750" y="87"/>
                    <a:pt x="751" y="87"/>
                    <a:pt x="751" y="87"/>
                  </a:cubicBezTo>
                  <a:close/>
                  <a:moveTo>
                    <a:pt x="1364" y="74"/>
                  </a:moveTo>
                  <a:cubicBezTo>
                    <a:pt x="1364" y="74"/>
                    <a:pt x="1364" y="74"/>
                    <a:pt x="1364" y="74"/>
                  </a:cubicBezTo>
                  <a:cubicBezTo>
                    <a:pt x="1364" y="74"/>
                    <a:pt x="1364" y="74"/>
                    <a:pt x="1364" y="74"/>
                  </a:cubicBezTo>
                  <a:close/>
                  <a:moveTo>
                    <a:pt x="796" y="39"/>
                  </a:moveTo>
                  <a:cubicBezTo>
                    <a:pt x="796" y="39"/>
                    <a:pt x="796" y="39"/>
                    <a:pt x="796" y="39"/>
                  </a:cubicBezTo>
                  <a:cubicBezTo>
                    <a:pt x="796" y="39"/>
                    <a:pt x="796" y="39"/>
                    <a:pt x="796" y="39"/>
                  </a:cubicBezTo>
                  <a:close/>
                  <a:moveTo>
                    <a:pt x="1535" y="74"/>
                  </a:moveTo>
                  <a:cubicBezTo>
                    <a:pt x="1535" y="74"/>
                    <a:pt x="1535" y="74"/>
                    <a:pt x="1535" y="74"/>
                  </a:cubicBezTo>
                  <a:cubicBezTo>
                    <a:pt x="1535" y="74"/>
                    <a:pt x="1535" y="74"/>
                    <a:pt x="1535" y="74"/>
                  </a:cubicBezTo>
                  <a:close/>
                  <a:moveTo>
                    <a:pt x="833" y="39"/>
                  </a:moveTo>
                  <a:cubicBezTo>
                    <a:pt x="833" y="39"/>
                    <a:pt x="833" y="39"/>
                    <a:pt x="833" y="39"/>
                  </a:cubicBezTo>
                  <a:cubicBezTo>
                    <a:pt x="833" y="39"/>
                    <a:pt x="833" y="39"/>
                    <a:pt x="833" y="39"/>
                  </a:cubicBezTo>
                  <a:close/>
                  <a:moveTo>
                    <a:pt x="1703" y="74"/>
                  </a:moveTo>
                  <a:cubicBezTo>
                    <a:pt x="1703" y="74"/>
                    <a:pt x="1704" y="74"/>
                    <a:pt x="1704" y="74"/>
                  </a:cubicBezTo>
                  <a:cubicBezTo>
                    <a:pt x="1703" y="74"/>
                    <a:pt x="1703" y="74"/>
                    <a:pt x="1703" y="74"/>
                  </a:cubicBezTo>
                  <a:close/>
                  <a:moveTo>
                    <a:pt x="1717" y="74"/>
                  </a:moveTo>
                  <a:cubicBezTo>
                    <a:pt x="1717" y="74"/>
                    <a:pt x="1716" y="74"/>
                    <a:pt x="1716" y="74"/>
                  </a:cubicBezTo>
                  <a:cubicBezTo>
                    <a:pt x="1717" y="74"/>
                    <a:pt x="1717" y="74"/>
                    <a:pt x="1717" y="74"/>
                  </a:cubicBezTo>
                  <a:close/>
                  <a:moveTo>
                    <a:pt x="864" y="39"/>
                  </a:moveTo>
                  <a:cubicBezTo>
                    <a:pt x="864" y="39"/>
                    <a:pt x="864" y="39"/>
                    <a:pt x="864" y="39"/>
                  </a:cubicBezTo>
                  <a:cubicBezTo>
                    <a:pt x="864" y="39"/>
                    <a:pt x="864" y="39"/>
                    <a:pt x="864" y="39"/>
                  </a:cubicBezTo>
                  <a:close/>
                  <a:moveTo>
                    <a:pt x="874" y="39"/>
                  </a:moveTo>
                  <a:cubicBezTo>
                    <a:pt x="874" y="39"/>
                    <a:pt x="874" y="39"/>
                    <a:pt x="874" y="39"/>
                  </a:cubicBezTo>
                  <a:cubicBezTo>
                    <a:pt x="874" y="39"/>
                    <a:pt x="874" y="39"/>
                    <a:pt x="874" y="39"/>
                  </a:cubicBezTo>
                  <a:close/>
                  <a:moveTo>
                    <a:pt x="1042" y="39"/>
                  </a:moveTo>
                  <a:cubicBezTo>
                    <a:pt x="1042" y="39"/>
                    <a:pt x="1042" y="39"/>
                    <a:pt x="1042" y="39"/>
                  </a:cubicBezTo>
                  <a:cubicBezTo>
                    <a:pt x="1042" y="39"/>
                    <a:pt x="1042" y="39"/>
                    <a:pt x="1042" y="39"/>
                  </a:cubicBezTo>
                  <a:close/>
                  <a:moveTo>
                    <a:pt x="1115" y="39"/>
                  </a:moveTo>
                  <a:cubicBezTo>
                    <a:pt x="1116" y="39"/>
                    <a:pt x="1116" y="39"/>
                    <a:pt x="1116" y="39"/>
                  </a:cubicBezTo>
                  <a:cubicBezTo>
                    <a:pt x="1115" y="39"/>
                    <a:pt x="1115" y="39"/>
                    <a:pt x="1115" y="39"/>
                  </a:cubicBezTo>
                  <a:close/>
                  <a:moveTo>
                    <a:pt x="1148" y="39"/>
                  </a:moveTo>
                  <a:cubicBezTo>
                    <a:pt x="1148" y="39"/>
                    <a:pt x="1148" y="39"/>
                    <a:pt x="1149" y="39"/>
                  </a:cubicBezTo>
                  <a:cubicBezTo>
                    <a:pt x="1149" y="39"/>
                    <a:pt x="1148" y="39"/>
                    <a:pt x="1148" y="39"/>
                  </a:cubicBezTo>
                  <a:close/>
                  <a:moveTo>
                    <a:pt x="1220" y="39"/>
                  </a:moveTo>
                  <a:cubicBezTo>
                    <a:pt x="1220" y="39"/>
                    <a:pt x="1220" y="39"/>
                    <a:pt x="1220" y="39"/>
                  </a:cubicBezTo>
                  <a:cubicBezTo>
                    <a:pt x="1220" y="39"/>
                    <a:pt x="1220" y="39"/>
                    <a:pt x="1220" y="39"/>
                  </a:cubicBezTo>
                  <a:close/>
                  <a:moveTo>
                    <a:pt x="1351" y="75"/>
                  </a:moveTo>
                  <a:cubicBezTo>
                    <a:pt x="1351" y="75"/>
                    <a:pt x="1351" y="75"/>
                    <a:pt x="1351" y="74"/>
                  </a:cubicBezTo>
                  <a:cubicBezTo>
                    <a:pt x="1351" y="74"/>
                    <a:pt x="1351" y="75"/>
                    <a:pt x="1351" y="75"/>
                  </a:cubicBezTo>
                  <a:close/>
                  <a:moveTo>
                    <a:pt x="1364" y="74"/>
                  </a:moveTo>
                  <a:cubicBezTo>
                    <a:pt x="1364" y="74"/>
                    <a:pt x="1364" y="74"/>
                    <a:pt x="1364" y="75"/>
                  </a:cubicBezTo>
                  <a:cubicBezTo>
                    <a:pt x="1364" y="75"/>
                    <a:pt x="1364" y="75"/>
                    <a:pt x="1364" y="74"/>
                  </a:cubicBezTo>
                  <a:close/>
                  <a:moveTo>
                    <a:pt x="1535" y="75"/>
                  </a:moveTo>
                  <a:cubicBezTo>
                    <a:pt x="1535" y="75"/>
                    <a:pt x="1535" y="75"/>
                    <a:pt x="1535" y="74"/>
                  </a:cubicBezTo>
                  <a:cubicBezTo>
                    <a:pt x="1535" y="74"/>
                    <a:pt x="1535" y="75"/>
                    <a:pt x="1535" y="75"/>
                  </a:cubicBezTo>
                  <a:close/>
                  <a:moveTo>
                    <a:pt x="1548" y="74"/>
                  </a:moveTo>
                  <a:cubicBezTo>
                    <a:pt x="1548" y="74"/>
                    <a:pt x="1548" y="74"/>
                    <a:pt x="1548" y="75"/>
                  </a:cubicBezTo>
                  <a:cubicBezTo>
                    <a:pt x="1548" y="75"/>
                    <a:pt x="1548" y="74"/>
                    <a:pt x="1548" y="74"/>
                  </a:cubicBezTo>
                  <a:close/>
                  <a:moveTo>
                    <a:pt x="1256" y="39"/>
                  </a:moveTo>
                  <a:cubicBezTo>
                    <a:pt x="1256" y="39"/>
                    <a:pt x="1256" y="39"/>
                    <a:pt x="1256" y="39"/>
                  </a:cubicBezTo>
                  <a:cubicBezTo>
                    <a:pt x="1256" y="39"/>
                    <a:pt x="1256" y="39"/>
                    <a:pt x="1256" y="39"/>
                  </a:cubicBezTo>
                  <a:close/>
                  <a:moveTo>
                    <a:pt x="1703" y="75"/>
                  </a:moveTo>
                  <a:cubicBezTo>
                    <a:pt x="1703" y="75"/>
                    <a:pt x="1703" y="75"/>
                    <a:pt x="1703" y="74"/>
                  </a:cubicBezTo>
                  <a:cubicBezTo>
                    <a:pt x="1703" y="74"/>
                    <a:pt x="1703" y="75"/>
                    <a:pt x="1703" y="75"/>
                  </a:cubicBezTo>
                  <a:close/>
                  <a:moveTo>
                    <a:pt x="1716" y="74"/>
                  </a:moveTo>
                  <a:cubicBezTo>
                    <a:pt x="1716" y="74"/>
                    <a:pt x="1716" y="74"/>
                    <a:pt x="1716" y="75"/>
                  </a:cubicBezTo>
                  <a:cubicBezTo>
                    <a:pt x="1716" y="75"/>
                    <a:pt x="1716" y="74"/>
                    <a:pt x="1716" y="74"/>
                  </a:cubicBezTo>
                  <a:close/>
                  <a:moveTo>
                    <a:pt x="551" y="39"/>
                  </a:moveTo>
                  <a:cubicBezTo>
                    <a:pt x="551" y="39"/>
                    <a:pt x="551" y="39"/>
                    <a:pt x="551" y="39"/>
                  </a:cubicBezTo>
                  <a:cubicBezTo>
                    <a:pt x="551" y="39"/>
                    <a:pt x="551" y="39"/>
                    <a:pt x="551" y="39"/>
                  </a:cubicBezTo>
                  <a:close/>
                  <a:moveTo>
                    <a:pt x="664" y="39"/>
                  </a:moveTo>
                  <a:cubicBezTo>
                    <a:pt x="664" y="39"/>
                    <a:pt x="664" y="39"/>
                    <a:pt x="664" y="39"/>
                  </a:cubicBezTo>
                  <a:cubicBezTo>
                    <a:pt x="664" y="39"/>
                    <a:pt x="664" y="39"/>
                    <a:pt x="664" y="39"/>
                  </a:cubicBezTo>
                  <a:close/>
                  <a:moveTo>
                    <a:pt x="698" y="75"/>
                  </a:moveTo>
                  <a:cubicBezTo>
                    <a:pt x="698" y="75"/>
                    <a:pt x="698" y="75"/>
                    <a:pt x="698" y="75"/>
                  </a:cubicBezTo>
                  <a:cubicBezTo>
                    <a:pt x="698" y="75"/>
                    <a:pt x="698" y="75"/>
                    <a:pt x="698" y="75"/>
                  </a:cubicBezTo>
                  <a:close/>
                  <a:moveTo>
                    <a:pt x="796" y="39"/>
                  </a:moveTo>
                  <a:cubicBezTo>
                    <a:pt x="796" y="39"/>
                    <a:pt x="797" y="39"/>
                    <a:pt x="797" y="39"/>
                  </a:cubicBezTo>
                  <a:cubicBezTo>
                    <a:pt x="797" y="39"/>
                    <a:pt x="797" y="39"/>
                    <a:pt x="796" y="39"/>
                  </a:cubicBezTo>
                  <a:close/>
                  <a:moveTo>
                    <a:pt x="1350" y="75"/>
                  </a:moveTo>
                  <a:cubicBezTo>
                    <a:pt x="1350" y="75"/>
                    <a:pt x="1351" y="75"/>
                    <a:pt x="1351" y="75"/>
                  </a:cubicBezTo>
                  <a:cubicBezTo>
                    <a:pt x="1350" y="75"/>
                    <a:pt x="1350" y="75"/>
                    <a:pt x="1350" y="75"/>
                  </a:cubicBezTo>
                  <a:close/>
                  <a:moveTo>
                    <a:pt x="832" y="39"/>
                  </a:moveTo>
                  <a:cubicBezTo>
                    <a:pt x="832" y="39"/>
                    <a:pt x="833" y="39"/>
                    <a:pt x="833" y="39"/>
                  </a:cubicBezTo>
                  <a:cubicBezTo>
                    <a:pt x="832" y="39"/>
                    <a:pt x="832" y="39"/>
                    <a:pt x="832" y="39"/>
                  </a:cubicBezTo>
                  <a:close/>
                  <a:moveTo>
                    <a:pt x="864" y="39"/>
                  </a:moveTo>
                  <a:cubicBezTo>
                    <a:pt x="864" y="39"/>
                    <a:pt x="864" y="39"/>
                    <a:pt x="864" y="39"/>
                  </a:cubicBezTo>
                  <a:cubicBezTo>
                    <a:pt x="864" y="39"/>
                    <a:pt x="864" y="39"/>
                    <a:pt x="864" y="39"/>
                  </a:cubicBezTo>
                  <a:close/>
                  <a:moveTo>
                    <a:pt x="1534" y="75"/>
                  </a:moveTo>
                  <a:cubicBezTo>
                    <a:pt x="1535" y="75"/>
                    <a:pt x="1535" y="75"/>
                    <a:pt x="1535" y="75"/>
                  </a:cubicBezTo>
                  <a:cubicBezTo>
                    <a:pt x="1535" y="75"/>
                    <a:pt x="1534" y="75"/>
                    <a:pt x="1534" y="75"/>
                  </a:cubicBezTo>
                  <a:close/>
                  <a:moveTo>
                    <a:pt x="1548" y="75"/>
                  </a:moveTo>
                  <a:cubicBezTo>
                    <a:pt x="1548" y="75"/>
                    <a:pt x="1548" y="75"/>
                    <a:pt x="1548" y="75"/>
                  </a:cubicBezTo>
                  <a:cubicBezTo>
                    <a:pt x="1548" y="75"/>
                    <a:pt x="1548" y="75"/>
                    <a:pt x="1548" y="75"/>
                  </a:cubicBezTo>
                  <a:close/>
                  <a:moveTo>
                    <a:pt x="873" y="39"/>
                  </a:moveTo>
                  <a:cubicBezTo>
                    <a:pt x="874" y="39"/>
                    <a:pt x="874" y="39"/>
                    <a:pt x="874" y="39"/>
                  </a:cubicBezTo>
                  <a:cubicBezTo>
                    <a:pt x="874" y="39"/>
                    <a:pt x="873" y="39"/>
                    <a:pt x="873" y="39"/>
                  </a:cubicBezTo>
                  <a:close/>
                  <a:moveTo>
                    <a:pt x="1703" y="75"/>
                  </a:moveTo>
                  <a:cubicBezTo>
                    <a:pt x="1703" y="75"/>
                    <a:pt x="1703" y="75"/>
                    <a:pt x="1703" y="75"/>
                  </a:cubicBezTo>
                  <a:cubicBezTo>
                    <a:pt x="1703" y="75"/>
                    <a:pt x="1703" y="75"/>
                    <a:pt x="1703" y="75"/>
                  </a:cubicBezTo>
                  <a:close/>
                  <a:moveTo>
                    <a:pt x="1716" y="75"/>
                  </a:moveTo>
                  <a:cubicBezTo>
                    <a:pt x="1716" y="75"/>
                    <a:pt x="1716" y="75"/>
                    <a:pt x="1716" y="75"/>
                  </a:cubicBezTo>
                  <a:cubicBezTo>
                    <a:pt x="1716" y="75"/>
                    <a:pt x="1716" y="75"/>
                    <a:pt x="1716" y="75"/>
                  </a:cubicBezTo>
                  <a:close/>
                  <a:moveTo>
                    <a:pt x="1041" y="39"/>
                  </a:moveTo>
                  <a:cubicBezTo>
                    <a:pt x="1042" y="39"/>
                    <a:pt x="1042" y="39"/>
                    <a:pt x="1042" y="39"/>
                  </a:cubicBezTo>
                  <a:cubicBezTo>
                    <a:pt x="1042" y="39"/>
                    <a:pt x="1042" y="39"/>
                    <a:pt x="1041" y="39"/>
                  </a:cubicBezTo>
                  <a:close/>
                  <a:moveTo>
                    <a:pt x="1115" y="39"/>
                  </a:moveTo>
                  <a:cubicBezTo>
                    <a:pt x="1115" y="39"/>
                    <a:pt x="1115" y="39"/>
                    <a:pt x="1115" y="39"/>
                  </a:cubicBezTo>
                  <a:cubicBezTo>
                    <a:pt x="1115" y="39"/>
                    <a:pt x="1115" y="39"/>
                    <a:pt x="1115" y="39"/>
                  </a:cubicBezTo>
                  <a:close/>
                  <a:moveTo>
                    <a:pt x="1219" y="39"/>
                  </a:moveTo>
                  <a:cubicBezTo>
                    <a:pt x="1220" y="39"/>
                    <a:pt x="1220" y="39"/>
                    <a:pt x="1220" y="39"/>
                  </a:cubicBezTo>
                  <a:cubicBezTo>
                    <a:pt x="1220" y="39"/>
                    <a:pt x="1219" y="39"/>
                    <a:pt x="1219" y="39"/>
                  </a:cubicBezTo>
                  <a:close/>
                  <a:moveTo>
                    <a:pt x="1293" y="39"/>
                  </a:moveTo>
                  <a:cubicBezTo>
                    <a:pt x="1293" y="39"/>
                    <a:pt x="1293" y="39"/>
                    <a:pt x="1293" y="39"/>
                  </a:cubicBezTo>
                  <a:cubicBezTo>
                    <a:pt x="1293" y="39"/>
                    <a:pt x="1293" y="39"/>
                    <a:pt x="1293" y="39"/>
                  </a:cubicBezTo>
                  <a:close/>
                  <a:moveTo>
                    <a:pt x="1350" y="75"/>
                  </a:moveTo>
                  <a:cubicBezTo>
                    <a:pt x="1350" y="75"/>
                    <a:pt x="1350" y="75"/>
                    <a:pt x="1350" y="75"/>
                  </a:cubicBezTo>
                  <a:cubicBezTo>
                    <a:pt x="1350" y="75"/>
                    <a:pt x="1350" y="75"/>
                    <a:pt x="1350" y="75"/>
                  </a:cubicBezTo>
                  <a:close/>
                  <a:moveTo>
                    <a:pt x="663" y="40"/>
                  </a:moveTo>
                  <a:cubicBezTo>
                    <a:pt x="664" y="40"/>
                    <a:pt x="664" y="39"/>
                    <a:pt x="664" y="39"/>
                  </a:cubicBezTo>
                  <a:cubicBezTo>
                    <a:pt x="664" y="39"/>
                    <a:pt x="664" y="39"/>
                    <a:pt x="663" y="40"/>
                  </a:cubicBezTo>
                  <a:close/>
                  <a:moveTo>
                    <a:pt x="759" y="40"/>
                  </a:moveTo>
                  <a:cubicBezTo>
                    <a:pt x="759" y="40"/>
                    <a:pt x="759" y="39"/>
                    <a:pt x="759" y="39"/>
                  </a:cubicBezTo>
                  <a:cubicBezTo>
                    <a:pt x="759" y="39"/>
                    <a:pt x="759" y="39"/>
                    <a:pt x="759" y="40"/>
                  </a:cubicBezTo>
                  <a:close/>
                  <a:moveTo>
                    <a:pt x="797" y="39"/>
                  </a:moveTo>
                  <a:cubicBezTo>
                    <a:pt x="797" y="39"/>
                    <a:pt x="797" y="40"/>
                    <a:pt x="797" y="40"/>
                  </a:cubicBezTo>
                  <a:cubicBezTo>
                    <a:pt x="797" y="39"/>
                    <a:pt x="797" y="39"/>
                    <a:pt x="797" y="39"/>
                  </a:cubicBezTo>
                  <a:close/>
                  <a:moveTo>
                    <a:pt x="832" y="40"/>
                  </a:moveTo>
                  <a:cubicBezTo>
                    <a:pt x="832" y="40"/>
                    <a:pt x="832" y="39"/>
                    <a:pt x="832" y="39"/>
                  </a:cubicBezTo>
                  <a:cubicBezTo>
                    <a:pt x="832" y="39"/>
                    <a:pt x="832" y="39"/>
                    <a:pt x="832" y="40"/>
                  </a:cubicBezTo>
                  <a:close/>
                  <a:moveTo>
                    <a:pt x="873" y="40"/>
                  </a:moveTo>
                  <a:cubicBezTo>
                    <a:pt x="873" y="40"/>
                    <a:pt x="873" y="39"/>
                    <a:pt x="873" y="39"/>
                  </a:cubicBezTo>
                  <a:cubicBezTo>
                    <a:pt x="873" y="39"/>
                    <a:pt x="873" y="39"/>
                    <a:pt x="873" y="40"/>
                  </a:cubicBezTo>
                  <a:close/>
                  <a:moveTo>
                    <a:pt x="1115" y="40"/>
                  </a:moveTo>
                  <a:cubicBezTo>
                    <a:pt x="1115" y="40"/>
                    <a:pt x="1115" y="39"/>
                    <a:pt x="1115" y="39"/>
                  </a:cubicBezTo>
                  <a:cubicBezTo>
                    <a:pt x="1115" y="39"/>
                    <a:pt x="1115" y="39"/>
                    <a:pt x="1115" y="40"/>
                  </a:cubicBezTo>
                  <a:close/>
                  <a:moveTo>
                    <a:pt x="682" y="76"/>
                  </a:moveTo>
                  <a:cubicBezTo>
                    <a:pt x="682" y="75"/>
                    <a:pt x="682" y="75"/>
                    <a:pt x="682" y="75"/>
                  </a:cubicBezTo>
                  <a:cubicBezTo>
                    <a:pt x="682" y="76"/>
                    <a:pt x="682" y="76"/>
                    <a:pt x="682" y="76"/>
                  </a:cubicBezTo>
                  <a:close/>
                  <a:moveTo>
                    <a:pt x="698" y="75"/>
                  </a:moveTo>
                  <a:cubicBezTo>
                    <a:pt x="698" y="76"/>
                    <a:pt x="698" y="76"/>
                    <a:pt x="698" y="76"/>
                  </a:cubicBezTo>
                  <a:cubicBezTo>
                    <a:pt x="698" y="76"/>
                    <a:pt x="698" y="76"/>
                    <a:pt x="698" y="75"/>
                  </a:cubicBezTo>
                  <a:close/>
                  <a:moveTo>
                    <a:pt x="1292" y="40"/>
                  </a:moveTo>
                  <a:cubicBezTo>
                    <a:pt x="1293" y="40"/>
                    <a:pt x="1293" y="39"/>
                    <a:pt x="1293" y="39"/>
                  </a:cubicBezTo>
                  <a:cubicBezTo>
                    <a:pt x="1293" y="39"/>
                    <a:pt x="1293" y="39"/>
                    <a:pt x="1292" y="40"/>
                  </a:cubicBezTo>
                  <a:close/>
                  <a:moveTo>
                    <a:pt x="663" y="40"/>
                  </a:moveTo>
                  <a:cubicBezTo>
                    <a:pt x="663" y="40"/>
                    <a:pt x="663" y="40"/>
                    <a:pt x="663" y="40"/>
                  </a:cubicBezTo>
                  <a:cubicBezTo>
                    <a:pt x="663" y="40"/>
                    <a:pt x="663" y="40"/>
                    <a:pt x="663" y="40"/>
                  </a:cubicBezTo>
                  <a:close/>
                  <a:moveTo>
                    <a:pt x="1350" y="76"/>
                  </a:moveTo>
                  <a:cubicBezTo>
                    <a:pt x="1350" y="76"/>
                    <a:pt x="1350" y="76"/>
                    <a:pt x="1350" y="75"/>
                  </a:cubicBezTo>
                  <a:cubicBezTo>
                    <a:pt x="1350" y="76"/>
                    <a:pt x="1350" y="76"/>
                    <a:pt x="1350" y="76"/>
                  </a:cubicBezTo>
                  <a:close/>
                  <a:moveTo>
                    <a:pt x="1363" y="75"/>
                  </a:moveTo>
                  <a:cubicBezTo>
                    <a:pt x="1363" y="75"/>
                    <a:pt x="1362" y="76"/>
                    <a:pt x="1362" y="76"/>
                  </a:cubicBezTo>
                  <a:cubicBezTo>
                    <a:pt x="1363" y="76"/>
                    <a:pt x="1363" y="76"/>
                    <a:pt x="1363" y="75"/>
                  </a:cubicBezTo>
                  <a:close/>
                  <a:moveTo>
                    <a:pt x="758" y="40"/>
                  </a:moveTo>
                  <a:cubicBezTo>
                    <a:pt x="759" y="40"/>
                    <a:pt x="759" y="40"/>
                    <a:pt x="759" y="40"/>
                  </a:cubicBezTo>
                  <a:cubicBezTo>
                    <a:pt x="759" y="40"/>
                    <a:pt x="759" y="40"/>
                    <a:pt x="758" y="40"/>
                  </a:cubicBezTo>
                  <a:close/>
                  <a:moveTo>
                    <a:pt x="797" y="40"/>
                  </a:moveTo>
                  <a:cubicBezTo>
                    <a:pt x="797" y="40"/>
                    <a:pt x="797" y="40"/>
                    <a:pt x="797" y="40"/>
                  </a:cubicBezTo>
                  <a:cubicBezTo>
                    <a:pt x="797" y="40"/>
                    <a:pt x="797" y="40"/>
                    <a:pt x="797" y="40"/>
                  </a:cubicBezTo>
                  <a:close/>
                  <a:moveTo>
                    <a:pt x="832" y="40"/>
                  </a:moveTo>
                  <a:cubicBezTo>
                    <a:pt x="832" y="40"/>
                    <a:pt x="832" y="40"/>
                    <a:pt x="832" y="40"/>
                  </a:cubicBezTo>
                  <a:cubicBezTo>
                    <a:pt x="832" y="40"/>
                    <a:pt x="832" y="40"/>
                    <a:pt x="832" y="40"/>
                  </a:cubicBezTo>
                  <a:close/>
                  <a:moveTo>
                    <a:pt x="873" y="40"/>
                  </a:moveTo>
                  <a:cubicBezTo>
                    <a:pt x="873" y="40"/>
                    <a:pt x="873" y="40"/>
                    <a:pt x="873" y="40"/>
                  </a:cubicBezTo>
                  <a:cubicBezTo>
                    <a:pt x="873" y="40"/>
                    <a:pt x="873" y="40"/>
                    <a:pt x="873" y="40"/>
                  </a:cubicBezTo>
                  <a:close/>
                  <a:moveTo>
                    <a:pt x="907" y="40"/>
                  </a:moveTo>
                  <a:cubicBezTo>
                    <a:pt x="907" y="40"/>
                    <a:pt x="907" y="40"/>
                    <a:pt x="907" y="40"/>
                  </a:cubicBezTo>
                  <a:cubicBezTo>
                    <a:pt x="907" y="40"/>
                    <a:pt x="907" y="40"/>
                    <a:pt x="907" y="40"/>
                  </a:cubicBezTo>
                  <a:close/>
                  <a:moveTo>
                    <a:pt x="1114" y="40"/>
                  </a:moveTo>
                  <a:cubicBezTo>
                    <a:pt x="1114" y="40"/>
                    <a:pt x="1115" y="40"/>
                    <a:pt x="1115" y="40"/>
                  </a:cubicBezTo>
                  <a:cubicBezTo>
                    <a:pt x="1114" y="40"/>
                    <a:pt x="1114" y="40"/>
                    <a:pt x="1114" y="40"/>
                  </a:cubicBezTo>
                  <a:close/>
                  <a:moveTo>
                    <a:pt x="1292" y="40"/>
                  </a:moveTo>
                  <a:cubicBezTo>
                    <a:pt x="1292" y="40"/>
                    <a:pt x="1292" y="40"/>
                    <a:pt x="1292" y="40"/>
                  </a:cubicBezTo>
                  <a:cubicBezTo>
                    <a:pt x="1292" y="40"/>
                    <a:pt x="1292" y="40"/>
                    <a:pt x="1292" y="40"/>
                  </a:cubicBezTo>
                  <a:close/>
                  <a:moveTo>
                    <a:pt x="1362" y="76"/>
                  </a:moveTo>
                  <a:cubicBezTo>
                    <a:pt x="1362" y="76"/>
                    <a:pt x="1362" y="76"/>
                    <a:pt x="1362" y="76"/>
                  </a:cubicBezTo>
                  <a:cubicBezTo>
                    <a:pt x="1362" y="76"/>
                    <a:pt x="1362" y="76"/>
                    <a:pt x="1362" y="76"/>
                  </a:cubicBezTo>
                  <a:close/>
                  <a:moveTo>
                    <a:pt x="663" y="40"/>
                  </a:moveTo>
                  <a:cubicBezTo>
                    <a:pt x="663" y="40"/>
                    <a:pt x="663" y="40"/>
                    <a:pt x="663" y="40"/>
                  </a:cubicBezTo>
                  <a:cubicBezTo>
                    <a:pt x="663" y="40"/>
                    <a:pt x="663" y="40"/>
                    <a:pt x="663" y="40"/>
                  </a:cubicBezTo>
                  <a:close/>
                  <a:moveTo>
                    <a:pt x="758" y="40"/>
                  </a:moveTo>
                  <a:cubicBezTo>
                    <a:pt x="758" y="40"/>
                    <a:pt x="758" y="40"/>
                    <a:pt x="758" y="40"/>
                  </a:cubicBezTo>
                  <a:cubicBezTo>
                    <a:pt x="758" y="40"/>
                    <a:pt x="758" y="40"/>
                    <a:pt x="758" y="40"/>
                  </a:cubicBezTo>
                  <a:close/>
                  <a:moveTo>
                    <a:pt x="797" y="40"/>
                  </a:moveTo>
                  <a:cubicBezTo>
                    <a:pt x="797" y="40"/>
                    <a:pt x="798" y="40"/>
                    <a:pt x="798" y="40"/>
                  </a:cubicBezTo>
                  <a:cubicBezTo>
                    <a:pt x="798" y="40"/>
                    <a:pt x="798" y="40"/>
                    <a:pt x="797" y="40"/>
                  </a:cubicBezTo>
                  <a:close/>
                  <a:moveTo>
                    <a:pt x="831" y="40"/>
                  </a:moveTo>
                  <a:cubicBezTo>
                    <a:pt x="831" y="40"/>
                    <a:pt x="832" y="40"/>
                    <a:pt x="832" y="40"/>
                  </a:cubicBezTo>
                  <a:cubicBezTo>
                    <a:pt x="831" y="40"/>
                    <a:pt x="831" y="40"/>
                    <a:pt x="831" y="40"/>
                  </a:cubicBezTo>
                  <a:close/>
                  <a:moveTo>
                    <a:pt x="872" y="40"/>
                  </a:moveTo>
                  <a:cubicBezTo>
                    <a:pt x="873" y="40"/>
                    <a:pt x="873" y="40"/>
                    <a:pt x="873" y="40"/>
                  </a:cubicBezTo>
                  <a:cubicBezTo>
                    <a:pt x="873" y="40"/>
                    <a:pt x="872" y="40"/>
                    <a:pt x="872" y="40"/>
                  </a:cubicBezTo>
                  <a:close/>
                  <a:moveTo>
                    <a:pt x="907" y="40"/>
                  </a:moveTo>
                  <a:cubicBezTo>
                    <a:pt x="907" y="40"/>
                    <a:pt x="908" y="40"/>
                    <a:pt x="908" y="40"/>
                  </a:cubicBezTo>
                  <a:cubicBezTo>
                    <a:pt x="908" y="40"/>
                    <a:pt x="908" y="40"/>
                    <a:pt x="907" y="40"/>
                  </a:cubicBezTo>
                  <a:close/>
                  <a:moveTo>
                    <a:pt x="1114" y="40"/>
                  </a:moveTo>
                  <a:cubicBezTo>
                    <a:pt x="1114" y="40"/>
                    <a:pt x="1114" y="40"/>
                    <a:pt x="1114" y="40"/>
                  </a:cubicBezTo>
                  <a:cubicBezTo>
                    <a:pt x="1114" y="40"/>
                    <a:pt x="1114" y="40"/>
                    <a:pt x="1114" y="40"/>
                  </a:cubicBezTo>
                  <a:close/>
                  <a:moveTo>
                    <a:pt x="1362" y="76"/>
                  </a:moveTo>
                  <a:cubicBezTo>
                    <a:pt x="1362" y="76"/>
                    <a:pt x="1362" y="76"/>
                    <a:pt x="1362" y="76"/>
                  </a:cubicBezTo>
                  <a:cubicBezTo>
                    <a:pt x="1362" y="76"/>
                    <a:pt x="1362" y="76"/>
                    <a:pt x="1362" y="76"/>
                  </a:cubicBezTo>
                  <a:close/>
                  <a:moveTo>
                    <a:pt x="1149" y="40"/>
                  </a:moveTo>
                  <a:cubicBezTo>
                    <a:pt x="1149" y="40"/>
                    <a:pt x="1149" y="40"/>
                    <a:pt x="1150" y="40"/>
                  </a:cubicBezTo>
                  <a:cubicBezTo>
                    <a:pt x="1150" y="40"/>
                    <a:pt x="1149" y="40"/>
                    <a:pt x="1149" y="40"/>
                  </a:cubicBezTo>
                  <a:close/>
                  <a:moveTo>
                    <a:pt x="1533" y="77"/>
                  </a:moveTo>
                  <a:cubicBezTo>
                    <a:pt x="1534" y="76"/>
                    <a:pt x="1534" y="76"/>
                    <a:pt x="1534" y="76"/>
                  </a:cubicBezTo>
                  <a:cubicBezTo>
                    <a:pt x="1534" y="76"/>
                    <a:pt x="1533" y="76"/>
                    <a:pt x="1533" y="77"/>
                  </a:cubicBezTo>
                  <a:close/>
                  <a:moveTo>
                    <a:pt x="1546" y="76"/>
                  </a:moveTo>
                  <a:cubicBezTo>
                    <a:pt x="1546" y="76"/>
                    <a:pt x="1546" y="76"/>
                    <a:pt x="1546" y="76"/>
                  </a:cubicBezTo>
                  <a:cubicBezTo>
                    <a:pt x="1546" y="76"/>
                    <a:pt x="1546" y="76"/>
                    <a:pt x="1546" y="76"/>
                  </a:cubicBezTo>
                  <a:close/>
                  <a:moveTo>
                    <a:pt x="1218" y="40"/>
                  </a:moveTo>
                  <a:cubicBezTo>
                    <a:pt x="1218" y="40"/>
                    <a:pt x="1218" y="40"/>
                    <a:pt x="1218" y="40"/>
                  </a:cubicBezTo>
                  <a:cubicBezTo>
                    <a:pt x="1218" y="40"/>
                    <a:pt x="1218" y="40"/>
                    <a:pt x="1218" y="40"/>
                  </a:cubicBezTo>
                  <a:close/>
                  <a:moveTo>
                    <a:pt x="662" y="41"/>
                  </a:moveTo>
                  <a:cubicBezTo>
                    <a:pt x="663" y="41"/>
                    <a:pt x="663" y="41"/>
                    <a:pt x="663" y="40"/>
                  </a:cubicBezTo>
                  <a:cubicBezTo>
                    <a:pt x="663" y="40"/>
                    <a:pt x="662" y="40"/>
                    <a:pt x="662" y="41"/>
                  </a:cubicBezTo>
                  <a:close/>
                  <a:moveTo>
                    <a:pt x="1701" y="77"/>
                  </a:moveTo>
                  <a:cubicBezTo>
                    <a:pt x="1702" y="76"/>
                    <a:pt x="1702" y="76"/>
                    <a:pt x="1702" y="76"/>
                  </a:cubicBezTo>
                  <a:cubicBezTo>
                    <a:pt x="1702" y="76"/>
                    <a:pt x="1702" y="76"/>
                    <a:pt x="1701" y="77"/>
                  </a:cubicBezTo>
                  <a:close/>
                  <a:moveTo>
                    <a:pt x="1714" y="76"/>
                  </a:moveTo>
                  <a:cubicBezTo>
                    <a:pt x="1714" y="76"/>
                    <a:pt x="1714" y="76"/>
                    <a:pt x="1714" y="76"/>
                  </a:cubicBezTo>
                  <a:cubicBezTo>
                    <a:pt x="1714" y="76"/>
                    <a:pt x="1714" y="76"/>
                    <a:pt x="1714" y="76"/>
                  </a:cubicBezTo>
                  <a:close/>
                  <a:moveTo>
                    <a:pt x="684" y="77"/>
                  </a:moveTo>
                  <a:cubicBezTo>
                    <a:pt x="684" y="77"/>
                    <a:pt x="683" y="76"/>
                    <a:pt x="683" y="76"/>
                  </a:cubicBezTo>
                  <a:cubicBezTo>
                    <a:pt x="683" y="77"/>
                    <a:pt x="684" y="77"/>
                    <a:pt x="684" y="77"/>
                  </a:cubicBezTo>
                  <a:close/>
                  <a:moveTo>
                    <a:pt x="967" y="76"/>
                  </a:moveTo>
                  <a:cubicBezTo>
                    <a:pt x="967" y="77"/>
                    <a:pt x="967" y="77"/>
                    <a:pt x="968" y="77"/>
                  </a:cubicBezTo>
                  <a:cubicBezTo>
                    <a:pt x="968" y="77"/>
                    <a:pt x="968" y="77"/>
                    <a:pt x="967" y="76"/>
                  </a:cubicBezTo>
                  <a:close/>
                  <a:moveTo>
                    <a:pt x="758" y="41"/>
                  </a:moveTo>
                  <a:cubicBezTo>
                    <a:pt x="758" y="41"/>
                    <a:pt x="758" y="40"/>
                    <a:pt x="758" y="40"/>
                  </a:cubicBezTo>
                  <a:cubicBezTo>
                    <a:pt x="758" y="40"/>
                    <a:pt x="758" y="40"/>
                    <a:pt x="758" y="41"/>
                  </a:cubicBezTo>
                  <a:close/>
                  <a:moveTo>
                    <a:pt x="798" y="40"/>
                  </a:moveTo>
                  <a:cubicBezTo>
                    <a:pt x="798" y="40"/>
                    <a:pt x="798" y="41"/>
                    <a:pt x="798" y="41"/>
                  </a:cubicBezTo>
                  <a:cubicBezTo>
                    <a:pt x="798" y="40"/>
                    <a:pt x="798" y="40"/>
                    <a:pt x="798" y="40"/>
                  </a:cubicBezTo>
                  <a:close/>
                  <a:moveTo>
                    <a:pt x="1349" y="77"/>
                  </a:moveTo>
                  <a:cubicBezTo>
                    <a:pt x="1349" y="77"/>
                    <a:pt x="1349" y="77"/>
                    <a:pt x="1349" y="76"/>
                  </a:cubicBezTo>
                  <a:cubicBezTo>
                    <a:pt x="1349" y="77"/>
                    <a:pt x="1349" y="77"/>
                    <a:pt x="1349" y="77"/>
                  </a:cubicBezTo>
                  <a:close/>
                  <a:moveTo>
                    <a:pt x="1362" y="76"/>
                  </a:moveTo>
                  <a:cubicBezTo>
                    <a:pt x="1361" y="76"/>
                    <a:pt x="1361" y="77"/>
                    <a:pt x="1361" y="77"/>
                  </a:cubicBezTo>
                  <a:cubicBezTo>
                    <a:pt x="1361" y="77"/>
                    <a:pt x="1362" y="77"/>
                    <a:pt x="1362" y="76"/>
                  </a:cubicBezTo>
                  <a:close/>
                  <a:moveTo>
                    <a:pt x="1533" y="77"/>
                  </a:moveTo>
                  <a:cubicBezTo>
                    <a:pt x="1533" y="77"/>
                    <a:pt x="1533" y="77"/>
                    <a:pt x="1533" y="76"/>
                  </a:cubicBezTo>
                  <a:cubicBezTo>
                    <a:pt x="1533" y="77"/>
                    <a:pt x="1533" y="77"/>
                    <a:pt x="1533" y="77"/>
                  </a:cubicBezTo>
                  <a:close/>
                  <a:moveTo>
                    <a:pt x="1546" y="76"/>
                  </a:moveTo>
                  <a:cubicBezTo>
                    <a:pt x="1546" y="76"/>
                    <a:pt x="1546" y="77"/>
                    <a:pt x="1545" y="77"/>
                  </a:cubicBezTo>
                  <a:cubicBezTo>
                    <a:pt x="1546" y="77"/>
                    <a:pt x="1546" y="77"/>
                    <a:pt x="1546" y="76"/>
                  </a:cubicBezTo>
                  <a:close/>
                  <a:moveTo>
                    <a:pt x="1701" y="77"/>
                  </a:moveTo>
                  <a:cubicBezTo>
                    <a:pt x="1701" y="77"/>
                    <a:pt x="1701" y="77"/>
                    <a:pt x="1701" y="76"/>
                  </a:cubicBezTo>
                  <a:cubicBezTo>
                    <a:pt x="1701" y="77"/>
                    <a:pt x="1701" y="77"/>
                    <a:pt x="1701" y="77"/>
                  </a:cubicBezTo>
                  <a:close/>
                  <a:moveTo>
                    <a:pt x="1714" y="76"/>
                  </a:moveTo>
                  <a:cubicBezTo>
                    <a:pt x="1714" y="76"/>
                    <a:pt x="1714" y="77"/>
                    <a:pt x="1714" y="77"/>
                  </a:cubicBezTo>
                  <a:cubicBezTo>
                    <a:pt x="1714" y="77"/>
                    <a:pt x="1714" y="77"/>
                    <a:pt x="1714" y="76"/>
                  </a:cubicBezTo>
                  <a:close/>
                  <a:moveTo>
                    <a:pt x="865" y="40"/>
                  </a:moveTo>
                  <a:cubicBezTo>
                    <a:pt x="865" y="40"/>
                    <a:pt x="865" y="41"/>
                    <a:pt x="865" y="41"/>
                  </a:cubicBezTo>
                  <a:cubicBezTo>
                    <a:pt x="865" y="41"/>
                    <a:pt x="865" y="40"/>
                    <a:pt x="865" y="40"/>
                  </a:cubicBezTo>
                  <a:close/>
                  <a:moveTo>
                    <a:pt x="872" y="41"/>
                  </a:moveTo>
                  <a:cubicBezTo>
                    <a:pt x="872" y="41"/>
                    <a:pt x="872" y="40"/>
                    <a:pt x="872" y="40"/>
                  </a:cubicBezTo>
                  <a:cubicBezTo>
                    <a:pt x="872" y="40"/>
                    <a:pt x="872" y="41"/>
                    <a:pt x="872" y="41"/>
                  </a:cubicBezTo>
                  <a:close/>
                  <a:moveTo>
                    <a:pt x="1040" y="41"/>
                  </a:moveTo>
                  <a:cubicBezTo>
                    <a:pt x="1040" y="41"/>
                    <a:pt x="1040" y="41"/>
                    <a:pt x="1040" y="40"/>
                  </a:cubicBezTo>
                  <a:cubicBezTo>
                    <a:pt x="1040" y="40"/>
                    <a:pt x="1040" y="40"/>
                    <a:pt x="1040" y="41"/>
                  </a:cubicBezTo>
                  <a:close/>
                  <a:moveTo>
                    <a:pt x="1114" y="41"/>
                  </a:moveTo>
                  <a:cubicBezTo>
                    <a:pt x="1114" y="41"/>
                    <a:pt x="1114" y="40"/>
                    <a:pt x="1114" y="40"/>
                  </a:cubicBezTo>
                  <a:cubicBezTo>
                    <a:pt x="1114" y="40"/>
                    <a:pt x="1114" y="40"/>
                    <a:pt x="1114" y="41"/>
                  </a:cubicBezTo>
                  <a:close/>
                  <a:moveTo>
                    <a:pt x="1150" y="40"/>
                  </a:moveTo>
                  <a:cubicBezTo>
                    <a:pt x="1150" y="40"/>
                    <a:pt x="1150" y="41"/>
                    <a:pt x="1150" y="41"/>
                  </a:cubicBezTo>
                  <a:cubicBezTo>
                    <a:pt x="1150" y="40"/>
                    <a:pt x="1150" y="40"/>
                    <a:pt x="1150" y="40"/>
                  </a:cubicBezTo>
                  <a:close/>
                  <a:moveTo>
                    <a:pt x="1218" y="41"/>
                  </a:moveTo>
                  <a:cubicBezTo>
                    <a:pt x="1218" y="41"/>
                    <a:pt x="1218" y="41"/>
                    <a:pt x="1218" y="40"/>
                  </a:cubicBezTo>
                  <a:cubicBezTo>
                    <a:pt x="1218" y="40"/>
                    <a:pt x="1218" y="40"/>
                    <a:pt x="1218" y="41"/>
                  </a:cubicBezTo>
                  <a:close/>
                  <a:moveTo>
                    <a:pt x="1349" y="77"/>
                  </a:moveTo>
                  <a:cubicBezTo>
                    <a:pt x="1349" y="77"/>
                    <a:pt x="1349" y="77"/>
                    <a:pt x="1349" y="77"/>
                  </a:cubicBezTo>
                  <a:cubicBezTo>
                    <a:pt x="1349" y="77"/>
                    <a:pt x="1349" y="77"/>
                    <a:pt x="1349" y="77"/>
                  </a:cubicBezTo>
                  <a:close/>
                  <a:moveTo>
                    <a:pt x="1361" y="77"/>
                  </a:moveTo>
                  <a:cubicBezTo>
                    <a:pt x="1361" y="77"/>
                    <a:pt x="1361" y="77"/>
                    <a:pt x="1361" y="77"/>
                  </a:cubicBezTo>
                  <a:cubicBezTo>
                    <a:pt x="1361" y="77"/>
                    <a:pt x="1361" y="77"/>
                    <a:pt x="1361" y="77"/>
                  </a:cubicBezTo>
                  <a:close/>
                  <a:moveTo>
                    <a:pt x="552" y="41"/>
                  </a:moveTo>
                  <a:cubicBezTo>
                    <a:pt x="552" y="41"/>
                    <a:pt x="553" y="41"/>
                    <a:pt x="553" y="41"/>
                  </a:cubicBezTo>
                  <a:cubicBezTo>
                    <a:pt x="553" y="41"/>
                    <a:pt x="553" y="41"/>
                    <a:pt x="552" y="41"/>
                  </a:cubicBezTo>
                  <a:close/>
                  <a:moveTo>
                    <a:pt x="1545" y="77"/>
                  </a:moveTo>
                  <a:cubicBezTo>
                    <a:pt x="1545" y="77"/>
                    <a:pt x="1545" y="77"/>
                    <a:pt x="1545" y="77"/>
                  </a:cubicBezTo>
                  <a:cubicBezTo>
                    <a:pt x="1545" y="77"/>
                    <a:pt x="1545" y="77"/>
                    <a:pt x="1545" y="77"/>
                  </a:cubicBezTo>
                  <a:close/>
                  <a:moveTo>
                    <a:pt x="757" y="41"/>
                  </a:moveTo>
                  <a:cubicBezTo>
                    <a:pt x="758" y="41"/>
                    <a:pt x="758" y="41"/>
                    <a:pt x="758" y="41"/>
                  </a:cubicBezTo>
                  <a:cubicBezTo>
                    <a:pt x="758" y="41"/>
                    <a:pt x="758" y="41"/>
                    <a:pt x="757" y="41"/>
                  </a:cubicBezTo>
                  <a:close/>
                  <a:moveTo>
                    <a:pt x="798" y="41"/>
                  </a:moveTo>
                  <a:cubicBezTo>
                    <a:pt x="798" y="41"/>
                    <a:pt x="798" y="41"/>
                    <a:pt x="798" y="41"/>
                  </a:cubicBezTo>
                  <a:cubicBezTo>
                    <a:pt x="798" y="41"/>
                    <a:pt x="798" y="41"/>
                    <a:pt x="798" y="41"/>
                  </a:cubicBezTo>
                  <a:close/>
                  <a:moveTo>
                    <a:pt x="872" y="41"/>
                  </a:moveTo>
                  <a:cubicBezTo>
                    <a:pt x="872" y="41"/>
                    <a:pt x="872" y="41"/>
                    <a:pt x="872" y="41"/>
                  </a:cubicBezTo>
                  <a:cubicBezTo>
                    <a:pt x="872" y="41"/>
                    <a:pt x="872" y="41"/>
                    <a:pt x="872" y="41"/>
                  </a:cubicBezTo>
                  <a:close/>
                  <a:moveTo>
                    <a:pt x="1714" y="77"/>
                  </a:moveTo>
                  <a:cubicBezTo>
                    <a:pt x="1713" y="77"/>
                    <a:pt x="1713" y="77"/>
                    <a:pt x="1713" y="77"/>
                  </a:cubicBezTo>
                  <a:cubicBezTo>
                    <a:pt x="1713" y="77"/>
                    <a:pt x="1713" y="77"/>
                    <a:pt x="1714" y="77"/>
                  </a:cubicBezTo>
                  <a:close/>
                  <a:moveTo>
                    <a:pt x="1039" y="41"/>
                  </a:moveTo>
                  <a:cubicBezTo>
                    <a:pt x="1040" y="41"/>
                    <a:pt x="1040" y="41"/>
                    <a:pt x="1040" y="41"/>
                  </a:cubicBezTo>
                  <a:cubicBezTo>
                    <a:pt x="1040" y="41"/>
                    <a:pt x="1039" y="41"/>
                    <a:pt x="1039" y="41"/>
                  </a:cubicBezTo>
                  <a:close/>
                  <a:moveTo>
                    <a:pt x="1113" y="41"/>
                  </a:moveTo>
                  <a:cubicBezTo>
                    <a:pt x="1113" y="41"/>
                    <a:pt x="1114" y="41"/>
                    <a:pt x="1114" y="41"/>
                  </a:cubicBezTo>
                  <a:cubicBezTo>
                    <a:pt x="1113" y="41"/>
                    <a:pt x="1113" y="41"/>
                    <a:pt x="1113" y="41"/>
                  </a:cubicBezTo>
                  <a:close/>
                  <a:moveTo>
                    <a:pt x="685" y="77"/>
                  </a:moveTo>
                  <a:cubicBezTo>
                    <a:pt x="685" y="77"/>
                    <a:pt x="685" y="77"/>
                    <a:pt x="684" y="77"/>
                  </a:cubicBezTo>
                  <a:cubicBezTo>
                    <a:pt x="684" y="77"/>
                    <a:pt x="685" y="77"/>
                    <a:pt x="685" y="77"/>
                  </a:cubicBezTo>
                  <a:close/>
                  <a:moveTo>
                    <a:pt x="1217" y="41"/>
                  </a:moveTo>
                  <a:cubicBezTo>
                    <a:pt x="1217" y="41"/>
                    <a:pt x="1218" y="41"/>
                    <a:pt x="1218" y="41"/>
                  </a:cubicBezTo>
                  <a:cubicBezTo>
                    <a:pt x="1217" y="41"/>
                    <a:pt x="1217" y="41"/>
                    <a:pt x="1217" y="41"/>
                  </a:cubicBezTo>
                  <a:close/>
                  <a:moveTo>
                    <a:pt x="1258" y="41"/>
                  </a:moveTo>
                  <a:cubicBezTo>
                    <a:pt x="1258" y="41"/>
                    <a:pt x="1258" y="41"/>
                    <a:pt x="1258" y="41"/>
                  </a:cubicBezTo>
                  <a:cubicBezTo>
                    <a:pt x="1258" y="41"/>
                    <a:pt x="1258" y="41"/>
                    <a:pt x="1258" y="41"/>
                  </a:cubicBezTo>
                  <a:close/>
                  <a:moveTo>
                    <a:pt x="1361" y="77"/>
                  </a:moveTo>
                  <a:cubicBezTo>
                    <a:pt x="1361" y="77"/>
                    <a:pt x="1361" y="77"/>
                    <a:pt x="1361" y="77"/>
                  </a:cubicBezTo>
                  <a:cubicBezTo>
                    <a:pt x="1361" y="77"/>
                    <a:pt x="1361" y="77"/>
                    <a:pt x="1361" y="77"/>
                  </a:cubicBezTo>
                  <a:close/>
                  <a:moveTo>
                    <a:pt x="1291" y="41"/>
                  </a:moveTo>
                  <a:cubicBezTo>
                    <a:pt x="1292" y="41"/>
                    <a:pt x="1292" y="41"/>
                    <a:pt x="1292" y="41"/>
                  </a:cubicBezTo>
                  <a:cubicBezTo>
                    <a:pt x="1292" y="41"/>
                    <a:pt x="1292" y="41"/>
                    <a:pt x="1291" y="41"/>
                  </a:cubicBezTo>
                  <a:close/>
                  <a:moveTo>
                    <a:pt x="1545" y="77"/>
                  </a:moveTo>
                  <a:cubicBezTo>
                    <a:pt x="1545" y="77"/>
                    <a:pt x="1545" y="77"/>
                    <a:pt x="1545" y="77"/>
                  </a:cubicBezTo>
                  <a:cubicBezTo>
                    <a:pt x="1545" y="77"/>
                    <a:pt x="1545" y="77"/>
                    <a:pt x="1545" y="77"/>
                  </a:cubicBezTo>
                  <a:close/>
                  <a:moveTo>
                    <a:pt x="1713" y="77"/>
                  </a:moveTo>
                  <a:cubicBezTo>
                    <a:pt x="1713" y="77"/>
                    <a:pt x="1713" y="77"/>
                    <a:pt x="1713" y="77"/>
                  </a:cubicBezTo>
                  <a:cubicBezTo>
                    <a:pt x="1713" y="77"/>
                    <a:pt x="1713" y="77"/>
                    <a:pt x="1713" y="77"/>
                  </a:cubicBezTo>
                  <a:close/>
                  <a:moveTo>
                    <a:pt x="553" y="41"/>
                  </a:moveTo>
                  <a:cubicBezTo>
                    <a:pt x="553" y="41"/>
                    <a:pt x="553" y="41"/>
                    <a:pt x="553" y="41"/>
                  </a:cubicBezTo>
                  <a:cubicBezTo>
                    <a:pt x="553" y="41"/>
                    <a:pt x="553" y="41"/>
                    <a:pt x="553" y="41"/>
                  </a:cubicBezTo>
                  <a:close/>
                  <a:moveTo>
                    <a:pt x="757" y="41"/>
                  </a:moveTo>
                  <a:cubicBezTo>
                    <a:pt x="757" y="41"/>
                    <a:pt x="757" y="41"/>
                    <a:pt x="757" y="41"/>
                  </a:cubicBezTo>
                  <a:cubicBezTo>
                    <a:pt x="757" y="41"/>
                    <a:pt x="757" y="41"/>
                    <a:pt x="757" y="41"/>
                  </a:cubicBezTo>
                  <a:close/>
                  <a:moveTo>
                    <a:pt x="798" y="41"/>
                  </a:moveTo>
                  <a:cubicBezTo>
                    <a:pt x="798" y="41"/>
                    <a:pt x="799" y="41"/>
                    <a:pt x="799" y="41"/>
                  </a:cubicBezTo>
                  <a:cubicBezTo>
                    <a:pt x="799" y="41"/>
                    <a:pt x="799" y="41"/>
                    <a:pt x="798" y="41"/>
                  </a:cubicBezTo>
                  <a:close/>
                  <a:moveTo>
                    <a:pt x="871" y="41"/>
                  </a:moveTo>
                  <a:cubicBezTo>
                    <a:pt x="872" y="41"/>
                    <a:pt x="872" y="41"/>
                    <a:pt x="872" y="41"/>
                  </a:cubicBezTo>
                  <a:cubicBezTo>
                    <a:pt x="871" y="41"/>
                    <a:pt x="871" y="41"/>
                    <a:pt x="871" y="41"/>
                  </a:cubicBezTo>
                  <a:close/>
                  <a:moveTo>
                    <a:pt x="908" y="41"/>
                  </a:moveTo>
                  <a:cubicBezTo>
                    <a:pt x="908" y="41"/>
                    <a:pt x="908" y="41"/>
                    <a:pt x="908" y="41"/>
                  </a:cubicBezTo>
                  <a:cubicBezTo>
                    <a:pt x="908" y="41"/>
                    <a:pt x="908" y="41"/>
                    <a:pt x="908" y="41"/>
                  </a:cubicBezTo>
                  <a:close/>
                  <a:moveTo>
                    <a:pt x="1361" y="77"/>
                  </a:moveTo>
                  <a:cubicBezTo>
                    <a:pt x="1360" y="77"/>
                    <a:pt x="1360" y="78"/>
                    <a:pt x="1360" y="78"/>
                  </a:cubicBezTo>
                  <a:cubicBezTo>
                    <a:pt x="1360" y="78"/>
                    <a:pt x="1361" y="78"/>
                    <a:pt x="1361" y="77"/>
                  </a:cubicBezTo>
                  <a:close/>
                  <a:moveTo>
                    <a:pt x="1039" y="41"/>
                  </a:moveTo>
                  <a:cubicBezTo>
                    <a:pt x="1039" y="41"/>
                    <a:pt x="1039" y="41"/>
                    <a:pt x="1039" y="41"/>
                  </a:cubicBezTo>
                  <a:cubicBezTo>
                    <a:pt x="1039" y="41"/>
                    <a:pt x="1039" y="41"/>
                    <a:pt x="1039" y="41"/>
                  </a:cubicBezTo>
                  <a:close/>
                  <a:moveTo>
                    <a:pt x="1532" y="78"/>
                  </a:moveTo>
                  <a:cubicBezTo>
                    <a:pt x="1533" y="78"/>
                    <a:pt x="1533" y="78"/>
                    <a:pt x="1533" y="77"/>
                  </a:cubicBezTo>
                  <a:cubicBezTo>
                    <a:pt x="1532" y="78"/>
                    <a:pt x="1532" y="78"/>
                    <a:pt x="1532" y="78"/>
                  </a:cubicBezTo>
                  <a:close/>
                  <a:moveTo>
                    <a:pt x="1545" y="77"/>
                  </a:moveTo>
                  <a:cubicBezTo>
                    <a:pt x="1545" y="77"/>
                    <a:pt x="1544" y="78"/>
                    <a:pt x="1544" y="78"/>
                  </a:cubicBezTo>
                  <a:cubicBezTo>
                    <a:pt x="1545" y="78"/>
                    <a:pt x="1545" y="78"/>
                    <a:pt x="1545" y="77"/>
                  </a:cubicBezTo>
                  <a:close/>
                  <a:moveTo>
                    <a:pt x="1080" y="41"/>
                  </a:moveTo>
                  <a:cubicBezTo>
                    <a:pt x="1080" y="41"/>
                    <a:pt x="1081" y="41"/>
                    <a:pt x="1081" y="41"/>
                  </a:cubicBezTo>
                  <a:cubicBezTo>
                    <a:pt x="1081" y="41"/>
                    <a:pt x="1081" y="41"/>
                    <a:pt x="1080" y="41"/>
                  </a:cubicBezTo>
                  <a:close/>
                  <a:moveTo>
                    <a:pt x="1217" y="41"/>
                  </a:moveTo>
                  <a:cubicBezTo>
                    <a:pt x="1217" y="41"/>
                    <a:pt x="1217" y="41"/>
                    <a:pt x="1217" y="41"/>
                  </a:cubicBezTo>
                  <a:cubicBezTo>
                    <a:pt x="1217" y="41"/>
                    <a:pt x="1217" y="41"/>
                    <a:pt x="1217" y="41"/>
                  </a:cubicBezTo>
                  <a:close/>
                  <a:moveTo>
                    <a:pt x="1700" y="78"/>
                  </a:moveTo>
                  <a:cubicBezTo>
                    <a:pt x="1701" y="78"/>
                    <a:pt x="1701" y="78"/>
                    <a:pt x="1701" y="77"/>
                  </a:cubicBezTo>
                  <a:cubicBezTo>
                    <a:pt x="1701" y="78"/>
                    <a:pt x="1700" y="78"/>
                    <a:pt x="1700" y="78"/>
                  </a:cubicBezTo>
                  <a:close/>
                  <a:moveTo>
                    <a:pt x="1713" y="77"/>
                  </a:moveTo>
                  <a:cubicBezTo>
                    <a:pt x="1713" y="77"/>
                    <a:pt x="1713" y="78"/>
                    <a:pt x="1713" y="78"/>
                  </a:cubicBezTo>
                  <a:cubicBezTo>
                    <a:pt x="1713" y="78"/>
                    <a:pt x="1713" y="78"/>
                    <a:pt x="1713" y="77"/>
                  </a:cubicBezTo>
                  <a:close/>
                  <a:moveTo>
                    <a:pt x="1258" y="41"/>
                  </a:moveTo>
                  <a:cubicBezTo>
                    <a:pt x="1258" y="41"/>
                    <a:pt x="1258" y="41"/>
                    <a:pt x="1259" y="41"/>
                  </a:cubicBezTo>
                  <a:cubicBezTo>
                    <a:pt x="1259" y="41"/>
                    <a:pt x="1258" y="41"/>
                    <a:pt x="1258" y="41"/>
                  </a:cubicBezTo>
                  <a:close/>
                  <a:moveTo>
                    <a:pt x="553" y="41"/>
                  </a:moveTo>
                  <a:cubicBezTo>
                    <a:pt x="553" y="41"/>
                    <a:pt x="553" y="42"/>
                    <a:pt x="553" y="42"/>
                  </a:cubicBezTo>
                  <a:cubicBezTo>
                    <a:pt x="553" y="42"/>
                    <a:pt x="553" y="41"/>
                    <a:pt x="553" y="41"/>
                  </a:cubicBezTo>
                  <a:close/>
                  <a:moveTo>
                    <a:pt x="662" y="42"/>
                  </a:moveTo>
                  <a:cubicBezTo>
                    <a:pt x="662" y="42"/>
                    <a:pt x="662" y="41"/>
                    <a:pt x="662" y="41"/>
                  </a:cubicBezTo>
                  <a:cubicBezTo>
                    <a:pt x="662" y="41"/>
                    <a:pt x="662" y="42"/>
                    <a:pt x="662" y="42"/>
                  </a:cubicBezTo>
                  <a:close/>
                  <a:moveTo>
                    <a:pt x="757" y="42"/>
                  </a:moveTo>
                  <a:cubicBezTo>
                    <a:pt x="757" y="42"/>
                    <a:pt x="757" y="41"/>
                    <a:pt x="757" y="41"/>
                  </a:cubicBezTo>
                  <a:cubicBezTo>
                    <a:pt x="757" y="41"/>
                    <a:pt x="757" y="42"/>
                    <a:pt x="757" y="42"/>
                  </a:cubicBezTo>
                  <a:close/>
                  <a:moveTo>
                    <a:pt x="1348" y="78"/>
                  </a:moveTo>
                  <a:cubicBezTo>
                    <a:pt x="1348" y="78"/>
                    <a:pt x="1348" y="78"/>
                    <a:pt x="1348" y="78"/>
                  </a:cubicBezTo>
                  <a:cubicBezTo>
                    <a:pt x="1348" y="78"/>
                    <a:pt x="1348" y="78"/>
                    <a:pt x="1348" y="78"/>
                  </a:cubicBezTo>
                  <a:close/>
                  <a:moveTo>
                    <a:pt x="1360" y="78"/>
                  </a:moveTo>
                  <a:cubicBezTo>
                    <a:pt x="1360" y="78"/>
                    <a:pt x="1360" y="78"/>
                    <a:pt x="1360" y="78"/>
                  </a:cubicBezTo>
                  <a:cubicBezTo>
                    <a:pt x="1360" y="78"/>
                    <a:pt x="1360" y="78"/>
                    <a:pt x="1360" y="78"/>
                  </a:cubicBezTo>
                  <a:close/>
                  <a:moveTo>
                    <a:pt x="830" y="42"/>
                  </a:moveTo>
                  <a:cubicBezTo>
                    <a:pt x="830" y="42"/>
                    <a:pt x="830" y="41"/>
                    <a:pt x="831" y="41"/>
                  </a:cubicBezTo>
                  <a:cubicBezTo>
                    <a:pt x="830" y="41"/>
                    <a:pt x="830" y="42"/>
                    <a:pt x="830" y="42"/>
                  </a:cubicBezTo>
                  <a:close/>
                  <a:moveTo>
                    <a:pt x="1544" y="78"/>
                  </a:moveTo>
                  <a:cubicBezTo>
                    <a:pt x="1544" y="78"/>
                    <a:pt x="1544" y="78"/>
                    <a:pt x="1544" y="78"/>
                  </a:cubicBezTo>
                  <a:cubicBezTo>
                    <a:pt x="1544" y="78"/>
                    <a:pt x="1544" y="78"/>
                    <a:pt x="1544" y="78"/>
                  </a:cubicBezTo>
                  <a:close/>
                  <a:moveTo>
                    <a:pt x="866" y="41"/>
                  </a:moveTo>
                  <a:cubicBezTo>
                    <a:pt x="866" y="41"/>
                    <a:pt x="866" y="42"/>
                    <a:pt x="866" y="42"/>
                  </a:cubicBezTo>
                  <a:cubicBezTo>
                    <a:pt x="866" y="42"/>
                    <a:pt x="866" y="41"/>
                    <a:pt x="866" y="41"/>
                  </a:cubicBezTo>
                  <a:close/>
                  <a:moveTo>
                    <a:pt x="1713" y="78"/>
                  </a:moveTo>
                  <a:cubicBezTo>
                    <a:pt x="1712" y="78"/>
                    <a:pt x="1712" y="78"/>
                    <a:pt x="1712" y="78"/>
                  </a:cubicBezTo>
                  <a:cubicBezTo>
                    <a:pt x="1712" y="78"/>
                    <a:pt x="1713" y="78"/>
                    <a:pt x="1713" y="78"/>
                  </a:cubicBezTo>
                  <a:close/>
                  <a:moveTo>
                    <a:pt x="1039" y="42"/>
                  </a:moveTo>
                  <a:cubicBezTo>
                    <a:pt x="1039" y="42"/>
                    <a:pt x="1039" y="42"/>
                    <a:pt x="1039" y="41"/>
                  </a:cubicBezTo>
                  <a:cubicBezTo>
                    <a:pt x="1039" y="41"/>
                    <a:pt x="1039" y="42"/>
                    <a:pt x="1039" y="42"/>
                  </a:cubicBezTo>
                  <a:close/>
                  <a:moveTo>
                    <a:pt x="686" y="79"/>
                  </a:moveTo>
                  <a:cubicBezTo>
                    <a:pt x="686" y="78"/>
                    <a:pt x="686" y="78"/>
                    <a:pt x="686" y="78"/>
                  </a:cubicBezTo>
                  <a:cubicBezTo>
                    <a:pt x="686" y="78"/>
                    <a:pt x="686" y="78"/>
                    <a:pt x="686" y="79"/>
                  </a:cubicBezTo>
                  <a:close/>
                  <a:moveTo>
                    <a:pt x="968" y="78"/>
                  </a:moveTo>
                  <a:cubicBezTo>
                    <a:pt x="968" y="78"/>
                    <a:pt x="968" y="79"/>
                    <a:pt x="969" y="79"/>
                  </a:cubicBezTo>
                  <a:cubicBezTo>
                    <a:pt x="969" y="78"/>
                    <a:pt x="969" y="78"/>
                    <a:pt x="968" y="78"/>
                  </a:cubicBezTo>
                  <a:close/>
                  <a:moveTo>
                    <a:pt x="1081" y="41"/>
                  </a:moveTo>
                  <a:cubicBezTo>
                    <a:pt x="1081" y="42"/>
                    <a:pt x="1081" y="42"/>
                    <a:pt x="1081" y="42"/>
                  </a:cubicBezTo>
                  <a:cubicBezTo>
                    <a:pt x="1081" y="42"/>
                    <a:pt x="1081" y="41"/>
                    <a:pt x="1081" y="41"/>
                  </a:cubicBezTo>
                  <a:close/>
                  <a:moveTo>
                    <a:pt x="1150" y="41"/>
                  </a:moveTo>
                  <a:cubicBezTo>
                    <a:pt x="1150" y="42"/>
                    <a:pt x="1150" y="42"/>
                    <a:pt x="1151" y="42"/>
                  </a:cubicBezTo>
                  <a:cubicBezTo>
                    <a:pt x="1151" y="42"/>
                    <a:pt x="1151" y="41"/>
                    <a:pt x="1150" y="41"/>
                  </a:cubicBezTo>
                  <a:close/>
                  <a:moveTo>
                    <a:pt x="1217" y="42"/>
                  </a:moveTo>
                  <a:cubicBezTo>
                    <a:pt x="1217" y="42"/>
                    <a:pt x="1217" y="42"/>
                    <a:pt x="1217" y="41"/>
                  </a:cubicBezTo>
                  <a:cubicBezTo>
                    <a:pt x="1217" y="41"/>
                    <a:pt x="1217" y="42"/>
                    <a:pt x="1217" y="42"/>
                  </a:cubicBezTo>
                  <a:close/>
                  <a:moveTo>
                    <a:pt x="1259" y="41"/>
                  </a:moveTo>
                  <a:cubicBezTo>
                    <a:pt x="1259" y="42"/>
                    <a:pt x="1259" y="42"/>
                    <a:pt x="1259" y="42"/>
                  </a:cubicBezTo>
                  <a:cubicBezTo>
                    <a:pt x="1259" y="42"/>
                    <a:pt x="1259" y="41"/>
                    <a:pt x="1259" y="41"/>
                  </a:cubicBezTo>
                  <a:close/>
                  <a:moveTo>
                    <a:pt x="1360" y="78"/>
                  </a:moveTo>
                  <a:cubicBezTo>
                    <a:pt x="1360" y="78"/>
                    <a:pt x="1360" y="78"/>
                    <a:pt x="1360" y="78"/>
                  </a:cubicBezTo>
                  <a:cubicBezTo>
                    <a:pt x="1360" y="78"/>
                    <a:pt x="1360" y="78"/>
                    <a:pt x="1360" y="78"/>
                  </a:cubicBezTo>
                  <a:close/>
                  <a:moveTo>
                    <a:pt x="1544" y="78"/>
                  </a:moveTo>
                  <a:cubicBezTo>
                    <a:pt x="1544" y="78"/>
                    <a:pt x="1544" y="78"/>
                    <a:pt x="1544" y="79"/>
                  </a:cubicBezTo>
                  <a:cubicBezTo>
                    <a:pt x="1544" y="78"/>
                    <a:pt x="1544" y="78"/>
                    <a:pt x="1544" y="78"/>
                  </a:cubicBezTo>
                  <a:close/>
                  <a:moveTo>
                    <a:pt x="661" y="42"/>
                  </a:moveTo>
                  <a:cubicBezTo>
                    <a:pt x="662" y="42"/>
                    <a:pt x="662" y="42"/>
                    <a:pt x="662" y="42"/>
                  </a:cubicBezTo>
                  <a:cubicBezTo>
                    <a:pt x="662" y="42"/>
                    <a:pt x="661" y="42"/>
                    <a:pt x="661" y="42"/>
                  </a:cubicBezTo>
                  <a:close/>
                  <a:moveTo>
                    <a:pt x="1712" y="78"/>
                  </a:moveTo>
                  <a:cubicBezTo>
                    <a:pt x="1712" y="78"/>
                    <a:pt x="1712" y="78"/>
                    <a:pt x="1712" y="79"/>
                  </a:cubicBezTo>
                  <a:cubicBezTo>
                    <a:pt x="1712" y="78"/>
                    <a:pt x="1712" y="78"/>
                    <a:pt x="1712" y="78"/>
                  </a:cubicBezTo>
                  <a:close/>
                  <a:moveTo>
                    <a:pt x="756" y="42"/>
                  </a:moveTo>
                  <a:cubicBezTo>
                    <a:pt x="757" y="42"/>
                    <a:pt x="757" y="42"/>
                    <a:pt x="757" y="42"/>
                  </a:cubicBezTo>
                  <a:cubicBezTo>
                    <a:pt x="757" y="42"/>
                    <a:pt x="756" y="42"/>
                    <a:pt x="756" y="42"/>
                  </a:cubicBezTo>
                  <a:close/>
                  <a:moveTo>
                    <a:pt x="830" y="42"/>
                  </a:moveTo>
                  <a:cubicBezTo>
                    <a:pt x="830" y="42"/>
                    <a:pt x="830" y="42"/>
                    <a:pt x="830" y="42"/>
                  </a:cubicBezTo>
                  <a:cubicBezTo>
                    <a:pt x="830" y="42"/>
                    <a:pt x="830" y="42"/>
                    <a:pt x="830" y="42"/>
                  </a:cubicBezTo>
                  <a:close/>
                  <a:moveTo>
                    <a:pt x="686" y="79"/>
                  </a:moveTo>
                  <a:cubicBezTo>
                    <a:pt x="686" y="79"/>
                    <a:pt x="686" y="79"/>
                    <a:pt x="686" y="79"/>
                  </a:cubicBezTo>
                  <a:cubicBezTo>
                    <a:pt x="686" y="79"/>
                    <a:pt x="686" y="79"/>
                    <a:pt x="686" y="79"/>
                  </a:cubicBezTo>
                  <a:close/>
                  <a:moveTo>
                    <a:pt x="1038" y="42"/>
                  </a:moveTo>
                  <a:cubicBezTo>
                    <a:pt x="1039" y="42"/>
                    <a:pt x="1039" y="42"/>
                    <a:pt x="1039" y="42"/>
                  </a:cubicBezTo>
                  <a:cubicBezTo>
                    <a:pt x="1039" y="42"/>
                    <a:pt x="1038" y="42"/>
                    <a:pt x="1038" y="42"/>
                  </a:cubicBezTo>
                  <a:close/>
                  <a:moveTo>
                    <a:pt x="1081" y="42"/>
                  </a:moveTo>
                  <a:cubicBezTo>
                    <a:pt x="1081" y="42"/>
                    <a:pt x="1081" y="42"/>
                    <a:pt x="1081" y="42"/>
                  </a:cubicBezTo>
                  <a:cubicBezTo>
                    <a:pt x="1081" y="42"/>
                    <a:pt x="1081" y="42"/>
                    <a:pt x="1081" y="42"/>
                  </a:cubicBezTo>
                  <a:close/>
                  <a:moveTo>
                    <a:pt x="1360" y="78"/>
                  </a:moveTo>
                  <a:cubicBezTo>
                    <a:pt x="1359" y="78"/>
                    <a:pt x="1359" y="79"/>
                    <a:pt x="1359" y="79"/>
                  </a:cubicBezTo>
                  <a:cubicBezTo>
                    <a:pt x="1359" y="79"/>
                    <a:pt x="1360" y="79"/>
                    <a:pt x="1360" y="78"/>
                  </a:cubicBezTo>
                  <a:close/>
                  <a:moveTo>
                    <a:pt x="1216" y="42"/>
                  </a:moveTo>
                  <a:cubicBezTo>
                    <a:pt x="1216" y="42"/>
                    <a:pt x="1217" y="42"/>
                    <a:pt x="1217" y="42"/>
                  </a:cubicBezTo>
                  <a:cubicBezTo>
                    <a:pt x="1216" y="42"/>
                    <a:pt x="1216" y="42"/>
                    <a:pt x="1216" y="42"/>
                  </a:cubicBezTo>
                  <a:close/>
                  <a:moveTo>
                    <a:pt x="1291" y="42"/>
                  </a:moveTo>
                  <a:cubicBezTo>
                    <a:pt x="1291" y="42"/>
                    <a:pt x="1291" y="42"/>
                    <a:pt x="1291" y="42"/>
                  </a:cubicBezTo>
                  <a:cubicBezTo>
                    <a:pt x="1291" y="42"/>
                    <a:pt x="1291" y="42"/>
                    <a:pt x="1291" y="42"/>
                  </a:cubicBezTo>
                  <a:close/>
                  <a:moveTo>
                    <a:pt x="1532" y="79"/>
                  </a:moveTo>
                  <a:cubicBezTo>
                    <a:pt x="1532" y="79"/>
                    <a:pt x="1532" y="79"/>
                    <a:pt x="1532" y="79"/>
                  </a:cubicBezTo>
                  <a:cubicBezTo>
                    <a:pt x="1532" y="79"/>
                    <a:pt x="1532" y="79"/>
                    <a:pt x="1532" y="79"/>
                  </a:cubicBezTo>
                  <a:close/>
                  <a:moveTo>
                    <a:pt x="1544" y="79"/>
                  </a:moveTo>
                  <a:cubicBezTo>
                    <a:pt x="1544" y="79"/>
                    <a:pt x="1543" y="79"/>
                    <a:pt x="1543" y="79"/>
                  </a:cubicBezTo>
                  <a:cubicBezTo>
                    <a:pt x="1544" y="79"/>
                    <a:pt x="1544" y="79"/>
                    <a:pt x="1544" y="79"/>
                  </a:cubicBezTo>
                  <a:close/>
                  <a:moveTo>
                    <a:pt x="756" y="42"/>
                  </a:moveTo>
                  <a:cubicBezTo>
                    <a:pt x="756" y="42"/>
                    <a:pt x="756" y="42"/>
                    <a:pt x="756" y="42"/>
                  </a:cubicBezTo>
                  <a:cubicBezTo>
                    <a:pt x="756" y="42"/>
                    <a:pt x="756" y="42"/>
                    <a:pt x="756" y="42"/>
                  </a:cubicBezTo>
                  <a:close/>
                  <a:moveTo>
                    <a:pt x="1700" y="79"/>
                  </a:moveTo>
                  <a:cubicBezTo>
                    <a:pt x="1700" y="79"/>
                    <a:pt x="1700" y="79"/>
                    <a:pt x="1700" y="79"/>
                  </a:cubicBezTo>
                  <a:cubicBezTo>
                    <a:pt x="1700" y="79"/>
                    <a:pt x="1700" y="79"/>
                    <a:pt x="1700" y="79"/>
                  </a:cubicBezTo>
                  <a:close/>
                  <a:moveTo>
                    <a:pt x="1712" y="79"/>
                  </a:moveTo>
                  <a:cubicBezTo>
                    <a:pt x="1712" y="79"/>
                    <a:pt x="1712" y="79"/>
                    <a:pt x="1712" y="79"/>
                  </a:cubicBezTo>
                  <a:cubicBezTo>
                    <a:pt x="1712" y="79"/>
                    <a:pt x="1712" y="79"/>
                    <a:pt x="1712" y="79"/>
                  </a:cubicBezTo>
                  <a:close/>
                  <a:moveTo>
                    <a:pt x="799" y="42"/>
                  </a:moveTo>
                  <a:cubicBezTo>
                    <a:pt x="799" y="42"/>
                    <a:pt x="799" y="42"/>
                    <a:pt x="800" y="42"/>
                  </a:cubicBezTo>
                  <a:cubicBezTo>
                    <a:pt x="799" y="42"/>
                    <a:pt x="799" y="42"/>
                    <a:pt x="799" y="42"/>
                  </a:cubicBezTo>
                  <a:close/>
                  <a:moveTo>
                    <a:pt x="687" y="79"/>
                  </a:moveTo>
                  <a:cubicBezTo>
                    <a:pt x="687" y="79"/>
                    <a:pt x="687" y="79"/>
                    <a:pt x="686" y="79"/>
                  </a:cubicBezTo>
                  <a:cubicBezTo>
                    <a:pt x="687" y="79"/>
                    <a:pt x="687" y="79"/>
                    <a:pt x="687" y="79"/>
                  </a:cubicBezTo>
                  <a:close/>
                  <a:moveTo>
                    <a:pt x="871" y="42"/>
                  </a:moveTo>
                  <a:cubicBezTo>
                    <a:pt x="871" y="42"/>
                    <a:pt x="871" y="42"/>
                    <a:pt x="871" y="42"/>
                  </a:cubicBezTo>
                  <a:cubicBezTo>
                    <a:pt x="871" y="42"/>
                    <a:pt x="871" y="42"/>
                    <a:pt x="871" y="42"/>
                  </a:cubicBezTo>
                  <a:close/>
                  <a:moveTo>
                    <a:pt x="1112" y="42"/>
                  </a:moveTo>
                  <a:cubicBezTo>
                    <a:pt x="1112" y="42"/>
                    <a:pt x="1112" y="42"/>
                    <a:pt x="1112" y="42"/>
                  </a:cubicBezTo>
                  <a:cubicBezTo>
                    <a:pt x="1112" y="42"/>
                    <a:pt x="1112" y="42"/>
                    <a:pt x="1112" y="42"/>
                  </a:cubicBezTo>
                  <a:close/>
                  <a:moveTo>
                    <a:pt x="1347" y="79"/>
                  </a:moveTo>
                  <a:cubicBezTo>
                    <a:pt x="1347" y="79"/>
                    <a:pt x="1347" y="79"/>
                    <a:pt x="1347" y="79"/>
                  </a:cubicBezTo>
                  <a:cubicBezTo>
                    <a:pt x="1347" y="79"/>
                    <a:pt x="1347" y="79"/>
                    <a:pt x="1347" y="79"/>
                  </a:cubicBezTo>
                  <a:close/>
                  <a:moveTo>
                    <a:pt x="1359" y="79"/>
                  </a:moveTo>
                  <a:cubicBezTo>
                    <a:pt x="1359" y="79"/>
                    <a:pt x="1359" y="79"/>
                    <a:pt x="1359" y="79"/>
                  </a:cubicBezTo>
                  <a:cubicBezTo>
                    <a:pt x="1359" y="79"/>
                    <a:pt x="1359" y="79"/>
                    <a:pt x="1359" y="79"/>
                  </a:cubicBezTo>
                  <a:close/>
                  <a:moveTo>
                    <a:pt x="1216" y="42"/>
                  </a:moveTo>
                  <a:cubicBezTo>
                    <a:pt x="1216" y="42"/>
                    <a:pt x="1216" y="42"/>
                    <a:pt x="1216" y="42"/>
                  </a:cubicBezTo>
                  <a:cubicBezTo>
                    <a:pt x="1216" y="42"/>
                    <a:pt x="1216" y="42"/>
                    <a:pt x="1216" y="42"/>
                  </a:cubicBezTo>
                  <a:close/>
                  <a:moveTo>
                    <a:pt x="1543" y="79"/>
                  </a:moveTo>
                  <a:cubicBezTo>
                    <a:pt x="1543" y="79"/>
                    <a:pt x="1543" y="79"/>
                    <a:pt x="1543" y="79"/>
                  </a:cubicBezTo>
                  <a:cubicBezTo>
                    <a:pt x="1543" y="79"/>
                    <a:pt x="1543" y="79"/>
                    <a:pt x="1543" y="79"/>
                  </a:cubicBezTo>
                  <a:close/>
                  <a:moveTo>
                    <a:pt x="554" y="42"/>
                  </a:moveTo>
                  <a:cubicBezTo>
                    <a:pt x="554" y="43"/>
                    <a:pt x="555" y="43"/>
                    <a:pt x="555" y="43"/>
                  </a:cubicBezTo>
                  <a:cubicBezTo>
                    <a:pt x="555" y="43"/>
                    <a:pt x="555" y="42"/>
                    <a:pt x="554" y="42"/>
                  </a:cubicBezTo>
                  <a:close/>
                  <a:moveTo>
                    <a:pt x="756" y="43"/>
                  </a:moveTo>
                  <a:cubicBezTo>
                    <a:pt x="756" y="43"/>
                    <a:pt x="756" y="43"/>
                    <a:pt x="756" y="42"/>
                  </a:cubicBezTo>
                  <a:cubicBezTo>
                    <a:pt x="756" y="42"/>
                    <a:pt x="756" y="43"/>
                    <a:pt x="756" y="43"/>
                  </a:cubicBezTo>
                  <a:close/>
                  <a:moveTo>
                    <a:pt x="1712" y="79"/>
                  </a:moveTo>
                  <a:cubicBezTo>
                    <a:pt x="1711" y="79"/>
                    <a:pt x="1711" y="79"/>
                    <a:pt x="1711" y="79"/>
                  </a:cubicBezTo>
                  <a:cubicBezTo>
                    <a:pt x="1711" y="79"/>
                    <a:pt x="1711" y="79"/>
                    <a:pt x="1712" y="79"/>
                  </a:cubicBezTo>
                  <a:close/>
                  <a:moveTo>
                    <a:pt x="800" y="42"/>
                  </a:moveTo>
                  <a:cubicBezTo>
                    <a:pt x="800" y="43"/>
                    <a:pt x="800" y="43"/>
                    <a:pt x="800" y="43"/>
                  </a:cubicBezTo>
                  <a:cubicBezTo>
                    <a:pt x="800" y="43"/>
                    <a:pt x="800" y="42"/>
                    <a:pt x="800" y="42"/>
                  </a:cubicBezTo>
                  <a:close/>
                  <a:moveTo>
                    <a:pt x="870" y="43"/>
                  </a:moveTo>
                  <a:cubicBezTo>
                    <a:pt x="870" y="43"/>
                    <a:pt x="871" y="43"/>
                    <a:pt x="871" y="42"/>
                  </a:cubicBezTo>
                  <a:cubicBezTo>
                    <a:pt x="870" y="42"/>
                    <a:pt x="870" y="43"/>
                    <a:pt x="870" y="43"/>
                  </a:cubicBezTo>
                  <a:close/>
                  <a:moveTo>
                    <a:pt x="555" y="43"/>
                  </a:moveTo>
                  <a:cubicBezTo>
                    <a:pt x="555" y="43"/>
                    <a:pt x="555" y="43"/>
                    <a:pt x="555" y="43"/>
                  </a:cubicBezTo>
                  <a:cubicBezTo>
                    <a:pt x="555" y="43"/>
                    <a:pt x="555" y="43"/>
                    <a:pt x="555" y="43"/>
                  </a:cubicBezTo>
                  <a:close/>
                  <a:moveTo>
                    <a:pt x="661" y="43"/>
                  </a:moveTo>
                  <a:cubicBezTo>
                    <a:pt x="661" y="43"/>
                    <a:pt x="661" y="43"/>
                    <a:pt x="661" y="43"/>
                  </a:cubicBezTo>
                  <a:cubicBezTo>
                    <a:pt x="661" y="43"/>
                    <a:pt x="661" y="43"/>
                    <a:pt x="661" y="43"/>
                  </a:cubicBezTo>
                  <a:close/>
                  <a:moveTo>
                    <a:pt x="755" y="43"/>
                  </a:moveTo>
                  <a:cubicBezTo>
                    <a:pt x="756" y="43"/>
                    <a:pt x="756" y="43"/>
                    <a:pt x="756" y="43"/>
                  </a:cubicBezTo>
                  <a:cubicBezTo>
                    <a:pt x="756" y="43"/>
                    <a:pt x="755" y="43"/>
                    <a:pt x="755" y="43"/>
                  </a:cubicBezTo>
                  <a:close/>
                  <a:moveTo>
                    <a:pt x="969" y="79"/>
                  </a:moveTo>
                  <a:cubicBezTo>
                    <a:pt x="969" y="79"/>
                    <a:pt x="969" y="80"/>
                    <a:pt x="969" y="80"/>
                  </a:cubicBezTo>
                  <a:cubicBezTo>
                    <a:pt x="969" y="79"/>
                    <a:pt x="969" y="79"/>
                    <a:pt x="969" y="79"/>
                  </a:cubicBezTo>
                  <a:close/>
                  <a:moveTo>
                    <a:pt x="829" y="43"/>
                  </a:moveTo>
                  <a:cubicBezTo>
                    <a:pt x="829" y="43"/>
                    <a:pt x="829" y="43"/>
                    <a:pt x="829" y="43"/>
                  </a:cubicBezTo>
                  <a:cubicBezTo>
                    <a:pt x="829" y="43"/>
                    <a:pt x="829" y="43"/>
                    <a:pt x="829" y="43"/>
                  </a:cubicBezTo>
                  <a:close/>
                  <a:moveTo>
                    <a:pt x="1082" y="43"/>
                  </a:moveTo>
                  <a:cubicBezTo>
                    <a:pt x="1082" y="43"/>
                    <a:pt x="1082" y="43"/>
                    <a:pt x="1082" y="43"/>
                  </a:cubicBezTo>
                  <a:cubicBezTo>
                    <a:pt x="1082" y="43"/>
                    <a:pt x="1082" y="43"/>
                    <a:pt x="1082" y="43"/>
                  </a:cubicBezTo>
                  <a:close/>
                  <a:moveTo>
                    <a:pt x="1359" y="79"/>
                  </a:moveTo>
                  <a:cubicBezTo>
                    <a:pt x="1359" y="79"/>
                    <a:pt x="1359" y="79"/>
                    <a:pt x="1359" y="80"/>
                  </a:cubicBezTo>
                  <a:cubicBezTo>
                    <a:pt x="1359" y="80"/>
                    <a:pt x="1359" y="79"/>
                    <a:pt x="1359" y="79"/>
                  </a:cubicBezTo>
                  <a:close/>
                  <a:moveTo>
                    <a:pt x="1260" y="43"/>
                  </a:moveTo>
                  <a:cubicBezTo>
                    <a:pt x="1260" y="43"/>
                    <a:pt x="1260" y="43"/>
                    <a:pt x="1260" y="43"/>
                  </a:cubicBezTo>
                  <a:cubicBezTo>
                    <a:pt x="1260" y="43"/>
                    <a:pt x="1260" y="43"/>
                    <a:pt x="1260" y="43"/>
                  </a:cubicBezTo>
                  <a:close/>
                  <a:moveTo>
                    <a:pt x="1037" y="43"/>
                  </a:moveTo>
                  <a:cubicBezTo>
                    <a:pt x="1037" y="43"/>
                    <a:pt x="1038" y="43"/>
                    <a:pt x="1038" y="43"/>
                  </a:cubicBezTo>
                  <a:cubicBezTo>
                    <a:pt x="1038" y="43"/>
                    <a:pt x="1037" y="43"/>
                    <a:pt x="1037" y="43"/>
                  </a:cubicBezTo>
                  <a:close/>
                  <a:moveTo>
                    <a:pt x="675" y="43"/>
                  </a:moveTo>
                  <a:cubicBezTo>
                    <a:pt x="674" y="43"/>
                    <a:pt x="674" y="43"/>
                    <a:pt x="674" y="44"/>
                  </a:cubicBezTo>
                  <a:cubicBezTo>
                    <a:pt x="674" y="44"/>
                    <a:pt x="674" y="44"/>
                    <a:pt x="675" y="43"/>
                  </a:cubicBezTo>
                  <a:close/>
                  <a:moveTo>
                    <a:pt x="800" y="43"/>
                  </a:moveTo>
                  <a:cubicBezTo>
                    <a:pt x="800" y="44"/>
                    <a:pt x="800" y="44"/>
                    <a:pt x="801" y="44"/>
                  </a:cubicBezTo>
                  <a:cubicBezTo>
                    <a:pt x="801" y="44"/>
                    <a:pt x="800" y="43"/>
                    <a:pt x="800" y="43"/>
                  </a:cubicBezTo>
                  <a:close/>
                  <a:moveTo>
                    <a:pt x="838" y="43"/>
                  </a:moveTo>
                  <a:cubicBezTo>
                    <a:pt x="838" y="43"/>
                    <a:pt x="837" y="43"/>
                    <a:pt x="837" y="44"/>
                  </a:cubicBezTo>
                  <a:cubicBezTo>
                    <a:pt x="838" y="44"/>
                    <a:pt x="838" y="44"/>
                    <a:pt x="838" y="43"/>
                  </a:cubicBezTo>
                  <a:close/>
                  <a:moveTo>
                    <a:pt x="870" y="44"/>
                  </a:moveTo>
                  <a:cubicBezTo>
                    <a:pt x="870" y="44"/>
                    <a:pt x="870" y="44"/>
                    <a:pt x="870" y="43"/>
                  </a:cubicBezTo>
                  <a:cubicBezTo>
                    <a:pt x="870" y="43"/>
                    <a:pt x="870" y="44"/>
                    <a:pt x="870" y="44"/>
                  </a:cubicBezTo>
                  <a:close/>
                  <a:moveTo>
                    <a:pt x="881" y="43"/>
                  </a:moveTo>
                  <a:cubicBezTo>
                    <a:pt x="880" y="43"/>
                    <a:pt x="880" y="43"/>
                    <a:pt x="880" y="44"/>
                  </a:cubicBezTo>
                  <a:cubicBezTo>
                    <a:pt x="880" y="44"/>
                    <a:pt x="881" y="44"/>
                    <a:pt x="881" y="43"/>
                  </a:cubicBezTo>
                  <a:close/>
                  <a:moveTo>
                    <a:pt x="1037" y="44"/>
                  </a:moveTo>
                  <a:cubicBezTo>
                    <a:pt x="1037" y="44"/>
                    <a:pt x="1037" y="44"/>
                    <a:pt x="1037" y="43"/>
                  </a:cubicBezTo>
                  <a:cubicBezTo>
                    <a:pt x="1037" y="43"/>
                    <a:pt x="1037" y="44"/>
                    <a:pt x="1037" y="44"/>
                  </a:cubicBezTo>
                  <a:close/>
                  <a:moveTo>
                    <a:pt x="1359" y="80"/>
                  </a:moveTo>
                  <a:cubicBezTo>
                    <a:pt x="1358" y="80"/>
                    <a:pt x="1358" y="80"/>
                    <a:pt x="1358" y="80"/>
                  </a:cubicBezTo>
                  <a:cubicBezTo>
                    <a:pt x="1358" y="80"/>
                    <a:pt x="1358" y="80"/>
                    <a:pt x="1359" y="80"/>
                  </a:cubicBezTo>
                  <a:close/>
                  <a:moveTo>
                    <a:pt x="1531" y="80"/>
                  </a:moveTo>
                  <a:cubicBezTo>
                    <a:pt x="1531" y="80"/>
                    <a:pt x="1531" y="80"/>
                    <a:pt x="1531" y="80"/>
                  </a:cubicBezTo>
                  <a:cubicBezTo>
                    <a:pt x="1531" y="80"/>
                    <a:pt x="1531" y="80"/>
                    <a:pt x="1531" y="80"/>
                  </a:cubicBezTo>
                  <a:close/>
                  <a:moveTo>
                    <a:pt x="1111" y="44"/>
                  </a:moveTo>
                  <a:cubicBezTo>
                    <a:pt x="1111" y="44"/>
                    <a:pt x="1111" y="44"/>
                    <a:pt x="1111" y="43"/>
                  </a:cubicBezTo>
                  <a:cubicBezTo>
                    <a:pt x="1111" y="43"/>
                    <a:pt x="1111" y="44"/>
                    <a:pt x="1111" y="44"/>
                  </a:cubicBezTo>
                  <a:close/>
                  <a:moveTo>
                    <a:pt x="1699" y="80"/>
                  </a:moveTo>
                  <a:cubicBezTo>
                    <a:pt x="1699" y="80"/>
                    <a:pt x="1699" y="80"/>
                    <a:pt x="1699" y="80"/>
                  </a:cubicBezTo>
                  <a:cubicBezTo>
                    <a:pt x="1699" y="80"/>
                    <a:pt x="1699" y="80"/>
                    <a:pt x="1699" y="80"/>
                  </a:cubicBezTo>
                  <a:close/>
                  <a:moveTo>
                    <a:pt x="1122" y="43"/>
                  </a:moveTo>
                  <a:cubicBezTo>
                    <a:pt x="1121" y="43"/>
                    <a:pt x="1121" y="43"/>
                    <a:pt x="1121" y="44"/>
                  </a:cubicBezTo>
                  <a:cubicBezTo>
                    <a:pt x="1121" y="44"/>
                    <a:pt x="1121" y="44"/>
                    <a:pt x="1122" y="43"/>
                  </a:cubicBezTo>
                  <a:close/>
                  <a:moveTo>
                    <a:pt x="687" y="80"/>
                  </a:moveTo>
                  <a:cubicBezTo>
                    <a:pt x="687" y="80"/>
                    <a:pt x="687" y="80"/>
                    <a:pt x="687" y="80"/>
                  </a:cubicBezTo>
                  <a:cubicBezTo>
                    <a:pt x="687" y="80"/>
                    <a:pt x="687" y="80"/>
                    <a:pt x="687" y="80"/>
                  </a:cubicBezTo>
                  <a:close/>
                  <a:moveTo>
                    <a:pt x="1215" y="44"/>
                  </a:moveTo>
                  <a:cubicBezTo>
                    <a:pt x="1215" y="44"/>
                    <a:pt x="1215" y="44"/>
                    <a:pt x="1215" y="43"/>
                  </a:cubicBezTo>
                  <a:cubicBezTo>
                    <a:pt x="1215" y="44"/>
                    <a:pt x="1215" y="44"/>
                    <a:pt x="1215" y="44"/>
                  </a:cubicBezTo>
                  <a:close/>
                  <a:moveTo>
                    <a:pt x="556" y="44"/>
                  </a:moveTo>
                  <a:cubicBezTo>
                    <a:pt x="556" y="44"/>
                    <a:pt x="556" y="44"/>
                    <a:pt x="557" y="44"/>
                  </a:cubicBezTo>
                  <a:cubicBezTo>
                    <a:pt x="556" y="44"/>
                    <a:pt x="556" y="44"/>
                    <a:pt x="556" y="44"/>
                  </a:cubicBezTo>
                  <a:close/>
                  <a:moveTo>
                    <a:pt x="828" y="44"/>
                  </a:moveTo>
                  <a:cubicBezTo>
                    <a:pt x="829" y="44"/>
                    <a:pt x="829" y="44"/>
                    <a:pt x="829" y="44"/>
                  </a:cubicBezTo>
                  <a:cubicBezTo>
                    <a:pt x="829" y="44"/>
                    <a:pt x="829" y="44"/>
                    <a:pt x="828" y="44"/>
                  </a:cubicBezTo>
                  <a:close/>
                  <a:moveTo>
                    <a:pt x="1121" y="44"/>
                  </a:moveTo>
                  <a:cubicBezTo>
                    <a:pt x="1121" y="44"/>
                    <a:pt x="1120" y="44"/>
                    <a:pt x="1120" y="44"/>
                  </a:cubicBezTo>
                  <a:cubicBezTo>
                    <a:pt x="1121" y="44"/>
                    <a:pt x="1121" y="44"/>
                    <a:pt x="1121" y="44"/>
                  </a:cubicBezTo>
                  <a:close/>
                  <a:moveTo>
                    <a:pt x="1215" y="44"/>
                  </a:moveTo>
                  <a:cubicBezTo>
                    <a:pt x="1215" y="44"/>
                    <a:pt x="1215" y="44"/>
                    <a:pt x="1215" y="44"/>
                  </a:cubicBezTo>
                  <a:cubicBezTo>
                    <a:pt x="1215" y="44"/>
                    <a:pt x="1215" y="44"/>
                    <a:pt x="1215" y="44"/>
                  </a:cubicBezTo>
                  <a:close/>
                  <a:moveTo>
                    <a:pt x="1260" y="44"/>
                  </a:moveTo>
                  <a:cubicBezTo>
                    <a:pt x="1260" y="44"/>
                    <a:pt x="1261" y="44"/>
                    <a:pt x="1261" y="44"/>
                  </a:cubicBezTo>
                  <a:cubicBezTo>
                    <a:pt x="1261" y="44"/>
                    <a:pt x="1261" y="44"/>
                    <a:pt x="1260" y="44"/>
                  </a:cubicBezTo>
                  <a:close/>
                  <a:moveTo>
                    <a:pt x="674" y="44"/>
                  </a:moveTo>
                  <a:cubicBezTo>
                    <a:pt x="673" y="44"/>
                    <a:pt x="673" y="44"/>
                    <a:pt x="673" y="44"/>
                  </a:cubicBezTo>
                  <a:cubicBezTo>
                    <a:pt x="673" y="44"/>
                    <a:pt x="673" y="44"/>
                    <a:pt x="674" y="44"/>
                  </a:cubicBezTo>
                  <a:close/>
                  <a:moveTo>
                    <a:pt x="754" y="44"/>
                  </a:moveTo>
                  <a:cubicBezTo>
                    <a:pt x="755" y="44"/>
                    <a:pt x="755" y="44"/>
                    <a:pt x="755" y="44"/>
                  </a:cubicBezTo>
                  <a:cubicBezTo>
                    <a:pt x="754" y="44"/>
                    <a:pt x="754" y="44"/>
                    <a:pt x="754" y="44"/>
                  </a:cubicBezTo>
                  <a:close/>
                  <a:moveTo>
                    <a:pt x="853" y="44"/>
                  </a:moveTo>
                  <a:cubicBezTo>
                    <a:pt x="853" y="44"/>
                    <a:pt x="853" y="44"/>
                    <a:pt x="852" y="44"/>
                  </a:cubicBezTo>
                  <a:cubicBezTo>
                    <a:pt x="853" y="44"/>
                    <a:pt x="853" y="44"/>
                    <a:pt x="853" y="44"/>
                  </a:cubicBezTo>
                  <a:close/>
                  <a:moveTo>
                    <a:pt x="896" y="44"/>
                  </a:moveTo>
                  <a:cubicBezTo>
                    <a:pt x="896" y="44"/>
                    <a:pt x="895" y="44"/>
                    <a:pt x="895" y="44"/>
                  </a:cubicBezTo>
                  <a:cubicBezTo>
                    <a:pt x="895" y="44"/>
                    <a:pt x="896" y="44"/>
                    <a:pt x="896" y="44"/>
                  </a:cubicBezTo>
                  <a:close/>
                  <a:moveTo>
                    <a:pt x="970" y="80"/>
                  </a:moveTo>
                  <a:cubicBezTo>
                    <a:pt x="970" y="80"/>
                    <a:pt x="970" y="81"/>
                    <a:pt x="970" y="81"/>
                  </a:cubicBezTo>
                  <a:cubicBezTo>
                    <a:pt x="970" y="81"/>
                    <a:pt x="970" y="80"/>
                    <a:pt x="970" y="80"/>
                  </a:cubicBezTo>
                  <a:close/>
                  <a:moveTo>
                    <a:pt x="1120" y="44"/>
                  </a:moveTo>
                  <a:cubicBezTo>
                    <a:pt x="1120" y="44"/>
                    <a:pt x="1120" y="44"/>
                    <a:pt x="1120" y="44"/>
                  </a:cubicBezTo>
                  <a:cubicBezTo>
                    <a:pt x="1120" y="44"/>
                    <a:pt x="1120" y="44"/>
                    <a:pt x="1120" y="44"/>
                  </a:cubicBezTo>
                  <a:close/>
                  <a:moveTo>
                    <a:pt x="1531" y="81"/>
                  </a:moveTo>
                  <a:cubicBezTo>
                    <a:pt x="1531" y="81"/>
                    <a:pt x="1531" y="80"/>
                    <a:pt x="1531" y="80"/>
                  </a:cubicBezTo>
                  <a:cubicBezTo>
                    <a:pt x="1531" y="80"/>
                    <a:pt x="1531" y="81"/>
                    <a:pt x="1531" y="81"/>
                  </a:cubicBezTo>
                  <a:close/>
                  <a:moveTo>
                    <a:pt x="1542" y="80"/>
                  </a:moveTo>
                  <a:cubicBezTo>
                    <a:pt x="1542" y="80"/>
                    <a:pt x="1542" y="80"/>
                    <a:pt x="1542" y="81"/>
                  </a:cubicBezTo>
                  <a:cubicBezTo>
                    <a:pt x="1542" y="81"/>
                    <a:pt x="1542" y="80"/>
                    <a:pt x="1542" y="80"/>
                  </a:cubicBezTo>
                  <a:close/>
                  <a:moveTo>
                    <a:pt x="1699" y="81"/>
                  </a:moveTo>
                  <a:cubicBezTo>
                    <a:pt x="1699" y="81"/>
                    <a:pt x="1699" y="80"/>
                    <a:pt x="1699" y="80"/>
                  </a:cubicBezTo>
                  <a:cubicBezTo>
                    <a:pt x="1699" y="80"/>
                    <a:pt x="1699" y="81"/>
                    <a:pt x="1699" y="81"/>
                  </a:cubicBezTo>
                  <a:close/>
                  <a:moveTo>
                    <a:pt x="1710" y="80"/>
                  </a:moveTo>
                  <a:cubicBezTo>
                    <a:pt x="1710" y="80"/>
                    <a:pt x="1710" y="80"/>
                    <a:pt x="1710" y="81"/>
                  </a:cubicBezTo>
                  <a:cubicBezTo>
                    <a:pt x="1710" y="81"/>
                    <a:pt x="1710" y="80"/>
                    <a:pt x="1710" y="80"/>
                  </a:cubicBezTo>
                  <a:close/>
                  <a:moveTo>
                    <a:pt x="1137" y="44"/>
                  </a:moveTo>
                  <a:cubicBezTo>
                    <a:pt x="1137" y="44"/>
                    <a:pt x="1137" y="44"/>
                    <a:pt x="1137" y="44"/>
                  </a:cubicBezTo>
                  <a:cubicBezTo>
                    <a:pt x="1137" y="44"/>
                    <a:pt x="1137" y="44"/>
                    <a:pt x="1137" y="44"/>
                  </a:cubicBezTo>
                  <a:close/>
                  <a:moveTo>
                    <a:pt x="557" y="44"/>
                  </a:moveTo>
                  <a:cubicBezTo>
                    <a:pt x="557" y="45"/>
                    <a:pt x="557" y="45"/>
                    <a:pt x="558" y="45"/>
                  </a:cubicBezTo>
                  <a:cubicBezTo>
                    <a:pt x="558" y="45"/>
                    <a:pt x="557" y="45"/>
                    <a:pt x="557" y="44"/>
                  </a:cubicBezTo>
                  <a:close/>
                  <a:moveTo>
                    <a:pt x="688" y="81"/>
                  </a:moveTo>
                  <a:cubicBezTo>
                    <a:pt x="688" y="81"/>
                    <a:pt x="688" y="81"/>
                    <a:pt x="688" y="80"/>
                  </a:cubicBezTo>
                  <a:cubicBezTo>
                    <a:pt x="688" y="81"/>
                    <a:pt x="688" y="81"/>
                    <a:pt x="688" y="81"/>
                  </a:cubicBezTo>
                  <a:close/>
                  <a:moveTo>
                    <a:pt x="801" y="44"/>
                  </a:moveTo>
                  <a:cubicBezTo>
                    <a:pt x="801" y="45"/>
                    <a:pt x="801" y="45"/>
                    <a:pt x="801" y="45"/>
                  </a:cubicBezTo>
                  <a:cubicBezTo>
                    <a:pt x="801" y="45"/>
                    <a:pt x="801" y="45"/>
                    <a:pt x="801" y="44"/>
                  </a:cubicBezTo>
                  <a:close/>
                  <a:moveTo>
                    <a:pt x="970" y="81"/>
                  </a:moveTo>
                  <a:cubicBezTo>
                    <a:pt x="970" y="81"/>
                    <a:pt x="970" y="81"/>
                    <a:pt x="970" y="81"/>
                  </a:cubicBezTo>
                  <a:cubicBezTo>
                    <a:pt x="970" y="81"/>
                    <a:pt x="970" y="81"/>
                    <a:pt x="970" y="81"/>
                  </a:cubicBezTo>
                  <a:close/>
                  <a:moveTo>
                    <a:pt x="836" y="44"/>
                  </a:moveTo>
                  <a:cubicBezTo>
                    <a:pt x="836" y="44"/>
                    <a:pt x="836" y="45"/>
                    <a:pt x="836" y="45"/>
                  </a:cubicBezTo>
                  <a:cubicBezTo>
                    <a:pt x="836" y="45"/>
                    <a:pt x="836" y="45"/>
                    <a:pt x="836" y="44"/>
                  </a:cubicBezTo>
                  <a:close/>
                  <a:moveTo>
                    <a:pt x="869" y="45"/>
                  </a:moveTo>
                  <a:cubicBezTo>
                    <a:pt x="869" y="45"/>
                    <a:pt x="869" y="45"/>
                    <a:pt x="869" y="44"/>
                  </a:cubicBezTo>
                  <a:cubicBezTo>
                    <a:pt x="869" y="45"/>
                    <a:pt x="869" y="45"/>
                    <a:pt x="869" y="45"/>
                  </a:cubicBezTo>
                  <a:close/>
                  <a:moveTo>
                    <a:pt x="836" y="45"/>
                  </a:moveTo>
                  <a:cubicBezTo>
                    <a:pt x="836" y="45"/>
                    <a:pt x="835" y="45"/>
                    <a:pt x="835" y="45"/>
                  </a:cubicBezTo>
                  <a:cubicBezTo>
                    <a:pt x="836" y="45"/>
                    <a:pt x="836" y="45"/>
                    <a:pt x="836" y="45"/>
                  </a:cubicBezTo>
                  <a:close/>
                  <a:moveTo>
                    <a:pt x="1358" y="81"/>
                  </a:moveTo>
                  <a:cubicBezTo>
                    <a:pt x="1358" y="81"/>
                    <a:pt x="1357" y="81"/>
                    <a:pt x="1357" y="81"/>
                  </a:cubicBezTo>
                  <a:cubicBezTo>
                    <a:pt x="1358" y="81"/>
                    <a:pt x="1358" y="81"/>
                    <a:pt x="1358" y="81"/>
                  </a:cubicBezTo>
                  <a:close/>
                  <a:moveTo>
                    <a:pt x="854" y="45"/>
                  </a:moveTo>
                  <a:cubicBezTo>
                    <a:pt x="854" y="45"/>
                    <a:pt x="854" y="45"/>
                    <a:pt x="853" y="45"/>
                  </a:cubicBezTo>
                  <a:cubicBezTo>
                    <a:pt x="854" y="45"/>
                    <a:pt x="854" y="45"/>
                    <a:pt x="854" y="45"/>
                  </a:cubicBezTo>
                  <a:close/>
                  <a:moveTo>
                    <a:pt x="1542" y="81"/>
                  </a:moveTo>
                  <a:cubicBezTo>
                    <a:pt x="1542" y="81"/>
                    <a:pt x="1542" y="81"/>
                    <a:pt x="1542" y="81"/>
                  </a:cubicBezTo>
                  <a:cubicBezTo>
                    <a:pt x="1542" y="81"/>
                    <a:pt x="1542" y="81"/>
                    <a:pt x="1542" y="81"/>
                  </a:cubicBezTo>
                  <a:close/>
                  <a:moveTo>
                    <a:pt x="1678" y="81"/>
                  </a:moveTo>
                  <a:cubicBezTo>
                    <a:pt x="1678" y="81"/>
                    <a:pt x="1678" y="81"/>
                    <a:pt x="1678" y="81"/>
                  </a:cubicBezTo>
                  <a:cubicBezTo>
                    <a:pt x="1678" y="81"/>
                    <a:pt x="1678" y="81"/>
                    <a:pt x="1678" y="81"/>
                  </a:cubicBezTo>
                  <a:close/>
                  <a:moveTo>
                    <a:pt x="879" y="45"/>
                  </a:moveTo>
                  <a:cubicBezTo>
                    <a:pt x="878" y="45"/>
                    <a:pt x="878" y="45"/>
                    <a:pt x="878" y="45"/>
                  </a:cubicBezTo>
                  <a:cubicBezTo>
                    <a:pt x="878" y="45"/>
                    <a:pt x="878" y="45"/>
                    <a:pt x="879" y="45"/>
                  </a:cubicBezTo>
                  <a:close/>
                  <a:moveTo>
                    <a:pt x="1710" y="81"/>
                  </a:moveTo>
                  <a:cubicBezTo>
                    <a:pt x="1710" y="81"/>
                    <a:pt x="1710" y="81"/>
                    <a:pt x="1710" y="81"/>
                  </a:cubicBezTo>
                  <a:cubicBezTo>
                    <a:pt x="1710" y="81"/>
                    <a:pt x="1710" y="81"/>
                    <a:pt x="1710" y="81"/>
                  </a:cubicBezTo>
                  <a:close/>
                  <a:moveTo>
                    <a:pt x="897" y="45"/>
                  </a:moveTo>
                  <a:cubicBezTo>
                    <a:pt x="897" y="45"/>
                    <a:pt x="897" y="45"/>
                    <a:pt x="896" y="45"/>
                  </a:cubicBezTo>
                  <a:cubicBezTo>
                    <a:pt x="896" y="45"/>
                    <a:pt x="897" y="45"/>
                    <a:pt x="897" y="45"/>
                  </a:cubicBezTo>
                  <a:close/>
                  <a:moveTo>
                    <a:pt x="1036" y="45"/>
                  </a:moveTo>
                  <a:cubicBezTo>
                    <a:pt x="1036" y="45"/>
                    <a:pt x="1036" y="45"/>
                    <a:pt x="1036" y="45"/>
                  </a:cubicBezTo>
                  <a:cubicBezTo>
                    <a:pt x="1036" y="45"/>
                    <a:pt x="1036" y="45"/>
                    <a:pt x="1036" y="45"/>
                  </a:cubicBezTo>
                  <a:close/>
                  <a:moveTo>
                    <a:pt x="1083" y="45"/>
                  </a:moveTo>
                  <a:cubicBezTo>
                    <a:pt x="1083" y="45"/>
                    <a:pt x="1083" y="45"/>
                    <a:pt x="1084" y="45"/>
                  </a:cubicBezTo>
                  <a:cubicBezTo>
                    <a:pt x="1084" y="45"/>
                    <a:pt x="1083" y="45"/>
                    <a:pt x="1083" y="45"/>
                  </a:cubicBezTo>
                  <a:close/>
                  <a:moveTo>
                    <a:pt x="1119" y="45"/>
                  </a:moveTo>
                  <a:cubicBezTo>
                    <a:pt x="1119" y="45"/>
                    <a:pt x="1119" y="45"/>
                    <a:pt x="1119" y="45"/>
                  </a:cubicBezTo>
                  <a:cubicBezTo>
                    <a:pt x="1119" y="45"/>
                    <a:pt x="1119" y="45"/>
                    <a:pt x="1119" y="45"/>
                  </a:cubicBezTo>
                  <a:close/>
                  <a:moveTo>
                    <a:pt x="1138" y="45"/>
                  </a:moveTo>
                  <a:cubicBezTo>
                    <a:pt x="1138" y="45"/>
                    <a:pt x="1138" y="45"/>
                    <a:pt x="1138" y="45"/>
                  </a:cubicBezTo>
                  <a:cubicBezTo>
                    <a:pt x="1138" y="45"/>
                    <a:pt x="1138" y="45"/>
                    <a:pt x="1138" y="45"/>
                  </a:cubicBezTo>
                  <a:close/>
                  <a:moveTo>
                    <a:pt x="1358" y="81"/>
                  </a:moveTo>
                  <a:cubicBezTo>
                    <a:pt x="1357" y="81"/>
                    <a:pt x="1357" y="81"/>
                    <a:pt x="1357" y="81"/>
                  </a:cubicBezTo>
                  <a:cubicBezTo>
                    <a:pt x="1357" y="81"/>
                    <a:pt x="1357" y="81"/>
                    <a:pt x="1358" y="81"/>
                  </a:cubicBezTo>
                  <a:close/>
                  <a:moveTo>
                    <a:pt x="1214" y="45"/>
                  </a:moveTo>
                  <a:cubicBezTo>
                    <a:pt x="1214" y="45"/>
                    <a:pt x="1214" y="45"/>
                    <a:pt x="1214" y="45"/>
                  </a:cubicBezTo>
                  <a:cubicBezTo>
                    <a:pt x="1214" y="45"/>
                    <a:pt x="1214" y="45"/>
                    <a:pt x="1214" y="45"/>
                  </a:cubicBezTo>
                  <a:close/>
                  <a:moveTo>
                    <a:pt x="1312" y="45"/>
                  </a:moveTo>
                  <a:cubicBezTo>
                    <a:pt x="1312" y="45"/>
                    <a:pt x="1311" y="45"/>
                    <a:pt x="1311" y="45"/>
                  </a:cubicBezTo>
                  <a:cubicBezTo>
                    <a:pt x="1311" y="45"/>
                    <a:pt x="1311" y="45"/>
                    <a:pt x="1312" y="45"/>
                  </a:cubicBezTo>
                  <a:close/>
                  <a:moveTo>
                    <a:pt x="1567" y="45"/>
                  </a:moveTo>
                  <a:cubicBezTo>
                    <a:pt x="1567" y="45"/>
                    <a:pt x="1567" y="45"/>
                    <a:pt x="1567" y="45"/>
                  </a:cubicBezTo>
                  <a:cubicBezTo>
                    <a:pt x="1567" y="45"/>
                    <a:pt x="1567" y="45"/>
                    <a:pt x="1567" y="45"/>
                  </a:cubicBezTo>
                  <a:close/>
                  <a:moveTo>
                    <a:pt x="1735" y="45"/>
                  </a:moveTo>
                  <a:cubicBezTo>
                    <a:pt x="1735" y="45"/>
                    <a:pt x="1736" y="45"/>
                    <a:pt x="1736" y="45"/>
                  </a:cubicBezTo>
                  <a:cubicBezTo>
                    <a:pt x="1735" y="45"/>
                    <a:pt x="1735" y="45"/>
                    <a:pt x="1735" y="45"/>
                  </a:cubicBezTo>
                  <a:close/>
                  <a:moveTo>
                    <a:pt x="558" y="45"/>
                  </a:moveTo>
                  <a:cubicBezTo>
                    <a:pt x="558" y="45"/>
                    <a:pt x="558" y="45"/>
                    <a:pt x="559" y="45"/>
                  </a:cubicBezTo>
                  <a:cubicBezTo>
                    <a:pt x="559" y="45"/>
                    <a:pt x="558" y="45"/>
                    <a:pt x="558" y="45"/>
                  </a:cubicBezTo>
                  <a:close/>
                  <a:moveTo>
                    <a:pt x="801" y="45"/>
                  </a:moveTo>
                  <a:cubicBezTo>
                    <a:pt x="801" y="45"/>
                    <a:pt x="801" y="45"/>
                    <a:pt x="802" y="46"/>
                  </a:cubicBezTo>
                  <a:cubicBezTo>
                    <a:pt x="802" y="45"/>
                    <a:pt x="801" y="45"/>
                    <a:pt x="801" y="45"/>
                  </a:cubicBezTo>
                  <a:close/>
                  <a:moveTo>
                    <a:pt x="835" y="45"/>
                  </a:moveTo>
                  <a:cubicBezTo>
                    <a:pt x="835" y="45"/>
                    <a:pt x="835" y="45"/>
                    <a:pt x="835" y="45"/>
                  </a:cubicBezTo>
                  <a:cubicBezTo>
                    <a:pt x="835" y="45"/>
                    <a:pt x="835" y="45"/>
                    <a:pt x="835" y="45"/>
                  </a:cubicBezTo>
                  <a:close/>
                  <a:moveTo>
                    <a:pt x="854" y="45"/>
                  </a:moveTo>
                  <a:cubicBezTo>
                    <a:pt x="854" y="45"/>
                    <a:pt x="854" y="45"/>
                    <a:pt x="854" y="45"/>
                  </a:cubicBezTo>
                  <a:cubicBezTo>
                    <a:pt x="854" y="45"/>
                    <a:pt x="854" y="45"/>
                    <a:pt x="854" y="45"/>
                  </a:cubicBezTo>
                  <a:close/>
                  <a:moveTo>
                    <a:pt x="878" y="45"/>
                  </a:moveTo>
                  <a:cubicBezTo>
                    <a:pt x="878" y="45"/>
                    <a:pt x="878" y="45"/>
                    <a:pt x="878" y="45"/>
                  </a:cubicBezTo>
                  <a:cubicBezTo>
                    <a:pt x="878" y="45"/>
                    <a:pt x="878" y="45"/>
                    <a:pt x="878" y="45"/>
                  </a:cubicBezTo>
                  <a:close/>
                  <a:moveTo>
                    <a:pt x="1346" y="82"/>
                  </a:moveTo>
                  <a:cubicBezTo>
                    <a:pt x="1346" y="82"/>
                    <a:pt x="1346" y="82"/>
                    <a:pt x="1346" y="81"/>
                  </a:cubicBezTo>
                  <a:cubicBezTo>
                    <a:pt x="1346" y="81"/>
                    <a:pt x="1346" y="82"/>
                    <a:pt x="1346" y="82"/>
                  </a:cubicBezTo>
                  <a:close/>
                  <a:moveTo>
                    <a:pt x="897" y="45"/>
                  </a:moveTo>
                  <a:cubicBezTo>
                    <a:pt x="897" y="45"/>
                    <a:pt x="897" y="45"/>
                    <a:pt x="897" y="45"/>
                  </a:cubicBezTo>
                  <a:cubicBezTo>
                    <a:pt x="897" y="45"/>
                    <a:pt x="897" y="45"/>
                    <a:pt x="897" y="45"/>
                  </a:cubicBezTo>
                  <a:close/>
                  <a:moveTo>
                    <a:pt x="1139" y="45"/>
                  </a:moveTo>
                  <a:cubicBezTo>
                    <a:pt x="1139" y="45"/>
                    <a:pt x="1138" y="45"/>
                    <a:pt x="1138" y="45"/>
                  </a:cubicBezTo>
                  <a:cubicBezTo>
                    <a:pt x="1138" y="45"/>
                    <a:pt x="1138" y="45"/>
                    <a:pt x="1139" y="45"/>
                  </a:cubicBezTo>
                  <a:close/>
                  <a:moveTo>
                    <a:pt x="1297" y="45"/>
                  </a:moveTo>
                  <a:cubicBezTo>
                    <a:pt x="1297" y="45"/>
                    <a:pt x="1297" y="45"/>
                    <a:pt x="1297" y="45"/>
                  </a:cubicBezTo>
                  <a:cubicBezTo>
                    <a:pt x="1297" y="45"/>
                    <a:pt x="1297" y="45"/>
                    <a:pt x="1297" y="45"/>
                  </a:cubicBezTo>
                  <a:close/>
                  <a:moveTo>
                    <a:pt x="753" y="46"/>
                  </a:moveTo>
                  <a:cubicBezTo>
                    <a:pt x="754" y="46"/>
                    <a:pt x="754" y="46"/>
                    <a:pt x="754" y="45"/>
                  </a:cubicBezTo>
                  <a:cubicBezTo>
                    <a:pt x="753" y="46"/>
                    <a:pt x="753" y="46"/>
                    <a:pt x="753" y="46"/>
                  </a:cubicBezTo>
                  <a:close/>
                  <a:moveTo>
                    <a:pt x="855" y="46"/>
                  </a:moveTo>
                  <a:cubicBezTo>
                    <a:pt x="855" y="46"/>
                    <a:pt x="854" y="45"/>
                    <a:pt x="854" y="45"/>
                  </a:cubicBezTo>
                  <a:cubicBezTo>
                    <a:pt x="854" y="46"/>
                    <a:pt x="854" y="46"/>
                    <a:pt x="855" y="46"/>
                  </a:cubicBezTo>
                  <a:close/>
                  <a:moveTo>
                    <a:pt x="897" y="46"/>
                  </a:moveTo>
                  <a:cubicBezTo>
                    <a:pt x="897" y="46"/>
                    <a:pt x="897" y="45"/>
                    <a:pt x="897" y="45"/>
                  </a:cubicBezTo>
                  <a:cubicBezTo>
                    <a:pt x="897" y="46"/>
                    <a:pt x="897" y="46"/>
                    <a:pt x="897" y="46"/>
                  </a:cubicBezTo>
                  <a:close/>
                  <a:moveTo>
                    <a:pt x="957" y="82"/>
                  </a:moveTo>
                  <a:cubicBezTo>
                    <a:pt x="957" y="82"/>
                    <a:pt x="957" y="82"/>
                    <a:pt x="957" y="82"/>
                  </a:cubicBezTo>
                  <a:cubicBezTo>
                    <a:pt x="957" y="82"/>
                    <a:pt x="957" y="82"/>
                    <a:pt x="957" y="82"/>
                  </a:cubicBezTo>
                  <a:close/>
                  <a:moveTo>
                    <a:pt x="1139" y="46"/>
                  </a:moveTo>
                  <a:cubicBezTo>
                    <a:pt x="1139" y="46"/>
                    <a:pt x="1139" y="45"/>
                    <a:pt x="1139" y="45"/>
                  </a:cubicBezTo>
                  <a:cubicBezTo>
                    <a:pt x="1139" y="46"/>
                    <a:pt x="1139" y="46"/>
                    <a:pt x="1139" y="46"/>
                  </a:cubicBezTo>
                  <a:close/>
                  <a:moveTo>
                    <a:pt x="1261" y="45"/>
                  </a:moveTo>
                  <a:cubicBezTo>
                    <a:pt x="1261" y="46"/>
                    <a:pt x="1262" y="46"/>
                    <a:pt x="1262" y="46"/>
                  </a:cubicBezTo>
                  <a:cubicBezTo>
                    <a:pt x="1262" y="46"/>
                    <a:pt x="1262" y="46"/>
                    <a:pt x="1261" y="45"/>
                  </a:cubicBezTo>
                  <a:close/>
                  <a:moveTo>
                    <a:pt x="1297" y="45"/>
                  </a:moveTo>
                  <a:cubicBezTo>
                    <a:pt x="1296" y="45"/>
                    <a:pt x="1296" y="46"/>
                    <a:pt x="1296" y="46"/>
                  </a:cubicBezTo>
                  <a:cubicBezTo>
                    <a:pt x="1296" y="46"/>
                    <a:pt x="1297" y="46"/>
                    <a:pt x="1297" y="45"/>
                  </a:cubicBezTo>
                  <a:close/>
                  <a:moveTo>
                    <a:pt x="1541" y="82"/>
                  </a:moveTo>
                  <a:cubicBezTo>
                    <a:pt x="1541" y="82"/>
                    <a:pt x="1541" y="82"/>
                    <a:pt x="1541" y="82"/>
                  </a:cubicBezTo>
                  <a:cubicBezTo>
                    <a:pt x="1541" y="82"/>
                    <a:pt x="1541" y="82"/>
                    <a:pt x="1541" y="82"/>
                  </a:cubicBezTo>
                  <a:close/>
                  <a:moveTo>
                    <a:pt x="1567" y="46"/>
                  </a:moveTo>
                  <a:cubicBezTo>
                    <a:pt x="1567" y="46"/>
                    <a:pt x="1567" y="46"/>
                    <a:pt x="1567" y="45"/>
                  </a:cubicBezTo>
                  <a:cubicBezTo>
                    <a:pt x="1567" y="46"/>
                    <a:pt x="1567" y="46"/>
                    <a:pt x="1567" y="46"/>
                  </a:cubicBezTo>
                  <a:close/>
                  <a:moveTo>
                    <a:pt x="1709" y="82"/>
                  </a:moveTo>
                  <a:cubicBezTo>
                    <a:pt x="1709" y="82"/>
                    <a:pt x="1709" y="82"/>
                    <a:pt x="1709" y="82"/>
                  </a:cubicBezTo>
                  <a:cubicBezTo>
                    <a:pt x="1709" y="82"/>
                    <a:pt x="1709" y="82"/>
                    <a:pt x="1709" y="82"/>
                  </a:cubicBezTo>
                  <a:close/>
                  <a:moveTo>
                    <a:pt x="1735" y="46"/>
                  </a:moveTo>
                  <a:cubicBezTo>
                    <a:pt x="1735" y="46"/>
                    <a:pt x="1735" y="46"/>
                    <a:pt x="1735" y="45"/>
                  </a:cubicBezTo>
                  <a:cubicBezTo>
                    <a:pt x="1735" y="46"/>
                    <a:pt x="1735" y="46"/>
                    <a:pt x="1735" y="46"/>
                  </a:cubicBezTo>
                  <a:close/>
                  <a:moveTo>
                    <a:pt x="559" y="46"/>
                  </a:moveTo>
                  <a:cubicBezTo>
                    <a:pt x="559" y="46"/>
                    <a:pt x="560" y="46"/>
                    <a:pt x="560" y="46"/>
                  </a:cubicBezTo>
                  <a:cubicBezTo>
                    <a:pt x="560" y="46"/>
                    <a:pt x="559" y="46"/>
                    <a:pt x="559" y="46"/>
                  </a:cubicBezTo>
                  <a:close/>
                  <a:moveTo>
                    <a:pt x="696" y="46"/>
                  </a:moveTo>
                  <a:cubicBezTo>
                    <a:pt x="695" y="46"/>
                    <a:pt x="695" y="46"/>
                    <a:pt x="695" y="46"/>
                  </a:cubicBezTo>
                  <a:cubicBezTo>
                    <a:pt x="695" y="46"/>
                    <a:pt x="695" y="46"/>
                    <a:pt x="696" y="46"/>
                  </a:cubicBezTo>
                  <a:close/>
                  <a:moveTo>
                    <a:pt x="855" y="46"/>
                  </a:moveTo>
                  <a:cubicBezTo>
                    <a:pt x="855" y="46"/>
                    <a:pt x="855" y="46"/>
                    <a:pt x="855" y="46"/>
                  </a:cubicBezTo>
                  <a:cubicBezTo>
                    <a:pt x="855" y="46"/>
                    <a:pt x="855" y="46"/>
                    <a:pt x="855" y="46"/>
                  </a:cubicBezTo>
                  <a:close/>
                  <a:moveTo>
                    <a:pt x="971" y="82"/>
                  </a:moveTo>
                  <a:cubicBezTo>
                    <a:pt x="971" y="82"/>
                    <a:pt x="971" y="82"/>
                    <a:pt x="971" y="82"/>
                  </a:cubicBezTo>
                  <a:cubicBezTo>
                    <a:pt x="971" y="82"/>
                    <a:pt x="971" y="82"/>
                    <a:pt x="971" y="82"/>
                  </a:cubicBezTo>
                  <a:close/>
                  <a:moveTo>
                    <a:pt x="898" y="46"/>
                  </a:moveTo>
                  <a:cubicBezTo>
                    <a:pt x="898" y="46"/>
                    <a:pt x="898" y="46"/>
                    <a:pt x="897" y="46"/>
                  </a:cubicBezTo>
                  <a:cubicBezTo>
                    <a:pt x="897" y="46"/>
                    <a:pt x="898" y="46"/>
                    <a:pt x="898" y="46"/>
                  </a:cubicBezTo>
                  <a:close/>
                  <a:moveTo>
                    <a:pt x="1357" y="82"/>
                  </a:moveTo>
                  <a:cubicBezTo>
                    <a:pt x="1357" y="82"/>
                    <a:pt x="1357" y="82"/>
                    <a:pt x="1357" y="82"/>
                  </a:cubicBezTo>
                  <a:cubicBezTo>
                    <a:pt x="1357" y="82"/>
                    <a:pt x="1357" y="82"/>
                    <a:pt x="1357" y="82"/>
                  </a:cubicBezTo>
                  <a:close/>
                  <a:moveTo>
                    <a:pt x="1035" y="46"/>
                  </a:moveTo>
                  <a:cubicBezTo>
                    <a:pt x="1035" y="46"/>
                    <a:pt x="1036" y="46"/>
                    <a:pt x="1036" y="46"/>
                  </a:cubicBezTo>
                  <a:cubicBezTo>
                    <a:pt x="1035" y="46"/>
                    <a:pt x="1035" y="46"/>
                    <a:pt x="1035" y="46"/>
                  </a:cubicBezTo>
                  <a:close/>
                  <a:moveTo>
                    <a:pt x="1118" y="46"/>
                  </a:moveTo>
                  <a:cubicBezTo>
                    <a:pt x="1117" y="46"/>
                    <a:pt x="1117" y="46"/>
                    <a:pt x="1117" y="46"/>
                  </a:cubicBezTo>
                  <a:cubicBezTo>
                    <a:pt x="1117" y="46"/>
                    <a:pt x="1118" y="46"/>
                    <a:pt x="1118" y="46"/>
                  </a:cubicBezTo>
                  <a:close/>
                  <a:moveTo>
                    <a:pt x="1139" y="46"/>
                  </a:moveTo>
                  <a:cubicBezTo>
                    <a:pt x="1139" y="46"/>
                    <a:pt x="1139" y="46"/>
                    <a:pt x="1139" y="46"/>
                  </a:cubicBezTo>
                  <a:cubicBezTo>
                    <a:pt x="1139" y="46"/>
                    <a:pt x="1139" y="46"/>
                    <a:pt x="1139" y="46"/>
                  </a:cubicBezTo>
                  <a:close/>
                  <a:moveTo>
                    <a:pt x="1382" y="46"/>
                  </a:moveTo>
                  <a:cubicBezTo>
                    <a:pt x="1383" y="46"/>
                    <a:pt x="1383" y="46"/>
                    <a:pt x="1383" y="46"/>
                  </a:cubicBezTo>
                  <a:cubicBezTo>
                    <a:pt x="1382" y="46"/>
                    <a:pt x="1382" y="46"/>
                    <a:pt x="1382" y="46"/>
                  </a:cubicBezTo>
                  <a:close/>
                  <a:moveTo>
                    <a:pt x="671" y="46"/>
                  </a:moveTo>
                  <a:cubicBezTo>
                    <a:pt x="671" y="46"/>
                    <a:pt x="671" y="46"/>
                    <a:pt x="671" y="46"/>
                  </a:cubicBezTo>
                  <a:cubicBezTo>
                    <a:pt x="671" y="46"/>
                    <a:pt x="671" y="46"/>
                    <a:pt x="671" y="46"/>
                  </a:cubicBezTo>
                  <a:close/>
                  <a:moveTo>
                    <a:pt x="855" y="47"/>
                  </a:moveTo>
                  <a:cubicBezTo>
                    <a:pt x="855" y="46"/>
                    <a:pt x="855" y="46"/>
                    <a:pt x="855" y="46"/>
                  </a:cubicBezTo>
                  <a:cubicBezTo>
                    <a:pt x="855" y="46"/>
                    <a:pt x="855" y="46"/>
                    <a:pt x="855" y="47"/>
                  </a:cubicBezTo>
                  <a:close/>
                  <a:moveTo>
                    <a:pt x="1117" y="46"/>
                  </a:moveTo>
                  <a:cubicBezTo>
                    <a:pt x="1117" y="46"/>
                    <a:pt x="1117" y="46"/>
                    <a:pt x="1117" y="46"/>
                  </a:cubicBezTo>
                  <a:cubicBezTo>
                    <a:pt x="1117" y="46"/>
                    <a:pt x="1117" y="46"/>
                    <a:pt x="1117" y="46"/>
                  </a:cubicBezTo>
                  <a:close/>
                  <a:moveTo>
                    <a:pt x="1140" y="47"/>
                  </a:moveTo>
                  <a:cubicBezTo>
                    <a:pt x="1140" y="46"/>
                    <a:pt x="1140" y="46"/>
                    <a:pt x="1139" y="46"/>
                  </a:cubicBezTo>
                  <a:cubicBezTo>
                    <a:pt x="1139" y="46"/>
                    <a:pt x="1139" y="46"/>
                    <a:pt x="1140" y="47"/>
                  </a:cubicBezTo>
                  <a:close/>
                  <a:moveTo>
                    <a:pt x="957" y="83"/>
                  </a:moveTo>
                  <a:cubicBezTo>
                    <a:pt x="957" y="82"/>
                    <a:pt x="957" y="82"/>
                    <a:pt x="957" y="82"/>
                  </a:cubicBezTo>
                  <a:cubicBezTo>
                    <a:pt x="957" y="82"/>
                    <a:pt x="957" y="83"/>
                    <a:pt x="957" y="83"/>
                  </a:cubicBezTo>
                  <a:close/>
                  <a:moveTo>
                    <a:pt x="971" y="82"/>
                  </a:moveTo>
                  <a:cubicBezTo>
                    <a:pt x="971" y="83"/>
                    <a:pt x="972" y="83"/>
                    <a:pt x="972" y="83"/>
                  </a:cubicBezTo>
                  <a:cubicBezTo>
                    <a:pt x="972" y="83"/>
                    <a:pt x="972" y="82"/>
                    <a:pt x="971" y="82"/>
                  </a:cubicBezTo>
                  <a:close/>
                  <a:moveTo>
                    <a:pt x="1262" y="46"/>
                  </a:moveTo>
                  <a:cubicBezTo>
                    <a:pt x="1262" y="46"/>
                    <a:pt x="1262" y="47"/>
                    <a:pt x="1262" y="47"/>
                  </a:cubicBezTo>
                  <a:cubicBezTo>
                    <a:pt x="1262" y="46"/>
                    <a:pt x="1262" y="46"/>
                    <a:pt x="1262" y="46"/>
                  </a:cubicBezTo>
                  <a:close/>
                  <a:moveTo>
                    <a:pt x="1296" y="46"/>
                  </a:moveTo>
                  <a:cubicBezTo>
                    <a:pt x="1295" y="46"/>
                    <a:pt x="1295" y="46"/>
                    <a:pt x="1295" y="47"/>
                  </a:cubicBezTo>
                  <a:cubicBezTo>
                    <a:pt x="1295" y="46"/>
                    <a:pt x="1295" y="46"/>
                    <a:pt x="1296" y="46"/>
                  </a:cubicBezTo>
                  <a:close/>
                  <a:moveTo>
                    <a:pt x="671" y="46"/>
                  </a:moveTo>
                  <a:cubicBezTo>
                    <a:pt x="671" y="47"/>
                    <a:pt x="671" y="47"/>
                    <a:pt x="671" y="47"/>
                  </a:cubicBezTo>
                  <a:cubicBezTo>
                    <a:pt x="671" y="47"/>
                    <a:pt x="671" y="47"/>
                    <a:pt x="671" y="46"/>
                  </a:cubicBezTo>
                  <a:close/>
                  <a:moveTo>
                    <a:pt x="1117" y="46"/>
                  </a:moveTo>
                  <a:cubicBezTo>
                    <a:pt x="1117" y="46"/>
                    <a:pt x="1117" y="47"/>
                    <a:pt x="1117" y="47"/>
                  </a:cubicBezTo>
                  <a:cubicBezTo>
                    <a:pt x="1117" y="47"/>
                    <a:pt x="1117" y="47"/>
                    <a:pt x="1117" y="46"/>
                  </a:cubicBezTo>
                  <a:close/>
                  <a:moveTo>
                    <a:pt x="1140" y="47"/>
                  </a:moveTo>
                  <a:cubicBezTo>
                    <a:pt x="1140" y="47"/>
                    <a:pt x="1140" y="47"/>
                    <a:pt x="1140" y="46"/>
                  </a:cubicBezTo>
                  <a:cubicBezTo>
                    <a:pt x="1140" y="47"/>
                    <a:pt x="1140" y="47"/>
                    <a:pt x="1140" y="47"/>
                  </a:cubicBezTo>
                  <a:close/>
                  <a:moveTo>
                    <a:pt x="1295" y="47"/>
                  </a:moveTo>
                  <a:cubicBezTo>
                    <a:pt x="1295" y="47"/>
                    <a:pt x="1295" y="47"/>
                    <a:pt x="1295" y="47"/>
                  </a:cubicBezTo>
                  <a:cubicBezTo>
                    <a:pt x="1295" y="47"/>
                    <a:pt x="1295" y="47"/>
                    <a:pt x="1295" y="47"/>
                  </a:cubicBezTo>
                  <a:close/>
                  <a:moveTo>
                    <a:pt x="1566" y="47"/>
                  </a:moveTo>
                  <a:cubicBezTo>
                    <a:pt x="1566" y="47"/>
                    <a:pt x="1566" y="47"/>
                    <a:pt x="1566" y="47"/>
                  </a:cubicBezTo>
                  <a:cubicBezTo>
                    <a:pt x="1566" y="47"/>
                    <a:pt x="1566" y="47"/>
                    <a:pt x="1566" y="47"/>
                  </a:cubicBezTo>
                  <a:close/>
                  <a:moveTo>
                    <a:pt x="972" y="83"/>
                  </a:moveTo>
                  <a:cubicBezTo>
                    <a:pt x="972" y="83"/>
                    <a:pt x="972" y="83"/>
                    <a:pt x="972" y="83"/>
                  </a:cubicBezTo>
                  <a:cubicBezTo>
                    <a:pt x="972" y="83"/>
                    <a:pt x="972" y="83"/>
                    <a:pt x="972" y="83"/>
                  </a:cubicBezTo>
                  <a:close/>
                  <a:moveTo>
                    <a:pt x="1734" y="47"/>
                  </a:moveTo>
                  <a:cubicBezTo>
                    <a:pt x="1734" y="47"/>
                    <a:pt x="1735" y="47"/>
                    <a:pt x="1735" y="47"/>
                  </a:cubicBezTo>
                  <a:cubicBezTo>
                    <a:pt x="1734" y="47"/>
                    <a:pt x="1734" y="47"/>
                    <a:pt x="1734" y="47"/>
                  </a:cubicBezTo>
                  <a:close/>
                  <a:moveTo>
                    <a:pt x="561" y="47"/>
                  </a:moveTo>
                  <a:cubicBezTo>
                    <a:pt x="561" y="47"/>
                    <a:pt x="561" y="47"/>
                    <a:pt x="561" y="47"/>
                  </a:cubicBezTo>
                  <a:cubicBezTo>
                    <a:pt x="561" y="47"/>
                    <a:pt x="561" y="47"/>
                    <a:pt x="561" y="47"/>
                  </a:cubicBezTo>
                  <a:close/>
                  <a:moveTo>
                    <a:pt x="898" y="47"/>
                  </a:moveTo>
                  <a:cubicBezTo>
                    <a:pt x="898" y="47"/>
                    <a:pt x="898" y="47"/>
                    <a:pt x="898" y="47"/>
                  </a:cubicBezTo>
                  <a:cubicBezTo>
                    <a:pt x="898" y="47"/>
                    <a:pt x="898" y="47"/>
                    <a:pt x="898" y="47"/>
                  </a:cubicBezTo>
                  <a:close/>
                  <a:moveTo>
                    <a:pt x="1356" y="83"/>
                  </a:moveTo>
                  <a:cubicBezTo>
                    <a:pt x="1356" y="83"/>
                    <a:pt x="1356" y="83"/>
                    <a:pt x="1356" y="83"/>
                  </a:cubicBezTo>
                  <a:cubicBezTo>
                    <a:pt x="1356" y="83"/>
                    <a:pt x="1356" y="83"/>
                    <a:pt x="1356" y="83"/>
                  </a:cubicBezTo>
                  <a:close/>
                  <a:moveTo>
                    <a:pt x="1035" y="47"/>
                  </a:moveTo>
                  <a:cubicBezTo>
                    <a:pt x="1035" y="47"/>
                    <a:pt x="1035" y="47"/>
                    <a:pt x="1035" y="47"/>
                  </a:cubicBezTo>
                  <a:cubicBezTo>
                    <a:pt x="1035" y="47"/>
                    <a:pt x="1035" y="47"/>
                    <a:pt x="1035" y="47"/>
                  </a:cubicBezTo>
                  <a:close/>
                  <a:moveTo>
                    <a:pt x="1117" y="47"/>
                  </a:moveTo>
                  <a:cubicBezTo>
                    <a:pt x="1116" y="47"/>
                    <a:pt x="1116" y="47"/>
                    <a:pt x="1116" y="47"/>
                  </a:cubicBezTo>
                  <a:cubicBezTo>
                    <a:pt x="1116" y="47"/>
                    <a:pt x="1117" y="47"/>
                    <a:pt x="1117" y="47"/>
                  </a:cubicBezTo>
                  <a:close/>
                  <a:moveTo>
                    <a:pt x="1212" y="47"/>
                  </a:moveTo>
                  <a:cubicBezTo>
                    <a:pt x="1213" y="47"/>
                    <a:pt x="1213" y="47"/>
                    <a:pt x="1213" y="47"/>
                  </a:cubicBezTo>
                  <a:cubicBezTo>
                    <a:pt x="1213" y="47"/>
                    <a:pt x="1213" y="47"/>
                    <a:pt x="1212" y="47"/>
                  </a:cubicBezTo>
                  <a:close/>
                  <a:moveTo>
                    <a:pt x="1262" y="47"/>
                  </a:moveTo>
                  <a:cubicBezTo>
                    <a:pt x="1262" y="47"/>
                    <a:pt x="1262" y="47"/>
                    <a:pt x="1262" y="47"/>
                  </a:cubicBezTo>
                  <a:cubicBezTo>
                    <a:pt x="1262" y="47"/>
                    <a:pt x="1262" y="47"/>
                    <a:pt x="1262" y="47"/>
                  </a:cubicBezTo>
                  <a:close/>
                  <a:moveTo>
                    <a:pt x="1295" y="47"/>
                  </a:moveTo>
                  <a:cubicBezTo>
                    <a:pt x="1295" y="47"/>
                    <a:pt x="1295" y="47"/>
                    <a:pt x="1295" y="47"/>
                  </a:cubicBezTo>
                  <a:cubicBezTo>
                    <a:pt x="1295" y="47"/>
                    <a:pt x="1295" y="47"/>
                    <a:pt x="1295" y="47"/>
                  </a:cubicBezTo>
                  <a:close/>
                  <a:moveTo>
                    <a:pt x="1382" y="47"/>
                  </a:moveTo>
                  <a:cubicBezTo>
                    <a:pt x="1382" y="47"/>
                    <a:pt x="1382" y="47"/>
                    <a:pt x="1382" y="47"/>
                  </a:cubicBezTo>
                  <a:cubicBezTo>
                    <a:pt x="1382" y="47"/>
                    <a:pt x="1382" y="47"/>
                    <a:pt x="1382" y="47"/>
                  </a:cubicBezTo>
                  <a:close/>
                  <a:moveTo>
                    <a:pt x="1681" y="47"/>
                  </a:moveTo>
                  <a:cubicBezTo>
                    <a:pt x="1680" y="47"/>
                    <a:pt x="1680" y="47"/>
                    <a:pt x="1680" y="47"/>
                  </a:cubicBezTo>
                  <a:cubicBezTo>
                    <a:pt x="1680" y="47"/>
                    <a:pt x="1680" y="47"/>
                    <a:pt x="1681" y="47"/>
                  </a:cubicBezTo>
                  <a:close/>
                  <a:moveTo>
                    <a:pt x="752" y="48"/>
                  </a:moveTo>
                  <a:cubicBezTo>
                    <a:pt x="752" y="48"/>
                    <a:pt x="753" y="47"/>
                    <a:pt x="753" y="47"/>
                  </a:cubicBezTo>
                  <a:cubicBezTo>
                    <a:pt x="752" y="47"/>
                    <a:pt x="752" y="47"/>
                    <a:pt x="752" y="48"/>
                  </a:cubicBezTo>
                  <a:close/>
                  <a:moveTo>
                    <a:pt x="972" y="83"/>
                  </a:moveTo>
                  <a:cubicBezTo>
                    <a:pt x="972" y="83"/>
                    <a:pt x="972" y="83"/>
                    <a:pt x="972" y="83"/>
                  </a:cubicBezTo>
                  <a:cubicBezTo>
                    <a:pt x="972" y="83"/>
                    <a:pt x="972" y="83"/>
                    <a:pt x="972" y="83"/>
                  </a:cubicBezTo>
                  <a:close/>
                  <a:moveTo>
                    <a:pt x="833" y="47"/>
                  </a:moveTo>
                  <a:cubicBezTo>
                    <a:pt x="833" y="47"/>
                    <a:pt x="833" y="47"/>
                    <a:pt x="833" y="48"/>
                  </a:cubicBezTo>
                  <a:cubicBezTo>
                    <a:pt x="833" y="47"/>
                    <a:pt x="833" y="47"/>
                    <a:pt x="833" y="47"/>
                  </a:cubicBezTo>
                  <a:close/>
                  <a:moveTo>
                    <a:pt x="876" y="47"/>
                  </a:moveTo>
                  <a:cubicBezTo>
                    <a:pt x="876" y="47"/>
                    <a:pt x="876" y="47"/>
                    <a:pt x="876" y="48"/>
                  </a:cubicBezTo>
                  <a:cubicBezTo>
                    <a:pt x="876" y="47"/>
                    <a:pt x="876" y="47"/>
                    <a:pt x="876" y="47"/>
                  </a:cubicBezTo>
                  <a:close/>
                  <a:moveTo>
                    <a:pt x="1116" y="47"/>
                  </a:moveTo>
                  <a:cubicBezTo>
                    <a:pt x="1116" y="47"/>
                    <a:pt x="1116" y="47"/>
                    <a:pt x="1116" y="48"/>
                  </a:cubicBezTo>
                  <a:cubicBezTo>
                    <a:pt x="1116" y="47"/>
                    <a:pt x="1116" y="47"/>
                    <a:pt x="1116" y="47"/>
                  </a:cubicBezTo>
                  <a:close/>
                  <a:moveTo>
                    <a:pt x="1295" y="47"/>
                  </a:moveTo>
                  <a:cubicBezTo>
                    <a:pt x="1294" y="47"/>
                    <a:pt x="1294" y="47"/>
                    <a:pt x="1294" y="48"/>
                  </a:cubicBezTo>
                  <a:cubicBezTo>
                    <a:pt x="1294" y="47"/>
                    <a:pt x="1294" y="47"/>
                    <a:pt x="1295" y="47"/>
                  </a:cubicBezTo>
                  <a:close/>
                  <a:moveTo>
                    <a:pt x="833" y="47"/>
                  </a:moveTo>
                  <a:cubicBezTo>
                    <a:pt x="833" y="48"/>
                    <a:pt x="833" y="48"/>
                    <a:pt x="833" y="48"/>
                  </a:cubicBezTo>
                  <a:cubicBezTo>
                    <a:pt x="833" y="48"/>
                    <a:pt x="833" y="48"/>
                    <a:pt x="833" y="47"/>
                  </a:cubicBezTo>
                  <a:close/>
                  <a:moveTo>
                    <a:pt x="856" y="48"/>
                  </a:moveTo>
                  <a:cubicBezTo>
                    <a:pt x="856" y="48"/>
                    <a:pt x="856" y="48"/>
                    <a:pt x="856" y="47"/>
                  </a:cubicBezTo>
                  <a:cubicBezTo>
                    <a:pt x="856" y="48"/>
                    <a:pt x="856" y="48"/>
                    <a:pt x="856" y="48"/>
                  </a:cubicBezTo>
                  <a:close/>
                  <a:moveTo>
                    <a:pt x="876" y="47"/>
                  </a:moveTo>
                  <a:cubicBezTo>
                    <a:pt x="876" y="48"/>
                    <a:pt x="875" y="48"/>
                    <a:pt x="875" y="48"/>
                  </a:cubicBezTo>
                  <a:cubicBezTo>
                    <a:pt x="876" y="48"/>
                    <a:pt x="876" y="48"/>
                    <a:pt x="876" y="47"/>
                  </a:cubicBezTo>
                  <a:close/>
                  <a:moveTo>
                    <a:pt x="1116" y="47"/>
                  </a:moveTo>
                  <a:cubicBezTo>
                    <a:pt x="1116" y="48"/>
                    <a:pt x="1116" y="48"/>
                    <a:pt x="1116" y="48"/>
                  </a:cubicBezTo>
                  <a:cubicBezTo>
                    <a:pt x="1116" y="48"/>
                    <a:pt x="1116" y="48"/>
                    <a:pt x="1116" y="47"/>
                  </a:cubicBezTo>
                  <a:close/>
                  <a:moveTo>
                    <a:pt x="761" y="83"/>
                  </a:moveTo>
                  <a:cubicBezTo>
                    <a:pt x="761" y="84"/>
                    <a:pt x="761" y="84"/>
                    <a:pt x="762" y="84"/>
                  </a:cubicBezTo>
                  <a:cubicBezTo>
                    <a:pt x="762" y="84"/>
                    <a:pt x="761" y="84"/>
                    <a:pt x="761" y="83"/>
                  </a:cubicBezTo>
                  <a:close/>
                  <a:moveTo>
                    <a:pt x="1141" y="48"/>
                  </a:moveTo>
                  <a:cubicBezTo>
                    <a:pt x="1141" y="48"/>
                    <a:pt x="1141" y="48"/>
                    <a:pt x="1140" y="47"/>
                  </a:cubicBezTo>
                  <a:cubicBezTo>
                    <a:pt x="1140" y="48"/>
                    <a:pt x="1141" y="48"/>
                    <a:pt x="1141" y="48"/>
                  </a:cubicBezTo>
                  <a:close/>
                  <a:moveTo>
                    <a:pt x="972" y="83"/>
                  </a:moveTo>
                  <a:cubicBezTo>
                    <a:pt x="972" y="84"/>
                    <a:pt x="973" y="84"/>
                    <a:pt x="973" y="84"/>
                  </a:cubicBezTo>
                  <a:cubicBezTo>
                    <a:pt x="973" y="84"/>
                    <a:pt x="973" y="84"/>
                    <a:pt x="972" y="83"/>
                  </a:cubicBezTo>
                  <a:close/>
                  <a:moveTo>
                    <a:pt x="1294" y="48"/>
                  </a:moveTo>
                  <a:cubicBezTo>
                    <a:pt x="1294" y="48"/>
                    <a:pt x="1294" y="48"/>
                    <a:pt x="1294" y="48"/>
                  </a:cubicBezTo>
                  <a:cubicBezTo>
                    <a:pt x="1294" y="48"/>
                    <a:pt x="1294" y="48"/>
                    <a:pt x="1294" y="48"/>
                  </a:cubicBezTo>
                  <a:close/>
                  <a:moveTo>
                    <a:pt x="1394" y="47"/>
                  </a:moveTo>
                  <a:cubicBezTo>
                    <a:pt x="1393" y="48"/>
                    <a:pt x="1393" y="48"/>
                    <a:pt x="1393" y="48"/>
                  </a:cubicBezTo>
                  <a:cubicBezTo>
                    <a:pt x="1394" y="48"/>
                    <a:pt x="1394" y="48"/>
                    <a:pt x="1394" y="47"/>
                  </a:cubicBezTo>
                  <a:close/>
                  <a:moveTo>
                    <a:pt x="1565" y="48"/>
                  </a:moveTo>
                  <a:cubicBezTo>
                    <a:pt x="1566" y="48"/>
                    <a:pt x="1566" y="48"/>
                    <a:pt x="1566" y="48"/>
                  </a:cubicBezTo>
                  <a:cubicBezTo>
                    <a:pt x="1566" y="48"/>
                    <a:pt x="1565" y="48"/>
                    <a:pt x="1565" y="48"/>
                  </a:cubicBezTo>
                  <a:close/>
                  <a:moveTo>
                    <a:pt x="1734" y="48"/>
                  </a:moveTo>
                  <a:cubicBezTo>
                    <a:pt x="1734" y="48"/>
                    <a:pt x="1734" y="48"/>
                    <a:pt x="1734" y="48"/>
                  </a:cubicBezTo>
                  <a:cubicBezTo>
                    <a:pt x="1734" y="48"/>
                    <a:pt x="1734" y="48"/>
                    <a:pt x="1734" y="48"/>
                  </a:cubicBezTo>
                  <a:close/>
                  <a:moveTo>
                    <a:pt x="563" y="48"/>
                  </a:moveTo>
                  <a:cubicBezTo>
                    <a:pt x="563" y="48"/>
                    <a:pt x="563" y="48"/>
                    <a:pt x="563" y="48"/>
                  </a:cubicBezTo>
                  <a:cubicBezTo>
                    <a:pt x="563" y="48"/>
                    <a:pt x="563" y="48"/>
                    <a:pt x="563" y="48"/>
                  </a:cubicBezTo>
                  <a:close/>
                  <a:moveTo>
                    <a:pt x="833" y="48"/>
                  </a:moveTo>
                  <a:cubicBezTo>
                    <a:pt x="832" y="48"/>
                    <a:pt x="832" y="48"/>
                    <a:pt x="832" y="48"/>
                  </a:cubicBezTo>
                  <a:cubicBezTo>
                    <a:pt x="832" y="48"/>
                    <a:pt x="832" y="48"/>
                    <a:pt x="833" y="48"/>
                  </a:cubicBezTo>
                  <a:close/>
                  <a:moveTo>
                    <a:pt x="875" y="48"/>
                  </a:moveTo>
                  <a:cubicBezTo>
                    <a:pt x="875" y="48"/>
                    <a:pt x="875" y="48"/>
                    <a:pt x="875" y="48"/>
                  </a:cubicBezTo>
                  <a:cubicBezTo>
                    <a:pt x="875" y="48"/>
                    <a:pt x="875" y="48"/>
                    <a:pt x="875" y="48"/>
                  </a:cubicBezTo>
                  <a:close/>
                  <a:moveTo>
                    <a:pt x="973" y="84"/>
                  </a:moveTo>
                  <a:cubicBezTo>
                    <a:pt x="973" y="84"/>
                    <a:pt x="973" y="84"/>
                    <a:pt x="973" y="84"/>
                  </a:cubicBezTo>
                  <a:cubicBezTo>
                    <a:pt x="973" y="84"/>
                    <a:pt x="973" y="84"/>
                    <a:pt x="973" y="84"/>
                  </a:cubicBezTo>
                  <a:close/>
                  <a:moveTo>
                    <a:pt x="899" y="48"/>
                  </a:moveTo>
                  <a:cubicBezTo>
                    <a:pt x="899" y="48"/>
                    <a:pt x="899" y="48"/>
                    <a:pt x="899" y="48"/>
                  </a:cubicBezTo>
                  <a:cubicBezTo>
                    <a:pt x="899" y="48"/>
                    <a:pt x="899" y="48"/>
                    <a:pt x="899" y="48"/>
                  </a:cubicBezTo>
                  <a:close/>
                  <a:moveTo>
                    <a:pt x="1116" y="48"/>
                  </a:moveTo>
                  <a:cubicBezTo>
                    <a:pt x="1115" y="48"/>
                    <a:pt x="1115" y="48"/>
                    <a:pt x="1115" y="48"/>
                  </a:cubicBezTo>
                  <a:cubicBezTo>
                    <a:pt x="1115" y="48"/>
                    <a:pt x="1116" y="48"/>
                    <a:pt x="1116" y="48"/>
                  </a:cubicBezTo>
                  <a:close/>
                  <a:moveTo>
                    <a:pt x="1381" y="48"/>
                  </a:moveTo>
                  <a:cubicBezTo>
                    <a:pt x="1381" y="48"/>
                    <a:pt x="1381" y="48"/>
                    <a:pt x="1381" y="48"/>
                  </a:cubicBezTo>
                  <a:cubicBezTo>
                    <a:pt x="1381" y="48"/>
                    <a:pt x="1381" y="48"/>
                    <a:pt x="1381" y="48"/>
                  </a:cubicBezTo>
                  <a:close/>
                  <a:moveTo>
                    <a:pt x="1565" y="48"/>
                  </a:moveTo>
                  <a:cubicBezTo>
                    <a:pt x="1565" y="48"/>
                    <a:pt x="1565" y="48"/>
                    <a:pt x="1565" y="48"/>
                  </a:cubicBezTo>
                  <a:cubicBezTo>
                    <a:pt x="1565" y="48"/>
                    <a:pt x="1565" y="48"/>
                    <a:pt x="1565" y="48"/>
                  </a:cubicBezTo>
                  <a:close/>
                  <a:moveTo>
                    <a:pt x="1680" y="48"/>
                  </a:moveTo>
                  <a:cubicBezTo>
                    <a:pt x="1680" y="48"/>
                    <a:pt x="1680" y="48"/>
                    <a:pt x="1680" y="48"/>
                  </a:cubicBezTo>
                  <a:cubicBezTo>
                    <a:pt x="1680" y="48"/>
                    <a:pt x="1680" y="48"/>
                    <a:pt x="1680" y="48"/>
                  </a:cubicBezTo>
                  <a:close/>
                  <a:moveTo>
                    <a:pt x="1733" y="48"/>
                  </a:moveTo>
                  <a:cubicBezTo>
                    <a:pt x="1733" y="48"/>
                    <a:pt x="1734" y="48"/>
                    <a:pt x="1734" y="48"/>
                  </a:cubicBezTo>
                  <a:cubicBezTo>
                    <a:pt x="1733" y="48"/>
                    <a:pt x="1733" y="48"/>
                    <a:pt x="1733" y="48"/>
                  </a:cubicBezTo>
                  <a:close/>
                  <a:moveTo>
                    <a:pt x="1115" y="48"/>
                  </a:moveTo>
                  <a:cubicBezTo>
                    <a:pt x="1115" y="48"/>
                    <a:pt x="1115" y="48"/>
                    <a:pt x="1115" y="49"/>
                  </a:cubicBezTo>
                  <a:cubicBezTo>
                    <a:pt x="1115" y="48"/>
                    <a:pt x="1115" y="48"/>
                    <a:pt x="1115" y="48"/>
                  </a:cubicBezTo>
                  <a:close/>
                  <a:moveTo>
                    <a:pt x="1381" y="49"/>
                  </a:moveTo>
                  <a:cubicBezTo>
                    <a:pt x="1381" y="49"/>
                    <a:pt x="1381" y="48"/>
                    <a:pt x="1381" y="48"/>
                  </a:cubicBezTo>
                  <a:cubicBezTo>
                    <a:pt x="1381" y="48"/>
                    <a:pt x="1381" y="48"/>
                    <a:pt x="1381" y="49"/>
                  </a:cubicBezTo>
                  <a:close/>
                  <a:moveTo>
                    <a:pt x="1393" y="48"/>
                  </a:moveTo>
                  <a:cubicBezTo>
                    <a:pt x="1393" y="48"/>
                    <a:pt x="1393" y="48"/>
                    <a:pt x="1393" y="49"/>
                  </a:cubicBezTo>
                  <a:cubicBezTo>
                    <a:pt x="1393" y="48"/>
                    <a:pt x="1393" y="48"/>
                    <a:pt x="1393" y="48"/>
                  </a:cubicBezTo>
                  <a:close/>
                  <a:moveTo>
                    <a:pt x="899" y="49"/>
                  </a:moveTo>
                  <a:cubicBezTo>
                    <a:pt x="899" y="49"/>
                    <a:pt x="899" y="49"/>
                    <a:pt x="899" y="48"/>
                  </a:cubicBezTo>
                  <a:cubicBezTo>
                    <a:pt x="899" y="49"/>
                    <a:pt x="899" y="49"/>
                    <a:pt x="899" y="49"/>
                  </a:cubicBezTo>
                  <a:close/>
                  <a:moveTo>
                    <a:pt x="762" y="84"/>
                  </a:moveTo>
                  <a:cubicBezTo>
                    <a:pt x="762" y="84"/>
                    <a:pt x="762" y="84"/>
                    <a:pt x="762" y="85"/>
                  </a:cubicBezTo>
                  <a:cubicBezTo>
                    <a:pt x="762" y="84"/>
                    <a:pt x="762" y="84"/>
                    <a:pt x="762" y="84"/>
                  </a:cubicBezTo>
                  <a:close/>
                  <a:moveTo>
                    <a:pt x="958" y="84"/>
                  </a:moveTo>
                  <a:cubicBezTo>
                    <a:pt x="958" y="84"/>
                    <a:pt x="958" y="84"/>
                    <a:pt x="958" y="84"/>
                  </a:cubicBezTo>
                  <a:cubicBezTo>
                    <a:pt x="958" y="84"/>
                    <a:pt x="958" y="84"/>
                    <a:pt x="958" y="84"/>
                  </a:cubicBezTo>
                  <a:close/>
                  <a:moveTo>
                    <a:pt x="973" y="84"/>
                  </a:moveTo>
                  <a:cubicBezTo>
                    <a:pt x="973" y="84"/>
                    <a:pt x="973" y="84"/>
                    <a:pt x="974" y="85"/>
                  </a:cubicBezTo>
                  <a:cubicBezTo>
                    <a:pt x="973" y="84"/>
                    <a:pt x="973" y="84"/>
                    <a:pt x="973" y="84"/>
                  </a:cubicBezTo>
                  <a:close/>
                  <a:moveTo>
                    <a:pt x="1141" y="49"/>
                  </a:moveTo>
                  <a:cubicBezTo>
                    <a:pt x="1141" y="49"/>
                    <a:pt x="1141" y="49"/>
                    <a:pt x="1141" y="49"/>
                  </a:cubicBezTo>
                  <a:cubicBezTo>
                    <a:pt x="1141" y="49"/>
                    <a:pt x="1141" y="49"/>
                    <a:pt x="1141" y="49"/>
                  </a:cubicBezTo>
                  <a:close/>
                  <a:moveTo>
                    <a:pt x="1293" y="48"/>
                  </a:moveTo>
                  <a:cubicBezTo>
                    <a:pt x="1293" y="49"/>
                    <a:pt x="1293" y="49"/>
                    <a:pt x="1293" y="49"/>
                  </a:cubicBezTo>
                  <a:cubicBezTo>
                    <a:pt x="1293" y="49"/>
                    <a:pt x="1293" y="49"/>
                    <a:pt x="1293" y="48"/>
                  </a:cubicBezTo>
                  <a:close/>
                  <a:moveTo>
                    <a:pt x="565" y="49"/>
                  </a:moveTo>
                  <a:cubicBezTo>
                    <a:pt x="565" y="49"/>
                    <a:pt x="565" y="49"/>
                    <a:pt x="565" y="49"/>
                  </a:cubicBezTo>
                  <a:cubicBezTo>
                    <a:pt x="565" y="49"/>
                    <a:pt x="565" y="49"/>
                    <a:pt x="565" y="49"/>
                  </a:cubicBezTo>
                  <a:close/>
                  <a:moveTo>
                    <a:pt x="832" y="49"/>
                  </a:moveTo>
                  <a:cubicBezTo>
                    <a:pt x="832" y="49"/>
                    <a:pt x="832" y="49"/>
                    <a:pt x="832" y="49"/>
                  </a:cubicBezTo>
                  <a:cubicBezTo>
                    <a:pt x="832" y="49"/>
                    <a:pt x="832" y="49"/>
                    <a:pt x="832" y="49"/>
                  </a:cubicBezTo>
                  <a:close/>
                  <a:moveTo>
                    <a:pt x="875" y="49"/>
                  </a:moveTo>
                  <a:cubicBezTo>
                    <a:pt x="874" y="49"/>
                    <a:pt x="874" y="49"/>
                    <a:pt x="874" y="49"/>
                  </a:cubicBezTo>
                  <a:cubicBezTo>
                    <a:pt x="875" y="49"/>
                    <a:pt x="875" y="49"/>
                    <a:pt x="875" y="49"/>
                  </a:cubicBezTo>
                  <a:close/>
                  <a:moveTo>
                    <a:pt x="1293" y="49"/>
                  </a:moveTo>
                  <a:cubicBezTo>
                    <a:pt x="1293" y="49"/>
                    <a:pt x="1293" y="49"/>
                    <a:pt x="1293" y="49"/>
                  </a:cubicBezTo>
                  <a:cubicBezTo>
                    <a:pt x="1293" y="49"/>
                    <a:pt x="1293" y="49"/>
                    <a:pt x="1293" y="49"/>
                  </a:cubicBezTo>
                  <a:close/>
                  <a:moveTo>
                    <a:pt x="1564" y="49"/>
                  </a:moveTo>
                  <a:cubicBezTo>
                    <a:pt x="1565" y="49"/>
                    <a:pt x="1565" y="49"/>
                    <a:pt x="1565" y="49"/>
                  </a:cubicBezTo>
                  <a:cubicBezTo>
                    <a:pt x="1565" y="49"/>
                    <a:pt x="1564" y="49"/>
                    <a:pt x="1564" y="49"/>
                  </a:cubicBezTo>
                  <a:close/>
                  <a:moveTo>
                    <a:pt x="1577" y="49"/>
                  </a:moveTo>
                  <a:cubicBezTo>
                    <a:pt x="1577" y="49"/>
                    <a:pt x="1577" y="49"/>
                    <a:pt x="1577" y="49"/>
                  </a:cubicBezTo>
                  <a:cubicBezTo>
                    <a:pt x="1577" y="49"/>
                    <a:pt x="1577" y="49"/>
                    <a:pt x="1577" y="49"/>
                  </a:cubicBezTo>
                  <a:close/>
                  <a:moveTo>
                    <a:pt x="1679" y="49"/>
                  </a:moveTo>
                  <a:cubicBezTo>
                    <a:pt x="1679" y="49"/>
                    <a:pt x="1679" y="49"/>
                    <a:pt x="1679" y="49"/>
                  </a:cubicBezTo>
                  <a:cubicBezTo>
                    <a:pt x="1679" y="49"/>
                    <a:pt x="1679" y="49"/>
                    <a:pt x="1679" y="49"/>
                  </a:cubicBezTo>
                  <a:close/>
                  <a:moveTo>
                    <a:pt x="1732" y="49"/>
                  </a:moveTo>
                  <a:cubicBezTo>
                    <a:pt x="1733" y="49"/>
                    <a:pt x="1733" y="49"/>
                    <a:pt x="1733" y="49"/>
                  </a:cubicBezTo>
                  <a:cubicBezTo>
                    <a:pt x="1733" y="49"/>
                    <a:pt x="1733" y="49"/>
                    <a:pt x="1732" y="49"/>
                  </a:cubicBezTo>
                  <a:close/>
                  <a:moveTo>
                    <a:pt x="974" y="84"/>
                  </a:moveTo>
                  <a:cubicBezTo>
                    <a:pt x="974" y="85"/>
                    <a:pt x="974" y="85"/>
                    <a:pt x="974" y="85"/>
                  </a:cubicBezTo>
                  <a:cubicBezTo>
                    <a:pt x="974" y="85"/>
                    <a:pt x="974" y="85"/>
                    <a:pt x="974" y="84"/>
                  </a:cubicBezTo>
                  <a:close/>
                  <a:moveTo>
                    <a:pt x="1745" y="49"/>
                  </a:moveTo>
                  <a:cubicBezTo>
                    <a:pt x="1745" y="49"/>
                    <a:pt x="1745" y="49"/>
                    <a:pt x="1745" y="49"/>
                  </a:cubicBezTo>
                  <a:cubicBezTo>
                    <a:pt x="1745" y="49"/>
                    <a:pt x="1745" y="49"/>
                    <a:pt x="1745" y="49"/>
                  </a:cubicBezTo>
                  <a:close/>
                  <a:moveTo>
                    <a:pt x="1222" y="84"/>
                  </a:moveTo>
                  <a:cubicBezTo>
                    <a:pt x="1222" y="85"/>
                    <a:pt x="1222" y="85"/>
                    <a:pt x="1222" y="85"/>
                  </a:cubicBezTo>
                  <a:cubicBezTo>
                    <a:pt x="1222" y="85"/>
                    <a:pt x="1222" y="85"/>
                    <a:pt x="1222" y="84"/>
                  </a:cubicBezTo>
                  <a:close/>
                  <a:moveTo>
                    <a:pt x="565" y="49"/>
                  </a:moveTo>
                  <a:cubicBezTo>
                    <a:pt x="565" y="50"/>
                    <a:pt x="565" y="50"/>
                    <a:pt x="566" y="50"/>
                  </a:cubicBezTo>
                  <a:cubicBezTo>
                    <a:pt x="566" y="49"/>
                    <a:pt x="565" y="49"/>
                    <a:pt x="565" y="49"/>
                  </a:cubicBezTo>
                  <a:close/>
                  <a:moveTo>
                    <a:pt x="1142" y="50"/>
                  </a:moveTo>
                  <a:cubicBezTo>
                    <a:pt x="1142" y="49"/>
                    <a:pt x="1142" y="49"/>
                    <a:pt x="1141" y="49"/>
                  </a:cubicBezTo>
                  <a:cubicBezTo>
                    <a:pt x="1141" y="49"/>
                    <a:pt x="1142" y="50"/>
                    <a:pt x="1142" y="50"/>
                  </a:cubicBezTo>
                  <a:close/>
                  <a:moveTo>
                    <a:pt x="1393" y="49"/>
                  </a:moveTo>
                  <a:cubicBezTo>
                    <a:pt x="1392" y="49"/>
                    <a:pt x="1392" y="49"/>
                    <a:pt x="1392" y="50"/>
                  </a:cubicBezTo>
                  <a:cubicBezTo>
                    <a:pt x="1392" y="50"/>
                    <a:pt x="1393" y="49"/>
                    <a:pt x="1393" y="49"/>
                  </a:cubicBezTo>
                  <a:close/>
                  <a:moveTo>
                    <a:pt x="1564" y="50"/>
                  </a:moveTo>
                  <a:cubicBezTo>
                    <a:pt x="1564" y="50"/>
                    <a:pt x="1564" y="50"/>
                    <a:pt x="1564" y="49"/>
                  </a:cubicBezTo>
                  <a:cubicBezTo>
                    <a:pt x="1564" y="49"/>
                    <a:pt x="1564" y="50"/>
                    <a:pt x="1564" y="50"/>
                  </a:cubicBezTo>
                  <a:close/>
                  <a:moveTo>
                    <a:pt x="974" y="85"/>
                  </a:moveTo>
                  <a:cubicBezTo>
                    <a:pt x="974" y="85"/>
                    <a:pt x="974" y="85"/>
                    <a:pt x="974" y="85"/>
                  </a:cubicBezTo>
                  <a:cubicBezTo>
                    <a:pt x="974" y="85"/>
                    <a:pt x="974" y="85"/>
                    <a:pt x="974" y="85"/>
                  </a:cubicBezTo>
                  <a:close/>
                  <a:moveTo>
                    <a:pt x="1679" y="49"/>
                  </a:moveTo>
                  <a:cubicBezTo>
                    <a:pt x="1679" y="49"/>
                    <a:pt x="1678" y="49"/>
                    <a:pt x="1678" y="50"/>
                  </a:cubicBezTo>
                  <a:cubicBezTo>
                    <a:pt x="1679" y="50"/>
                    <a:pt x="1679" y="49"/>
                    <a:pt x="1679" y="49"/>
                  </a:cubicBezTo>
                  <a:close/>
                  <a:moveTo>
                    <a:pt x="1732" y="50"/>
                  </a:moveTo>
                  <a:cubicBezTo>
                    <a:pt x="1732" y="50"/>
                    <a:pt x="1732" y="50"/>
                    <a:pt x="1732" y="49"/>
                  </a:cubicBezTo>
                  <a:cubicBezTo>
                    <a:pt x="1732" y="49"/>
                    <a:pt x="1732" y="50"/>
                    <a:pt x="1732" y="50"/>
                  </a:cubicBezTo>
                  <a:close/>
                  <a:moveTo>
                    <a:pt x="1114" y="50"/>
                  </a:moveTo>
                  <a:cubicBezTo>
                    <a:pt x="1114" y="50"/>
                    <a:pt x="1114" y="50"/>
                    <a:pt x="1114" y="50"/>
                  </a:cubicBezTo>
                  <a:cubicBezTo>
                    <a:pt x="1114" y="50"/>
                    <a:pt x="1114" y="50"/>
                    <a:pt x="1114" y="50"/>
                  </a:cubicBezTo>
                  <a:close/>
                  <a:moveTo>
                    <a:pt x="1379" y="50"/>
                  </a:moveTo>
                  <a:cubicBezTo>
                    <a:pt x="1380" y="50"/>
                    <a:pt x="1380" y="50"/>
                    <a:pt x="1380" y="50"/>
                  </a:cubicBezTo>
                  <a:cubicBezTo>
                    <a:pt x="1380" y="50"/>
                    <a:pt x="1380" y="50"/>
                    <a:pt x="1379" y="50"/>
                  </a:cubicBezTo>
                  <a:close/>
                  <a:moveTo>
                    <a:pt x="1564" y="50"/>
                  </a:moveTo>
                  <a:cubicBezTo>
                    <a:pt x="1564" y="50"/>
                    <a:pt x="1564" y="50"/>
                    <a:pt x="1564" y="50"/>
                  </a:cubicBezTo>
                  <a:cubicBezTo>
                    <a:pt x="1564" y="50"/>
                    <a:pt x="1564" y="50"/>
                    <a:pt x="1564" y="50"/>
                  </a:cubicBezTo>
                  <a:close/>
                  <a:moveTo>
                    <a:pt x="1678" y="50"/>
                  </a:moveTo>
                  <a:cubicBezTo>
                    <a:pt x="1678" y="50"/>
                    <a:pt x="1678" y="50"/>
                    <a:pt x="1678" y="50"/>
                  </a:cubicBezTo>
                  <a:cubicBezTo>
                    <a:pt x="1678" y="50"/>
                    <a:pt x="1678" y="50"/>
                    <a:pt x="1678" y="50"/>
                  </a:cubicBezTo>
                  <a:close/>
                  <a:moveTo>
                    <a:pt x="1732" y="50"/>
                  </a:moveTo>
                  <a:cubicBezTo>
                    <a:pt x="1732" y="50"/>
                    <a:pt x="1732" y="50"/>
                    <a:pt x="1732" y="50"/>
                  </a:cubicBezTo>
                  <a:cubicBezTo>
                    <a:pt x="1732" y="50"/>
                    <a:pt x="1732" y="50"/>
                    <a:pt x="1732" y="50"/>
                  </a:cubicBezTo>
                  <a:close/>
                  <a:moveTo>
                    <a:pt x="874" y="50"/>
                  </a:moveTo>
                  <a:cubicBezTo>
                    <a:pt x="874" y="50"/>
                    <a:pt x="874" y="50"/>
                    <a:pt x="874" y="50"/>
                  </a:cubicBezTo>
                  <a:cubicBezTo>
                    <a:pt x="874" y="50"/>
                    <a:pt x="874" y="50"/>
                    <a:pt x="874" y="50"/>
                  </a:cubicBezTo>
                  <a:close/>
                  <a:moveTo>
                    <a:pt x="1292" y="50"/>
                  </a:moveTo>
                  <a:cubicBezTo>
                    <a:pt x="1292" y="50"/>
                    <a:pt x="1292" y="50"/>
                    <a:pt x="1292" y="50"/>
                  </a:cubicBezTo>
                  <a:cubicBezTo>
                    <a:pt x="1292" y="50"/>
                    <a:pt x="1292" y="50"/>
                    <a:pt x="1292" y="50"/>
                  </a:cubicBezTo>
                  <a:close/>
                  <a:moveTo>
                    <a:pt x="1379" y="50"/>
                  </a:moveTo>
                  <a:cubicBezTo>
                    <a:pt x="1379" y="50"/>
                    <a:pt x="1379" y="50"/>
                    <a:pt x="1379" y="50"/>
                  </a:cubicBezTo>
                  <a:cubicBezTo>
                    <a:pt x="1379" y="50"/>
                    <a:pt x="1379" y="50"/>
                    <a:pt x="1379" y="50"/>
                  </a:cubicBezTo>
                  <a:close/>
                  <a:moveTo>
                    <a:pt x="1563" y="50"/>
                  </a:moveTo>
                  <a:cubicBezTo>
                    <a:pt x="1564" y="50"/>
                    <a:pt x="1564" y="50"/>
                    <a:pt x="1564" y="50"/>
                  </a:cubicBezTo>
                  <a:cubicBezTo>
                    <a:pt x="1563" y="50"/>
                    <a:pt x="1563" y="50"/>
                    <a:pt x="1563" y="50"/>
                  </a:cubicBezTo>
                  <a:close/>
                  <a:moveTo>
                    <a:pt x="762" y="85"/>
                  </a:moveTo>
                  <a:cubicBezTo>
                    <a:pt x="762" y="85"/>
                    <a:pt x="762" y="86"/>
                    <a:pt x="763" y="86"/>
                  </a:cubicBezTo>
                  <a:cubicBezTo>
                    <a:pt x="763" y="85"/>
                    <a:pt x="762" y="85"/>
                    <a:pt x="762" y="85"/>
                  </a:cubicBezTo>
                  <a:close/>
                  <a:moveTo>
                    <a:pt x="959" y="86"/>
                  </a:moveTo>
                  <a:cubicBezTo>
                    <a:pt x="959" y="85"/>
                    <a:pt x="959" y="85"/>
                    <a:pt x="959" y="85"/>
                  </a:cubicBezTo>
                  <a:cubicBezTo>
                    <a:pt x="959" y="85"/>
                    <a:pt x="959" y="85"/>
                    <a:pt x="959" y="86"/>
                  </a:cubicBezTo>
                  <a:close/>
                  <a:moveTo>
                    <a:pt x="974" y="85"/>
                  </a:moveTo>
                  <a:cubicBezTo>
                    <a:pt x="974" y="85"/>
                    <a:pt x="974" y="85"/>
                    <a:pt x="975" y="85"/>
                  </a:cubicBezTo>
                  <a:cubicBezTo>
                    <a:pt x="975" y="85"/>
                    <a:pt x="974" y="85"/>
                    <a:pt x="974" y="85"/>
                  </a:cubicBezTo>
                  <a:close/>
                  <a:moveTo>
                    <a:pt x="1576" y="50"/>
                  </a:moveTo>
                  <a:cubicBezTo>
                    <a:pt x="1576" y="50"/>
                    <a:pt x="1576" y="50"/>
                    <a:pt x="1576" y="50"/>
                  </a:cubicBezTo>
                  <a:cubicBezTo>
                    <a:pt x="1576" y="50"/>
                    <a:pt x="1576" y="50"/>
                    <a:pt x="1576" y="50"/>
                  </a:cubicBezTo>
                  <a:close/>
                  <a:moveTo>
                    <a:pt x="1731" y="50"/>
                  </a:moveTo>
                  <a:cubicBezTo>
                    <a:pt x="1732" y="50"/>
                    <a:pt x="1732" y="50"/>
                    <a:pt x="1732" y="50"/>
                  </a:cubicBezTo>
                  <a:cubicBezTo>
                    <a:pt x="1732" y="50"/>
                    <a:pt x="1731" y="50"/>
                    <a:pt x="1731" y="50"/>
                  </a:cubicBezTo>
                  <a:close/>
                  <a:moveTo>
                    <a:pt x="1745" y="50"/>
                  </a:moveTo>
                  <a:cubicBezTo>
                    <a:pt x="1744" y="50"/>
                    <a:pt x="1744" y="50"/>
                    <a:pt x="1744" y="50"/>
                  </a:cubicBezTo>
                  <a:cubicBezTo>
                    <a:pt x="1744" y="50"/>
                    <a:pt x="1744" y="50"/>
                    <a:pt x="1745" y="50"/>
                  </a:cubicBezTo>
                  <a:close/>
                  <a:moveTo>
                    <a:pt x="1379" y="51"/>
                  </a:moveTo>
                  <a:cubicBezTo>
                    <a:pt x="1379" y="51"/>
                    <a:pt x="1379" y="51"/>
                    <a:pt x="1379" y="50"/>
                  </a:cubicBezTo>
                  <a:cubicBezTo>
                    <a:pt x="1379" y="50"/>
                    <a:pt x="1379" y="51"/>
                    <a:pt x="1379" y="51"/>
                  </a:cubicBezTo>
                  <a:close/>
                  <a:moveTo>
                    <a:pt x="1392" y="50"/>
                  </a:moveTo>
                  <a:cubicBezTo>
                    <a:pt x="1392" y="50"/>
                    <a:pt x="1392" y="50"/>
                    <a:pt x="1392" y="51"/>
                  </a:cubicBezTo>
                  <a:cubicBezTo>
                    <a:pt x="1392" y="51"/>
                    <a:pt x="1392" y="50"/>
                    <a:pt x="1392" y="50"/>
                  </a:cubicBezTo>
                  <a:close/>
                  <a:moveTo>
                    <a:pt x="568" y="51"/>
                  </a:moveTo>
                  <a:cubicBezTo>
                    <a:pt x="568" y="51"/>
                    <a:pt x="568" y="51"/>
                    <a:pt x="568" y="51"/>
                  </a:cubicBezTo>
                  <a:cubicBezTo>
                    <a:pt x="568" y="51"/>
                    <a:pt x="568" y="51"/>
                    <a:pt x="568" y="51"/>
                  </a:cubicBezTo>
                  <a:close/>
                  <a:moveTo>
                    <a:pt x="1113" y="51"/>
                  </a:moveTo>
                  <a:cubicBezTo>
                    <a:pt x="1113" y="51"/>
                    <a:pt x="1113" y="51"/>
                    <a:pt x="1113" y="51"/>
                  </a:cubicBezTo>
                  <a:cubicBezTo>
                    <a:pt x="1113" y="51"/>
                    <a:pt x="1113" y="51"/>
                    <a:pt x="1113" y="51"/>
                  </a:cubicBezTo>
                  <a:close/>
                  <a:moveTo>
                    <a:pt x="1378" y="51"/>
                  </a:moveTo>
                  <a:cubicBezTo>
                    <a:pt x="1379" y="51"/>
                    <a:pt x="1379" y="51"/>
                    <a:pt x="1379" y="51"/>
                  </a:cubicBezTo>
                  <a:cubicBezTo>
                    <a:pt x="1379" y="51"/>
                    <a:pt x="1379" y="51"/>
                    <a:pt x="1378" y="51"/>
                  </a:cubicBezTo>
                  <a:close/>
                  <a:moveTo>
                    <a:pt x="1378" y="51"/>
                  </a:moveTo>
                  <a:cubicBezTo>
                    <a:pt x="1378" y="51"/>
                    <a:pt x="1378" y="51"/>
                    <a:pt x="1379" y="51"/>
                  </a:cubicBezTo>
                  <a:cubicBezTo>
                    <a:pt x="1378" y="51"/>
                    <a:pt x="1378" y="51"/>
                    <a:pt x="1378" y="51"/>
                  </a:cubicBezTo>
                  <a:close/>
                  <a:moveTo>
                    <a:pt x="1045" y="85"/>
                  </a:moveTo>
                  <a:cubicBezTo>
                    <a:pt x="1045" y="86"/>
                    <a:pt x="1045" y="86"/>
                    <a:pt x="1045" y="86"/>
                  </a:cubicBezTo>
                  <a:cubicBezTo>
                    <a:pt x="1045" y="86"/>
                    <a:pt x="1045" y="86"/>
                    <a:pt x="1045" y="85"/>
                  </a:cubicBezTo>
                  <a:close/>
                  <a:moveTo>
                    <a:pt x="1576" y="51"/>
                  </a:moveTo>
                  <a:cubicBezTo>
                    <a:pt x="1576" y="51"/>
                    <a:pt x="1575" y="51"/>
                    <a:pt x="1575" y="51"/>
                  </a:cubicBezTo>
                  <a:cubicBezTo>
                    <a:pt x="1576" y="51"/>
                    <a:pt x="1576" y="51"/>
                    <a:pt x="1576" y="51"/>
                  </a:cubicBezTo>
                  <a:close/>
                  <a:moveTo>
                    <a:pt x="1222" y="86"/>
                  </a:moveTo>
                  <a:cubicBezTo>
                    <a:pt x="1222" y="86"/>
                    <a:pt x="1223" y="86"/>
                    <a:pt x="1223" y="86"/>
                  </a:cubicBezTo>
                  <a:cubicBezTo>
                    <a:pt x="1223" y="86"/>
                    <a:pt x="1223" y="86"/>
                    <a:pt x="1222" y="86"/>
                  </a:cubicBezTo>
                  <a:close/>
                  <a:moveTo>
                    <a:pt x="1744" y="51"/>
                  </a:moveTo>
                  <a:cubicBezTo>
                    <a:pt x="1744" y="51"/>
                    <a:pt x="1744" y="51"/>
                    <a:pt x="1744" y="51"/>
                  </a:cubicBezTo>
                  <a:cubicBezTo>
                    <a:pt x="1744" y="51"/>
                    <a:pt x="1744" y="51"/>
                    <a:pt x="1744" y="51"/>
                  </a:cubicBezTo>
                  <a:close/>
                  <a:moveTo>
                    <a:pt x="1378" y="52"/>
                  </a:moveTo>
                  <a:cubicBezTo>
                    <a:pt x="1378" y="52"/>
                    <a:pt x="1378" y="52"/>
                    <a:pt x="1378" y="51"/>
                  </a:cubicBezTo>
                  <a:cubicBezTo>
                    <a:pt x="1378" y="51"/>
                    <a:pt x="1378" y="52"/>
                    <a:pt x="1378" y="52"/>
                  </a:cubicBezTo>
                  <a:close/>
                  <a:moveTo>
                    <a:pt x="1391" y="51"/>
                  </a:moveTo>
                  <a:cubicBezTo>
                    <a:pt x="1391" y="51"/>
                    <a:pt x="1391" y="52"/>
                    <a:pt x="1391" y="52"/>
                  </a:cubicBezTo>
                  <a:cubicBezTo>
                    <a:pt x="1391" y="52"/>
                    <a:pt x="1391" y="52"/>
                    <a:pt x="1391" y="51"/>
                  </a:cubicBezTo>
                  <a:close/>
                  <a:moveTo>
                    <a:pt x="569" y="52"/>
                  </a:moveTo>
                  <a:cubicBezTo>
                    <a:pt x="569" y="52"/>
                    <a:pt x="570" y="52"/>
                    <a:pt x="570" y="52"/>
                  </a:cubicBezTo>
                  <a:cubicBezTo>
                    <a:pt x="570" y="52"/>
                    <a:pt x="570" y="52"/>
                    <a:pt x="569" y="52"/>
                  </a:cubicBezTo>
                  <a:close/>
                  <a:moveTo>
                    <a:pt x="1377" y="52"/>
                  </a:moveTo>
                  <a:cubicBezTo>
                    <a:pt x="1378" y="52"/>
                    <a:pt x="1378" y="52"/>
                    <a:pt x="1378" y="52"/>
                  </a:cubicBezTo>
                  <a:cubicBezTo>
                    <a:pt x="1378" y="52"/>
                    <a:pt x="1377" y="52"/>
                    <a:pt x="1377" y="52"/>
                  </a:cubicBezTo>
                  <a:close/>
                  <a:moveTo>
                    <a:pt x="570" y="52"/>
                  </a:moveTo>
                  <a:cubicBezTo>
                    <a:pt x="570" y="52"/>
                    <a:pt x="570" y="52"/>
                    <a:pt x="570" y="52"/>
                  </a:cubicBezTo>
                  <a:cubicBezTo>
                    <a:pt x="570" y="52"/>
                    <a:pt x="570" y="52"/>
                    <a:pt x="570" y="52"/>
                  </a:cubicBezTo>
                  <a:close/>
                  <a:moveTo>
                    <a:pt x="1377" y="53"/>
                  </a:moveTo>
                  <a:cubicBezTo>
                    <a:pt x="1377" y="52"/>
                    <a:pt x="1377" y="52"/>
                    <a:pt x="1377" y="52"/>
                  </a:cubicBezTo>
                  <a:cubicBezTo>
                    <a:pt x="1377" y="52"/>
                    <a:pt x="1377" y="52"/>
                    <a:pt x="1377" y="53"/>
                  </a:cubicBezTo>
                  <a:close/>
                  <a:moveTo>
                    <a:pt x="1575" y="52"/>
                  </a:moveTo>
                  <a:cubicBezTo>
                    <a:pt x="1575" y="52"/>
                    <a:pt x="1575" y="52"/>
                    <a:pt x="1575" y="52"/>
                  </a:cubicBezTo>
                  <a:cubicBezTo>
                    <a:pt x="1575" y="52"/>
                    <a:pt x="1575" y="52"/>
                    <a:pt x="1575" y="52"/>
                  </a:cubicBezTo>
                  <a:close/>
                  <a:moveTo>
                    <a:pt x="1743" y="52"/>
                  </a:moveTo>
                  <a:cubicBezTo>
                    <a:pt x="1743" y="52"/>
                    <a:pt x="1743" y="52"/>
                    <a:pt x="1743" y="52"/>
                  </a:cubicBezTo>
                  <a:cubicBezTo>
                    <a:pt x="1743" y="52"/>
                    <a:pt x="1743" y="52"/>
                    <a:pt x="1743" y="52"/>
                  </a:cubicBezTo>
                  <a:close/>
                  <a:moveTo>
                    <a:pt x="1045" y="86"/>
                  </a:moveTo>
                  <a:cubicBezTo>
                    <a:pt x="1045" y="86"/>
                    <a:pt x="1045" y="86"/>
                    <a:pt x="1045" y="86"/>
                  </a:cubicBezTo>
                  <a:cubicBezTo>
                    <a:pt x="1045" y="86"/>
                    <a:pt x="1045" y="86"/>
                    <a:pt x="1045" y="86"/>
                  </a:cubicBezTo>
                  <a:close/>
                  <a:moveTo>
                    <a:pt x="1377" y="53"/>
                  </a:moveTo>
                  <a:cubicBezTo>
                    <a:pt x="1377" y="53"/>
                    <a:pt x="1377" y="53"/>
                    <a:pt x="1377" y="53"/>
                  </a:cubicBezTo>
                  <a:cubicBezTo>
                    <a:pt x="1377" y="53"/>
                    <a:pt x="1377" y="53"/>
                    <a:pt x="1377" y="53"/>
                  </a:cubicBezTo>
                  <a:close/>
                  <a:moveTo>
                    <a:pt x="1575" y="52"/>
                  </a:moveTo>
                  <a:cubicBezTo>
                    <a:pt x="1574" y="52"/>
                    <a:pt x="1574" y="53"/>
                    <a:pt x="1574" y="53"/>
                  </a:cubicBezTo>
                  <a:cubicBezTo>
                    <a:pt x="1575" y="53"/>
                    <a:pt x="1575" y="53"/>
                    <a:pt x="1575" y="52"/>
                  </a:cubicBezTo>
                  <a:close/>
                  <a:moveTo>
                    <a:pt x="1676" y="52"/>
                  </a:moveTo>
                  <a:cubicBezTo>
                    <a:pt x="1675" y="52"/>
                    <a:pt x="1675" y="53"/>
                    <a:pt x="1675" y="53"/>
                  </a:cubicBezTo>
                  <a:cubicBezTo>
                    <a:pt x="1675" y="53"/>
                    <a:pt x="1676" y="53"/>
                    <a:pt x="1676" y="52"/>
                  </a:cubicBezTo>
                  <a:close/>
                  <a:moveTo>
                    <a:pt x="1743" y="52"/>
                  </a:moveTo>
                  <a:cubicBezTo>
                    <a:pt x="1743" y="52"/>
                    <a:pt x="1743" y="53"/>
                    <a:pt x="1742" y="53"/>
                  </a:cubicBezTo>
                  <a:cubicBezTo>
                    <a:pt x="1743" y="53"/>
                    <a:pt x="1743" y="53"/>
                    <a:pt x="1743" y="52"/>
                  </a:cubicBezTo>
                  <a:close/>
                  <a:moveTo>
                    <a:pt x="571" y="53"/>
                  </a:moveTo>
                  <a:cubicBezTo>
                    <a:pt x="571" y="53"/>
                    <a:pt x="571" y="53"/>
                    <a:pt x="572" y="53"/>
                  </a:cubicBezTo>
                  <a:cubicBezTo>
                    <a:pt x="571" y="53"/>
                    <a:pt x="571" y="53"/>
                    <a:pt x="571" y="53"/>
                  </a:cubicBezTo>
                  <a:close/>
                  <a:moveTo>
                    <a:pt x="1376" y="53"/>
                  </a:moveTo>
                  <a:cubicBezTo>
                    <a:pt x="1377" y="53"/>
                    <a:pt x="1377" y="53"/>
                    <a:pt x="1377" y="53"/>
                  </a:cubicBezTo>
                  <a:cubicBezTo>
                    <a:pt x="1377" y="53"/>
                    <a:pt x="1376" y="53"/>
                    <a:pt x="1376" y="53"/>
                  </a:cubicBezTo>
                  <a:close/>
                  <a:moveTo>
                    <a:pt x="1390" y="53"/>
                  </a:moveTo>
                  <a:cubicBezTo>
                    <a:pt x="1390" y="53"/>
                    <a:pt x="1390" y="53"/>
                    <a:pt x="1390" y="53"/>
                  </a:cubicBezTo>
                  <a:cubicBezTo>
                    <a:pt x="1390" y="53"/>
                    <a:pt x="1390" y="53"/>
                    <a:pt x="1390" y="53"/>
                  </a:cubicBezTo>
                  <a:close/>
                  <a:moveTo>
                    <a:pt x="1574" y="53"/>
                  </a:moveTo>
                  <a:cubicBezTo>
                    <a:pt x="1574" y="53"/>
                    <a:pt x="1574" y="53"/>
                    <a:pt x="1574" y="53"/>
                  </a:cubicBezTo>
                  <a:cubicBezTo>
                    <a:pt x="1574" y="53"/>
                    <a:pt x="1574" y="53"/>
                    <a:pt x="1574" y="53"/>
                  </a:cubicBezTo>
                  <a:close/>
                  <a:moveTo>
                    <a:pt x="763" y="86"/>
                  </a:moveTo>
                  <a:cubicBezTo>
                    <a:pt x="763" y="86"/>
                    <a:pt x="763" y="87"/>
                    <a:pt x="763" y="87"/>
                  </a:cubicBezTo>
                  <a:cubicBezTo>
                    <a:pt x="763" y="86"/>
                    <a:pt x="763" y="86"/>
                    <a:pt x="763" y="86"/>
                  </a:cubicBezTo>
                  <a:close/>
                  <a:moveTo>
                    <a:pt x="1675" y="53"/>
                  </a:moveTo>
                  <a:cubicBezTo>
                    <a:pt x="1675" y="53"/>
                    <a:pt x="1675" y="53"/>
                    <a:pt x="1675" y="53"/>
                  </a:cubicBezTo>
                  <a:cubicBezTo>
                    <a:pt x="1675" y="53"/>
                    <a:pt x="1675" y="53"/>
                    <a:pt x="1675" y="53"/>
                  </a:cubicBezTo>
                  <a:close/>
                  <a:moveTo>
                    <a:pt x="960" y="87"/>
                  </a:moveTo>
                  <a:cubicBezTo>
                    <a:pt x="960" y="86"/>
                    <a:pt x="960" y="86"/>
                    <a:pt x="959" y="86"/>
                  </a:cubicBezTo>
                  <a:cubicBezTo>
                    <a:pt x="959" y="86"/>
                    <a:pt x="959" y="86"/>
                    <a:pt x="960" y="87"/>
                  </a:cubicBezTo>
                  <a:close/>
                  <a:moveTo>
                    <a:pt x="976" y="86"/>
                  </a:moveTo>
                  <a:cubicBezTo>
                    <a:pt x="976" y="86"/>
                    <a:pt x="976" y="87"/>
                    <a:pt x="976" y="87"/>
                  </a:cubicBezTo>
                  <a:cubicBezTo>
                    <a:pt x="976" y="86"/>
                    <a:pt x="976" y="86"/>
                    <a:pt x="976" y="86"/>
                  </a:cubicBezTo>
                  <a:close/>
                  <a:moveTo>
                    <a:pt x="1743" y="53"/>
                  </a:moveTo>
                  <a:cubicBezTo>
                    <a:pt x="1742" y="53"/>
                    <a:pt x="1742" y="53"/>
                    <a:pt x="1742" y="53"/>
                  </a:cubicBezTo>
                  <a:cubicBezTo>
                    <a:pt x="1742" y="53"/>
                    <a:pt x="1742" y="53"/>
                    <a:pt x="1743" y="53"/>
                  </a:cubicBezTo>
                  <a:close/>
                  <a:moveTo>
                    <a:pt x="1741" y="54"/>
                  </a:moveTo>
                  <a:cubicBezTo>
                    <a:pt x="1741" y="54"/>
                    <a:pt x="1741" y="54"/>
                    <a:pt x="1741" y="54"/>
                  </a:cubicBezTo>
                  <a:cubicBezTo>
                    <a:pt x="1741" y="54"/>
                    <a:pt x="1741" y="54"/>
                    <a:pt x="1741" y="54"/>
                  </a:cubicBezTo>
                  <a:close/>
                  <a:moveTo>
                    <a:pt x="1083" y="86"/>
                  </a:moveTo>
                  <a:cubicBezTo>
                    <a:pt x="1083" y="87"/>
                    <a:pt x="1083" y="87"/>
                    <a:pt x="1083" y="87"/>
                  </a:cubicBezTo>
                  <a:cubicBezTo>
                    <a:pt x="1083" y="87"/>
                    <a:pt x="1083" y="87"/>
                    <a:pt x="1083" y="87"/>
                  </a:cubicBezTo>
                  <a:cubicBezTo>
                    <a:pt x="1083" y="87"/>
                    <a:pt x="1083" y="87"/>
                    <a:pt x="1083" y="86"/>
                  </a:cubicBezTo>
                  <a:close/>
                  <a:moveTo>
                    <a:pt x="1375" y="54"/>
                  </a:moveTo>
                  <a:cubicBezTo>
                    <a:pt x="1376" y="54"/>
                    <a:pt x="1376" y="54"/>
                    <a:pt x="1376" y="54"/>
                  </a:cubicBezTo>
                  <a:cubicBezTo>
                    <a:pt x="1375" y="54"/>
                    <a:pt x="1375" y="54"/>
                    <a:pt x="1375" y="54"/>
                  </a:cubicBezTo>
                  <a:close/>
                  <a:moveTo>
                    <a:pt x="1375" y="55"/>
                  </a:moveTo>
                  <a:cubicBezTo>
                    <a:pt x="1375" y="55"/>
                    <a:pt x="1375" y="55"/>
                    <a:pt x="1375" y="55"/>
                  </a:cubicBezTo>
                  <a:cubicBezTo>
                    <a:pt x="1375" y="55"/>
                    <a:pt x="1375" y="55"/>
                    <a:pt x="1375" y="55"/>
                  </a:cubicBezTo>
                  <a:close/>
                  <a:moveTo>
                    <a:pt x="1559" y="55"/>
                  </a:moveTo>
                  <a:cubicBezTo>
                    <a:pt x="1559" y="55"/>
                    <a:pt x="1559" y="55"/>
                    <a:pt x="1559" y="55"/>
                  </a:cubicBezTo>
                  <a:cubicBezTo>
                    <a:pt x="1559" y="55"/>
                    <a:pt x="1559" y="55"/>
                    <a:pt x="1559" y="55"/>
                  </a:cubicBezTo>
                  <a:close/>
                  <a:moveTo>
                    <a:pt x="1573" y="54"/>
                  </a:moveTo>
                  <a:cubicBezTo>
                    <a:pt x="1573" y="54"/>
                    <a:pt x="1573" y="55"/>
                    <a:pt x="1573" y="55"/>
                  </a:cubicBezTo>
                  <a:cubicBezTo>
                    <a:pt x="1573" y="55"/>
                    <a:pt x="1573" y="55"/>
                    <a:pt x="1573" y="54"/>
                  </a:cubicBezTo>
                  <a:close/>
                  <a:moveTo>
                    <a:pt x="1727" y="55"/>
                  </a:moveTo>
                  <a:cubicBezTo>
                    <a:pt x="1727" y="55"/>
                    <a:pt x="1727" y="55"/>
                    <a:pt x="1727" y="55"/>
                  </a:cubicBezTo>
                  <a:cubicBezTo>
                    <a:pt x="1727" y="55"/>
                    <a:pt x="1727" y="55"/>
                    <a:pt x="1727" y="55"/>
                  </a:cubicBezTo>
                  <a:close/>
                  <a:moveTo>
                    <a:pt x="1741" y="54"/>
                  </a:moveTo>
                  <a:cubicBezTo>
                    <a:pt x="1741" y="54"/>
                    <a:pt x="1741" y="55"/>
                    <a:pt x="1741" y="55"/>
                  </a:cubicBezTo>
                  <a:cubicBezTo>
                    <a:pt x="1741" y="55"/>
                    <a:pt x="1741" y="55"/>
                    <a:pt x="1741" y="54"/>
                  </a:cubicBezTo>
                  <a:close/>
                  <a:moveTo>
                    <a:pt x="1558" y="55"/>
                  </a:moveTo>
                  <a:cubicBezTo>
                    <a:pt x="1559" y="55"/>
                    <a:pt x="1559" y="55"/>
                    <a:pt x="1559" y="55"/>
                  </a:cubicBezTo>
                  <a:cubicBezTo>
                    <a:pt x="1559" y="55"/>
                    <a:pt x="1558" y="55"/>
                    <a:pt x="1558" y="55"/>
                  </a:cubicBezTo>
                  <a:close/>
                  <a:moveTo>
                    <a:pt x="763" y="87"/>
                  </a:moveTo>
                  <a:cubicBezTo>
                    <a:pt x="763" y="87"/>
                    <a:pt x="763" y="87"/>
                    <a:pt x="764" y="87"/>
                  </a:cubicBezTo>
                  <a:cubicBezTo>
                    <a:pt x="764" y="87"/>
                    <a:pt x="763" y="87"/>
                    <a:pt x="763" y="87"/>
                  </a:cubicBezTo>
                  <a:close/>
                  <a:moveTo>
                    <a:pt x="800" y="87"/>
                  </a:moveTo>
                  <a:cubicBezTo>
                    <a:pt x="800" y="87"/>
                    <a:pt x="801" y="87"/>
                    <a:pt x="801" y="87"/>
                  </a:cubicBezTo>
                  <a:cubicBezTo>
                    <a:pt x="800" y="87"/>
                    <a:pt x="800" y="87"/>
                    <a:pt x="800" y="87"/>
                  </a:cubicBezTo>
                  <a:close/>
                  <a:moveTo>
                    <a:pt x="1573" y="55"/>
                  </a:moveTo>
                  <a:cubicBezTo>
                    <a:pt x="1572" y="55"/>
                    <a:pt x="1572" y="55"/>
                    <a:pt x="1572" y="55"/>
                  </a:cubicBezTo>
                  <a:cubicBezTo>
                    <a:pt x="1572" y="55"/>
                    <a:pt x="1573" y="55"/>
                    <a:pt x="1573" y="55"/>
                  </a:cubicBezTo>
                  <a:close/>
                  <a:moveTo>
                    <a:pt x="960" y="87"/>
                  </a:moveTo>
                  <a:cubicBezTo>
                    <a:pt x="960" y="87"/>
                    <a:pt x="960" y="87"/>
                    <a:pt x="960" y="87"/>
                  </a:cubicBezTo>
                  <a:cubicBezTo>
                    <a:pt x="960" y="87"/>
                    <a:pt x="960" y="87"/>
                    <a:pt x="960" y="87"/>
                  </a:cubicBezTo>
                  <a:close/>
                  <a:moveTo>
                    <a:pt x="976" y="87"/>
                  </a:moveTo>
                  <a:cubicBezTo>
                    <a:pt x="976" y="87"/>
                    <a:pt x="976" y="87"/>
                    <a:pt x="976" y="87"/>
                  </a:cubicBezTo>
                  <a:cubicBezTo>
                    <a:pt x="976" y="87"/>
                    <a:pt x="976" y="87"/>
                    <a:pt x="976" y="87"/>
                  </a:cubicBezTo>
                  <a:close/>
                  <a:moveTo>
                    <a:pt x="1673" y="55"/>
                  </a:moveTo>
                  <a:cubicBezTo>
                    <a:pt x="1672" y="55"/>
                    <a:pt x="1672" y="55"/>
                    <a:pt x="1672" y="55"/>
                  </a:cubicBezTo>
                  <a:cubicBezTo>
                    <a:pt x="1672" y="55"/>
                    <a:pt x="1672" y="55"/>
                    <a:pt x="1673" y="55"/>
                  </a:cubicBezTo>
                  <a:close/>
                  <a:moveTo>
                    <a:pt x="1083" y="87"/>
                  </a:moveTo>
                  <a:cubicBezTo>
                    <a:pt x="1083" y="87"/>
                    <a:pt x="1083" y="87"/>
                    <a:pt x="1083" y="87"/>
                  </a:cubicBezTo>
                  <a:cubicBezTo>
                    <a:pt x="1083" y="87"/>
                    <a:pt x="1083" y="87"/>
                    <a:pt x="1083" y="87"/>
                  </a:cubicBezTo>
                  <a:close/>
                  <a:moveTo>
                    <a:pt x="1727" y="55"/>
                  </a:moveTo>
                  <a:cubicBezTo>
                    <a:pt x="1727" y="55"/>
                    <a:pt x="1727" y="55"/>
                    <a:pt x="1727" y="55"/>
                  </a:cubicBezTo>
                  <a:cubicBezTo>
                    <a:pt x="1727" y="55"/>
                    <a:pt x="1727" y="55"/>
                    <a:pt x="1727" y="55"/>
                  </a:cubicBezTo>
                  <a:close/>
                  <a:moveTo>
                    <a:pt x="1741" y="55"/>
                  </a:moveTo>
                  <a:cubicBezTo>
                    <a:pt x="1741" y="55"/>
                    <a:pt x="1740" y="55"/>
                    <a:pt x="1740" y="55"/>
                  </a:cubicBezTo>
                  <a:cubicBezTo>
                    <a:pt x="1741" y="55"/>
                    <a:pt x="1741" y="55"/>
                    <a:pt x="1741" y="55"/>
                  </a:cubicBezTo>
                  <a:close/>
                  <a:moveTo>
                    <a:pt x="575" y="55"/>
                  </a:moveTo>
                  <a:cubicBezTo>
                    <a:pt x="575" y="55"/>
                    <a:pt x="575" y="56"/>
                    <a:pt x="575" y="56"/>
                  </a:cubicBezTo>
                  <a:cubicBezTo>
                    <a:pt x="575" y="55"/>
                    <a:pt x="575" y="55"/>
                    <a:pt x="575" y="55"/>
                  </a:cubicBezTo>
                  <a:close/>
                  <a:moveTo>
                    <a:pt x="1388" y="55"/>
                  </a:moveTo>
                  <a:cubicBezTo>
                    <a:pt x="1388" y="55"/>
                    <a:pt x="1388" y="55"/>
                    <a:pt x="1388" y="55"/>
                  </a:cubicBezTo>
                  <a:cubicBezTo>
                    <a:pt x="1388" y="55"/>
                    <a:pt x="1388" y="55"/>
                    <a:pt x="1388" y="55"/>
                  </a:cubicBezTo>
                  <a:close/>
                  <a:moveTo>
                    <a:pt x="1558" y="56"/>
                  </a:moveTo>
                  <a:cubicBezTo>
                    <a:pt x="1558" y="56"/>
                    <a:pt x="1558" y="55"/>
                    <a:pt x="1558" y="55"/>
                  </a:cubicBezTo>
                  <a:cubicBezTo>
                    <a:pt x="1558" y="55"/>
                    <a:pt x="1558" y="55"/>
                    <a:pt x="1558" y="56"/>
                  </a:cubicBezTo>
                  <a:close/>
                  <a:moveTo>
                    <a:pt x="1572" y="55"/>
                  </a:moveTo>
                  <a:cubicBezTo>
                    <a:pt x="1572" y="55"/>
                    <a:pt x="1572" y="55"/>
                    <a:pt x="1572" y="56"/>
                  </a:cubicBezTo>
                  <a:cubicBezTo>
                    <a:pt x="1572" y="55"/>
                    <a:pt x="1572" y="55"/>
                    <a:pt x="1572" y="55"/>
                  </a:cubicBezTo>
                  <a:close/>
                  <a:moveTo>
                    <a:pt x="1672" y="55"/>
                  </a:moveTo>
                  <a:cubicBezTo>
                    <a:pt x="1672" y="55"/>
                    <a:pt x="1672" y="55"/>
                    <a:pt x="1671" y="56"/>
                  </a:cubicBezTo>
                  <a:cubicBezTo>
                    <a:pt x="1672" y="56"/>
                    <a:pt x="1672" y="55"/>
                    <a:pt x="1672" y="55"/>
                  </a:cubicBezTo>
                  <a:close/>
                  <a:moveTo>
                    <a:pt x="1726" y="56"/>
                  </a:moveTo>
                  <a:cubicBezTo>
                    <a:pt x="1726" y="56"/>
                    <a:pt x="1726" y="55"/>
                    <a:pt x="1727" y="55"/>
                  </a:cubicBezTo>
                  <a:cubicBezTo>
                    <a:pt x="1726" y="55"/>
                    <a:pt x="1726" y="55"/>
                    <a:pt x="1726" y="56"/>
                  </a:cubicBezTo>
                  <a:close/>
                  <a:moveTo>
                    <a:pt x="764" y="87"/>
                  </a:moveTo>
                  <a:cubicBezTo>
                    <a:pt x="764" y="87"/>
                    <a:pt x="764" y="87"/>
                    <a:pt x="764" y="87"/>
                  </a:cubicBezTo>
                  <a:cubicBezTo>
                    <a:pt x="764" y="87"/>
                    <a:pt x="764" y="87"/>
                    <a:pt x="764" y="87"/>
                  </a:cubicBezTo>
                  <a:close/>
                  <a:moveTo>
                    <a:pt x="800" y="87"/>
                  </a:moveTo>
                  <a:cubicBezTo>
                    <a:pt x="800" y="87"/>
                    <a:pt x="800" y="87"/>
                    <a:pt x="800" y="87"/>
                  </a:cubicBezTo>
                  <a:cubicBezTo>
                    <a:pt x="800" y="87"/>
                    <a:pt x="800" y="87"/>
                    <a:pt x="800" y="87"/>
                  </a:cubicBezTo>
                  <a:close/>
                  <a:moveTo>
                    <a:pt x="1740" y="55"/>
                  </a:moveTo>
                  <a:cubicBezTo>
                    <a:pt x="1740" y="55"/>
                    <a:pt x="1740" y="55"/>
                    <a:pt x="1740" y="56"/>
                  </a:cubicBezTo>
                  <a:cubicBezTo>
                    <a:pt x="1740" y="55"/>
                    <a:pt x="1740" y="55"/>
                    <a:pt x="1740" y="55"/>
                  </a:cubicBezTo>
                  <a:close/>
                  <a:moveTo>
                    <a:pt x="1388" y="55"/>
                  </a:moveTo>
                  <a:cubicBezTo>
                    <a:pt x="1388" y="56"/>
                    <a:pt x="1387" y="56"/>
                    <a:pt x="1387" y="56"/>
                  </a:cubicBezTo>
                  <a:cubicBezTo>
                    <a:pt x="1388" y="56"/>
                    <a:pt x="1388" y="56"/>
                    <a:pt x="1388" y="55"/>
                  </a:cubicBezTo>
                  <a:close/>
                  <a:moveTo>
                    <a:pt x="1572" y="56"/>
                  </a:moveTo>
                  <a:cubicBezTo>
                    <a:pt x="1572" y="56"/>
                    <a:pt x="1572" y="56"/>
                    <a:pt x="1572" y="56"/>
                  </a:cubicBezTo>
                  <a:cubicBezTo>
                    <a:pt x="1572" y="56"/>
                    <a:pt x="1572" y="56"/>
                    <a:pt x="1572" y="56"/>
                  </a:cubicBezTo>
                  <a:close/>
                  <a:moveTo>
                    <a:pt x="1505" y="6"/>
                  </a:moveTo>
                  <a:cubicBezTo>
                    <a:pt x="1505" y="6"/>
                    <a:pt x="1505" y="6"/>
                    <a:pt x="1506" y="5"/>
                  </a:cubicBezTo>
                  <a:cubicBezTo>
                    <a:pt x="1505" y="6"/>
                    <a:pt x="1505" y="6"/>
                    <a:pt x="1505" y="6"/>
                  </a:cubicBezTo>
                  <a:close/>
                  <a:moveTo>
                    <a:pt x="1046" y="87"/>
                  </a:moveTo>
                  <a:cubicBezTo>
                    <a:pt x="1046" y="87"/>
                    <a:pt x="1046" y="87"/>
                    <a:pt x="1046" y="87"/>
                  </a:cubicBezTo>
                  <a:cubicBezTo>
                    <a:pt x="1046" y="87"/>
                    <a:pt x="1046" y="87"/>
                    <a:pt x="1046" y="87"/>
                  </a:cubicBezTo>
                  <a:close/>
                  <a:moveTo>
                    <a:pt x="1505" y="6"/>
                  </a:moveTo>
                  <a:cubicBezTo>
                    <a:pt x="1505" y="6"/>
                    <a:pt x="1505" y="6"/>
                    <a:pt x="1505" y="6"/>
                  </a:cubicBezTo>
                  <a:cubicBezTo>
                    <a:pt x="1505" y="6"/>
                    <a:pt x="1505" y="6"/>
                    <a:pt x="1505" y="6"/>
                  </a:cubicBezTo>
                  <a:close/>
                  <a:moveTo>
                    <a:pt x="1740" y="56"/>
                  </a:moveTo>
                  <a:cubicBezTo>
                    <a:pt x="1740" y="56"/>
                    <a:pt x="1740" y="56"/>
                    <a:pt x="1740" y="56"/>
                  </a:cubicBezTo>
                  <a:cubicBezTo>
                    <a:pt x="1740" y="56"/>
                    <a:pt x="1740" y="56"/>
                    <a:pt x="1740" y="56"/>
                  </a:cubicBezTo>
                  <a:close/>
                  <a:moveTo>
                    <a:pt x="1224" y="87"/>
                  </a:moveTo>
                  <a:cubicBezTo>
                    <a:pt x="1224" y="87"/>
                    <a:pt x="1224" y="87"/>
                    <a:pt x="1224" y="87"/>
                  </a:cubicBezTo>
                  <a:cubicBezTo>
                    <a:pt x="1224" y="87"/>
                    <a:pt x="1224" y="87"/>
                    <a:pt x="1224" y="87"/>
                  </a:cubicBezTo>
                  <a:close/>
                  <a:moveTo>
                    <a:pt x="1504" y="7"/>
                  </a:moveTo>
                  <a:cubicBezTo>
                    <a:pt x="1504" y="7"/>
                    <a:pt x="1504" y="7"/>
                    <a:pt x="1504" y="7"/>
                  </a:cubicBezTo>
                  <a:cubicBezTo>
                    <a:pt x="1504" y="7"/>
                    <a:pt x="1504" y="7"/>
                    <a:pt x="1504" y="7"/>
                  </a:cubicBezTo>
                  <a:close/>
                  <a:moveTo>
                    <a:pt x="1503" y="7"/>
                  </a:moveTo>
                  <a:cubicBezTo>
                    <a:pt x="1504" y="7"/>
                    <a:pt x="1504" y="7"/>
                    <a:pt x="1504" y="7"/>
                  </a:cubicBezTo>
                  <a:cubicBezTo>
                    <a:pt x="1504" y="7"/>
                    <a:pt x="1503" y="7"/>
                    <a:pt x="1503" y="7"/>
                  </a:cubicBezTo>
                  <a:close/>
                  <a:moveTo>
                    <a:pt x="1503" y="7"/>
                  </a:moveTo>
                  <a:cubicBezTo>
                    <a:pt x="1503" y="7"/>
                    <a:pt x="1503" y="7"/>
                    <a:pt x="1503" y="7"/>
                  </a:cubicBezTo>
                  <a:cubicBezTo>
                    <a:pt x="1503" y="7"/>
                    <a:pt x="1503" y="7"/>
                    <a:pt x="1503" y="7"/>
                  </a:cubicBezTo>
                  <a:close/>
                  <a:moveTo>
                    <a:pt x="1727" y="55"/>
                  </a:moveTo>
                  <a:cubicBezTo>
                    <a:pt x="1727" y="55"/>
                    <a:pt x="1728" y="54"/>
                    <a:pt x="1728" y="54"/>
                  </a:cubicBezTo>
                  <a:cubicBezTo>
                    <a:pt x="1727" y="54"/>
                    <a:pt x="1727" y="54"/>
                    <a:pt x="1727" y="55"/>
                  </a:cubicBezTo>
                  <a:close/>
                  <a:moveTo>
                    <a:pt x="1502" y="8"/>
                  </a:moveTo>
                  <a:cubicBezTo>
                    <a:pt x="1502" y="8"/>
                    <a:pt x="1502" y="8"/>
                    <a:pt x="1502" y="8"/>
                  </a:cubicBezTo>
                  <a:cubicBezTo>
                    <a:pt x="1502" y="8"/>
                    <a:pt x="1502" y="8"/>
                    <a:pt x="1502" y="8"/>
                  </a:cubicBezTo>
                  <a:close/>
                  <a:moveTo>
                    <a:pt x="1373" y="56"/>
                  </a:moveTo>
                  <a:cubicBezTo>
                    <a:pt x="1373" y="56"/>
                    <a:pt x="1373" y="56"/>
                    <a:pt x="1373" y="56"/>
                  </a:cubicBezTo>
                  <a:cubicBezTo>
                    <a:pt x="1373" y="56"/>
                    <a:pt x="1373" y="56"/>
                    <a:pt x="1373" y="56"/>
                  </a:cubicBezTo>
                  <a:close/>
                  <a:moveTo>
                    <a:pt x="1387" y="56"/>
                  </a:moveTo>
                  <a:cubicBezTo>
                    <a:pt x="1387" y="56"/>
                    <a:pt x="1387" y="56"/>
                    <a:pt x="1387" y="56"/>
                  </a:cubicBezTo>
                  <a:cubicBezTo>
                    <a:pt x="1387" y="56"/>
                    <a:pt x="1387" y="56"/>
                    <a:pt x="1387" y="56"/>
                  </a:cubicBezTo>
                  <a:close/>
                  <a:moveTo>
                    <a:pt x="977" y="87"/>
                  </a:moveTo>
                  <a:cubicBezTo>
                    <a:pt x="977" y="87"/>
                    <a:pt x="977" y="88"/>
                    <a:pt x="977" y="88"/>
                  </a:cubicBezTo>
                  <a:cubicBezTo>
                    <a:pt x="977" y="87"/>
                    <a:pt x="977" y="87"/>
                    <a:pt x="977" y="87"/>
                  </a:cubicBezTo>
                  <a:close/>
                  <a:moveTo>
                    <a:pt x="1572" y="56"/>
                  </a:moveTo>
                  <a:cubicBezTo>
                    <a:pt x="1571" y="56"/>
                    <a:pt x="1571" y="56"/>
                    <a:pt x="1571" y="56"/>
                  </a:cubicBezTo>
                  <a:cubicBezTo>
                    <a:pt x="1571" y="56"/>
                    <a:pt x="1571" y="56"/>
                    <a:pt x="1572" y="56"/>
                  </a:cubicBezTo>
                  <a:close/>
                  <a:moveTo>
                    <a:pt x="1033" y="88"/>
                  </a:moveTo>
                  <a:cubicBezTo>
                    <a:pt x="1033" y="87"/>
                    <a:pt x="1033" y="87"/>
                    <a:pt x="1033" y="87"/>
                  </a:cubicBezTo>
                  <a:cubicBezTo>
                    <a:pt x="1033" y="87"/>
                    <a:pt x="1033" y="87"/>
                    <a:pt x="1033" y="88"/>
                  </a:cubicBezTo>
                  <a:close/>
                  <a:moveTo>
                    <a:pt x="1046" y="87"/>
                  </a:moveTo>
                  <a:cubicBezTo>
                    <a:pt x="1046" y="87"/>
                    <a:pt x="1046" y="88"/>
                    <a:pt x="1046" y="88"/>
                  </a:cubicBezTo>
                  <a:cubicBezTo>
                    <a:pt x="1046" y="87"/>
                    <a:pt x="1046" y="87"/>
                    <a:pt x="1046" y="87"/>
                  </a:cubicBezTo>
                  <a:close/>
                  <a:moveTo>
                    <a:pt x="1082" y="88"/>
                  </a:moveTo>
                  <a:cubicBezTo>
                    <a:pt x="1082" y="88"/>
                    <a:pt x="1082" y="88"/>
                    <a:pt x="1082" y="87"/>
                  </a:cubicBezTo>
                  <a:cubicBezTo>
                    <a:pt x="1082" y="87"/>
                    <a:pt x="1082" y="87"/>
                    <a:pt x="1082" y="88"/>
                  </a:cubicBezTo>
                  <a:close/>
                  <a:moveTo>
                    <a:pt x="1384" y="9"/>
                  </a:moveTo>
                  <a:cubicBezTo>
                    <a:pt x="1384" y="9"/>
                    <a:pt x="1384" y="9"/>
                    <a:pt x="1385" y="9"/>
                  </a:cubicBezTo>
                  <a:cubicBezTo>
                    <a:pt x="1385" y="9"/>
                    <a:pt x="1384" y="9"/>
                    <a:pt x="1384" y="9"/>
                  </a:cubicBezTo>
                  <a:close/>
                  <a:moveTo>
                    <a:pt x="1740" y="56"/>
                  </a:moveTo>
                  <a:cubicBezTo>
                    <a:pt x="1740" y="56"/>
                    <a:pt x="1739" y="56"/>
                    <a:pt x="1739" y="56"/>
                  </a:cubicBezTo>
                  <a:cubicBezTo>
                    <a:pt x="1739" y="56"/>
                    <a:pt x="1740" y="56"/>
                    <a:pt x="1740" y="56"/>
                  </a:cubicBezTo>
                  <a:close/>
                  <a:moveTo>
                    <a:pt x="1224" y="87"/>
                  </a:moveTo>
                  <a:cubicBezTo>
                    <a:pt x="1224" y="87"/>
                    <a:pt x="1224" y="88"/>
                    <a:pt x="1224" y="88"/>
                  </a:cubicBezTo>
                  <a:cubicBezTo>
                    <a:pt x="1224" y="87"/>
                    <a:pt x="1224" y="87"/>
                    <a:pt x="1224" y="87"/>
                  </a:cubicBezTo>
                  <a:close/>
                  <a:moveTo>
                    <a:pt x="1259" y="88"/>
                  </a:moveTo>
                  <a:cubicBezTo>
                    <a:pt x="1260" y="88"/>
                    <a:pt x="1260" y="87"/>
                    <a:pt x="1260" y="87"/>
                  </a:cubicBezTo>
                  <a:cubicBezTo>
                    <a:pt x="1260" y="87"/>
                    <a:pt x="1260" y="87"/>
                    <a:pt x="1259" y="88"/>
                  </a:cubicBezTo>
                  <a:close/>
                  <a:moveTo>
                    <a:pt x="576" y="56"/>
                  </a:moveTo>
                  <a:cubicBezTo>
                    <a:pt x="576" y="57"/>
                    <a:pt x="577" y="57"/>
                    <a:pt x="577" y="57"/>
                  </a:cubicBezTo>
                  <a:cubicBezTo>
                    <a:pt x="577" y="56"/>
                    <a:pt x="576" y="56"/>
                    <a:pt x="576" y="56"/>
                  </a:cubicBezTo>
                  <a:close/>
                  <a:moveTo>
                    <a:pt x="1501" y="9"/>
                  </a:moveTo>
                  <a:cubicBezTo>
                    <a:pt x="1501" y="9"/>
                    <a:pt x="1501" y="9"/>
                    <a:pt x="1501" y="9"/>
                  </a:cubicBezTo>
                  <a:cubicBezTo>
                    <a:pt x="1501" y="9"/>
                    <a:pt x="1501" y="9"/>
                    <a:pt x="1501" y="9"/>
                  </a:cubicBezTo>
                  <a:close/>
                  <a:moveTo>
                    <a:pt x="671" y="56"/>
                  </a:moveTo>
                  <a:cubicBezTo>
                    <a:pt x="671" y="56"/>
                    <a:pt x="671" y="57"/>
                    <a:pt x="671" y="57"/>
                  </a:cubicBezTo>
                  <a:cubicBezTo>
                    <a:pt x="671" y="57"/>
                    <a:pt x="671" y="56"/>
                    <a:pt x="671" y="56"/>
                  </a:cubicBezTo>
                  <a:close/>
                  <a:moveTo>
                    <a:pt x="1455" y="9"/>
                  </a:moveTo>
                  <a:cubicBezTo>
                    <a:pt x="1455" y="9"/>
                    <a:pt x="1455" y="9"/>
                    <a:pt x="1455" y="9"/>
                  </a:cubicBezTo>
                  <a:cubicBezTo>
                    <a:pt x="1455" y="9"/>
                    <a:pt x="1455" y="9"/>
                    <a:pt x="1455" y="9"/>
                  </a:cubicBezTo>
                  <a:close/>
                  <a:moveTo>
                    <a:pt x="1501" y="9"/>
                  </a:moveTo>
                  <a:cubicBezTo>
                    <a:pt x="1501" y="9"/>
                    <a:pt x="1501" y="9"/>
                    <a:pt x="1501" y="9"/>
                  </a:cubicBezTo>
                  <a:cubicBezTo>
                    <a:pt x="1501" y="9"/>
                    <a:pt x="1501" y="9"/>
                    <a:pt x="1501" y="9"/>
                  </a:cubicBezTo>
                  <a:close/>
                  <a:moveTo>
                    <a:pt x="1426" y="10"/>
                  </a:moveTo>
                  <a:cubicBezTo>
                    <a:pt x="1427" y="10"/>
                    <a:pt x="1427" y="10"/>
                    <a:pt x="1427" y="9"/>
                  </a:cubicBezTo>
                  <a:cubicBezTo>
                    <a:pt x="1427" y="9"/>
                    <a:pt x="1427" y="9"/>
                    <a:pt x="1426" y="10"/>
                  </a:cubicBezTo>
                  <a:close/>
                  <a:moveTo>
                    <a:pt x="1570" y="9"/>
                  </a:moveTo>
                  <a:cubicBezTo>
                    <a:pt x="1570" y="10"/>
                    <a:pt x="1570" y="10"/>
                    <a:pt x="1570" y="10"/>
                  </a:cubicBezTo>
                  <a:cubicBezTo>
                    <a:pt x="1570" y="9"/>
                    <a:pt x="1570" y="9"/>
                    <a:pt x="1570" y="9"/>
                  </a:cubicBezTo>
                  <a:close/>
                  <a:moveTo>
                    <a:pt x="1738" y="9"/>
                  </a:moveTo>
                  <a:cubicBezTo>
                    <a:pt x="1738" y="10"/>
                    <a:pt x="1738" y="10"/>
                    <a:pt x="1738" y="10"/>
                  </a:cubicBezTo>
                  <a:cubicBezTo>
                    <a:pt x="1738" y="9"/>
                    <a:pt x="1738" y="9"/>
                    <a:pt x="1738" y="9"/>
                  </a:cubicBezTo>
                  <a:close/>
                  <a:moveTo>
                    <a:pt x="1373" y="57"/>
                  </a:moveTo>
                  <a:cubicBezTo>
                    <a:pt x="1373" y="57"/>
                    <a:pt x="1373" y="56"/>
                    <a:pt x="1373" y="56"/>
                  </a:cubicBezTo>
                  <a:cubicBezTo>
                    <a:pt x="1373" y="56"/>
                    <a:pt x="1373" y="57"/>
                    <a:pt x="1373" y="57"/>
                  </a:cubicBezTo>
                  <a:close/>
                  <a:moveTo>
                    <a:pt x="1387" y="56"/>
                  </a:moveTo>
                  <a:cubicBezTo>
                    <a:pt x="1387" y="56"/>
                    <a:pt x="1387" y="56"/>
                    <a:pt x="1387" y="57"/>
                  </a:cubicBezTo>
                  <a:cubicBezTo>
                    <a:pt x="1387" y="57"/>
                    <a:pt x="1387" y="56"/>
                    <a:pt x="1387" y="56"/>
                  </a:cubicBezTo>
                  <a:close/>
                  <a:moveTo>
                    <a:pt x="1557" y="57"/>
                  </a:moveTo>
                  <a:cubicBezTo>
                    <a:pt x="1557" y="57"/>
                    <a:pt x="1557" y="57"/>
                    <a:pt x="1557" y="56"/>
                  </a:cubicBezTo>
                  <a:cubicBezTo>
                    <a:pt x="1557" y="56"/>
                    <a:pt x="1557" y="56"/>
                    <a:pt x="1557" y="57"/>
                  </a:cubicBezTo>
                  <a:close/>
                  <a:moveTo>
                    <a:pt x="751" y="88"/>
                  </a:moveTo>
                  <a:cubicBezTo>
                    <a:pt x="751" y="88"/>
                    <a:pt x="751" y="88"/>
                    <a:pt x="751" y="87"/>
                  </a:cubicBezTo>
                  <a:cubicBezTo>
                    <a:pt x="751" y="88"/>
                    <a:pt x="751" y="88"/>
                    <a:pt x="751" y="88"/>
                  </a:cubicBezTo>
                  <a:close/>
                  <a:moveTo>
                    <a:pt x="799" y="88"/>
                  </a:moveTo>
                  <a:cubicBezTo>
                    <a:pt x="799" y="88"/>
                    <a:pt x="799" y="88"/>
                    <a:pt x="799" y="88"/>
                  </a:cubicBezTo>
                  <a:cubicBezTo>
                    <a:pt x="799" y="88"/>
                    <a:pt x="799" y="88"/>
                    <a:pt x="799" y="88"/>
                  </a:cubicBezTo>
                  <a:close/>
                  <a:moveTo>
                    <a:pt x="961" y="88"/>
                  </a:moveTo>
                  <a:cubicBezTo>
                    <a:pt x="961" y="88"/>
                    <a:pt x="961" y="88"/>
                    <a:pt x="960" y="87"/>
                  </a:cubicBezTo>
                  <a:cubicBezTo>
                    <a:pt x="960" y="88"/>
                    <a:pt x="961" y="88"/>
                    <a:pt x="961" y="88"/>
                  </a:cubicBezTo>
                  <a:close/>
                  <a:moveTo>
                    <a:pt x="1571" y="56"/>
                  </a:moveTo>
                  <a:cubicBezTo>
                    <a:pt x="1571" y="56"/>
                    <a:pt x="1571" y="56"/>
                    <a:pt x="1571" y="57"/>
                  </a:cubicBezTo>
                  <a:cubicBezTo>
                    <a:pt x="1571" y="56"/>
                    <a:pt x="1571" y="56"/>
                    <a:pt x="1571" y="56"/>
                  </a:cubicBezTo>
                  <a:close/>
                  <a:moveTo>
                    <a:pt x="549" y="10"/>
                  </a:moveTo>
                  <a:cubicBezTo>
                    <a:pt x="549" y="10"/>
                    <a:pt x="550" y="10"/>
                    <a:pt x="550" y="10"/>
                  </a:cubicBezTo>
                  <a:cubicBezTo>
                    <a:pt x="549" y="10"/>
                    <a:pt x="549" y="10"/>
                    <a:pt x="549" y="10"/>
                  </a:cubicBezTo>
                  <a:close/>
                  <a:moveTo>
                    <a:pt x="1046" y="88"/>
                  </a:moveTo>
                  <a:cubicBezTo>
                    <a:pt x="1046" y="88"/>
                    <a:pt x="1046" y="88"/>
                    <a:pt x="1047" y="88"/>
                  </a:cubicBezTo>
                  <a:cubicBezTo>
                    <a:pt x="1047" y="88"/>
                    <a:pt x="1046" y="88"/>
                    <a:pt x="1046" y="88"/>
                  </a:cubicBezTo>
                  <a:close/>
                  <a:moveTo>
                    <a:pt x="1725" y="57"/>
                  </a:moveTo>
                  <a:cubicBezTo>
                    <a:pt x="1725" y="57"/>
                    <a:pt x="1725" y="57"/>
                    <a:pt x="1725" y="56"/>
                  </a:cubicBezTo>
                  <a:cubicBezTo>
                    <a:pt x="1725" y="56"/>
                    <a:pt x="1725" y="56"/>
                    <a:pt x="1725" y="57"/>
                  </a:cubicBezTo>
                  <a:close/>
                  <a:moveTo>
                    <a:pt x="1224" y="88"/>
                  </a:moveTo>
                  <a:cubicBezTo>
                    <a:pt x="1224" y="88"/>
                    <a:pt x="1224" y="88"/>
                    <a:pt x="1225" y="88"/>
                  </a:cubicBezTo>
                  <a:cubicBezTo>
                    <a:pt x="1224" y="88"/>
                    <a:pt x="1224" y="88"/>
                    <a:pt x="1224" y="88"/>
                  </a:cubicBezTo>
                  <a:close/>
                  <a:moveTo>
                    <a:pt x="1739" y="56"/>
                  </a:moveTo>
                  <a:cubicBezTo>
                    <a:pt x="1739" y="56"/>
                    <a:pt x="1739" y="56"/>
                    <a:pt x="1739" y="57"/>
                  </a:cubicBezTo>
                  <a:cubicBezTo>
                    <a:pt x="1739" y="56"/>
                    <a:pt x="1739" y="56"/>
                    <a:pt x="1739" y="56"/>
                  </a:cubicBezTo>
                  <a:close/>
                  <a:moveTo>
                    <a:pt x="1500" y="10"/>
                  </a:moveTo>
                  <a:cubicBezTo>
                    <a:pt x="1500" y="10"/>
                    <a:pt x="1500" y="10"/>
                    <a:pt x="1500" y="10"/>
                  </a:cubicBezTo>
                  <a:cubicBezTo>
                    <a:pt x="1500" y="10"/>
                    <a:pt x="1500" y="10"/>
                    <a:pt x="1500" y="10"/>
                  </a:cubicBezTo>
                  <a:close/>
                  <a:moveTo>
                    <a:pt x="659" y="88"/>
                  </a:moveTo>
                  <a:cubicBezTo>
                    <a:pt x="659" y="88"/>
                    <a:pt x="659" y="88"/>
                    <a:pt x="660" y="88"/>
                  </a:cubicBezTo>
                  <a:cubicBezTo>
                    <a:pt x="660" y="88"/>
                    <a:pt x="659" y="88"/>
                    <a:pt x="659" y="88"/>
                  </a:cubicBezTo>
                  <a:close/>
                  <a:moveTo>
                    <a:pt x="1537" y="10"/>
                  </a:moveTo>
                  <a:cubicBezTo>
                    <a:pt x="1537" y="10"/>
                    <a:pt x="1538" y="10"/>
                    <a:pt x="1538" y="10"/>
                  </a:cubicBezTo>
                  <a:cubicBezTo>
                    <a:pt x="1537" y="10"/>
                    <a:pt x="1537" y="10"/>
                    <a:pt x="1537" y="10"/>
                  </a:cubicBezTo>
                  <a:close/>
                  <a:moveTo>
                    <a:pt x="1705" y="10"/>
                  </a:moveTo>
                  <a:cubicBezTo>
                    <a:pt x="1705" y="10"/>
                    <a:pt x="1706" y="10"/>
                    <a:pt x="1706" y="10"/>
                  </a:cubicBezTo>
                  <a:cubicBezTo>
                    <a:pt x="1706" y="10"/>
                    <a:pt x="1705" y="10"/>
                    <a:pt x="1705" y="10"/>
                  </a:cubicBezTo>
                  <a:close/>
                  <a:moveTo>
                    <a:pt x="549" y="10"/>
                  </a:moveTo>
                  <a:cubicBezTo>
                    <a:pt x="549" y="10"/>
                    <a:pt x="549" y="10"/>
                    <a:pt x="549" y="10"/>
                  </a:cubicBezTo>
                  <a:cubicBezTo>
                    <a:pt x="549" y="10"/>
                    <a:pt x="549" y="10"/>
                    <a:pt x="549" y="10"/>
                  </a:cubicBezTo>
                  <a:close/>
                  <a:moveTo>
                    <a:pt x="961" y="88"/>
                  </a:moveTo>
                  <a:cubicBezTo>
                    <a:pt x="961" y="88"/>
                    <a:pt x="961" y="88"/>
                    <a:pt x="961" y="88"/>
                  </a:cubicBezTo>
                  <a:cubicBezTo>
                    <a:pt x="961" y="88"/>
                    <a:pt x="961" y="88"/>
                    <a:pt x="961" y="88"/>
                  </a:cubicBezTo>
                  <a:close/>
                  <a:moveTo>
                    <a:pt x="978" y="88"/>
                  </a:moveTo>
                  <a:cubicBezTo>
                    <a:pt x="978" y="88"/>
                    <a:pt x="978" y="88"/>
                    <a:pt x="978" y="88"/>
                  </a:cubicBezTo>
                  <a:cubicBezTo>
                    <a:pt x="978" y="88"/>
                    <a:pt x="978" y="88"/>
                    <a:pt x="978" y="88"/>
                  </a:cubicBezTo>
                  <a:close/>
                  <a:moveTo>
                    <a:pt x="1018" y="88"/>
                  </a:moveTo>
                  <a:cubicBezTo>
                    <a:pt x="1018" y="88"/>
                    <a:pt x="1019" y="88"/>
                    <a:pt x="1019" y="88"/>
                  </a:cubicBezTo>
                  <a:cubicBezTo>
                    <a:pt x="1018" y="88"/>
                    <a:pt x="1018" y="88"/>
                    <a:pt x="1018" y="88"/>
                  </a:cubicBezTo>
                  <a:close/>
                  <a:moveTo>
                    <a:pt x="1033" y="88"/>
                  </a:moveTo>
                  <a:cubicBezTo>
                    <a:pt x="1033" y="88"/>
                    <a:pt x="1033" y="88"/>
                    <a:pt x="1033" y="88"/>
                  </a:cubicBezTo>
                  <a:cubicBezTo>
                    <a:pt x="1033" y="88"/>
                    <a:pt x="1033" y="88"/>
                    <a:pt x="1033" y="88"/>
                  </a:cubicBezTo>
                  <a:close/>
                  <a:moveTo>
                    <a:pt x="1047" y="88"/>
                  </a:moveTo>
                  <a:cubicBezTo>
                    <a:pt x="1047" y="88"/>
                    <a:pt x="1047" y="88"/>
                    <a:pt x="1047" y="88"/>
                  </a:cubicBezTo>
                  <a:cubicBezTo>
                    <a:pt x="1047" y="88"/>
                    <a:pt x="1047" y="88"/>
                    <a:pt x="1047" y="88"/>
                  </a:cubicBezTo>
                  <a:close/>
                  <a:moveTo>
                    <a:pt x="1080" y="88"/>
                  </a:moveTo>
                  <a:cubicBezTo>
                    <a:pt x="1081" y="88"/>
                    <a:pt x="1081" y="88"/>
                    <a:pt x="1081" y="88"/>
                  </a:cubicBezTo>
                  <a:cubicBezTo>
                    <a:pt x="1081" y="88"/>
                    <a:pt x="1081" y="88"/>
                    <a:pt x="1080" y="88"/>
                  </a:cubicBezTo>
                  <a:close/>
                  <a:moveTo>
                    <a:pt x="1352" y="10"/>
                  </a:moveTo>
                  <a:cubicBezTo>
                    <a:pt x="1353" y="10"/>
                    <a:pt x="1353" y="10"/>
                    <a:pt x="1353" y="10"/>
                  </a:cubicBezTo>
                  <a:cubicBezTo>
                    <a:pt x="1353" y="10"/>
                    <a:pt x="1352" y="10"/>
                    <a:pt x="1352" y="10"/>
                  </a:cubicBezTo>
                  <a:close/>
                  <a:moveTo>
                    <a:pt x="1224" y="88"/>
                  </a:moveTo>
                  <a:cubicBezTo>
                    <a:pt x="1225" y="88"/>
                    <a:pt x="1225" y="88"/>
                    <a:pt x="1225" y="88"/>
                  </a:cubicBezTo>
                  <a:cubicBezTo>
                    <a:pt x="1225" y="88"/>
                    <a:pt x="1225" y="88"/>
                    <a:pt x="1224" y="88"/>
                  </a:cubicBezTo>
                  <a:close/>
                  <a:moveTo>
                    <a:pt x="1258" y="88"/>
                  </a:moveTo>
                  <a:cubicBezTo>
                    <a:pt x="1259" y="88"/>
                    <a:pt x="1259" y="88"/>
                    <a:pt x="1259" y="88"/>
                  </a:cubicBezTo>
                  <a:cubicBezTo>
                    <a:pt x="1259" y="88"/>
                    <a:pt x="1258" y="88"/>
                    <a:pt x="1258" y="88"/>
                  </a:cubicBezTo>
                  <a:close/>
                  <a:moveTo>
                    <a:pt x="1387" y="10"/>
                  </a:moveTo>
                  <a:cubicBezTo>
                    <a:pt x="1387" y="10"/>
                    <a:pt x="1387" y="10"/>
                    <a:pt x="1387" y="10"/>
                  </a:cubicBezTo>
                  <a:cubicBezTo>
                    <a:pt x="1387" y="10"/>
                    <a:pt x="1387" y="10"/>
                    <a:pt x="1387" y="10"/>
                  </a:cubicBezTo>
                  <a:close/>
                  <a:moveTo>
                    <a:pt x="1739" y="10"/>
                  </a:moveTo>
                  <a:cubicBezTo>
                    <a:pt x="1739" y="10"/>
                    <a:pt x="1739" y="10"/>
                    <a:pt x="1739" y="10"/>
                  </a:cubicBezTo>
                  <a:cubicBezTo>
                    <a:pt x="1739" y="10"/>
                    <a:pt x="1739" y="10"/>
                    <a:pt x="1739" y="10"/>
                  </a:cubicBezTo>
                  <a:close/>
                  <a:moveTo>
                    <a:pt x="1425" y="11"/>
                  </a:moveTo>
                  <a:cubicBezTo>
                    <a:pt x="1425" y="11"/>
                    <a:pt x="1425" y="11"/>
                    <a:pt x="1425" y="10"/>
                  </a:cubicBezTo>
                  <a:cubicBezTo>
                    <a:pt x="1425" y="10"/>
                    <a:pt x="1425" y="11"/>
                    <a:pt x="1425" y="11"/>
                  </a:cubicBezTo>
                  <a:close/>
                  <a:moveTo>
                    <a:pt x="1387" y="57"/>
                  </a:moveTo>
                  <a:cubicBezTo>
                    <a:pt x="1387" y="57"/>
                    <a:pt x="1386" y="57"/>
                    <a:pt x="1386" y="57"/>
                  </a:cubicBezTo>
                  <a:cubicBezTo>
                    <a:pt x="1387" y="57"/>
                    <a:pt x="1387" y="57"/>
                    <a:pt x="1387" y="57"/>
                  </a:cubicBezTo>
                  <a:close/>
                  <a:moveTo>
                    <a:pt x="1682" y="88"/>
                  </a:moveTo>
                  <a:cubicBezTo>
                    <a:pt x="1682" y="88"/>
                    <a:pt x="1682" y="88"/>
                    <a:pt x="1682" y="88"/>
                  </a:cubicBezTo>
                  <a:cubicBezTo>
                    <a:pt x="1682" y="88"/>
                    <a:pt x="1682" y="88"/>
                    <a:pt x="1682" y="88"/>
                  </a:cubicBezTo>
                  <a:close/>
                  <a:moveTo>
                    <a:pt x="1556" y="57"/>
                  </a:moveTo>
                  <a:cubicBezTo>
                    <a:pt x="1557" y="57"/>
                    <a:pt x="1557" y="57"/>
                    <a:pt x="1557" y="57"/>
                  </a:cubicBezTo>
                  <a:cubicBezTo>
                    <a:pt x="1557" y="57"/>
                    <a:pt x="1556" y="57"/>
                    <a:pt x="1556" y="57"/>
                  </a:cubicBezTo>
                  <a:close/>
                  <a:moveTo>
                    <a:pt x="1571" y="57"/>
                  </a:moveTo>
                  <a:cubicBezTo>
                    <a:pt x="1571" y="57"/>
                    <a:pt x="1571" y="57"/>
                    <a:pt x="1571" y="57"/>
                  </a:cubicBezTo>
                  <a:cubicBezTo>
                    <a:pt x="1571" y="57"/>
                    <a:pt x="1571" y="57"/>
                    <a:pt x="1571" y="57"/>
                  </a:cubicBezTo>
                  <a:close/>
                  <a:moveTo>
                    <a:pt x="1457" y="10"/>
                  </a:moveTo>
                  <a:cubicBezTo>
                    <a:pt x="1457" y="11"/>
                    <a:pt x="1457" y="11"/>
                    <a:pt x="1457" y="11"/>
                  </a:cubicBezTo>
                  <a:cubicBezTo>
                    <a:pt x="1457" y="11"/>
                    <a:pt x="1457" y="10"/>
                    <a:pt x="1457" y="10"/>
                  </a:cubicBezTo>
                  <a:close/>
                  <a:moveTo>
                    <a:pt x="1724" y="57"/>
                  </a:moveTo>
                  <a:cubicBezTo>
                    <a:pt x="1725" y="57"/>
                    <a:pt x="1725" y="57"/>
                    <a:pt x="1725" y="57"/>
                  </a:cubicBezTo>
                  <a:cubicBezTo>
                    <a:pt x="1725" y="57"/>
                    <a:pt x="1725" y="57"/>
                    <a:pt x="1724" y="57"/>
                  </a:cubicBezTo>
                  <a:close/>
                  <a:moveTo>
                    <a:pt x="751" y="89"/>
                  </a:moveTo>
                  <a:cubicBezTo>
                    <a:pt x="752" y="88"/>
                    <a:pt x="751" y="88"/>
                    <a:pt x="751" y="88"/>
                  </a:cubicBezTo>
                  <a:cubicBezTo>
                    <a:pt x="751" y="88"/>
                    <a:pt x="751" y="89"/>
                    <a:pt x="751" y="89"/>
                  </a:cubicBezTo>
                  <a:close/>
                  <a:moveTo>
                    <a:pt x="798" y="89"/>
                  </a:moveTo>
                  <a:cubicBezTo>
                    <a:pt x="798" y="89"/>
                    <a:pt x="798" y="89"/>
                    <a:pt x="798" y="88"/>
                  </a:cubicBezTo>
                  <a:cubicBezTo>
                    <a:pt x="798" y="88"/>
                    <a:pt x="798" y="88"/>
                    <a:pt x="798" y="89"/>
                  </a:cubicBezTo>
                  <a:close/>
                  <a:moveTo>
                    <a:pt x="1739" y="57"/>
                  </a:moveTo>
                  <a:cubicBezTo>
                    <a:pt x="1739" y="57"/>
                    <a:pt x="1739" y="57"/>
                    <a:pt x="1739" y="57"/>
                  </a:cubicBezTo>
                  <a:cubicBezTo>
                    <a:pt x="1739" y="57"/>
                    <a:pt x="1739" y="57"/>
                    <a:pt x="1739" y="57"/>
                  </a:cubicBezTo>
                  <a:close/>
                  <a:moveTo>
                    <a:pt x="979" y="88"/>
                  </a:moveTo>
                  <a:cubicBezTo>
                    <a:pt x="979" y="89"/>
                    <a:pt x="979" y="89"/>
                    <a:pt x="979" y="89"/>
                  </a:cubicBezTo>
                  <a:cubicBezTo>
                    <a:pt x="979" y="88"/>
                    <a:pt x="979" y="88"/>
                    <a:pt x="979" y="88"/>
                  </a:cubicBezTo>
                  <a:close/>
                  <a:moveTo>
                    <a:pt x="1017" y="89"/>
                  </a:moveTo>
                  <a:cubicBezTo>
                    <a:pt x="1018" y="89"/>
                    <a:pt x="1018" y="89"/>
                    <a:pt x="1018" y="88"/>
                  </a:cubicBezTo>
                  <a:cubicBezTo>
                    <a:pt x="1018" y="88"/>
                    <a:pt x="1018" y="88"/>
                    <a:pt x="1017" y="89"/>
                  </a:cubicBezTo>
                  <a:close/>
                  <a:moveTo>
                    <a:pt x="1047" y="88"/>
                  </a:moveTo>
                  <a:cubicBezTo>
                    <a:pt x="1047" y="89"/>
                    <a:pt x="1047" y="89"/>
                    <a:pt x="1047" y="89"/>
                  </a:cubicBezTo>
                  <a:cubicBezTo>
                    <a:pt x="1047" y="89"/>
                    <a:pt x="1047" y="88"/>
                    <a:pt x="1047" y="88"/>
                  </a:cubicBezTo>
                  <a:close/>
                  <a:moveTo>
                    <a:pt x="577" y="57"/>
                  </a:moveTo>
                  <a:cubicBezTo>
                    <a:pt x="577" y="57"/>
                    <a:pt x="578" y="57"/>
                    <a:pt x="578" y="57"/>
                  </a:cubicBezTo>
                  <a:cubicBezTo>
                    <a:pt x="578" y="57"/>
                    <a:pt x="578" y="57"/>
                    <a:pt x="577" y="57"/>
                  </a:cubicBezTo>
                  <a:close/>
                  <a:moveTo>
                    <a:pt x="548" y="11"/>
                  </a:moveTo>
                  <a:cubicBezTo>
                    <a:pt x="548" y="11"/>
                    <a:pt x="548" y="11"/>
                    <a:pt x="548" y="11"/>
                  </a:cubicBezTo>
                  <a:cubicBezTo>
                    <a:pt x="548" y="11"/>
                    <a:pt x="548" y="11"/>
                    <a:pt x="548" y="11"/>
                  </a:cubicBezTo>
                  <a:close/>
                  <a:moveTo>
                    <a:pt x="1225" y="88"/>
                  </a:moveTo>
                  <a:cubicBezTo>
                    <a:pt x="1225" y="89"/>
                    <a:pt x="1225" y="89"/>
                    <a:pt x="1225" y="89"/>
                  </a:cubicBezTo>
                  <a:cubicBezTo>
                    <a:pt x="1225" y="88"/>
                    <a:pt x="1225" y="88"/>
                    <a:pt x="1225" y="88"/>
                  </a:cubicBezTo>
                  <a:close/>
                  <a:moveTo>
                    <a:pt x="1388" y="11"/>
                  </a:moveTo>
                  <a:cubicBezTo>
                    <a:pt x="1388" y="11"/>
                    <a:pt x="1388" y="11"/>
                    <a:pt x="1388" y="11"/>
                  </a:cubicBezTo>
                  <a:cubicBezTo>
                    <a:pt x="1388" y="11"/>
                    <a:pt x="1388" y="11"/>
                    <a:pt x="1388" y="11"/>
                  </a:cubicBezTo>
                  <a:close/>
                  <a:moveTo>
                    <a:pt x="1386" y="57"/>
                  </a:moveTo>
                  <a:cubicBezTo>
                    <a:pt x="1386" y="57"/>
                    <a:pt x="1386" y="57"/>
                    <a:pt x="1386" y="57"/>
                  </a:cubicBezTo>
                  <a:cubicBezTo>
                    <a:pt x="1386" y="57"/>
                    <a:pt x="1386" y="57"/>
                    <a:pt x="1386" y="57"/>
                  </a:cubicBezTo>
                  <a:close/>
                  <a:moveTo>
                    <a:pt x="1556" y="57"/>
                  </a:moveTo>
                  <a:cubicBezTo>
                    <a:pt x="1556" y="57"/>
                    <a:pt x="1556" y="57"/>
                    <a:pt x="1556" y="57"/>
                  </a:cubicBezTo>
                  <a:cubicBezTo>
                    <a:pt x="1556" y="57"/>
                    <a:pt x="1556" y="57"/>
                    <a:pt x="1556" y="57"/>
                  </a:cubicBezTo>
                  <a:close/>
                  <a:moveTo>
                    <a:pt x="1571" y="57"/>
                  </a:moveTo>
                  <a:cubicBezTo>
                    <a:pt x="1570" y="57"/>
                    <a:pt x="1570" y="57"/>
                    <a:pt x="1570" y="57"/>
                  </a:cubicBezTo>
                  <a:cubicBezTo>
                    <a:pt x="1570" y="57"/>
                    <a:pt x="1570" y="57"/>
                    <a:pt x="1571" y="57"/>
                  </a:cubicBezTo>
                  <a:close/>
                  <a:moveTo>
                    <a:pt x="1424" y="11"/>
                  </a:moveTo>
                  <a:cubicBezTo>
                    <a:pt x="1425" y="11"/>
                    <a:pt x="1425" y="11"/>
                    <a:pt x="1425" y="11"/>
                  </a:cubicBezTo>
                  <a:cubicBezTo>
                    <a:pt x="1425" y="11"/>
                    <a:pt x="1424" y="11"/>
                    <a:pt x="1424" y="11"/>
                  </a:cubicBezTo>
                  <a:close/>
                  <a:moveTo>
                    <a:pt x="1724" y="57"/>
                  </a:moveTo>
                  <a:cubicBezTo>
                    <a:pt x="1724" y="57"/>
                    <a:pt x="1724" y="57"/>
                    <a:pt x="1724" y="57"/>
                  </a:cubicBezTo>
                  <a:cubicBezTo>
                    <a:pt x="1724" y="57"/>
                    <a:pt x="1724" y="57"/>
                    <a:pt x="1724" y="57"/>
                  </a:cubicBezTo>
                  <a:close/>
                  <a:moveTo>
                    <a:pt x="1739" y="57"/>
                  </a:moveTo>
                  <a:cubicBezTo>
                    <a:pt x="1738" y="57"/>
                    <a:pt x="1738" y="57"/>
                    <a:pt x="1738" y="57"/>
                  </a:cubicBezTo>
                  <a:cubicBezTo>
                    <a:pt x="1738" y="57"/>
                    <a:pt x="1739" y="57"/>
                    <a:pt x="1739" y="57"/>
                  </a:cubicBezTo>
                  <a:close/>
                  <a:moveTo>
                    <a:pt x="578" y="57"/>
                  </a:moveTo>
                  <a:cubicBezTo>
                    <a:pt x="578" y="58"/>
                    <a:pt x="578" y="58"/>
                    <a:pt x="578" y="58"/>
                  </a:cubicBezTo>
                  <a:cubicBezTo>
                    <a:pt x="578" y="58"/>
                    <a:pt x="578" y="57"/>
                    <a:pt x="578" y="57"/>
                  </a:cubicBezTo>
                  <a:close/>
                  <a:moveTo>
                    <a:pt x="1498" y="11"/>
                  </a:moveTo>
                  <a:cubicBezTo>
                    <a:pt x="1498" y="11"/>
                    <a:pt x="1498" y="11"/>
                    <a:pt x="1498" y="11"/>
                  </a:cubicBezTo>
                  <a:cubicBezTo>
                    <a:pt x="1498" y="11"/>
                    <a:pt x="1498" y="11"/>
                    <a:pt x="1498" y="11"/>
                  </a:cubicBezTo>
                  <a:close/>
                  <a:moveTo>
                    <a:pt x="1535" y="11"/>
                  </a:moveTo>
                  <a:cubicBezTo>
                    <a:pt x="1536" y="11"/>
                    <a:pt x="1536" y="11"/>
                    <a:pt x="1536" y="11"/>
                  </a:cubicBezTo>
                  <a:cubicBezTo>
                    <a:pt x="1536" y="11"/>
                    <a:pt x="1535" y="11"/>
                    <a:pt x="1535" y="11"/>
                  </a:cubicBezTo>
                  <a:close/>
                  <a:moveTo>
                    <a:pt x="1572" y="11"/>
                  </a:moveTo>
                  <a:cubicBezTo>
                    <a:pt x="1572" y="11"/>
                    <a:pt x="1572" y="11"/>
                    <a:pt x="1572" y="11"/>
                  </a:cubicBezTo>
                  <a:cubicBezTo>
                    <a:pt x="1572" y="11"/>
                    <a:pt x="1572" y="11"/>
                    <a:pt x="1572" y="11"/>
                  </a:cubicBezTo>
                  <a:close/>
                  <a:moveTo>
                    <a:pt x="1034" y="89"/>
                  </a:moveTo>
                  <a:cubicBezTo>
                    <a:pt x="1034" y="89"/>
                    <a:pt x="1034" y="89"/>
                    <a:pt x="1034" y="88"/>
                  </a:cubicBezTo>
                  <a:cubicBezTo>
                    <a:pt x="1034" y="89"/>
                    <a:pt x="1034" y="89"/>
                    <a:pt x="1034" y="89"/>
                  </a:cubicBezTo>
                  <a:close/>
                  <a:moveTo>
                    <a:pt x="1047" y="89"/>
                  </a:moveTo>
                  <a:cubicBezTo>
                    <a:pt x="1047" y="89"/>
                    <a:pt x="1048" y="89"/>
                    <a:pt x="1048" y="89"/>
                  </a:cubicBezTo>
                  <a:cubicBezTo>
                    <a:pt x="1048" y="89"/>
                    <a:pt x="1047" y="89"/>
                    <a:pt x="1047" y="89"/>
                  </a:cubicBezTo>
                  <a:close/>
                  <a:moveTo>
                    <a:pt x="1079" y="89"/>
                  </a:moveTo>
                  <a:cubicBezTo>
                    <a:pt x="1080" y="89"/>
                    <a:pt x="1080" y="89"/>
                    <a:pt x="1080" y="89"/>
                  </a:cubicBezTo>
                  <a:cubicBezTo>
                    <a:pt x="1080" y="89"/>
                    <a:pt x="1080" y="89"/>
                    <a:pt x="1079" y="89"/>
                  </a:cubicBezTo>
                  <a:close/>
                  <a:moveTo>
                    <a:pt x="671" y="57"/>
                  </a:moveTo>
                  <a:cubicBezTo>
                    <a:pt x="671" y="58"/>
                    <a:pt x="672" y="58"/>
                    <a:pt x="672" y="58"/>
                  </a:cubicBezTo>
                  <a:cubicBezTo>
                    <a:pt x="672" y="58"/>
                    <a:pt x="672" y="57"/>
                    <a:pt x="671" y="57"/>
                  </a:cubicBezTo>
                  <a:close/>
                  <a:moveTo>
                    <a:pt x="1225" y="89"/>
                  </a:moveTo>
                  <a:cubicBezTo>
                    <a:pt x="1225" y="89"/>
                    <a:pt x="1225" y="89"/>
                    <a:pt x="1226" y="89"/>
                  </a:cubicBezTo>
                  <a:cubicBezTo>
                    <a:pt x="1226" y="89"/>
                    <a:pt x="1225" y="89"/>
                    <a:pt x="1225" y="89"/>
                  </a:cubicBezTo>
                  <a:close/>
                  <a:moveTo>
                    <a:pt x="1257" y="89"/>
                  </a:moveTo>
                  <a:cubicBezTo>
                    <a:pt x="1257" y="89"/>
                    <a:pt x="1258" y="89"/>
                    <a:pt x="1258" y="89"/>
                  </a:cubicBezTo>
                  <a:cubicBezTo>
                    <a:pt x="1258" y="89"/>
                    <a:pt x="1257" y="89"/>
                    <a:pt x="1257" y="89"/>
                  </a:cubicBezTo>
                  <a:close/>
                  <a:moveTo>
                    <a:pt x="1704" y="11"/>
                  </a:moveTo>
                  <a:cubicBezTo>
                    <a:pt x="1704" y="11"/>
                    <a:pt x="1704" y="11"/>
                    <a:pt x="1704" y="11"/>
                  </a:cubicBezTo>
                  <a:cubicBezTo>
                    <a:pt x="1704" y="11"/>
                    <a:pt x="1704" y="11"/>
                    <a:pt x="1704" y="11"/>
                  </a:cubicBezTo>
                  <a:close/>
                  <a:moveTo>
                    <a:pt x="1740" y="11"/>
                  </a:moveTo>
                  <a:cubicBezTo>
                    <a:pt x="1740" y="11"/>
                    <a:pt x="1740" y="11"/>
                    <a:pt x="1740" y="11"/>
                  </a:cubicBezTo>
                  <a:cubicBezTo>
                    <a:pt x="1740" y="11"/>
                    <a:pt x="1740" y="11"/>
                    <a:pt x="1740" y="11"/>
                  </a:cubicBezTo>
                  <a:close/>
                  <a:moveTo>
                    <a:pt x="1371" y="58"/>
                  </a:moveTo>
                  <a:cubicBezTo>
                    <a:pt x="1371" y="58"/>
                    <a:pt x="1371" y="58"/>
                    <a:pt x="1372" y="57"/>
                  </a:cubicBezTo>
                  <a:cubicBezTo>
                    <a:pt x="1371" y="57"/>
                    <a:pt x="1371" y="58"/>
                    <a:pt x="1371" y="58"/>
                  </a:cubicBezTo>
                  <a:close/>
                  <a:moveTo>
                    <a:pt x="1386" y="57"/>
                  </a:moveTo>
                  <a:cubicBezTo>
                    <a:pt x="1386" y="57"/>
                    <a:pt x="1386" y="57"/>
                    <a:pt x="1386" y="58"/>
                  </a:cubicBezTo>
                  <a:cubicBezTo>
                    <a:pt x="1386" y="58"/>
                    <a:pt x="1386" y="57"/>
                    <a:pt x="1386" y="57"/>
                  </a:cubicBezTo>
                  <a:close/>
                  <a:moveTo>
                    <a:pt x="1388" y="11"/>
                  </a:moveTo>
                  <a:cubicBezTo>
                    <a:pt x="1388" y="11"/>
                    <a:pt x="1388" y="11"/>
                    <a:pt x="1389" y="11"/>
                  </a:cubicBezTo>
                  <a:cubicBezTo>
                    <a:pt x="1388" y="11"/>
                    <a:pt x="1388" y="11"/>
                    <a:pt x="1388" y="11"/>
                  </a:cubicBezTo>
                  <a:close/>
                  <a:moveTo>
                    <a:pt x="1570" y="57"/>
                  </a:moveTo>
                  <a:cubicBezTo>
                    <a:pt x="1570" y="57"/>
                    <a:pt x="1570" y="57"/>
                    <a:pt x="1570" y="58"/>
                  </a:cubicBezTo>
                  <a:cubicBezTo>
                    <a:pt x="1570" y="58"/>
                    <a:pt x="1570" y="57"/>
                    <a:pt x="1570" y="57"/>
                  </a:cubicBezTo>
                  <a:close/>
                  <a:moveTo>
                    <a:pt x="661" y="89"/>
                  </a:moveTo>
                  <a:cubicBezTo>
                    <a:pt x="661" y="89"/>
                    <a:pt x="661" y="89"/>
                    <a:pt x="661" y="89"/>
                  </a:cubicBezTo>
                  <a:cubicBezTo>
                    <a:pt x="661" y="89"/>
                    <a:pt x="661" y="89"/>
                    <a:pt x="661" y="89"/>
                  </a:cubicBezTo>
                  <a:close/>
                  <a:moveTo>
                    <a:pt x="687" y="89"/>
                  </a:moveTo>
                  <a:cubicBezTo>
                    <a:pt x="687" y="89"/>
                    <a:pt x="687" y="89"/>
                    <a:pt x="687" y="89"/>
                  </a:cubicBezTo>
                  <a:cubicBezTo>
                    <a:pt x="687" y="89"/>
                    <a:pt x="687" y="89"/>
                    <a:pt x="687" y="89"/>
                  </a:cubicBezTo>
                  <a:close/>
                  <a:moveTo>
                    <a:pt x="766" y="89"/>
                  </a:moveTo>
                  <a:cubicBezTo>
                    <a:pt x="766" y="89"/>
                    <a:pt x="766" y="89"/>
                    <a:pt x="766" y="89"/>
                  </a:cubicBezTo>
                  <a:cubicBezTo>
                    <a:pt x="766" y="89"/>
                    <a:pt x="766" y="89"/>
                    <a:pt x="766" y="89"/>
                  </a:cubicBezTo>
                  <a:close/>
                  <a:moveTo>
                    <a:pt x="797" y="89"/>
                  </a:moveTo>
                  <a:cubicBezTo>
                    <a:pt x="797" y="89"/>
                    <a:pt x="797" y="89"/>
                    <a:pt x="797" y="89"/>
                  </a:cubicBezTo>
                  <a:cubicBezTo>
                    <a:pt x="797" y="89"/>
                    <a:pt x="797" y="89"/>
                    <a:pt x="797" y="89"/>
                  </a:cubicBezTo>
                  <a:close/>
                  <a:moveTo>
                    <a:pt x="1672" y="11"/>
                  </a:moveTo>
                  <a:cubicBezTo>
                    <a:pt x="1673" y="11"/>
                    <a:pt x="1673" y="11"/>
                    <a:pt x="1673" y="11"/>
                  </a:cubicBezTo>
                  <a:cubicBezTo>
                    <a:pt x="1673" y="11"/>
                    <a:pt x="1673" y="11"/>
                    <a:pt x="1672" y="11"/>
                  </a:cubicBezTo>
                  <a:close/>
                  <a:moveTo>
                    <a:pt x="546" y="12"/>
                  </a:moveTo>
                  <a:cubicBezTo>
                    <a:pt x="547" y="12"/>
                    <a:pt x="547" y="12"/>
                    <a:pt x="547" y="11"/>
                  </a:cubicBezTo>
                  <a:cubicBezTo>
                    <a:pt x="547" y="11"/>
                    <a:pt x="547" y="12"/>
                    <a:pt x="546" y="12"/>
                  </a:cubicBezTo>
                  <a:close/>
                  <a:moveTo>
                    <a:pt x="1738" y="57"/>
                  </a:moveTo>
                  <a:cubicBezTo>
                    <a:pt x="1738" y="57"/>
                    <a:pt x="1738" y="57"/>
                    <a:pt x="1738" y="58"/>
                  </a:cubicBezTo>
                  <a:cubicBezTo>
                    <a:pt x="1738" y="58"/>
                    <a:pt x="1738" y="57"/>
                    <a:pt x="1738" y="57"/>
                  </a:cubicBezTo>
                  <a:close/>
                  <a:moveTo>
                    <a:pt x="1048" y="89"/>
                  </a:moveTo>
                  <a:cubicBezTo>
                    <a:pt x="1048" y="89"/>
                    <a:pt x="1048" y="89"/>
                    <a:pt x="1048" y="89"/>
                  </a:cubicBezTo>
                  <a:cubicBezTo>
                    <a:pt x="1048" y="89"/>
                    <a:pt x="1048" y="89"/>
                    <a:pt x="1048" y="89"/>
                  </a:cubicBezTo>
                  <a:close/>
                  <a:moveTo>
                    <a:pt x="1350" y="12"/>
                  </a:moveTo>
                  <a:cubicBezTo>
                    <a:pt x="1350" y="12"/>
                    <a:pt x="1351" y="12"/>
                    <a:pt x="1351" y="11"/>
                  </a:cubicBezTo>
                  <a:cubicBezTo>
                    <a:pt x="1350" y="11"/>
                    <a:pt x="1350" y="12"/>
                    <a:pt x="1350" y="12"/>
                  </a:cubicBezTo>
                  <a:close/>
                  <a:moveTo>
                    <a:pt x="1458" y="11"/>
                  </a:moveTo>
                  <a:cubicBezTo>
                    <a:pt x="1458" y="12"/>
                    <a:pt x="1458" y="12"/>
                    <a:pt x="1458" y="12"/>
                  </a:cubicBezTo>
                  <a:cubicBezTo>
                    <a:pt x="1458" y="12"/>
                    <a:pt x="1458" y="11"/>
                    <a:pt x="1458" y="11"/>
                  </a:cubicBezTo>
                  <a:close/>
                  <a:moveTo>
                    <a:pt x="1226" y="89"/>
                  </a:moveTo>
                  <a:cubicBezTo>
                    <a:pt x="1226" y="89"/>
                    <a:pt x="1226" y="89"/>
                    <a:pt x="1226" y="89"/>
                  </a:cubicBezTo>
                  <a:cubicBezTo>
                    <a:pt x="1226" y="89"/>
                    <a:pt x="1226" y="89"/>
                    <a:pt x="1226" y="89"/>
                  </a:cubicBezTo>
                  <a:close/>
                  <a:moveTo>
                    <a:pt x="1497" y="12"/>
                  </a:moveTo>
                  <a:cubicBezTo>
                    <a:pt x="1497" y="12"/>
                    <a:pt x="1497" y="12"/>
                    <a:pt x="1497" y="11"/>
                  </a:cubicBezTo>
                  <a:cubicBezTo>
                    <a:pt x="1497" y="11"/>
                    <a:pt x="1497" y="12"/>
                    <a:pt x="1497" y="12"/>
                  </a:cubicBezTo>
                  <a:close/>
                  <a:moveTo>
                    <a:pt x="672" y="58"/>
                  </a:moveTo>
                  <a:cubicBezTo>
                    <a:pt x="672" y="58"/>
                    <a:pt x="672" y="58"/>
                    <a:pt x="672" y="58"/>
                  </a:cubicBezTo>
                  <a:cubicBezTo>
                    <a:pt x="672" y="58"/>
                    <a:pt x="672" y="58"/>
                    <a:pt x="672" y="58"/>
                  </a:cubicBezTo>
                  <a:close/>
                  <a:moveTo>
                    <a:pt x="1674" y="54"/>
                  </a:moveTo>
                  <a:cubicBezTo>
                    <a:pt x="1673" y="54"/>
                    <a:pt x="1673" y="54"/>
                    <a:pt x="1673" y="54"/>
                  </a:cubicBezTo>
                  <a:cubicBezTo>
                    <a:pt x="1673" y="54"/>
                    <a:pt x="1674" y="54"/>
                    <a:pt x="1674" y="54"/>
                  </a:cubicBezTo>
                  <a:close/>
                  <a:moveTo>
                    <a:pt x="1534" y="12"/>
                  </a:moveTo>
                  <a:cubicBezTo>
                    <a:pt x="1535" y="12"/>
                    <a:pt x="1535" y="12"/>
                    <a:pt x="1535" y="11"/>
                  </a:cubicBezTo>
                  <a:cubicBezTo>
                    <a:pt x="1535" y="11"/>
                    <a:pt x="1534" y="12"/>
                    <a:pt x="1534" y="12"/>
                  </a:cubicBezTo>
                  <a:close/>
                  <a:moveTo>
                    <a:pt x="1573" y="11"/>
                  </a:moveTo>
                  <a:cubicBezTo>
                    <a:pt x="1573" y="12"/>
                    <a:pt x="1573" y="12"/>
                    <a:pt x="1573" y="12"/>
                  </a:cubicBezTo>
                  <a:cubicBezTo>
                    <a:pt x="1573" y="12"/>
                    <a:pt x="1573" y="11"/>
                    <a:pt x="1573" y="11"/>
                  </a:cubicBezTo>
                  <a:close/>
                  <a:moveTo>
                    <a:pt x="1703" y="12"/>
                  </a:moveTo>
                  <a:cubicBezTo>
                    <a:pt x="1703" y="12"/>
                    <a:pt x="1703" y="12"/>
                    <a:pt x="1703" y="11"/>
                  </a:cubicBezTo>
                  <a:cubicBezTo>
                    <a:pt x="1703" y="11"/>
                    <a:pt x="1703" y="12"/>
                    <a:pt x="1703" y="12"/>
                  </a:cubicBezTo>
                  <a:close/>
                  <a:moveTo>
                    <a:pt x="1423" y="12"/>
                  </a:moveTo>
                  <a:cubicBezTo>
                    <a:pt x="1423" y="12"/>
                    <a:pt x="1423" y="12"/>
                    <a:pt x="1423" y="12"/>
                  </a:cubicBezTo>
                  <a:cubicBezTo>
                    <a:pt x="1423" y="12"/>
                    <a:pt x="1423" y="12"/>
                    <a:pt x="1423" y="12"/>
                  </a:cubicBezTo>
                  <a:close/>
                  <a:moveTo>
                    <a:pt x="1371" y="58"/>
                  </a:moveTo>
                  <a:cubicBezTo>
                    <a:pt x="1371" y="58"/>
                    <a:pt x="1371" y="58"/>
                    <a:pt x="1371" y="58"/>
                  </a:cubicBezTo>
                  <a:cubicBezTo>
                    <a:pt x="1371" y="58"/>
                    <a:pt x="1371" y="58"/>
                    <a:pt x="1371" y="58"/>
                  </a:cubicBezTo>
                  <a:close/>
                  <a:moveTo>
                    <a:pt x="1386" y="58"/>
                  </a:moveTo>
                  <a:cubicBezTo>
                    <a:pt x="1385" y="58"/>
                    <a:pt x="1385" y="58"/>
                    <a:pt x="1385" y="58"/>
                  </a:cubicBezTo>
                  <a:cubicBezTo>
                    <a:pt x="1385" y="58"/>
                    <a:pt x="1386" y="58"/>
                    <a:pt x="1386" y="58"/>
                  </a:cubicBezTo>
                  <a:close/>
                  <a:moveTo>
                    <a:pt x="766" y="89"/>
                  </a:moveTo>
                  <a:cubicBezTo>
                    <a:pt x="766" y="90"/>
                    <a:pt x="766" y="90"/>
                    <a:pt x="766" y="90"/>
                  </a:cubicBezTo>
                  <a:cubicBezTo>
                    <a:pt x="766" y="90"/>
                    <a:pt x="766" y="89"/>
                    <a:pt x="766" y="89"/>
                  </a:cubicBezTo>
                  <a:close/>
                  <a:moveTo>
                    <a:pt x="1555" y="58"/>
                  </a:moveTo>
                  <a:cubicBezTo>
                    <a:pt x="1555" y="58"/>
                    <a:pt x="1555" y="58"/>
                    <a:pt x="1555" y="58"/>
                  </a:cubicBezTo>
                  <a:cubicBezTo>
                    <a:pt x="1555" y="58"/>
                    <a:pt x="1555" y="58"/>
                    <a:pt x="1555" y="58"/>
                  </a:cubicBezTo>
                  <a:close/>
                  <a:moveTo>
                    <a:pt x="962" y="90"/>
                  </a:moveTo>
                  <a:cubicBezTo>
                    <a:pt x="962" y="89"/>
                    <a:pt x="962" y="89"/>
                    <a:pt x="962" y="89"/>
                  </a:cubicBezTo>
                  <a:cubicBezTo>
                    <a:pt x="962" y="89"/>
                    <a:pt x="962" y="90"/>
                    <a:pt x="962" y="90"/>
                  </a:cubicBezTo>
                  <a:close/>
                  <a:moveTo>
                    <a:pt x="1570" y="58"/>
                  </a:moveTo>
                  <a:cubicBezTo>
                    <a:pt x="1570" y="58"/>
                    <a:pt x="1570" y="58"/>
                    <a:pt x="1569" y="58"/>
                  </a:cubicBezTo>
                  <a:cubicBezTo>
                    <a:pt x="1570" y="58"/>
                    <a:pt x="1570" y="58"/>
                    <a:pt x="1570" y="58"/>
                  </a:cubicBezTo>
                  <a:close/>
                  <a:moveTo>
                    <a:pt x="1458" y="12"/>
                  </a:moveTo>
                  <a:cubicBezTo>
                    <a:pt x="1458" y="12"/>
                    <a:pt x="1459" y="12"/>
                    <a:pt x="1459" y="12"/>
                  </a:cubicBezTo>
                  <a:cubicBezTo>
                    <a:pt x="1459" y="12"/>
                    <a:pt x="1459" y="12"/>
                    <a:pt x="1458" y="12"/>
                  </a:cubicBezTo>
                  <a:close/>
                  <a:moveTo>
                    <a:pt x="1723" y="58"/>
                  </a:moveTo>
                  <a:cubicBezTo>
                    <a:pt x="1723" y="58"/>
                    <a:pt x="1723" y="58"/>
                    <a:pt x="1723" y="58"/>
                  </a:cubicBezTo>
                  <a:cubicBezTo>
                    <a:pt x="1723" y="58"/>
                    <a:pt x="1723" y="58"/>
                    <a:pt x="1723" y="58"/>
                  </a:cubicBezTo>
                  <a:close/>
                  <a:moveTo>
                    <a:pt x="1738" y="58"/>
                  </a:moveTo>
                  <a:cubicBezTo>
                    <a:pt x="1738" y="58"/>
                    <a:pt x="1738" y="58"/>
                    <a:pt x="1738" y="58"/>
                  </a:cubicBezTo>
                  <a:cubicBezTo>
                    <a:pt x="1738" y="58"/>
                    <a:pt x="1738" y="58"/>
                    <a:pt x="1738" y="58"/>
                  </a:cubicBezTo>
                  <a:close/>
                  <a:moveTo>
                    <a:pt x="672" y="58"/>
                  </a:moveTo>
                  <a:cubicBezTo>
                    <a:pt x="672" y="58"/>
                    <a:pt x="672" y="58"/>
                    <a:pt x="672" y="58"/>
                  </a:cubicBezTo>
                  <a:cubicBezTo>
                    <a:pt x="672" y="58"/>
                    <a:pt x="672" y="58"/>
                    <a:pt x="672" y="58"/>
                  </a:cubicBezTo>
                  <a:close/>
                  <a:moveTo>
                    <a:pt x="1212" y="90"/>
                  </a:moveTo>
                  <a:cubicBezTo>
                    <a:pt x="1212" y="89"/>
                    <a:pt x="1212" y="89"/>
                    <a:pt x="1212" y="89"/>
                  </a:cubicBezTo>
                  <a:cubicBezTo>
                    <a:pt x="1212" y="89"/>
                    <a:pt x="1212" y="90"/>
                    <a:pt x="1212" y="90"/>
                  </a:cubicBezTo>
                  <a:close/>
                  <a:moveTo>
                    <a:pt x="1534" y="12"/>
                  </a:moveTo>
                  <a:cubicBezTo>
                    <a:pt x="1534" y="12"/>
                    <a:pt x="1534" y="12"/>
                    <a:pt x="1534" y="12"/>
                  </a:cubicBezTo>
                  <a:cubicBezTo>
                    <a:pt x="1534" y="12"/>
                    <a:pt x="1534" y="12"/>
                    <a:pt x="1534" y="12"/>
                  </a:cubicBezTo>
                  <a:close/>
                  <a:moveTo>
                    <a:pt x="1573" y="12"/>
                  </a:moveTo>
                  <a:cubicBezTo>
                    <a:pt x="1573" y="12"/>
                    <a:pt x="1573" y="12"/>
                    <a:pt x="1574" y="12"/>
                  </a:cubicBezTo>
                  <a:cubicBezTo>
                    <a:pt x="1574" y="12"/>
                    <a:pt x="1573" y="12"/>
                    <a:pt x="1573" y="12"/>
                  </a:cubicBezTo>
                  <a:close/>
                  <a:moveTo>
                    <a:pt x="1416" y="90"/>
                  </a:moveTo>
                  <a:cubicBezTo>
                    <a:pt x="1416" y="89"/>
                    <a:pt x="1416" y="89"/>
                    <a:pt x="1416" y="89"/>
                  </a:cubicBezTo>
                  <a:cubicBezTo>
                    <a:pt x="1416" y="89"/>
                    <a:pt x="1416" y="90"/>
                    <a:pt x="1416" y="90"/>
                  </a:cubicBezTo>
                  <a:close/>
                  <a:moveTo>
                    <a:pt x="1463" y="89"/>
                  </a:moveTo>
                  <a:cubicBezTo>
                    <a:pt x="1463" y="89"/>
                    <a:pt x="1463" y="89"/>
                    <a:pt x="1463" y="90"/>
                  </a:cubicBezTo>
                  <a:cubicBezTo>
                    <a:pt x="1463" y="90"/>
                    <a:pt x="1463" y="89"/>
                    <a:pt x="1463" y="89"/>
                  </a:cubicBezTo>
                  <a:close/>
                  <a:moveTo>
                    <a:pt x="1702" y="12"/>
                  </a:moveTo>
                  <a:cubicBezTo>
                    <a:pt x="1702" y="12"/>
                    <a:pt x="1702" y="12"/>
                    <a:pt x="1703" y="12"/>
                  </a:cubicBezTo>
                  <a:cubicBezTo>
                    <a:pt x="1702" y="12"/>
                    <a:pt x="1702" y="12"/>
                    <a:pt x="1702" y="12"/>
                  </a:cubicBezTo>
                  <a:close/>
                  <a:moveTo>
                    <a:pt x="1741" y="12"/>
                  </a:moveTo>
                  <a:cubicBezTo>
                    <a:pt x="1741" y="12"/>
                    <a:pt x="1742" y="12"/>
                    <a:pt x="1742" y="12"/>
                  </a:cubicBezTo>
                  <a:cubicBezTo>
                    <a:pt x="1742" y="12"/>
                    <a:pt x="1742" y="12"/>
                    <a:pt x="1741" y="12"/>
                  </a:cubicBezTo>
                  <a:close/>
                  <a:moveTo>
                    <a:pt x="1555" y="58"/>
                  </a:moveTo>
                  <a:cubicBezTo>
                    <a:pt x="1555" y="58"/>
                    <a:pt x="1555" y="58"/>
                    <a:pt x="1555" y="58"/>
                  </a:cubicBezTo>
                  <a:cubicBezTo>
                    <a:pt x="1555" y="58"/>
                    <a:pt x="1555" y="58"/>
                    <a:pt x="1555" y="58"/>
                  </a:cubicBezTo>
                  <a:close/>
                  <a:moveTo>
                    <a:pt x="1569" y="58"/>
                  </a:moveTo>
                  <a:cubicBezTo>
                    <a:pt x="1569" y="58"/>
                    <a:pt x="1569" y="58"/>
                    <a:pt x="1569" y="58"/>
                  </a:cubicBezTo>
                  <a:cubicBezTo>
                    <a:pt x="1569" y="58"/>
                    <a:pt x="1569" y="58"/>
                    <a:pt x="1569" y="58"/>
                  </a:cubicBezTo>
                  <a:close/>
                  <a:moveTo>
                    <a:pt x="963" y="90"/>
                  </a:moveTo>
                  <a:cubicBezTo>
                    <a:pt x="962" y="90"/>
                    <a:pt x="962" y="90"/>
                    <a:pt x="962" y="90"/>
                  </a:cubicBezTo>
                  <a:cubicBezTo>
                    <a:pt x="962" y="90"/>
                    <a:pt x="962" y="90"/>
                    <a:pt x="963" y="90"/>
                  </a:cubicBezTo>
                  <a:close/>
                  <a:moveTo>
                    <a:pt x="974" y="12"/>
                  </a:moveTo>
                  <a:cubicBezTo>
                    <a:pt x="974" y="12"/>
                    <a:pt x="974" y="12"/>
                    <a:pt x="974" y="12"/>
                  </a:cubicBezTo>
                  <a:cubicBezTo>
                    <a:pt x="974" y="12"/>
                    <a:pt x="974" y="12"/>
                    <a:pt x="974" y="12"/>
                  </a:cubicBezTo>
                  <a:close/>
                  <a:moveTo>
                    <a:pt x="1723" y="58"/>
                  </a:moveTo>
                  <a:cubicBezTo>
                    <a:pt x="1723" y="58"/>
                    <a:pt x="1723" y="58"/>
                    <a:pt x="1723" y="58"/>
                  </a:cubicBezTo>
                  <a:cubicBezTo>
                    <a:pt x="1723" y="58"/>
                    <a:pt x="1723" y="58"/>
                    <a:pt x="1723" y="58"/>
                  </a:cubicBezTo>
                  <a:close/>
                  <a:moveTo>
                    <a:pt x="1738" y="58"/>
                  </a:moveTo>
                  <a:cubicBezTo>
                    <a:pt x="1737" y="58"/>
                    <a:pt x="1737" y="58"/>
                    <a:pt x="1737" y="58"/>
                  </a:cubicBezTo>
                  <a:cubicBezTo>
                    <a:pt x="1737" y="58"/>
                    <a:pt x="1738" y="58"/>
                    <a:pt x="1738" y="58"/>
                  </a:cubicBezTo>
                  <a:close/>
                  <a:moveTo>
                    <a:pt x="1049" y="90"/>
                  </a:moveTo>
                  <a:cubicBezTo>
                    <a:pt x="1049" y="90"/>
                    <a:pt x="1049" y="90"/>
                    <a:pt x="1049" y="90"/>
                  </a:cubicBezTo>
                  <a:cubicBezTo>
                    <a:pt x="1049" y="90"/>
                    <a:pt x="1049" y="90"/>
                    <a:pt x="1049" y="90"/>
                  </a:cubicBezTo>
                  <a:close/>
                  <a:moveTo>
                    <a:pt x="1078" y="90"/>
                  </a:moveTo>
                  <a:cubicBezTo>
                    <a:pt x="1078" y="90"/>
                    <a:pt x="1078" y="90"/>
                    <a:pt x="1078" y="90"/>
                  </a:cubicBezTo>
                  <a:cubicBezTo>
                    <a:pt x="1078" y="90"/>
                    <a:pt x="1078" y="90"/>
                    <a:pt x="1078" y="90"/>
                  </a:cubicBezTo>
                  <a:close/>
                  <a:moveTo>
                    <a:pt x="579" y="58"/>
                  </a:moveTo>
                  <a:cubicBezTo>
                    <a:pt x="579" y="59"/>
                    <a:pt x="579" y="59"/>
                    <a:pt x="580" y="59"/>
                  </a:cubicBezTo>
                  <a:cubicBezTo>
                    <a:pt x="579" y="59"/>
                    <a:pt x="579" y="58"/>
                    <a:pt x="579" y="58"/>
                  </a:cubicBezTo>
                  <a:close/>
                  <a:moveTo>
                    <a:pt x="1349" y="12"/>
                  </a:moveTo>
                  <a:cubicBezTo>
                    <a:pt x="1349" y="12"/>
                    <a:pt x="1350" y="12"/>
                    <a:pt x="1350" y="12"/>
                  </a:cubicBezTo>
                  <a:cubicBezTo>
                    <a:pt x="1349" y="12"/>
                    <a:pt x="1349" y="12"/>
                    <a:pt x="1349" y="12"/>
                  </a:cubicBezTo>
                  <a:close/>
                  <a:moveTo>
                    <a:pt x="1389" y="12"/>
                  </a:moveTo>
                  <a:cubicBezTo>
                    <a:pt x="1390" y="12"/>
                    <a:pt x="1390" y="12"/>
                    <a:pt x="1390" y="12"/>
                  </a:cubicBezTo>
                  <a:cubicBezTo>
                    <a:pt x="1390" y="12"/>
                    <a:pt x="1390" y="12"/>
                    <a:pt x="1389" y="12"/>
                  </a:cubicBezTo>
                  <a:close/>
                  <a:moveTo>
                    <a:pt x="1423" y="12"/>
                  </a:moveTo>
                  <a:cubicBezTo>
                    <a:pt x="1423" y="12"/>
                    <a:pt x="1423" y="12"/>
                    <a:pt x="1423" y="12"/>
                  </a:cubicBezTo>
                  <a:cubicBezTo>
                    <a:pt x="1423" y="12"/>
                    <a:pt x="1423" y="12"/>
                    <a:pt x="1423" y="12"/>
                  </a:cubicBezTo>
                  <a:close/>
                  <a:moveTo>
                    <a:pt x="672" y="58"/>
                  </a:moveTo>
                  <a:cubicBezTo>
                    <a:pt x="673" y="59"/>
                    <a:pt x="673" y="59"/>
                    <a:pt x="673" y="59"/>
                  </a:cubicBezTo>
                  <a:cubicBezTo>
                    <a:pt x="673" y="59"/>
                    <a:pt x="673" y="58"/>
                    <a:pt x="672" y="58"/>
                  </a:cubicBezTo>
                  <a:close/>
                  <a:moveTo>
                    <a:pt x="1459" y="12"/>
                  </a:moveTo>
                  <a:cubicBezTo>
                    <a:pt x="1459" y="12"/>
                    <a:pt x="1459" y="12"/>
                    <a:pt x="1459" y="12"/>
                  </a:cubicBezTo>
                  <a:cubicBezTo>
                    <a:pt x="1459" y="12"/>
                    <a:pt x="1459" y="12"/>
                    <a:pt x="1459" y="12"/>
                  </a:cubicBezTo>
                  <a:close/>
                  <a:moveTo>
                    <a:pt x="1574" y="12"/>
                  </a:moveTo>
                  <a:cubicBezTo>
                    <a:pt x="1574" y="12"/>
                    <a:pt x="1574" y="12"/>
                    <a:pt x="1574" y="12"/>
                  </a:cubicBezTo>
                  <a:cubicBezTo>
                    <a:pt x="1574" y="12"/>
                    <a:pt x="1574" y="12"/>
                    <a:pt x="1574" y="12"/>
                  </a:cubicBezTo>
                  <a:close/>
                  <a:moveTo>
                    <a:pt x="586" y="90"/>
                  </a:moveTo>
                  <a:cubicBezTo>
                    <a:pt x="586" y="90"/>
                    <a:pt x="586" y="90"/>
                    <a:pt x="586" y="90"/>
                  </a:cubicBezTo>
                  <a:cubicBezTo>
                    <a:pt x="586" y="90"/>
                    <a:pt x="586" y="90"/>
                    <a:pt x="586" y="90"/>
                  </a:cubicBezTo>
                  <a:close/>
                  <a:moveTo>
                    <a:pt x="1370" y="59"/>
                  </a:moveTo>
                  <a:cubicBezTo>
                    <a:pt x="1370" y="59"/>
                    <a:pt x="1370" y="59"/>
                    <a:pt x="1370" y="58"/>
                  </a:cubicBezTo>
                  <a:cubicBezTo>
                    <a:pt x="1370" y="58"/>
                    <a:pt x="1370" y="59"/>
                    <a:pt x="1370" y="59"/>
                  </a:cubicBezTo>
                  <a:close/>
                  <a:moveTo>
                    <a:pt x="662" y="90"/>
                  </a:moveTo>
                  <a:cubicBezTo>
                    <a:pt x="662" y="90"/>
                    <a:pt x="663" y="90"/>
                    <a:pt x="663" y="90"/>
                  </a:cubicBezTo>
                  <a:cubicBezTo>
                    <a:pt x="663" y="90"/>
                    <a:pt x="663" y="90"/>
                    <a:pt x="662" y="90"/>
                  </a:cubicBezTo>
                  <a:close/>
                  <a:moveTo>
                    <a:pt x="686" y="90"/>
                  </a:moveTo>
                  <a:cubicBezTo>
                    <a:pt x="687" y="90"/>
                    <a:pt x="687" y="90"/>
                    <a:pt x="687" y="90"/>
                  </a:cubicBezTo>
                  <a:cubicBezTo>
                    <a:pt x="687" y="90"/>
                    <a:pt x="686" y="90"/>
                    <a:pt x="686" y="90"/>
                  </a:cubicBezTo>
                  <a:close/>
                  <a:moveTo>
                    <a:pt x="1674" y="12"/>
                  </a:moveTo>
                  <a:cubicBezTo>
                    <a:pt x="1674" y="12"/>
                    <a:pt x="1674" y="12"/>
                    <a:pt x="1675" y="12"/>
                  </a:cubicBezTo>
                  <a:cubicBezTo>
                    <a:pt x="1675" y="12"/>
                    <a:pt x="1674" y="12"/>
                    <a:pt x="1674" y="12"/>
                  </a:cubicBezTo>
                  <a:close/>
                  <a:moveTo>
                    <a:pt x="1569" y="58"/>
                  </a:moveTo>
                  <a:cubicBezTo>
                    <a:pt x="1569" y="58"/>
                    <a:pt x="1569" y="58"/>
                    <a:pt x="1569" y="59"/>
                  </a:cubicBezTo>
                  <a:cubicBezTo>
                    <a:pt x="1569" y="59"/>
                    <a:pt x="1569" y="58"/>
                    <a:pt x="1569" y="58"/>
                  </a:cubicBezTo>
                  <a:close/>
                  <a:moveTo>
                    <a:pt x="1742" y="12"/>
                  </a:moveTo>
                  <a:cubicBezTo>
                    <a:pt x="1742" y="12"/>
                    <a:pt x="1742" y="12"/>
                    <a:pt x="1742" y="12"/>
                  </a:cubicBezTo>
                  <a:cubicBezTo>
                    <a:pt x="1742" y="12"/>
                    <a:pt x="1742" y="12"/>
                    <a:pt x="1742" y="12"/>
                  </a:cubicBezTo>
                  <a:close/>
                  <a:moveTo>
                    <a:pt x="545" y="13"/>
                  </a:moveTo>
                  <a:cubicBezTo>
                    <a:pt x="545" y="13"/>
                    <a:pt x="545" y="13"/>
                    <a:pt x="546" y="12"/>
                  </a:cubicBezTo>
                  <a:cubicBezTo>
                    <a:pt x="545" y="12"/>
                    <a:pt x="545" y="13"/>
                    <a:pt x="545" y="13"/>
                  </a:cubicBezTo>
                  <a:close/>
                  <a:moveTo>
                    <a:pt x="963" y="90"/>
                  </a:moveTo>
                  <a:cubicBezTo>
                    <a:pt x="963" y="90"/>
                    <a:pt x="963" y="90"/>
                    <a:pt x="962" y="90"/>
                  </a:cubicBezTo>
                  <a:cubicBezTo>
                    <a:pt x="963" y="90"/>
                    <a:pt x="963" y="90"/>
                    <a:pt x="963" y="90"/>
                  </a:cubicBezTo>
                  <a:close/>
                  <a:moveTo>
                    <a:pt x="1737" y="58"/>
                  </a:moveTo>
                  <a:cubicBezTo>
                    <a:pt x="1737" y="58"/>
                    <a:pt x="1737" y="58"/>
                    <a:pt x="1737" y="59"/>
                  </a:cubicBezTo>
                  <a:cubicBezTo>
                    <a:pt x="1737" y="59"/>
                    <a:pt x="1737" y="58"/>
                    <a:pt x="1737" y="58"/>
                  </a:cubicBezTo>
                  <a:close/>
                  <a:moveTo>
                    <a:pt x="580" y="59"/>
                  </a:moveTo>
                  <a:cubicBezTo>
                    <a:pt x="580" y="59"/>
                    <a:pt x="580" y="59"/>
                    <a:pt x="580" y="59"/>
                  </a:cubicBezTo>
                  <a:cubicBezTo>
                    <a:pt x="580" y="59"/>
                    <a:pt x="580" y="59"/>
                    <a:pt x="580" y="59"/>
                  </a:cubicBezTo>
                  <a:close/>
                  <a:moveTo>
                    <a:pt x="1049" y="90"/>
                  </a:moveTo>
                  <a:cubicBezTo>
                    <a:pt x="1049" y="90"/>
                    <a:pt x="1049" y="90"/>
                    <a:pt x="1049" y="90"/>
                  </a:cubicBezTo>
                  <a:cubicBezTo>
                    <a:pt x="1049" y="90"/>
                    <a:pt x="1049" y="90"/>
                    <a:pt x="1049" y="90"/>
                  </a:cubicBezTo>
                  <a:close/>
                  <a:moveTo>
                    <a:pt x="1077" y="90"/>
                  </a:moveTo>
                  <a:cubicBezTo>
                    <a:pt x="1077" y="90"/>
                    <a:pt x="1077" y="90"/>
                    <a:pt x="1077" y="90"/>
                  </a:cubicBezTo>
                  <a:cubicBezTo>
                    <a:pt x="1077" y="90"/>
                    <a:pt x="1077" y="90"/>
                    <a:pt x="1077" y="90"/>
                  </a:cubicBezTo>
                  <a:close/>
                  <a:moveTo>
                    <a:pt x="1227" y="90"/>
                  </a:moveTo>
                  <a:cubicBezTo>
                    <a:pt x="1227" y="90"/>
                    <a:pt x="1227" y="90"/>
                    <a:pt x="1227" y="90"/>
                  </a:cubicBezTo>
                  <a:cubicBezTo>
                    <a:pt x="1227" y="90"/>
                    <a:pt x="1227" y="90"/>
                    <a:pt x="1227" y="90"/>
                  </a:cubicBezTo>
                  <a:close/>
                  <a:moveTo>
                    <a:pt x="1255" y="90"/>
                  </a:moveTo>
                  <a:cubicBezTo>
                    <a:pt x="1255" y="90"/>
                    <a:pt x="1255" y="90"/>
                    <a:pt x="1255" y="90"/>
                  </a:cubicBezTo>
                  <a:cubicBezTo>
                    <a:pt x="1255" y="90"/>
                    <a:pt x="1255" y="90"/>
                    <a:pt x="1255" y="90"/>
                  </a:cubicBezTo>
                  <a:close/>
                  <a:moveTo>
                    <a:pt x="1349" y="13"/>
                  </a:moveTo>
                  <a:cubicBezTo>
                    <a:pt x="1349" y="13"/>
                    <a:pt x="1349" y="13"/>
                    <a:pt x="1349" y="12"/>
                  </a:cubicBezTo>
                  <a:cubicBezTo>
                    <a:pt x="1349" y="13"/>
                    <a:pt x="1349" y="13"/>
                    <a:pt x="1349" y="13"/>
                  </a:cubicBezTo>
                  <a:close/>
                  <a:moveTo>
                    <a:pt x="1390" y="12"/>
                  </a:moveTo>
                  <a:cubicBezTo>
                    <a:pt x="1390" y="13"/>
                    <a:pt x="1390" y="13"/>
                    <a:pt x="1390" y="13"/>
                  </a:cubicBezTo>
                  <a:cubicBezTo>
                    <a:pt x="1390" y="13"/>
                    <a:pt x="1390" y="12"/>
                    <a:pt x="1390" y="12"/>
                  </a:cubicBezTo>
                  <a:close/>
                  <a:moveTo>
                    <a:pt x="1422" y="13"/>
                  </a:moveTo>
                  <a:cubicBezTo>
                    <a:pt x="1422" y="13"/>
                    <a:pt x="1423" y="13"/>
                    <a:pt x="1423" y="12"/>
                  </a:cubicBezTo>
                  <a:cubicBezTo>
                    <a:pt x="1423" y="13"/>
                    <a:pt x="1422" y="13"/>
                    <a:pt x="1422" y="13"/>
                  </a:cubicBezTo>
                  <a:close/>
                  <a:moveTo>
                    <a:pt x="1459" y="12"/>
                  </a:moveTo>
                  <a:cubicBezTo>
                    <a:pt x="1459" y="13"/>
                    <a:pt x="1459" y="13"/>
                    <a:pt x="1460" y="13"/>
                  </a:cubicBezTo>
                  <a:cubicBezTo>
                    <a:pt x="1459" y="13"/>
                    <a:pt x="1459" y="13"/>
                    <a:pt x="1459" y="12"/>
                  </a:cubicBezTo>
                  <a:close/>
                  <a:moveTo>
                    <a:pt x="1369" y="59"/>
                  </a:moveTo>
                  <a:cubicBezTo>
                    <a:pt x="1370" y="59"/>
                    <a:pt x="1370" y="59"/>
                    <a:pt x="1370" y="59"/>
                  </a:cubicBezTo>
                  <a:cubicBezTo>
                    <a:pt x="1370" y="59"/>
                    <a:pt x="1369" y="59"/>
                    <a:pt x="1369" y="59"/>
                  </a:cubicBezTo>
                  <a:close/>
                  <a:moveTo>
                    <a:pt x="686" y="91"/>
                  </a:moveTo>
                  <a:cubicBezTo>
                    <a:pt x="686" y="91"/>
                    <a:pt x="686" y="91"/>
                    <a:pt x="686" y="90"/>
                  </a:cubicBezTo>
                  <a:cubicBezTo>
                    <a:pt x="686" y="90"/>
                    <a:pt x="686" y="91"/>
                    <a:pt x="686" y="91"/>
                  </a:cubicBezTo>
                  <a:close/>
                  <a:moveTo>
                    <a:pt x="1554" y="59"/>
                  </a:moveTo>
                  <a:cubicBezTo>
                    <a:pt x="1554" y="59"/>
                    <a:pt x="1554" y="59"/>
                    <a:pt x="1554" y="59"/>
                  </a:cubicBezTo>
                  <a:cubicBezTo>
                    <a:pt x="1554" y="59"/>
                    <a:pt x="1554" y="59"/>
                    <a:pt x="1554" y="59"/>
                  </a:cubicBezTo>
                  <a:close/>
                  <a:moveTo>
                    <a:pt x="1569" y="59"/>
                  </a:moveTo>
                  <a:cubicBezTo>
                    <a:pt x="1569" y="59"/>
                    <a:pt x="1568" y="59"/>
                    <a:pt x="1568" y="59"/>
                  </a:cubicBezTo>
                  <a:cubicBezTo>
                    <a:pt x="1569" y="59"/>
                    <a:pt x="1569" y="59"/>
                    <a:pt x="1569" y="59"/>
                  </a:cubicBezTo>
                  <a:close/>
                  <a:moveTo>
                    <a:pt x="1722" y="59"/>
                  </a:moveTo>
                  <a:cubicBezTo>
                    <a:pt x="1722" y="59"/>
                    <a:pt x="1722" y="59"/>
                    <a:pt x="1722" y="59"/>
                  </a:cubicBezTo>
                  <a:cubicBezTo>
                    <a:pt x="1722" y="59"/>
                    <a:pt x="1722" y="59"/>
                    <a:pt x="1722" y="59"/>
                  </a:cubicBezTo>
                  <a:close/>
                  <a:moveTo>
                    <a:pt x="963" y="91"/>
                  </a:moveTo>
                  <a:cubicBezTo>
                    <a:pt x="963" y="90"/>
                    <a:pt x="963" y="90"/>
                    <a:pt x="963" y="90"/>
                  </a:cubicBezTo>
                  <a:cubicBezTo>
                    <a:pt x="963" y="91"/>
                    <a:pt x="963" y="91"/>
                    <a:pt x="963" y="91"/>
                  </a:cubicBezTo>
                  <a:close/>
                  <a:moveTo>
                    <a:pt x="1737" y="59"/>
                  </a:moveTo>
                  <a:cubicBezTo>
                    <a:pt x="1737" y="59"/>
                    <a:pt x="1737" y="59"/>
                    <a:pt x="1736" y="59"/>
                  </a:cubicBezTo>
                  <a:cubicBezTo>
                    <a:pt x="1737" y="59"/>
                    <a:pt x="1737" y="59"/>
                    <a:pt x="1737" y="59"/>
                  </a:cubicBezTo>
                  <a:close/>
                  <a:moveTo>
                    <a:pt x="580" y="59"/>
                  </a:moveTo>
                  <a:cubicBezTo>
                    <a:pt x="580" y="59"/>
                    <a:pt x="580" y="59"/>
                    <a:pt x="580" y="59"/>
                  </a:cubicBezTo>
                  <a:cubicBezTo>
                    <a:pt x="580" y="59"/>
                    <a:pt x="580" y="59"/>
                    <a:pt x="580" y="59"/>
                  </a:cubicBezTo>
                  <a:close/>
                  <a:moveTo>
                    <a:pt x="1035" y="91"/>
                  </a:moveTo>
                  <a:cubicBezTo>
                    <a:pt x="1035" y="91"/>
                    <a:pt x="1035" y="90"/>
                    <a:pt x="1035" y="90"/>
                  </a:cubicBezTo>
                  <a:cubicBezTo>
                    <a:pt x="1035" y="90"/>
                    <a:pt x="1035" y="91"/>
                    <a:pt x="1035" y="91"/>
                  </a:cubicBezTo>
                  <a:close/>
                  <a:moveTo>
                    <a:pt x="1533" y="13"/>
                  </a:moveTo>
                  <a:cubicBezTo>
                    <a:pt x="1533" y="13"/>
                    <a:pt x="1533" y="13"/>
                    <a:pt x="1533" y="12"/>
                  </a:cubicBezTo>
                  <a:cubicBezTo>
                    <a:pt x="1533" y="12"/>
                    <a:pt x="1533" y="13"/>
                    <a:pt x="1533" y="13"/>
                  </a:cubicBezTo>
                  <a:close/>
                  <a:moveTo>
                    <a:pt x="1574" y="12"/>
                  </a:moveTo>
                  <a:cubicBezTo>
                    <a:pt x="1574" y="13"/>
                    <a:pt x="1574" y="13"/>
                    <a:pt x="1574" y="13"/>
                  </a:cubicBezTo>
                  <a:cubicBezTo>
                    <a:pt x="1574" y="13"/>
                    <a:pt x="1574" y="13"/>
                    <a:pt x="1574" y="12"/>
                  </a:cubicBezTo>
                  <a:close/>
                  <a:moveTo>
                    <a:pt x="1187" y="90"/>
                  </a:moveTo>
                  <a:cubicBezTo>
                    <a:pt x="1187" y="91"/>
                    <a:pt x="1187" y="91"/>
                    <a:pt x="1188" y="91"/>
                  </a:cubicBezTo>
                  <a:cubicBezTo>
                    <a:pt x="1188" y="91"/>
                    <a:pt x="1187" y="90"/>
                    <a:pt x="1187" y="90"/>
                  </a:cubicBezTo>
                  <a:close/>
                  <a:moveTo>
                    <a:pt x="1701" y="13"/>
                  </a:moveTo>
                  <a:cubicBezTo>
                    <a:pt x="1701" y="13"/>
                    <a:pt x="1701" y="13"/>
                    <a:pt x="1702" y="12"/>
                  </a:cubicBezTo>
                  <a:cubicBezTo>
                    <a:pt x="1701" y="12"/>
                    <a:pt x="1701" y="13"/>
                    <a:pt x="1701" y="13"/>
                  </a:cubicBezTo>
                  <a:close/>
                  <a:moveTo>
                    <a:pt x="673" y="59"/>
                  </a:moveTo>
                  <a:cubicBezTo>
                    <a:pt x="674" y="59"/>
                    <a:pt x="674" y="59"/>
                    <a:pt x="674" y="59"/>
                  </a:cubicBezTo>
                  <a:cubicBezTo>
                    <a:pt x="674" y="59"/>
                    <a:pt x="674" y="59"/>
                    <a:pt x="673" y="59"/>
                  </a:cubicBezTo>
                  <a:close/>
                  <a:moveTo>
                    <a:pt x="1742" y="12"/>
                  </a:moveTo>
                  <a:cubicBezTo>
                    <a:pt x="1742" y="13"/>
                    <a:pt x="1742" y="13"/>
                    <a:pt x="1743" y="13"/>
                  </a:cubicBezTo>
                  <a:cubicBezTo>
                    <a:pt x="1742" y="13"/>
                    <a:pt x="1742" y="13"/>
                    <a:pt x="1742" y="12"/>
                  </a:cubicBezTo>
                  <a:close/>
                  <a:moveTo>
                    <a:pt x="1384" y="59"/>
                  </a:moveTo>
                  <a:cubicBezTo>
                    <a:pt x="1384" y="59"/>
                    <a:pt x="1384" y="59"/>
                    <a:pt x="1384" y="59"/>
                  </a:cubicBezTo>
                  <a:cubicBezTo>
                    <a:pt x="1384" y="59"/>
                    <a:pt x="1384" y="59"/>
                    <a:pt x="1384" y="59"/>
                  </a:cubicBezTo>
                  <a:close/>
                  <a:moveTo>
                    <a:pt x="1553" y="59"/>
                  </a:moveTo>
                  <a:cubicBezTo>
                    <a:pt x="1553" y="59"/>
                    <a:pt x="1554" y="59"/>
                    <a:pt x="1554" y="59"/>
                  </a:cubicBezTo>
                  <a:cubicBezTo>
                    <a:pt x="1553" y="59"/>
                    <a:pt x="1553" y="59"/>
                    <a:pt x="1553" y="59"/>
                  </a:cubicBezTo>
                  <a:close/>
                  <a:moveTo>
                    <a:pt x="545" y="13"/>
                  </a:moveTo>
                  <a:cubicBezTo>
                    <a:pt x="545" y="13"/>
                    <a:pt x="545" y="13"/>
                    <a:pt x="545" y="13"/>
                  </a:cubicBezTo>
                  <a:cubicBezTo>
                    <a:pt x="545" y="13"/>
                    <a:pt x="545" y="13"/>
                    <a:pt x="545" y="13"/>
                  </a:cubicBezTo>
                  <a:close/>
                  <a:moveTo>
                    <a:pt x="1390" y="13"/>
                  </a:moveTo>
                  <a:cubicBezTo>
                    <a:pt x="1390" y="13"/>
                    <a:pt x="1390" y="13"/>
                    <a:pt x="1391" y="13"/>
                  </a:cubicBezTo>
                  <a:cubicBezTo>
                    <a:pt x="1391" y="13"/>
                    <a:pt x="1390" y="13"/>
                    <a:pt x="1390" y="13"/>
                  </a:cubicBezTo>
                  <a:close/>
                  <a:moveTo>
                    <a:pt x="1721" y="59"/>
                  </a:moveTo>
                  <a:cubicBezTo>
                    <a:pt x="1721" y="59"/>
                    <a:pt x="1722" y="59"/>
                    <a:pt x="1722" y="59"/>
                  </a:cubicBezTo>
                  <a:cubicBezTo>
                    <a:pt x="1722" y="59"/>
                    <a:pt x="1721" y="59"/>
                    <a:pt x="1721" y="59"/>
                  </a:cubicBezTo>
                  <a:close/>
                  <a:moveTo>
                    <a:pt x="686" y="91"/>
                  </a:moveTo>
                  <a:cubicBezTo>
                    <a:pt x="686" y="91"/>
                    <a:pt x="686" y="91"/>
                    <a:pt x="686" y="91"/>
                  </a:cubicBezTo>
                  <a:cubicBezTo>
                    <a:pt x="686" y="91"/>
                    <a:pt x="686" y="91"/>
                    <a:pt x="686" y="91"/>
                  </a:cubicBezTo>
                  <a:close/>
                  <a:moveTo>
                    <a:pt x="768" y="91"/>
                  </a:moveTo>
                  <a:cubicBezTo>
                    <a:pt x="768" y="91"/>
                    <a:pt x="768" y="91"/>
                    <a:pt x="769" y="91"/>
                  </a:cubicBezTo>
                  <a:cubicBezTo>
                    <a:pt x="768" y="91"/>
                    <a:pt x="768" y="91"/>
                    <a:pt x="768" y="91"/>
                  </a:cubicBezTo>
                  <a:close/>
                  <a:moveTo>
                    <a:pt x="1422" y="13"/>
                  </a:moveTo>
                  <a:cubicBezTo>
                    <a:pt x="1422" y="13"/>
                    <a:pt x="1422" y="13"/>
                    <a:pt x="1422" y="13"/>
                  </a:cubicBezTo>
                  <a:cubicBezTo>
                    <a:pt x="1422" y="13"/>
                    <a:pt x="1422" y="13"/>
                    <a:pt x="1422" y="13"/>
                  </a:cubicBezTo>
                  <a:close/>
                  <a:moveTo>
                    <a:pt x="964" y="91"/>
                  </a:moveTo>
                  <a:cubicBezTo>
                    <a:pt x="963" y="91"/>
                    <a:pt x="963" y="91"/>
                    <a:pt x="963" y="91"/>
                  </a:cubicBezTo>
                  <a:cubicBezTo>
                    <a:pt x="963" y="91"/>
                    <a:pt x="963" y="91"/>
                    <a:pt x="964" y="91"/>
                  </a:cubicBezTo>
                  <a:close/>
                  <a:moveTo>
                    <a:pt x="1459" y="13"/>
                  </a:moveTo>
                  <a:cubicBezTo>
                    <a:pt x="1460" y="13"/>
                    <a:pt x="1460" y="13"/>
                    <a:pt x="1460" y="13"/>
                  </a:cubicBezTo>
                  <a:cubicBezTo>
                    <a:pt x="1460" y="13"/>
                    <a:pt x="1460" y="13"/>
                    <a:pt x="1459" y="13"/>
                  </a:cubicBezTo>
                  <a:close/>
                  <a:moveTo>
                    <a:pt x="1494" y="13"/>
                  </a:moveTo>
                  <a:cubicBezTo>
                    <a:pt x="1495" y="13"/>
                    <a:pt x="1495" y="13"/>
                    <a:pt x="1495" y="13"/>
                  </a:cubicBezTo>
                  <a:cubicBezTo>
                    <a:pt x="1495" y="13"/>
                    <a:pt x="1494" y="13"/>
                    <a:pt x="1494" y="13"/>
                  </a:cubicBezTo>
                  <a:close/>
                  <a:moveTo>
                    <a:pt x="1533" y="13"/>
                  </a:moveTo>
                  <a:cubicBezTo>
                    <a:pt x="1533" y="13"/>
                    <a:pt x="1533" y="13"/>
                    <a:pt x="1533" y="13"/>
                  </a:cubicBezTo>
                  <a:cubicBezTo>
                    <a:pt x="1533" y="13"/>
                    <a:pt x="1533" y="13"/>
                    <a:pt x="1533" y="13"/>
                  </a:cubicBezTo>
                  <a:close/>
                  <a:moveTo>
                    <a:pt x="1574" y="13"/>
                  </a:moveTo>
                  <a:cubicBezTo>
                    <a:pt x="1574" y="13"/>
                    <a:pt x="1575" y="13"/>
                    <a:pt x="1575" y="13"/>
                  </a:cubicBezTo>
                  <a:cubicBezTo>
                    <a:pt x="1575" y="13"/>
                    <a:pt x="1575" y="13"/>
                    <a:pt x="1574" y="13"/>
                  </a:cubicBezTo>
                  <a:close/>
                  <a:moveTo>
                    <a:pt x="1701" y="13"/>
                  </a:moveTo>
                  <a:cubicBezTo>
                    <a:pt x="1701" y="13"/>
                    <a:pt x="1701" y="13"/>
                    <a:pt x="1701" y="13"/>
                  </a:cubicBezTo>
                  <a:cubicBezTo>
                    <a:pt x="1701" y="13"/>
                    <a:pt x="1701" y="13"/>
                    <a:pt x="1701" y="13"/>
                  </a:cubicBezTo>
                  <a:close/>
                  <a:moveTo>
                    <a:pt x="1368" y="60"/>
                  </a:moveTo>
                  <a:cubicBezTo>
                    <a:pt x="1369" y="60"/>
                    <a:pt x="1369" y="60"/>
                    <a:pt x="1369" y="59"/>
                  </a:cubicBezTo>
                  <a:cubicBezTo>
                    <a:pt x="1369" y="59"/>
                    <a:pt x="1368" y="60"/>
                    <a:pt x="1368" y="60"/>
                  </a:cubicBezTo>
                  <a:close/>
                  <a:moveTo>
                    <a:pt x="1384" y="59"/>
                  </a:moveTo>
                  <a:cubicBezTo>
                    <a:pt x="1383" y="59"/>
                    <a:pt x="1383" y="60"/>
                    <a:pt x="1383" y="60"/>
                  </a:cubicBezTo>
                  <a:cubicBezTo>
                    <a:pt x="1383" y="60"/>
                    <a:pt x="1384" y="60"/>
                    <a:pt x="1384" y="59"/>
                  </a:cubicBezTo>
                  <a:close/>
                  <a:moveTo>
                    <a:pt x="1743" y="13"/>
                  </a:moveTo>
                  <a:cubicBezTo>
                    <a:pt x="1743" y="13"/>
                    <a:pt x="1743" y="13"/>
                    <a:pt x="1743" y="13"/>
                  </a:cubicBezTo>
                  <a:cubicBezTo>
                    <a:pt x="1743" y="13"/>
                    <a:pt x="1743" y="13"/>
                    <a:pt x="1743" y="13"/>
                  </a:cubicBezTo>
                  <a:close/>
                  <a:moveTo>
                    <a:pt x="544" y="13"/>
                  </a:moveTo>
                  <a:cubicBezTo>
                    <a:pt x="545" y="13"/>
                    <a:pt x="545" y="13"/>
                    <a:pt x="545" y="13"/>
                  </a:cubicBezTo>
                  <a:cubicBezTo>
                    <a:pt x="545" y="13"/>
                    <a:pt x="545" y="13"/>
                    <a:pt x="544" y="13"/>
                  </a:cubicBezTo>
                  <a:close/>
                  <a:moveTo>
                    <a:pt x="972" y="13"/>
                  </a:moveTo>
                  <a:cubicBezTo>
                    <a:pt x="972" y="13"/>
                    <a:pt x="972" y="13"/>
                    <a:pt x="972" y="13"/>
                  </a:cubicBezTo>
                  <a:cubicBezTo>
                    <a:pt x="972" y="13"/>
                    <a:pt x="972" y="13"/>
                    <a:pt x="972" y="13"/>
                  </a:cubicBezTo>
                  <a:close/>
                  <a:moveTo>
                    <a:pt x="1391" y="13"/>
                  </a:moveTo>
                  <a:cubicBezTo>
                    <a:pt x="1391" y="13"/>
                    <a:pt x="1391" y="13"/>
                    <a:pt x="1391" y="14"/>
                  </a:cubicBezTo>
                  <a:cubicBezTo>
                    <a:pt x="1391" y="13"/>
                    <a:pt x="1391" y="13"/>
                    <a:pt x="1391" y="13"/>
                  </a:cubicBezTo>
                  <a:close/>
                  <a:moveTo>
                    <a:pt x="1422" y="13"/>
                  </a:moveTo>
                  <a:cubicBezTo>
                    <a:pt x="1422" y="13"/>
                    <a:pt x="1422" y="13"/>
                    <a:pt x="1422" y="13"/>
                  </a:cubicBezTo>
                  <a:cubicBezTo>
                    <a:pt x="1422" y="13"/>
                    <a:pt x="1422" y="13"/>
                    <a:pt x="1422" y="13"/>
                  </a:cubicBezTo>
                  <a:close/>
                  <a:moveTo>
                    <a:pt x="685" y="91"/>
                  </a:moveTo>
                  <a:cubicBezTo>
                    <a:pt x="686" y="91"/>
                    <a:pt x="686" y="91"/>
                    <a:pt x="686" y="91"/>
                  </a:cubicBezTo>
                  <a:cubicBezTo>
                    <a:pt x="686" y="91"/>
                    <a:pt x="685" y="91"/>
                    <a:pt x="685" y="91"/>
                  </a:cubicBezTo>
                  <a:close/>
                  <a:moveTo>
                    <a:pt x="675" y="60"/>
                  </a:moveTo>
                  <a:cubicBezTo>
                    <a:pt x="675" y="60"/>
                    <a:pt x="675" y="60"/>
                    <a:pt x="675" y="60"/>
                  </a:cubicBezTo>
                  <a:cubicBezTo>
                    <a:pt x="675" y="60"/>
                    <a:pt x="675" y="60"/>
                    <a:pt x="675" y="60"/>
                  </a:cubicBezTo>
                  <a:close/>
                  <a:moveTo>
                    <a:pt x="728" y="91"/>
                  </a:moveTo>
                  <a:cubicBezTo>
                    <a:pt x="728" y="91"/>
                    <a:pt x="728" y="91"/>
                    <a:pt x="728" y="91"/>
                  </a:cubicBezTo>
                  <a:cubicBezTo>
                    <a:pt x="728" y="91"/>
                    <a:pt x="728" y="91"/>
                    <a:pt x="728" y="91"/>
                  </a:cubicBezTo>
                  <a:close/>
                  <a:moveTo>
                    <a:pt x="1368" y="60"/>
                  </a:moveTo>
                  <a:cubicBezTo>
                    <a:pt x="1368" y="60"/>
                    <a:pt x="1368" y="60"/>
                    <a:pt x="1368" y="60"/>
                  </a:cubicBezTo>
                  <a:cubicBezTo>
                    <a:pt x="1368" y="60"/>
                    <a:pt x="1368" y="60"/>
                    <a:pt x="1368" y="60"/>
                  </a:cubicBezTo>
                  <a:close/>
                  <a:moveTo>
                    <a:pt x="1383" y="60"/>
                  </a:moveTo>
                  <a:cubicBezTo>
                    <a:pt x="1383" y="60"/>
                    <a:pt x="1383" y="60"/>
                    <a:pt x="1383" y="60"/>
                  </a:cubicBezTo>
                  <a:cubicBezTo>
                    <a:pt x="1383" y="60"/>
                    <a:pt x="1383" y="60"/>
                    <a:pt x="1383" y="60"/>
                  </a:cubicBezTo>
                  <a:close/>
                  <a:moveTo>
                    <a:pt x="1552" y="60"/>
                  </a:moveTo>
                  <a:cubicBezTo>
                    <a:pt x="1552" y="60"/>
                    <a:pt x="1552" y="60"/>
                    <a:pt x="1553" y="60"/>
                  </a:cubicBezTo>
                  <a:cubicBezTo>
                    <a:pt x="1552" y="60"/>
                    <a:pt x="1552" y="60"/>
                    <a:pt x="1552" y="60"/>
                  </a:cubicBezTo>
                  <a:close/>
                  <a:moveTo>
                    <a:pt x="964" y="91"/>
                  </a:moveTo>
                  <a:cubicBezTo>
                    <a:pt x="964" y="91"/>
                    <a:pt x="964" y="91"/>
                    <a:pt x="964" y="91"/>
                  </a:cubicBezTo>
                  <a:cubicBezTo>
                    <a:pt x="964" y="91"/>
                    <a:pt x="964" y="91"/>
                    <a:pt x="964" y="91"/>
                  </a:cubicBezTo>
                  <a:close/>
                  <a:moveTo>
                    <a:pt x="1666" y="60"/>
                  </a:moveTo>
                  <a:cubicBezTo>
                    <a:pt x="1666" y="60"/>
                    <a:pt x="1666" y="60"/>
                    <a:pt x="1666" y="60"/>
                  </a:cubicBezTo>
                  <a:cubicBezTo>
                    <a:pt x="1666" y="60"/>
                    <a:pt x="1666" y="60"/>
                    <a:pt x="1666" y="60"/>
                  </a:cubicBezTo>
                  <a:close/>
                  <a:moveTo>
                    <a:pt x="1720" y="60"/>
                  </a:moveTo>
                  <a:cubicBezTo>
                    <a:pt x="1720" y="60"/>
                    <a:pt x="1721" y="60"/>
                    <a:pt x="1721" y="60"/>
                  </a:cubicBezTo>
                  <a:cubicBezTo>
                    <a:pt x="1720" y="60"/>
                    <a:pt x="1720" y="60"/>
                    <a:pt x="1720" y="60"/>
                  </a:cubicBezTo>
                  <a:close/>
                  <a:moveTo>
                    <a:pt x="1051" y="91"/>
                  </a:moveTo>
                  <a:cubicBezTo>
                    <a:pt x="1051" y="91"/>
                    <a:pt x="1051" y="91"/>
                    <a:pt x="1051" y="91"/>
                  </a:cubicBezTo>
                  <a:cubicBezTo>
                    <a:pt x="1051" y="91"/>
                    <a:pt x="1051" y="91"/>
                    <a:pt x="1051" y="91"/>
                  </a:cubicBezTo>
                  <a:close/>
                  <a:moveTo>
                    <a:pt x="1736" y="60"/>
                  </a:moveTo>
                  <a:cubicBezTo>
                    <a:pt x="1735" y="60"/>
                    <a:pt x="1735" y="60"/>
                    <a:pt x="1735" y="60"/>
                  </a:cubicBezTo>
                  <a:cubicBezTo>
                    <a:pt x="1735" y="60"/>
                    <a:pt x="1735" y="60"/>
                    <a:pt x="1736" y="60"/>
                  </a:cubicBezTo>
                  <a:close/>
                  <a:moveTo>
                    <a:pt x="581" y="60"/>
                  </a:moveTo>
                  <a:cubicBezTo>
                    <a:pt x="581" y="60"/>
                    <a:pt x="581" y="61"/>
                    <a:pt x="582" y="61"/>
                  </a:cubicBezTo>
                  <a:cubicBezTo>
                    <a:pt x="582" y="60"/>
                    <a:pt x="581" y="60"/>
                    <a:pt x="581" y="60"/>
                  </a:cubicBezTo>
                  <a:close/>
                  <a:moveTo>
                    <a:pt x="1229" y="91"/>
                  </a:moveTo>
                  <a:cubicBezTo>
                    <a:pt x="1229" y="91"/>
                    <a:pt x="1229" y="91"/>
                    <a:pt x="1229" y="91"/>
                  </a:cubicBezTo>
                  <a:cubicBezTo>
                    <a:pt x="1229" y="91"/>
                    <a:pt x="1229" y="91"/>
                    <a:pt x="1229" y="91"/>
                  </a:cubicBezTo>
                  <a:close/>
                  <a:moveTo>
                    <a:pt x="1460" y="13"/>
                  </a:moveTo>
                  <a:cubicBezTo>
                    <a:pt x="1460" y="13"/>
                    <a:pt x="1460" y="13"/>
                    <a:pt x="1460" y="13"/>
                  </a:cubicBezTo>
                  <a:cubicBezTo>
                    <a:pt x="1460" y="13"/>
                    <a:pt x="1460" y="13"/>
                    <a:pt x="1460" y="13"/>
                  </a:cubicBezTo>
                  <a:close/>
                  <a:moveTo>
                    <a:pt x="1417" y="91"/>
                  </a:moveTo>
                  <a:cubicBezTo>
                    <a:pt x="1417" y="91"/>
                    <a:pt x="1417" y="91"/>
                    <a:pt x="1417" y="91"/>
                  </a:cubicBezTo>
                  <a:cubicBezTo>
                    <a:pt x="1417" y="91"/>
                    <a:pt x="1417" y="91"/>
                    <a:pt x="1417" y="91"/>
                  </a:cubicBezTo>
                  <a:close/>
                  <a:moveTo>
                    <a:pt x="1532" y="13"/>
                  </a:moveTo>
                  <a:cubicBezTo>
                    <a:pt x="1532" y="13"/>
                    <a:pt x="1533" y="13"/>
                    <a:pt x="1533" y="13"/>
                  </a:cubicBezTo>
                  <a:cubicBezTo>
                    <a:pt x="1533" y="13"/>
                    <a:pt x="1532" y="13"/>
                    <a:pt x="1532" y="13"/>
                  </a:cubicBezTo>
                  <a:close/>
                  <a:moveTo>
                    <a:pt x="1575" y="13"/>
                  </a:moveTo>
                  <a:cubicBezTo>
                    <a:pt x="1575" y="13"/>
                    <a:pt x="1575" y="13"/>
                    <a:pt x="1575" y="13"/>
                  </a:cubicBezTo>
                  <a:cubicBezTo>
                    <a:pt x="1575" y="13"/>
                    <a:pt x="1575" y="13"/>
                    <a:pt x="1575" y="13"/>
                  </a:cubicBezTo>
                  <a:close/>
                  <a:moveTo>
                    <a:pt x="1676" y="13"/>
                  </a:moveTo>
                  <a:cubicBezTo>
                    <a:pt x="1676" y="13"/>
                    <a:pt x="1676" y="13"/>
                    <a:pt x="1676" y="13"/>
                  </a:cubicBezTo>
                  <a:cubicBezTo>
                    <a:pt x="1676" y="13"/>
                    <a:pt x="1676" y="13"/>
                    <a:pt x="1676" y="13"/>
                  </a:cubicBezTo>
                  <a:close/>
                  <a:moveTo>
                    <a:pt x="1573" y="54"/>
                  </a:moveTo>
                  <a:cubicBezTo>
                    <a:pt x="1573" y="54"/>
                    <a:pt x="1573" y="54"/>
                    <a:pt x="1573" y="54"/>
                  </a:cubicBezTo>
                  <a:cubicBezTo>
                    <a:pt x="1573" y="54"/>
                    <a:pt x="1573" y="54"/>
                    <a:pt x="1573" y="54"/>
                  </a:cubicBezTo>
                  <a:close/>
                  <a:moveTo>
                    <a:pt x="1559" y="55"/>
                  </a:moveTo>
                  <a:cubicBezTo>
                    <a:pt x="1559" y="55"/>
                    <a:pt x="1559" y="54"/>
                    <a:pt x="1560" y="54"/>
                  </a:cubicBezTo>
                  <a:cubicBezTo>
                    <a:pt x="1559" y="54"/>
                    <a:pt x="1559" y="54"/>
                    <a:pt x="1559" y="55"/>
                  </a:cubicBezTo>
                  <a:close/>
                  <a:moveTo>
                    <a:pt x="1700" y="13"/>
                  </a:moveTo>
                  <a:cubicBezTo>
                    <a:pt x="1701" y="13"/>
                    <a:pt x="1701" y="13"/>
                    <a:pt x="1701" y="13"/>
                  </a:cubicBezTo>
                  <a:cubicBezTo>
                    <a:pt x="1701" y="13"/>
                    <a:pt x="1701" y="13"/>
                    <a:pt x="1700" y="13"/>
                  </a:cubicBezTo>
                  <a:close/>
                  <a:moveTo>
                    <a:pt x="728" y="91"/>
                  </a:moveTo>
                  <a:cubicBezTo>
                    <a:pt x="728" y="92"/>
                    <a:pt x="728" y="92"/>
                    <a:pt x="729" y="92"/>
                  </a:cubicBezTo>
                  <a:cubicBezTo>
                    <a:pt x="728" y="92"/>
                    <a:pt x="728" y="92"/>
                    <a:pt x="728" y="91"/>
                  </a:cubicBezTo>
                  <a:close/>
                  <a:moveTo>
                    <a:pt x="1743" y="13"/>
                  </a:moveTo>
                  <a:cubicBezTo>
                    <a:pt x="1743" y="13"/>
                    <a:pt x="1743" y="13"/>
                    <a:pt x="1743" y="13"/>
                  </a:cubicBezTo>
                  <a:cubicBezTo>
                    <a:pt x="1743" y="13"/>
                    <a:pt x="1743" y="13"/>
                    <a:pt x="1743" y="13"/>
                  </a:cubicBezTo>
                  <a:close/>
                  <a:moveTo>
                    <a:pt x="1383" y="60"/>
                  </a:moveTo>
                  <a:cubicBezTo>
                    <a:pt x="1383" y="60"/>
                    <a:pt x="1383" y="60"/>
                    <a:pt x="1383" y="60"/>
                  </a:cubicBezTo>
                  <a:cubicBezTo>
                    <a:pt x="1383" y="60"/>
                    <a:pt x="1383" y="60"/>
                    <a:pt x="1383" y="60"/>
                  </a:cubicBezTo>
                  <a:close/>
                  <a:moveTo>
                    <a:pt x="1552" y="60"/>
                  </a:moveTo>
                  <a:cubicBezTo>
                    <a:pt x="1552" y="60"/>
                    <a:pt x="1552" y="60"/>
                    <a:pt x="1552" y="60"/>
                  </a:cubicBezTo>
                  <a:cubicBezTo>
                    <a:pt x="1552" y="60"/>
                    <a:pt x="1552" y="60"/>
                    <a:pt x="1552" y="60"/>
                  </a:cubicBezTo>
                  <a:close/>
                  <a:moveTo>
                    <a:pt x="964" y="92"/>
                  </a:moveTo>
                  <a:cubicBezTo>
                    <a:pt x="964" y="92"/>
                    <a:pt x="964" y="91"/>
                    <a:pt x="964" y="91"/>
                  </a:cubicBezTo>
                  <a:cubicBezTo>
                    <a:pt x="964" y="92"/>
                    <a:pt x="964" y="92"/>
                    <a:pt x="964" y="92"/>
                  </a:cubicBezTo>
                  <a:close/>
                  <a:moveTo>
                    <a:pt x="1567" y="60"/>
                  </a:moveTo>
                  <a:cubicBezTo>
                    <a:pt x="1567" y="60"/>
                    <a:pt x="1567" y="60"/>
                    <a:pt x="1567" y="60"/>
                  </a:cubicBezTo>
                  <a:cubicBezTo>
                    <a:pt x="1567" y="60"/>
                    <a:pt x="1567" y="60"/>
                    <a:pt x="1567" y="60"/>
                  </a:cubicBezTo>
                  <a:close/>
                  <a:moveTo>
                    <a:pt x="544" y="14"/>
                  </a:moveTo>
                  <a:cubicBezTo>
                    <a:pt x="544" y="14"/>
                    <a:pt x="544" y="14"/>
                    <a:pt x="544" y="13"/>
                  </a:cubicBezTo>
                  <a:cubicBezTo>
                    <a:pt x="544" y="14"/>
                    <a:pt x="544" y="14"/>
                    <a:pt x="544" y="14"/>
                  </a:cubicBezTo>
                  <a:close/>
                  <a:moveTo>
                    <a:pt x="1036" y="92"/>
                  </a:moveTo>
                  <a:cubicBezTo>
                    <a:pt x="1036" y="92"/>
                    <a:pt x="1035" y="91"/>
                    <a:pt x="1035" y="91"/>
                  </a:cubicBezTo>
                  <a:cubicBezTo>
                    <a:pt x="1035" y="92"/>
                    <a:pt x="1035" y="92"/>
                    <a:pt x="1036" y="92"/>
                  </a:cubicBezTo>
                  <a:close/>
                  <a:moveTo>
                    <a:pt x="1347" y="14"/>
                  </a:moveTo>
                  <a:cubicBezTo>
                    <a:pt x="1348" y="14"/>
                    <a:pt x="1348" y="14"/>
                    <a:pt x="1348" y="14"/>
                  </a:cubicBezTo>
                  <a:cubicBezTo>
                    <a:pt x="1348" y="14"/>
                    <a:pt x="1348" y="14"/>
                    <a:pt x="1347" y="14"/>
                  </a:cubicBezTo>
                  <a:close/>
                  <a:moveTo>
                    <a:pt x="1735" y="60"/>
                  </a:moveTo>
                  <a:cubicBezTo>
                    <a:pt x="1735" y="60"/>
                    <a:pt x="1735" y="60"/>
                    <a:pt x="1735" y="60"/>
                  </a:cubicBezTo>
                  <a:cubicBezTo>
                    <a:pt x="1735" y="60"/>
                    <a:pt x="1735" y="60"/>
                    <a:pt x="1735" y="60"/>
                  </a:cubicBezTo>
                  <a:close/>
                  <a:moveTo>
                    <a:pt x="582" y="61"/>
                  </a:moveTo>
                  <a:cubicBezTo>
                    <a:pt x="582" y="61"/>
                    <a:pt x="582" y="61"/>
                    <a:pt x="582" y="61"/>
                  </a:cubicBezTo>
                  <a:cubicBezTo>
                    <a:pt x="582" y="61"/>
                    <a:pt x="582" y="61"/>
                    <a:pt x="582" y="61"/>
                  </a:cubicBezTo>
                  <a:close/>
                  <a:moveTo>
                    <a:pt x="1213" y="92"/>
                  </a:moveTo>
                  <a:cubicBezTo>
                    <a:pt x="1213" y="92"/>
                    <a:pt x="1213" y="91"/>
                    <a:pt x="1213" y="91"/>
                  </a:cubicBezTo>
                  <a:cubicBezTo>
                    <a:pt x="1213" y="92"/>
                    <a:pt x="1213" y="92"/>
                    <a:pt x="1213" y="92"/>
                  </a:cubicBezTo>
                  <a:close/>
                  <a:moveTo>
                    <a:pt x="1391" y="13"/>
                  </a:moveTo>
                  <a:cubicBezTo>
                    <a:pt x="1391" y="14"/>
                    <a:pt x="1391" y="14"/>
                    <a:pt x="1391" y="14"/>
                  </a:cubicBezTo>
                  <a:cubicBezTo>
                    <a:pt x="1391" y="14"/>
                    <a:pt x="1391" y="14"/>
                    <a:pt x="1391" y="13"/>
                  </a:cubicBezTo>
                  <a:close/>
                  <a:moveTo>
                    <a:pt x="1421" y="14"/>
                  </a:moveTo>
                  <a:cubicBezTo>
                    <a:pt x="1421" y="14"/>
                    <a:pt x="1422" y="14"/>
                    <a:pt x="1422" y="13"/>
                  </a:cubicBezTo>
                  <a:cubicBezTo>
                    <a:pt x="1421" y="14"/>
                    <a:pt x="1421" y="14"/>
                    <a:pt x="1421" y="14"/>
                  </a:cubicBezTo>
                  <a:close/>
                  <a:moveTo>
                    <a:pt x="1375" y="55"/>
                  </a:moveTo>
                  <a:cubicBezTo>
                    <a:pt x="1375" y="55"/>
                    <a:pt x="1375" y="54"/>
                    <a:pt x="1375" y="54"/>
                  </a:cubicBezTo>
                  <a:cubicBezTo>
                    <a:pt x="1375" y="54"/>
                    <a:pt x="1375" y="54"/>
                    <a:pt x="1375" y="55"/>
                  </a:cubicBezTo>
                  <a:close/>
                  <a:moveTo>
                    <a:pt x="1462" y="91"/>
                  </a:moveTo>
                  <a:cubicBezTo>
                    <a:pt x="1462" y="91"/>
                    <a:pt x="1462" y="92"/>
                    <a:pt x="1462" y="92"/>
                  </a:cubicBezTo>
                  <a:cubicBezTo>
                    <a:pt x="1462" y="92"/>
                    <a:pt x="1462" y="92"/>
                    <a:pt x="1462" y="91"/>
                  </a:cubicBezTo>
                  <a:close/>
                  <a:moveTo>
                    <a:pt x="573" y="54"/>
                  </a:moveTo>
                  <a:cubicBezTo>
                    <a:pt x="573" y="54"/>
                    <a:pt x="573" y="54"/>
                    <a:pt x="573" y="54"/>
                  </a:cubicBezTo>
                  <a:cubicBezTo>
                    <a:pt x="573" y="54"/>
                    <a:pt x="573" y="54"/>
                    <a:pt x="573" y="54"/>
                  </a:cubicBezTo>
                  <a:close/>
                  <a:moveTo>
                    <a:pt x="1367" y="61"/>
                  </a:moveTo>
                  <a:cubicBezTo>
                    <a:pt x="1367" y="61"/>
                    <a:pt x="1367" y="61"/>
                    <a:pt x="1367" y="60"/>
                  </a:cubicBezTo>
                  <a:cubicBezTo>
                    <a:pt x="1367" y="61"/>
                    <a:pt x="1367" y="61"/>
                    <a:pt x="1367" y="61"/>
                  </a:cubicBezTo>
                  <a:close/>
                  <a:moveTo>
                    <a:pt x="1460" y="13"/>
                  </a:moveTo>
                  <a:cubicBezTo>
                    <a:pt x="1460" y="14"/>
                    <a:pt x="1460" y="14"/>
                    <a:pt x="1461" y="14"/>
                  </a:cubicBezTo>
                  <a:cubicBezTo>
                    <a:pt x="1460" y="14"/>
                    <a:pt x="1460" y="14"/>
                    <a:pt x="1460" y="13"/>
                  </a:cubicBezTo>
                  <a:close/>
                  <a:moveTo>
                    <a:pt x="1390" y="53"/>
                  </a:moveTo>
                  <a:cubicBezTo>
                    <a:pt x="1389" y="54"/>
                    <a:pt x="1389" y="54"/>
                    <a:pt x="1389" y="54"/>
                  </a:cubicBezTo>
                  <a:cubicBezTo>
                    <a:pt x="1389" y="54"/>
                    <a:pt x="1389" y="54"/>
                    <a:pt x="1390" y="53"/>
                  </a:cubicBezTo>
                  <a:close/>
                  <a:moveTo>
                    <a:pt x="585" y="92"/>
                  </a:moveTo>
                  <a:cubicBezTo>
                    <a:pt x="585" y="92"/>
                    <a:pt x="585" y="92"/>
                    <a:pt x="585" y="92"/>
                  </a:cubicBezTo>
                  <a:cubicBezTo>
                    <a:pt x="585" y="92"/>
                    <a:pt x="585" y="92"/>
                    <a:pt x="585" y="92"/>
                  </a:cubicBezTo>
                  <a:close/>
                  <a:moveTo>
                    <a:pt x="1575" y="13"/>
                  </a:moveTo>
                  <a:cubicBezTo>
                    <a:pt x="1575" y="14"/>
                    <a:pt x="1575" y="14"/>
                    <a:pt x="1575" y="14"/>
                  </a:cubicBezTo>
                  <a:cubicBezTo>
                    <a:pt x="1575" y="14"/>
                    <a:pt x="1575" y="14"/>
                    <a:pt x="1575" y="13"/>
                  </a:cubicBezTo>
                  <a:close/>
                  <a:moveTo>
                    <a:pt x="1567" y="60"/>
                  </a:moveTo>
                  <a:cubicBezTo>
                    <a:pt x="1567" y="60"/>
                    <a:pt x="1566" y="61"/>
                    <a:pt x="1566" y="61"/>
                  </a:cubicBezTo>
                  <a:cubicBezTo>
                    <a:pt x="1567" y="61"/>
                    <a:pt x="1567" y="61"/>
                    <a:pt x="1567" y="60"/>
                  </a:cubicBezTo>
                  <a:close/>
                  <a:moveTo>
                    <a:pt x="684" y="92"/>
                  </a:moveTo>
                  <a:cubicBezTo>
                    <a:pt x="685" y="92"/>
                    <a:pt x="685" y="92"/>
                    <a:pt x="685" y="92"/>
                  </a:cubicBezTo>
                  <a:cubicBezTo>
                    <a:pt x="685" y="92"/>
                    <a:pt x="684" y="92"/>
                    <a:pt x="684" y="92"/>
                  </a:cubicBezTo>
                  <a:close/>
                  <a:moveTo>
                    <a:pt x="1735" y="60"/>
                  </a:moveTo>
                  <a:cubicBezTo>
                    <a:pt x="1735" y="60"/>
                    <a:pt x="1734" y="61"/>
                    <a:pt x="1734" y="61"/>
                  </a:cubicBezTo>
                  <a:cubicBezTo>
                    <a:pt x="1735" y="61"/>
                    <a:pt x="1735" y="61"/>
                    <a:pt x="1735" y="60"/>
                  </a:cubicBezTo>
                  <a:close/>
                  <a:moveTo>
                    <a:pt x="582" y="61"/>
                  </a:moveTo>
                  <a:cubicBezTo>
                    <a:pt x="582" y="61"/>
                    <a:pt x="582" y="61"/>
                    <a:pt x="582" y="61"/>
                  </a:cubicBezTo>
                  <a:cubicBezTo>
                    <a:pt x="582" y="61"/>
                    <a:pt x="582" y="61"/>
                    <a:pt x="582" y="61"/>
                  </a:cubicBezTo>
                  <a:close/>
                  <a:moveTo>
                    <a:pt x="1676" y="13"/>
                  </a:moveTo>
                  <a:cubicBezTo>
                    <a:pt x="1676" y="14"/>
                    <a:pt x="1676" y="14"/>
                    <a:pt x="1676" y="14"/>
                  </a:cubicBezTo>
                  <a:cubicBezTo>
                    <a:pt x="1676" y="14"/>
                    <a:pt x="1676" y="14"/>
                    <a:pt x="1676" y="13"/>
                  </a:cubicBezTo>
                  <a:close/>
                  <a:moveTo>
                    <a:pt x="1376" y="54"/>
                  </a:moveTo>
                  <a:cubicBezTo>
                    <a:pt x="1376" y="54"/>
                    <a:pt x="1376" y="54"/>
                    <a:pt x="1376" y="54"/>
                  </a:cubicBezTo>
                  <a:cubicBezTo>
                    <a:pt x="1376" y="54"/>
                    <a:pt x="1376" y="54"/>
                    <a:pt x="1376" y="54"/>
                  </a:cubicBezTo>
                  <a:close/>
                  <a:moveTo>
                    <a:pt x="1743" y="13"/>
                  </a:moveTo>
                  <a:cubicBezTo>
                    <a:pt x="1743" y="14"/>
                    <a:pt x="1743" y="14"/>
                    <a:pt x="1744" y="14"/>
                  </a:cubicBezTo>
                  <a:cubicBezTo>
                    <a:pt x="1743" y="14"/>
                    <a:pt x="1743" y="14"/>
                    <a:pt x="1743" y="13"/>
                  </a:cubicBezTo>
                  <a:close/>
                  <a:moveTo>
                    <a:pt x="660" y="61"/>
                  </a:moveTo>
                  <a:cubicBezTo>
                    <a:pt x="660" y="61"/>
                    <a:pt x="660" y="61"/>
                    <a:pt x="660" y="61"/>
                  </a:cubicBezTo>
                  <a:cubicBezTo>
                    <a:pt x="660" y="61"/>
                    <a:pt x="660" y="61"/>
                    <a:pt x="660" y="61"/>
                  </a:cubicBezTo>
                  <a:close/>
                  <a:moveTo>
                    <a:pt x="965" y="92"/>
                  </a:moveTo>
                  <a:cubicBezTo>
                    <a:pt x="965" y="92"/>
                    <a:pt x="964" y="92"/>
                    <a:pt x="964" y="92"/>
                  </a:cubicBezTo>
                  <a:cubicBezTo>
                    <a:pt x="964" y="92"/>
                    <a:pt x="964" y="92"/>
                    <a:pt x="965" y="92"/>
                  </a:cubicBezTo>
                  <a:close/>
                  <a:moveTo>
                    <a:pt x="544" y="14"/>
                  </a:moveTo>
                  <a:cubicBezTo>
                    <a:pt x="544" y="14"/>
                    <a:pt x="544" y="14"/>
                    <a:pt x="544" y="14"/>
                  </a:cubicBezTo>
                  <a:cubicBezTo>
                    <a:pt x="544" y="14"/>
                    <a:pt x="544" y="14"/>
                    <a:pt x="544" y="14"/>
                  </a:cubicBezTo>
                  <a:close/>
                  <a:moveTo>
                    <a:pt x="971" y="14"/>
                  </a:moveTo>
                  <a:cubicBezTo>
                    <a:pt x="971" y="14"/>
                    <a:pt x="971" y="14"/>
                    <a:pt x="971" y="14"/>
                  </a:cubicBezTo>
                  <a:cubicBezTo>
                    <a:pt x="971" y="14"/>
                    <a:pt x="971" y="14"/>
                    <a:pt x="971" y="14"/>
                  </a:cubicBezTo>
                  <a:close/>
                  <a:moveTo>
                    <a:pt x="1347" y="14"/>
                  </a:moveTo>
                  <a:cubicBezTo>
                    <a:pt x="1347" y="14"/>
                    <a:pt x="1347" y="14"/>
                    <a:pt x="1348" y="14"/>
                  </a:cubicBezTo>
                  <a:cubicBezTo>
                    <a:pt x="1347" y="14"/>
                    <a:pt x="1347" y="14"/>
                    <a:pt x="1347" y="14"/>
                  </a:cubicBezTo>
                  <a:close/>
                  <a:moveTo>
                    <a:pt x="1551" y="61"/>
                  </a:moveTo>
                  <a:cubicBezTo>
                    <a:pt x="1551" y="61"/>
                    <a:pt x="1551" y="61"/>
                    <a:pt x="1551" y="61"/>
                  </a:cubicBezTo>
                  <a:cubicBezTo>
                    <a:pt x="1551" y="61"/>
                    <a:pt x="1551" y="61"/>
                    <a:pt x="1551" y="61"/>
                  </a:cubicBezTo>
                  <a:close/>
                  <a:moveTo>
                    <a:pt x="1566" y="61"/>
                  </a:moveTo>
                  <a:cubicBezTo>
                    <a:pt x="1566" y="61"/>
                    <a:pt x="1566" y="61"/>
                    <a:pt x="1566" y="61"/>
                  </a:cubicBezTo>
                  <a:cubicBezTo>
                    <a:pt x="1566" y="61"/>
                    <a:pt x="1566" y="61"/>
                    <a:pt x="1566" y="61"/>
                  </a:cubicBezTo>
                  <a:close/>
                  <a:moveTo>
                    <a:pt x="1189" y="92"/>
                  </a:moveTo>
                  <a:cubicBezTo>
                    <a:pt x="1189" y="92"/>
                    <a:pt x="1189" y="92"/>
                    <a:pt x="1189" y="92"/>
                  </a:cubicBezTo>
                  <a:cubicBezTo>
                    <a:pt x="1189" y="92"/>
                    <a:pt x="1189" y="92"/>
                    <a:pt x="1189" y="92"/>
                  </a:cubicBezTo>
                  <a:close/>
                  <a:moveTo>
                    <a:pt x="1201" y="92"/>
                  </a:moveTo>
                  <a:cubicBezTo>
                    <a:pt x="1201" y="92"/>
                    <a:pt x="1202" y="92"/>
                    <a:pt x="1202" y="92"/>
                  </a:cubicBezTo>
                  <a:cubicBezTo>
                    <a:pt x="1202" y="92"/>
                    <a:pt x="1201" y="92"/>
                    <a:pt x="1201" y="92"/>
                  </a:cubicBezTo>
                  <a:close/>
                  <a:moveTo>
                    <a:pt x="1667" y="61"/>
                  </a:moveTo>
                  <a:cubicBezTo>
                    <a:pt x="1667" y="61"/>
                    <a:pt x="1667" y="61"/>
                    <a:pt x="1667" y="61"/>
                  </a:cubicBezTo>
                  <a:cubicBezTo>
                    <a:pt x="1667" y="61"/>
                    <a:pt x="1667" y="61"/>
                    <a:pt x="1667" y="61"/>
                  </a:cubicBezTo>
                  <a:close/>
                  <a:moveTo>
                    <a:pt x="1719" y="61"/>
                  </a:moveTo>
                  <a:cubicBezTo>
                    <a:pt x="1719" y="61"/>
                    <a:pt x="1719" y="61"/>
                    <a:pt x="1719" y="61"/>
                  </a:cubicBezTo>
                  <a:cubicBezTo>
                    <a:pt x="1719" y="61"/>
                    <a:pt x="1719" y="61"/>
                    <a:pt x="1719" y="61"/>
                  </a:cubicBezTo>
                  <a:close/>
                  <a:moveTo>
                    <a:pt x="1734" y="61"/>
                  </a:moveTo>
                  <a:cubicBezTo>
                    <a:pt x="1734" y="61"/>
                    <a:pt x="1734" y="61"/>
                    <a:pt x="1734" y="61"/>
                  </a:cubicBezTo>
                  <a:cubicBezTo>
                    <a:pt x="1734" y="61"/>
                    <a:pt x="1734" y="61"/>
                    <a:pt x="1734" y="61"/>
                  </a:cubicBezTo>
                  <a:close/>
                  <a:moveTo>
                    <a:pt x="582" y="61"/>
                  </a:moveTo>
                  <a:cubicBezTo>
                    <a:pt x="582" y="61"/>
                    <a:pt x="582" y="62"/>
                    <a:pt x="583" y="62"/>
                  </a:cubicBezTo>
                  <a:cubicBezTo>
                    <a:pt x="583" y="61"/>
                    <a:pt x="582" y="61"/>
                    <a:pt x="582" y="61"/>
                  </a:cubicBezTo>
                  <a:close/>
                  <a:moveTo>
                    <a:pt x="1391" y="14"/>
                  </a:moveTo>
                  <a:cubicBezTo>
                    <a:pt x="1391" y="14"/>
                    <a:pt x="1391" y="14"/>
                    <a:pt x="1392" y="14"/>
                  </a:cubicBezTo>
                  <a:cubicBezTo>
                    <a:pt x="1392" y="14"/>
                    <a:pt x="1391" y="14"/>
                    <a:pt x="1391" y="14"/>
                  </a:cubicBezTo>
                  <a:close/>
                  <a:moveTo>
                    <a:pt x="1421" y="14"/>
                  </a:moveTo>
                  <a:cubicBezTo>
                    <a:pt x="1421" y="14"/>
                    <a:pt x="1421" y="14"/>
                    <a:pt x="1421" y="14"/>
                  </a:cubicBezTo>
                  <a:cubicBezTo>
                    <a:pt x="1421" y="14"/>
                    <a:pt x="1421" y="14"/>
                    <a:pt x="1421" y="14"/>
                  </a:cubicBezTo>
                  <a:close/>
                  <a:moveTo>
                    <a:pt x="1461" y="14"/>
                  </a:moveTo>
                  <a:cubicBezTo>
                    <a:pt x="1461" y="14"/>
                    <a:pt x="1461" y="14"/>
                    <a:pt x="1461" y="14"/>
                  </a:cubicBezTo>
                  <a:cubicBezTo>
                    <a:pt x="1461" y="14"/>
                    <a:pt x="1461" y="14"/>
                    <a:pt x="1461" y="14"/>
                  </a:cubicBezTo>
                  <a:close/>
                  <a:moveTo>
                    <a:pt x="585" y="92"/>
                  </a:moveTo>
                  <a:cubicBezTo>
                    <a:pt x="585" y="92"/>
                    <a:pt x="585" y="92"/>
                    <a:pt x="585" y="92"/>
                  </a:cubicBezTo>
                  <a:cubicBezTo>
                    <a:pt x="585" y="92"/>
                    <a:pt x="585" y="92"/>
                    <a:pt x="585" y="92"/>
                  </a:cubicBezTo>
                  <a:close/>
                  <a:moveTo>
                    <a:pt x="1575" y="14"/>
                  </a:moveTo>
                  <a:cubicBezTo>
                    <a:pt x="1575" y="14"/>
                    <a:pt x="1576" y="14"/>
                    <a:pt x="1576" y="14"/>
                  </a:cubicBezTo>
                  <a:cubicBezTo>
                    <a:pt x="1576" y="14"/>
                    <a:pt x="1576" y="14"/>
                    <a:pt x="1575" y="14"/>
                  </a:cubicBezTo>
                  <a:close/>
                  <a:moveTo>
                    <a:pt x="1744" y="14"/>
                  </a:moveTo>
                  <a:cubicBezTo>
                    <a:pt x="1744" y="14"/>
                    <a:pt x="1744" y="14"/>
                    <a:pt x="1744" y="14"/>
                  </a:cubicBezTo>
                  <a:cubicBezTo>
                    <a:pt x="1744" y="14"/>
                    <a:pt x="1744" y="14"/>
                    <a:pt x="1744" y="14"/>
                  </a:cubicBezTo>
                  <a:close/>
                  <a:moveTo>
                    <a:pt x="1382" y="61"/>
                  </a:moveTo>
                  <a:cubicBezTo>
                    <a:pt x="1381" y="61"/>
                    <a:pt x="1381" y="61"/>
                    <a:pt x="1381" y="61"/>
                  </a:cubicBezTo>
                  <a:cubicBezTo>
                    <a:pt x="1381" y="61"/>
                    <a:pt x="1381" y="61"/>
                    <a:pt x="1382" y="61"/>
                  </a:cubicBezTo>
                  <a:close/>
                  <a:moveTo>
                    <a:pt x="729" y="92"/>
                  </a:moveTo>
                  <a:cubicBezTo>
                    <a:pt x="729" y="92"/>
                    <a:pt x="729" y="92"/>
                    <a:pt x="730" y="92"/>
                  </a:cubicBezTo>
                  <a:cubicBezTo>
                    <a:pt x="729" y="92"/>
                    <a:pt x="729" y="92"/>
                    <a:pt x="729" y="92"/>
                  </a:cubicBezTo>
                  <a:close/>
                  <a:moveTo>
                    <a:pt x="543" y="14"/>
                  </a:moveTo>
                  <a:cubicBezTo>
                    <a:pt x="544" y="14"/>
                    <a:pt x="544" y="14"/>
                    <a:pt x="544" y="14"/>
                  </a:cubicBezTo>
                  <a:cubicBezTo>
                    <a:pt x="544" y="14"/>
                    <a:pt x="543" y="14"/>
                    <a:pt x="543" y="14"/>
                  </a:cubicBezTo>
                  <a:close/>
                  <a:moveTo>
                    <a:pt x="754" y="92"/>
                  </a:moveTo>
                  <a:cubicBezTo>
                    <a:pt x="754" y="92"/>
                    <a:pt x="754" y="92"/>
                    <a:pt x="754" y="92"/>
                  </a:cubicBezTo>
                  <a:cubicBezTo>
                    <a:pt x="754" y="92"/>
                    <a:pt x="754" y="92"/>
                    <a:pt x="754" y="92"/>
                  </a:cubicBezTo>
                  <a:close/>
                  <a:moveTo>
                    <a:pt x="970" y="14"/>
                  </a:moveTo>
                  <a:cubicBezTo>
                    <a:pt x="971" y="14"/>
                    <a:pt x="971" y="14"/>
                    <a:pt x="971" y="14"/>
                  </a:cubicBezTo>
                  <a:cubicBezTo>
                    <a:pt x="971" y="14"/>
                    <a:pt x="971" y="14"/>
                    <a:pt x="970" y="14"/>
                  </a:cubicBezTo>
                  <a:close/>
                  <a:moveTo>
                    <a:pt x="1667" y="61"/>
                  </a:moveTo>
                  <a:cubicBezTo>
                    <a:pt x="1667" y="61"/>
                    <a:pt x="1667" y="62"/>
                    <a:pt x="1668" y="62"/>
                  </a:cubicBezTo>
                  <a:cubicBezTo>
                    <a:pt x="1668" y="61"/>
                    <a:pt x="1667" y="61"/>
                    <a:pt x="1667" y="61"/>
                  </a:cubicBezTo>
                  <a:close/>
                  <a:moveTo>
                    <a:pt x="965" y="92"/>
                  </a:moveTo>
                  <a:cubicBezTo>
                    <a:pt x="965" y="92"/>
                    <a:pt x="965" y="92"/>
                    <a:pt x="965" y="92"/>
                  </a:cubicBezTo>
                  <a:cubicBezTo>
                    <a:pt x="965" y="92"/>
                    <a:pt x="965" y="92"/>
                    <a:pt x="965" y="92"/>
                  </a:cubicBezTo>
                  <a:close/>
                  <a:moveTo>
                    <a:pt x="1347" y="15"/>
                  </a:moveTo>
                  <a:cubicBezTo>
                    <a:pt x="1347" y="15"/>
                    <a:pt x="1347" y="14"/>
                    <a:pt x="1347" y="14"/>
                  </a:cubicBezTo>
                  <a:cubicBezTo>
                    <a:pt x="1347" y="14"/>
                    <a:pt x="1347" y="14"/>
                    <a:pt x="1347" y="15"/>
                  </a:cubicBezTo>
                  <a:close/>
                  <a:moveTo>
                    <a:pt x="1392" y="14"/>
                  </a:moveTo>
                  <a:cubicBezTo>
                    <a:pt x="1392" y="14"/>
                    <a:pt x="1392" y="15"/>
                    <a:pt x="1392" y="15"/>
                  </a:cubicBezTo>
                  <a:cubicBezTo>
                    <a:pt x="1392" y="14"/>
                    <a:pt x="1392" y="14"/>
                    <a:pt x="1392" y="14"/>
                  </a:cubicBezTo>
                  <a:close/>
                  <a:moveTo>
                    <a:pt x="583" y="62"/>
                  </a:moveTo>
                  <a:cubicBezTo>
                    <a:pt x="583" y="62"/>
                    <a:pt x="583" y="62"/>
                    <a:pt x="583" y="62"/>
                  </a:cubicBezTo>
                  <a:cubicBezTo>
                    <a:pt x="583" y="62"/>
                    <a:pt x="583" y="62"/>
                    <a:pt x="583" y="62"/>
                  </a:cubicBezTo>
                  <a:close/>
                  <a:moveTo>
                    <a:pt x="661" y="62"/>
                  </a:moveTo>
                  <a:cubicBezTo>
                    <a:pt x="661" y="62"/>
                    <a:pt x="661" y="61"/>
                    <a:pt x="660" y="61"/>
                  </a:cubicBezTo>
                  <a:cubicBezTo>
                    <a:pt x="660" y="62"/>
                    <a:pt x="660" y="62"/>
                    <a:pt x="661" y="62"/>
                  </a:cubicBezTo>
                  <a:close/>
                  <a:moveTo>
                    <a:pt x="1421" y="15"/>
                  </a:moveTo>
                  <a:cubicBezTo>
                    <a:pt x="1421" y="15"/>
                    <a:pt x="1421" y="14"/>
                    <a:pt x="1421" y="14"/>
                  </a:cubicBezTo>
                  <a:cubicBezTo>
                    <a:pt x="1421" y="14"/>
                    <a:pt x="1421" y="14"/>
                    <a:pt x="1421" y="15"/>
                  </a:cubicBezTo>
                  <a:close/>
                  <a:moveTo>
                    <a:pt x="1576" y="14"/>
                  </a:moveTo>
                  <a:cubicBezTo>
                    <a:pt x="1576" y="14"/>
                    <a:pt x="1576" y="14"/>
                    <a:pt x="1576" y="15"/>
                  </a:cubicBezTo>
                  <a:cubicBezTo>
                    <a:pt x="1576" y="14"/>
                    <a:pt x="1576" y="14"/>
                    <a:pt x="1576" y="14"/>
                  </a:cubicBezTo>
                  <a:close/>
                  <a:moveTo>
                    <a:pt x="1366" y="62"/>
                  </a:moveTo>
                  <a:cubicBezTo>
                    <a:pt x="1366" y="62"/>
                    <a:pt x="1366" y="62"/>
                    <a:pt x="1366" y="62"/>
                  </a:cubicBezTo>
                  <a:cubicBezTo>
                    <a:pt x="1366" y="62"/>
                    <a:pt x="1366" y="62"/>
                    <a:pt x="1366" y="62"/>
                  </a:cubicBezTo>
                  <a:close/>
                  <a:moveTo>
                    <a:pt x="1381" y="61"/>
                  </a:moveTo>
                  <a:cubicBezTo>
                    <a:pt x="1381" y="61"/>
                    <a:pt x="1381" y="62"/>
                    <a:pt x="1381" y="62"/>
                  </a:cubicBezTo>
                  <a:cubicBezTo>
                    <a:pt x="1381" y="62"/>
                    <a:pt x="1381" y="62"/>
                    <a:pt x="1381" y="61"/>
                  </a:cubicBezTo>
                  <a:close/>
                  <a:moveTo>
                    <a:pt x="1744" y="14"/>
                  </a:moveTo>
                  <a:cubicBezTo>
                    <a:pt x="1744" y="14"/>
                    <a:pt x="1744" y="14"/>
                    <a:pt x="1744" y="15"/>
                  </a:cubicBezTo>
                  <a:cubicBezTo>
                    <a:pt x="1744" y="14"/>
                    <a:pt x="1744" y="14"/>
                    <a:pt x="1744" y="14"/>
                  </a:cubicBezTo>
                  <a:close/>
                  <a:moveTo>
                    <a:pt x="1418" y="92"/>
                  </a:moveTo>
                  <a:cubicBezTo>
                    <a:pt x="1418" y="92"/>
                    <a:pt x="1418" y="92"/>
                    <a:pt x="1418" y="92"/>
                  </a:cubicBezTo>
                  <a:cubicBezTo>
                    <a:pt x="1418" y="92"/>
                    <a:pt x="1418" y="92"/>
                    <a:pt x="1418" y="92"/>
                  </a:cubicBezTo>
                  <a:close/>
                  <a:moveTo>
                    <a:pt x="1668" y="62"/>
                  </a:moveTo>
                  <a:cubicBezTo>
                    <a:pt x="1668" y="62"/>
                    <a:pt x="1668" y="62"/>
                    <a:pt x="1668" y="62"/>
                  </a:cubicBezTo>
                  <a:cubicBezTo>
                    <a:pt x="1668" y="62"/>
                    <a:pt x="1668" y="62"/>
                    <a:pt x="1668" y="62"/>
                  </a:cubicBezTo>
                  <a:close/>
                  <a:moveTo>
                    <a:pt x="583" y="62"/>
                  </a:moveTo>
                  <a:cubicBezTo>
                    <a:pt x="583" y="62"/>
                    <a:pt x="583" y="62"/>
                    <a:pt x="583" y="62"/>
                  </a:cubicBezTo>
                  <a:cubicBezTo>
                    <a:pt x="583" y="62"/>
                    <a:pt x="583" y="62"/>
                    <a:pt x="583" y="62"/>
                  </a:cubicBezTo>
                  <a:close/>
                  <a:moveTo>
                    <a:pt x="543" y="15"/>
                  </a:moveTo>
                  <a:cubicBezTo>
                    <a:pt x="543" y="15"/>
                    <a:pt x="543" y="15"/>
                    <a:pt x="543" y="14"/>
                  </a:cubicBezTo>
                  <a:cubicBezTo>
                    <a:pt x="543" y="15"/>
                    <a:pt x="543" y="15"/>
                    <a:pt x="543" y="15"/>
                  </a:cubicBezTo>
                  <a:close/>
                  <a:moveTo>
                    <a:pt x="1420" y="15"/>
                  </a:moveTo>
                  <a:cubicBezTo>
                    <a:pt x="1420" y="15"/>
                    <a:pt x="1421" y="15"/>
                    <a:pt x="1421" y="15"/>
                  </a:cubicBezTo>
                  <a:cubicBezTo>
                    <a:pt x="1420" y="15"/>
                    <a:pt x="1420" y="15"/>
                    <a:pt x="1420" y="15"/>
                  </a:cubicBezTo>
                  <a:close/>
                  <a:moveTo>
                    <a:pt x="1576" y="15"/>
                  </a:moveTo>
                  <a:cubicBezTo>
                    <a:pt x="1576" y="15"/>
                    <a:pt x="1576" y="15"/>
                    <a:pt x="1576" y="15"/>
                  </a:cubicBezTo>
                  <a:cubicBezTo>
                    <a:pt x="1576" y="15"/>
                    <a:pt x="1576" y="15"/>
                    <a:pt x="1576" y="15"/>
                  </a:cubicBezTo>
                  <a:close/>
                  <a:moveTo>
                    <a:pt x="1744" y="15"/>
                  </a:moveTo>
                  <a:cubicBezTo>
                    <a:pt x="1744" y="15"/>
                    <a:pt x="1744" y="15"/>
                    <a:pt x="1745" y="15"/>
                  </a:cubicBezTo>
                  <a:cubicBezTo>
                    <a:pt x="1745" y="15"/>
                    <a:pt x="1744" y="15"/>
                    <a:pt x="1744" y="15"/>
                  </a:cubicBezTo>
                  <a:close/>
                  <a:moveTo>
                    <a:pt x="543" y="15"/>
                  </a:moveTo>
                  <a:cubicBezTo>
                    <a:pt x="543" y="15"/>
                    <a:pt x="543" y="15"/>
                    <a:pt x="543" y="15"/>
                  </a:cubicBezTo>
                  <a:cubicBezTo>
                    <a:pt x="543" y="15"/>
                    <a:pt x="543" y="15"/>
                    <a:pt x="543" y="15"/>
                  </a:cubicBezTo>
                  <a:close/>
                  <a:moveTo>
                    <a:pt x="969" y="15"/>
                  </a:moveTo>
                  <a:cubicBezTo>
                    <a:pt x="970" y="15"/>
                    <a:pt x="970" y="15"/>
                    <a:pt x="970" y="15"/>
                  </a:cubicBezTo>
                  <a:cubicBezTo>
                    <a:pt x="970" y="15"/>
                    <a:pt x="969" y="15"/>
                    <a:pt x="969" y="15"/>
                  </a:cubicBezTo>
                  <a:close/>
                  <a:moveTo>
                    <a:pt x="542" y="16"/>
                  </a:moveTo>
                  <a:cubicBezTo>
                    <a:pt x="543" y="16"/>
                    <a:pt x="543" y="15"/>
                    <a:pt x="543" y="15"/>
                  </a:cubicBezTo>
                  <a:cubicBezTo>
                    <a:pt x="543" y="15"/>
                    <a:pt x="542" y="15"/>
                    <a:pt x="542" y="16"/>
                  </a:cubicBezTo>
                  <a:close/>
                  <a:moveTo>
                    <a:pt x="1381" y="62"/>
                  </a:moveTo>
                  <a:cubicBezTo>
                    <a:pt x="1381" y="62"/>
                    <a:pt x="1380" y="62"/>
                    <a:pt x="1380" y="62"/>
                  </a:cubicBezTo>
                  <a:cubicBezTo>
                    <a:pt x="1381" y="62"/>
                    <a:pt x="1381" y="62"/>
                    <a:pt x="1381" y="62"/>
                  </a:cubicBezTo>
                  <a:close/>
                  <a:moveTo>
                    <a:pt x="1549" y="62"/>
                  </a:moveTo>
                  <a:cubicBezTo>
                    <a:pt x="1550" y="62"/>
                    <a:pt x="1550" y="62"/>
                    <a:pt x="1550" y="62"/>
                  </a:cubicBezTo>
                  <a:cubicBezTo>
                    <a:pt x="1550" y="62"/>
                    <a:pt x="1549" y="62"/>
                    <a:pt x="1549" y="62"/>
                  </a:cubicBezTo>
                  <a:close/>
                  <a:moveTo>
                    <a:pt x="1565" y="62"/>
                  </a:moveTo>
                  <a:cubicBezTo>
                    <a:pt x="1565" y="62"/>
                    <a:pt x="1565" y="62"/>
                    <a:pt x="1565" y="62"/>
                  </a:cubicBezTo>
                  <a:cubicBezTo>
                    <a:pt x="1565" y="62"/>
                    <a:pt x="1565" y="62"/>
                    <a:pt x="1565" y="62"/>
                  </a:cubicBezTo>
                  <a:close/>
                  <a:moveTo>
                    <a:pt x="1392" y="15"/>
                  </a:moveTo>
                  <a:cubicBezTo>
                    <a:pt x="1392" y="15"/>
                    <a:pt x="1392" y="16"/>
                    <a:pt x="1393" y="16"/>
                  </a:cubicBezTo>
                  <a:cubicBezTo>
                    <a:pt x="1393" y="15"/>
                    <a:pt x="1392" y="15"/>
                    <a:pt x="1392" y="15"/>
                  </a:cubicBezTo>
                  <a:close/>
                  <a:moveTo>
                    <a:pt x="965" y="93"/>
                  </a:moveTo>
                  <a:cubicBezTo>
                    <a:pt x="965" y="93"/>
                    <a:pt x="965" y="92"/>
                    <a:pt x="965" y="92"/>
                  </a:cubicBezTo>
                  <a:cubicBezTo>
                    <a:pt x="965" y="93"/>
                    <a:pt x="965" y="93"/>
                    <a:pt x="965" y="93"/>
                  </a:cubicBezTo>
                  <a:close/>
                  <a:moveTo>
                    <a:pt x="1462" y="15"/>
                  </a:moveTo>
                  <a:cubicBezTo>
                    <a:pt x="1462" y="15"/>
                    <a:pt x="1462" y="16"/>
                    <a:pt x="1462" y="16"/>
                  </a:cubicBezTo>
                  <a:cubicBezTo>
                    <a:pt x="1462" y="15"/>
                    <a:pt x="1462" y="15"/>
                    <a:pt x="1462" y="15"/>
                  </a:cubicBezTo>
                  <a:close/>
                  <a:moveTo>
                    <a:pt x="1668" y="62"/>
                  </a:moveTo>
                  <a:cubicBezTo>
                    <a:pt x="1668" y="62"/>
                    <a:pt x="1668" y="62"/>
                    <a:pt x="1668" y="62"/>
                  </a:cubicBezTo>
                  <a:cubicBezTo>
                    <a:pt x="1668" y="62"/>
                    <a:pt x="1668" y="62"/>
                    <a:pt x="1668" y="62"/>
                  </a:cubicBezTo>
                  <a:close/>
                  <a:moveTo>
                    <a:pt x="1036" y="93"/>
                  </a:moveTo>
                  <a:cubicBezTo>
                    <a:pt x="1036" y="93"/>
                    <a:pt x="1036" y="92"/>
                    <a:pt x="1036" y="92"/>
                  </a:cubicBezTo>
                  <a:cubicBezTo>
                    <a:pt x="1036" y="93"/>
                    <a:pt x="1036" y="93"/>
                    <a:pt x="1036" y="93"/>
                  </a:cubicBezTo>
                  <a:close/>
                  <a:moveTo>
                    <a:pt x="1717" y="62"/>
                  </a:moveTo>
                  <a:cubicBezTo>
                    <a:pt x="1718" y="62"/>
                    <a:pt x="1718" y="62"/>
                    <a:pt x="1718" y="62"/>
                  </a:cubicBezTo>
                  <a:cubicBezTo>
                    <a:pt x="1718" y="62"/>
                    <a:pt x="1718" y="62"/>
                    <a:pt x="1717" y="62"/>
                  </a:cubicBezTo>
                  <a:close/>
                  <a:moveTo>
                    <a:pt x="1733" y="62"/>
                  </a:moveTo>
                  <a:cubicBezTo>
                    <a:pt x="1733" y="62"/>
                    <a:pt x="1733" y="62"/>
                    <a:pt x="1733" y="62"/>
                  </a:cubicBezTo>
                  <a:cubicBezTo>
                    <a:pt x="1733" y="62"/>
                    <a:pt x="1733" y="62"/>
                    <a:pt x="1733" y="62"/>
                  </a:cubicBezTo>
                  <a:close/>
                  <a:moveTo>
                    <a:pt x="542" y="16"/>
                  </a:moveTo>
                  <a:cubicBezTo>
                    <a:pt x="542" y="16"/>
                    <a:pt x="542" y="16"/>
                    <a:pt x="542" y="16"/>
                  </a:cubicBezTo>
                  <a:cubicBezTo>
                    <a:pt x="542" y="16"/>
                    <a:pt x="542" y="16"/>
                    <a:pt x="542" y="16"/>
                  </a:cubicBezTo>
                  <a:close/>
                  <a:moveTo>
                    <a:pt x="1393" y="16"/>
                  </a:moveTo>
                  <a:cubicBezTo>
                    <a:pt x="1393" y="16"/>
                    <a:pt x="1393" y="16"/>
                    <a:pt x="1393" y="16"/>
                  </a:cubicBezTo>
                  <a:cubicBezTo>
                    <a:pt x="1393" y="16"/>
                    <a:pt x="1393" y="16"/>
                    <a:pt x="1393" y="16"/>
                  </a:cubicBezTo>
                  <a:close/>
                  <a:moveTo>
                    <a:pt x="1214" y="93"/>
                  </a:moveTo>
                  <a:cubicBezTo>
                    <a:pt x="1214" y="93"/>
                    <a:pt x="1214" y="92"/>
                    <a:pt x="1214" y="92"/>
                  </a:cubicBezTo>
                  <a:cubicBezTo>
                    <a:pt x="1214" y="93"/>
                    <a:pt x="1214" y="93"/>
                    <a:pt x="1214" y="93"/>
                  </a:cubicBezTo>
                  <a:close/>
                  <a:moveTo>
                    <a:pt x="1462" y="16"/>
                  </a:moveTo>
                  <a:cubicBezTo>
                    <a:pt x="1462" y="16"/>
                    <a:pt x="1462" y="16"/>
                    <a:pt x="1462" y="16"/>
                  </a:cubicBezTo>
                  <a:cubicBezTo>
                    <a:pt x="1462" y="16"/>
                    <a:pt x="1462" y="16"/>
                    <a:pt x="1462" y="16"/>
                  </a:cubicBezTo>
                  <a:close/>
                  <a:moveTo>
                    <a:pt x="542" y="16"/>
                  </a:moveTo>
                  <a:cubicBezTo>
                    <a:pt x="542" y="16"/>
                    <a:pt x="542" y="16"/>
                    <a:pt x="542" y="16"/>
                  </a:cubicBezTo>
                  <a:cubicBezTo>
                    <a:pt x="542" y="16"/>
                    <a:pt x="542" y="16"/>
                    <a:pt x="542" y="16"/>
                  </a:cubicBezTo>
                  <a:close/>
                  <a:moveTo>
                    <a:pt x="968" y="16"/>
                  </a:moveTo>
                  <a:cubicBezTo>
                    <a:pt x="968" y="16"/>
                    <a:pt x="968" y="16"/>
                    <a:pt x="968" y="16"/>
                  </a:cubicBezTo>
                  <a:cubicBezTo>
                    <a:pt x="968" y="16"/>
                    <a:pt x="968" y="16"/>
                    <a:pt x="968" y="16"/>
                  </a:cubicBezTo>
                  <a:close/>
                  <a:moveTo>
                    <a:pt x="1461" y="92"/>
                  </a:moveTo>
                  <a:cubicBezTo>
                    <a:pt x="1461" y="92"/>
                    <a:pt x="1461" y="93"/>
                    <a:pt x="1461" y="93"/>
                  </a:cubicBezTo>
                  <a:cubicBezTo>
                    <a:pt x="1461" y="93"/>
                    <a:pt x="1461" y="93"/>
                    <a:pt x="1461" y="92"/>
                  </a:cubicBezTo>
                  <a:close/>
                  <a:moveTo>
                    <a:pt x="1419" y="16"/>
                  </a:moveTo>
                  <a:cubicBezTo>
                    <a:pt x="1419" y="16"/>
                    <a:pt x="1419" y="16"/>
                    <a:pt x="1419" y="16"/>
                  </a:cubicBezTo>
                  <a:cubicBezTo>
                    <a:pt x="1419" y="16"/>
                    <a:pt x="1419" y="16"/>
                    <a:pt x="1419" y="16"/>
                  </a:cubicBezTo>
                  <a:close/>
                  <a:moveTo>
                    <a:pt x="1565" y="62"/>
                  </a:moveTo>
                  <a:cubicBezTo>
                    <a:pt x="1564" y="62"/>
                    <a:pt x="1564" y="62"/>
                    <a:pt x="1564" y="62"/>
                  </a:cubicBezTo>
                  <a:cubicBezTo>
                    <a:pt x="1564" y="62"/>
                    <a:pt x="1565" y="62"/>
                    <a:pt x="1565" y="62"/>
                  </a:cubicBezTo>
                  <a:close/>
                  <a:moveTo>
                    <a:pt x="1577" y="16"/>
                  </a:moveTo>
                  <a:cubicBezTo>
                    <a:pt x="1577" y="16"/>
                    <a:pt x="1577" y="16"/>
                    <a:pt x="1577" y="16"/>
                  </a:cubicBezTo>
                  <a:cubicBezTo>
                    <a:pt x="1577" y="16"/>
                    <a:pt x="1577" y="16"/>
                    <a:pt x="1577" y="16"/>
                  </a:cubicBezTo>
                  <a:close/>
                  <a:moveTo>
                    <a:pt x="1745" y="16"/>
                  </a:moveTo>
                  <a:cubicBezTo>
                    <a:pt x="1745" y="16"/>
                    <a:pt x="1745" y="16"/>
                    <a:pt x="1746" y="16"/>
                  </a:cubicBezTo>
                  <a:cubicBezTo>
                    <a:pt x="1746" y="16"/>
                    <a:pt x="1745" y="16"/>
                    <a:pt x="1745" y="16"/>
                  </a:cubicBezTo>
                  <a:close/>
                  <a:moveTo>
                    <a:pt x="968" y="17"/>
                  </a:moveTo>
                  <a:cubicBezTo>
                    <a:pt x="968" y="17"/>
                    <a:pt x="968" y="16"/>
                    <a:pt x="968" y="16"/>
                  </a:cubicBezTo>
                  <a:cubicBezTo>
                    <a:pt x="968" y="16"/>
                    <a:pt x="968" y="16"/>
                    <a:pt x="968" y="17"/>
                  </a:cubicBezTo>
                  <a:close/>
                  <a:moveTo>
                    <a:pt x="1733" y="62"/>
                  </a:moveTo>
                  <a:cubicBezTo>
                    <a:pt x="1733" y="62"/>
                    <a:pt x="1732" y="62"/>
                    <a:pt x="1732" y="62"/>
                  </a:cubicBezTo>
                  <a:cubicBezTo>
                    <a:pt x="1733" y="62"/>
                    <a:pt x="1733" y="62"/>
                    <a:pt x="1733" y="62"/>
                  </a:cubicBezTo>
                  <a:close/>
                  <a:moveTo>
                    <a:pt x="1419" y="17"/>
                  </a:moveTo>
                  <a:cubicBezTo>
                    <a:pt x="1419" y="17"/>
                    <a:pt x="1419" y="16"/>
                    <a:pt x="1419" y="16"/>
                  </a:cubicBezTo>
                  <a:cubicBezTo>
                    <a:pt x="1419" y="16"/>
                    <a:pt x="1419" y="16"/>
                    <a:pt x="1419" y="17"/>
                  </a:cubicBezTo>
                  <a:close/>
                  <a:moveTo>
                    <a:pt x="661" y="63"/>
                  </a:moveTo>
                  <a:cubicBezTo>
                    <a:pt x="661" y="63"/>
                    <a:pt x="661" y="63"/>
                    <a:pt x="661" y="62"/>
                  </a:cubicBezTo>
                  <a:cubicBezTo>
                    <a:pt x="661" y="63"/>
                    <a:pt x="661" y="63"/>
                    <a:pt x="661" y="63"/>
                  </a:cubicBezTo>
                  <a:close/>
                  <a:moveTo>
                    <a:pt x="1037" y="93"/>
                  </a:moveTo>
                  <a:cubicBezTo>
                    <a:pt x="1037" y="93"/>
                    <a:pt x="1036" y="93"/>
                    <a:pt x="1036" y="93"/>
                  </a:cubicBezTo>
                  <a:cubicBezTo>
                    <a:pt x="1036" y="93"/>
                    <a:pt x="1036" y="93"/>
                    <a:pt x="1037" y="93"/>
                  </a:cubicBezTo>
                  <a:close/>
                  <a:moveTo>
                    <a:pt x="1679" y="16"/>
                  </a:moveTo>
                  <a:cubicBezTo>
                    <a:pt x="1679" y="16"/>
                    <a:pt x="1679" y="17"/>
                    <a:pt x="1679" y="17"/>
                  </a:cubicBezTo>
                  <a:cubicBezTo>
                    <a:pt x="1679" y="16"/>
                    <a:pt x="1679" y="16"/>
                    <a:pt x="1679" y="16"/>
                  </a:cubicBezTo>
                  <a:close/>
                  <a:moveTo>
                    <a:pt x="1364" y="63"/>
                  </a:moveTo>
                  <a:cubicBezTo>
                    <a:pt x="1364" y="63"/>
                    <a:pt x="1365" y="63"/>
                    <a:pt x="1365" y="63"/>
                  </a:cubicBezTo>
                  <a:cubicBezTo>
                    <a:pt x="1364" y="63"/>
                    <a:pt x="1364" y="63"/>
                    <a:pt x="1364" y="63"/>
                  </a:cubicBezTo>
                  <a:close/>
                  <a:moveTo>
                    <a:pt x="1380" y="63"/>
                  </a:moveTo>
                  <a:cubicBezTo>
                    <a:pt x="1380" y="63"/>
                    <a:pt x="1379" y="63"/>
                    <a:pt x="1379" y="63"/>
                  </a:cubicBezTo>
                  <a:cubicBezTo>
                    <a:pt x="1380" y="63"/>
                    <a:pt x="1380" y="63"/>
                    <a:pt x="1380" y="63"/>
                  </a:cubicBezTo>
                  <a:close/>
                  <a:moveTo>
                    <a:pt x="967" y="17"/>
                  </a:moveTo>
                  <a:cubicBezTo>
                    <a:pt x="968" y="17"/>
                    <a:pt x="968" y="17"/>
                    <a:pt x="968" y="17"/>
                  </a:cubicBezTo>
                  <a:cubicBezTo>
                    <a:pt x="968" y="17"/>
                    <a:pt x="967" y="17"/>
                    <a:pt x="967" y="17"/>
                  </a:cubicBezTo>
                  <a:close/>
                  <a:moveTo>
                    <a:pt x="1214" y="93"/>
                  </a:moveTo>
                  <a:cubicBezTo>
                    <a:pt x="1214" y="93"/>
                    <a:pt x="1214" y="93"/>
                    <a:pt x="1214" y="93"/>
                  </a:cubicBezTo>
                  <a:cubicBezTo>
                    <a:pt x="1214" y="93"/>
                    <a:pt x="1214" y="93"/>
                    <a:pt x="1214" y="93"/>
                  </a:cubicBezTo>
                  <a:close/>
                  <a:moveTo>
                    <a:pt x="1393" y="17"/>
                  </a:moveTo>
                  <a:cubicBezTo>
                    <a:pt x="1393" y="17"/>
                    <a:pt x="1393" y="17"/>
                    <a:pt x="1394" y="17"/>
                  </a:cubicBezTo>
                  <a:cubicBezTo>
                    <a:pt x="1394" y="17"/>
                    <a:pt x="1393" y="17"/>
                    <a:pt x="1393" y="17"/>
                  </a:cubicBezTo>
                  <a:close/>
                  <a:moveTo>
                    <a:pt x="1463" y="17"/>
                  </a:moveTo>
                  <a:cubicBezTo>
                    <a:pt x="1463" y="17"/>
                    <a:pt x="1463" y="17"/>
                    <a:pt x="1463" y="17"/>
                  </a:cubicBezTo>
                  <a:cubicBezTo>
                    <a:pt x="1463" y="17"/>
                    <a:pt x="1463" y="17"/>
                    <a:pt x="1463" y="17"/>
                  </a:cubicBezTo>
                  <a:close/>
                  <a:moveTo>
                    <a:pt x="1461" y="93"/>
                  </a:moveTo>
                  <a:cubicBezTo>
                    <a:pt x="1461" y="93"/>
                    <a:pt x="1461" y="93"/>
                    <a:pt x="1461" y="93"/>
                  </a:cubicBezTo>
                  <a:cubicBezTo>
                    <a:pt x="1461" y="93"/>
                    <a:pt x="1461" y="93"/>
                    <a:pt x="1461" y="93"/>
                  </a:cubicBezTo>
                  <a:close/>
                  <a:moveTo>
                    <a:pt x="1679" y="17"/>
                  </a:moveTo>
                  <a:cubicBezTo>
                    <a:pt x="1679" y="17"/>
                    <a:pt x="1679" y="17"/>
                    <a:pt x="1679" y="17"/>
                  </a:cubicBezTo>
                  <a:cubicBezTo>
                    <a:pt x="1679" y="17"/>
                    <a:pt x="1679" y="17"/>
                    <a:pt x="1679" y="17"/>
                  </a:cubicBezTo>
                  <a:close/>
                  <a:moveTo>
                    <a:pt x="541" y="17"/>
                  </a:moveTo>
                  <a:cubicBezTo>
                    <a:pt x="541" y="17"/>
                    <a:pt x="541" y="17"/>
                    <a:pt x="541" y="17"/>
                  </a:cubicBezTo>
                  <a:cubicBezTo>
                    <a:pt x="541" y="17"/>
                    <a:pt x="541" y="17"/>
                    <a:pt x="541" y="17"/>
                  </a:cubicBezTo>
                  <a:close/>
                  <a:moveTo>
                    <a:pt x="584" y="93"/>
                  </a:moveTo>
                  <a:cubicBezTo>
                    <a:pt x="584" y="93"/>
                    <a:pt x="584" y="93"/>
                    <a:pt x="584" y="93"/>
                  </a:cubicBezTo>
                  <a:cubicBezTo>
                    <a:pt x="584" y="93"/>
                    <a:pt x="584" y="93"/>
                    <a:pt x="584" y="93"/>
                  </a:cubicBezTo>
                  <a:close/>
                  <a:moveTo>
                    <a:pt x="1578" y="17"/>
                  </a:moveTo>
                  <a:cubicBezTo>
                    <a:pt x="1578" y="17"/>
                    <a:pt x="1578" y="17"/>
                    <a:pt x="1578" y="17"/>
                  </a:cubicBezTo>
                  <a:cubicBezTo>
                    <a:pt x="1578" y="17"/>
                    <a:pt x="1578" y="17"/>
                    <a:pt x="1578" y="17"/>
                  </a:cubicBezTo>
                  <a:close/>
                  <a:moveTo>
                    <a:pt x="1679" y="17"/>
                  </a:moveTo>
                  <a:cubicBezTo>
                    <a:pt x="1679" y="17"/>
                    <a:pt x="1680" y="17"/>
                    <a:pt x="1680" y="17"/>
                  </a:cubicBezTo>
                  <a:cubicBezTo>
                    <a:pt x="1680" y="17"/>
                    <a:pt x="1680" y="17"/>
                    <a:pt x="1679" y="17"/>
                  </a:cubicBezTo>
                  <a:close/>
                  <a:moveTo>
                    <a:pt x="1746" y="17"/>
                  </a:moveTo>
                  <a:cubicBezTo>
                    <a:pt x="1746" y="17"/>
                    <a:pt x="1746" y="17"/>
                    <a:pt x="1746" y="17"/>
                  </a:cubicBezTo>
                  <a:cubicBezTo>
                    <a:pt x="1746" y="17"/>
                    <a:pt x="1746" y="17"/>
                    <a:pt x="1746" y="17"/>
                  </a:cubicBezTo>
                  <a:close/>
                  <a:moveTo>
                    <a:pt x="697" y="93"/>
                  </a:moveTo>
                  <a:cubicBezTo>
                    <a:pt x="697" y="93"/>
                    <a:pt x="697" y="93"/>
                    <a:pt x="697" y="94"/>
                  </a:cubicBezTo>
                  <a:cubicBezTo>
                    <a:pt x="697" y="93"/>
                    <a:pt x="697" y="93"/>
                    <a:pt x="697" y="93"/>
                  </a:cubicBezTo>
                  <a:close/>
                  <a:moveTo>
                    <a:pt x="541" y="18"/>
                  </a:moveTo>
                  <a:cubicBezTo>
                    <a:pt x="541" y="18"/>
                    <a:pt x="541" y="17"/>
                    <a:pt x="541" y="17"/>
                  </a:cubicBezTo>
                  <a:cubicBezTo>
                    <a:pt x="541" y="17"/>
                    <a:pt x="541" y="18"/>
                    <a:pt x="541" y="18"/>
                  </a:cubicBezTo>
                  <a:close/>
                  <a:moveTo>
                    <a:pt x="1418" y="18"/>
                  </a:moveTo>
                  <a:cubicBezTo>
                    <a:pt x="1418" y="18"/>
                    <a:pt x="1418" y="17"/>
                    <a:pt x="1418" y="17"/>
                  </a:cubicBezTo>
                  <a:cubicBezTo>
                    <a:pt x="1418" y="17"/>
                    <a:pt x="1418" y="18"/>
                    <a:pt x="1418" y="18"/>
                  </a:cubicBezTo>
                  <a:close/>
                  <a:moveTo>
                    <a:pt x="966" y="18"/>
                  </a:moveTo>
                  <a:cubicBezTo>
                    <a:pt x="966" y="18"/>
                    <a:pt x="966" y="18"/>
                    <a:pt x="966" y="18"/>
                  </a:cubicBezTo>
                  <a:cubicBezTo>
                    <a:pt x="966" y="18"/>
                    <a:pt x="966" y="18"/>
                    <a:pt x="966" y="18"/>
                  </a:cubicBezTo>
                  <a:close/>
                  <a:moveTo>
                    <a:pt x="1380" y="18"/>
                  </a:moveTo>
                  <a:cubicBezTo>
                    <a:pt x="1379" y="18"/>
                    <a:pt x="1379" y="18"/>
                    <a:pt x="1379" y="18"/>
                  </a:cubicBezTo>
                  <a:cubicBezTo>
                    <a:pt x="1379" y="18"/>
                    <a:pt x="1379" y="18"/>
                    <a:pt x="1380" y="18"/>
                  </a:cubicBezTo>
                  <a:close/>
                  <a:moveTo>
                    <a:pt x="1037" y="94"/>
                  </a:moveTo>
                  <a:cubicBezTo>
                    <a:pt x="1037" y="93"/>
                    <a:pt x="1037" y="93"/>
                    <a:pt x="1037" y="93"/>
                  </a:cubicBezTo>
                  <a:cubicBezTo>
                    <a:pt x="1037" y="93"/>
                    <a:pt x="1037" y="93"/>
                    <a:pt x="1037" y="94"/>
                  </a:cubicBezTo>
                  <a:close/>
                  <a:moveTo>
                    <a:pt x="1564" y="18"/>
                  </a:moveTo>
                  <a:cubicBezTo>
                    <a:pt x="1564" y="18"/>
                    <a:pt x="1563" y="18"/>
                    <a:pt x="1563" y="18"/>
                  </a:cubicBezTo>
                  <a:cubicBezTo>
                    <a:pt x="1563" y="18"/>
                    <a:pt x="1563" y="18"/>
                    <a:pt x="1564" y="18"/>
                  </a:cubicBezTo>
                  <a:close/>
                  <a:moveTo>
                    <a:pt x="1379" y="63"/>
                  </a:moveTo>
                  <a:cubicBezTo>
                    <a:pt x="1379" y="63"/>
                    <a:pt x="1379" y="63"/>
                    <a:pt x="1379" y="63"/>
                  </a:cubicBezTo>
                  <a:cubicBezTo>
                    <a:pt x="1379" y="63"/>
                    <a:pt x="1379" y="63"/>
                    <a:pt x="1379" y="63"/>
                  </a:cubicBezTo>
                  <a:close/>
                  <a:moveTo>
                    <a:pt x="1548" y="63"/>
                  </a:moveTo>
                  <a:cubicBezTo>
                    <a:pt x="1548" y="63"/>
                    <a:pt x="1548" y="63"/>
                    <a:pt x="1548" y="63"/>
                  </a:cubicBezTo>
                  <a:cubicBezTo>
                    <a:pt x="1548" y="63"/>
                    <a:pt x="1548" y="63"/>
                    <a:pt x="1548" y="63"/>
                  </a:cubicBezTo>
                  <a:close/>
                  <a:moveTo>
                    <a:pt x="1564" y="63"/>
                  </a:moveTo>
                  <a:cubicBezTo>
                    <a:pt x="1563" y="63"/>
                    <a:pt x="1563" y="63"/>
                    <a:pt x="1563" y="63"/>
                  </a:cubicBezTo>
                  <a:cubicBezTo>
                    <a:pt x="1563" y="63"/>
                    <a:pt x="1563" y="63"/>
                    <a:pt x="1564" y="63"/>
                  </a:cubicBezTo>
                  <a:close/>
                  <a:moveTo>
                    <a:pt x="1654" y="63"/>
                  </a:moveTo>
                  <a:cubicBezTo>
                    <a:pt x="1654" y="63"/>
                    <a:pt x="1654" y="63"/>
                    <a:pt x="1654" y="63"/>
                  </a:cubicBezTo>
                  <a:cubicBezTo>
                    <a:pt x="1654" y="63"/>
                    <a:pt x="1654" y="63"/>
                    <a:pt x="1654" y="63"/>
                  </a:cubicBezTo>
                  <a:close/>
                  <a:moveTo>
                    <a:pt x="1716" y="63"/>
                  </a:moveTo>
                  <a:cubicBezTo>
                    <a:pt x="1716" y="63"/>
                    <a:pt x="1716" y="63"/>
                    <a:pt x="1716" y="63"/>
                  </a:cubicBezTo>
                  <a:cubicBezTo>
                    <a:pt x="1716" y="63"/>
                    <a:pt x="1716" y="63"/>
                    <a:pt x="1716" y="63"/>
                  </a:cubicBezTo>
                  <a:close/>
                  <a:moveTo>
                    <a:pt x="1732" y="63"/>
                  </a:moveTo>
                  <a:cubicBezTo>
                    <a:pt x="1732" y="63"/>
                    <a:pt x="1731" y="63"/>
                    <a:pt x="1731" y="63"/>
                  </a:cubicBezTo>
                  <a:cubicBezTo>
                    <a:pt x="1731" y="63"/>
                    <a:pt x="1732" y="63"/>
                    <a:pt x="1732" y="63"/>
                  </a:cubicBezTo>
                  <a:close/>
                  <a:moveTo>
                    <a:pt x="584" y="63"/>
                  </a:moveTo>
                  <a:cubicBezTo>
                    <a:pt x="584" y="63"/>
                    <a:pt x="584" y="64"/>
                    <a:pt x="584" y="64"/>
                  </a:cubicBezTo>
                  <a:cubicBezTo>
                    <a:pt x="584" y="63"/>
                    <a:pt x="584" y="63"/>
                    <a:pt x="584" y="63"/>
                  </a:cubicBezTo>
                  <a:close/>
                  <a:moveTo>
                    <a:pt x="1732" y="18"/>
                  </a:moveTo>
                  <a:cubicBezTo>
                    <a:pt x="1732" y="18"/>
                    <a:pt x="1732" y="18"/>
                    <a:pt x="1731" y="18"/>
                  </a:cubicBezTo>
                  <a:cubicBezTo>
                    <a:pt x="1731" y="18"/>
                    <a:pt x="1732" y="18"/>
                    <a:pt x="1732" y="18"/>
                  </a:cubicBezTo>
                  <a:close/>
                  <a:moveTo>
                    <a:pt x="584" y="93"/>
                  </a:moveTo>
                  <a:cubicBezTo>
                    <a:pt x="584" y="93"/>
                    <a:pt x="584" y="94"/>
                    <a:pt x="584" y="94"/>
                  </a:cubicBezTo>
                  <a:cubicBezTo>
                    <a:pt x="584" y="94"/>
                    <a:pt x="584" y="94"/>
                    <a:pt x="584" y="93"/>
                  </a:cubicBezTo>
                  <a:close/>
                  <a:moveTo>
                    <a:pt x="966" y="18"/>
                  </a:moveTo>
                  <a:cubicBezTo>
                    <a:pt x="966" y="18"/>
                    <a:pt x="966" y="18"/>
                    <a:pt x="966" y="18"/>
                  </a:cubicBezTo>
                  <a:cubicBezTo>
                    <a:pt x="966" y="18"/>
                    <a:pt x="966" y="18"/>
                    <a:pt x="966" y="18"/>
                  </a:cubicBezTo>
                  <a:close/>
                  <a:moveTo>
                    <a:pt x="1680" y="18"/>
                  </a:moveTo>
                  <a:cubicBezTo>
                    <a:pt x="1680" y="18"/>
                    <a:pt x="1680" y="18"/>
                    <a:pt x="1681" y="18"/>
                  </a:cubicBezTo>
                  <a:cubicBezTo>
                    <a:pt x="1680" y="18"/>
                    <a:pt x="1680" y="18"/>
                    <a:pt x="1680" y="18"/>
                  </a:cubicBezTo>
                  <a:close/>
                  <a:moveTo>
                    <a:pt x="1563" y="63"/>
                  </a:moveTo>
                  <a:cubicBezTo>
                    <a:pt x="1563" y="63"/>
                    <a:pt x="1563" y="63"/>
                    <a:pt x="1563" y="64"/>
                  </a:cubicBezTo>
                  <a:cubicBezTo>
                    <a:pt x="1563" y="63"/>
                    <a:pt x="1563" y="63"/>
                    <a:pt x="1563" y="63"/>
                  </a:cubicBezTo>
                  <a:close/>
                  <a:moveTo>
                    <a:pt x="1655" y="64"/>
                  </a:moveTo>
                  <a:cubicBezTo>
                    <a:pt x="1655" y="63"/>
                    <a:pt x="1655" y="63"/>
                    <a:pt x="1654" y="63"/>
                  </a:cubicBezTo>
                  <a:cubicBezTo>
                    <a:pt x="1655" y="63"/>
                    <a:pt x="1655" y="64"/>
                    <a:pt x="1655" y="64"/>
                  </a:cubicBezTo>
                  <a:close/>
                  <a:moveTo>
                    <a:pt x="1669" y="63"/>
                  </a:moveTo>
                  <a:cubicBezTo>
                    <a:pt x="1669" y="63"/>
                    <a:pt x="1669" y="64"/>
                    <a:pt x="1669" y="64"/>
                  </a:cubicBezTo>
                  <a:cubicBezTo>
                    <a:pt x="1669" y="63"/>
                    <a:pt x="1669" y="63"/>
                    <a:pt x="1669" y="63"/>
                  </a:cubicBezTo>
                  <a:close/>
                  <a:moveTo>
                    <a:pt x="755" y="94"/>
                  </a:moveTo>
                  <a:cubicBezTo>
                    <a:pt x="755" y="94"/>
                    <a:pt x="755" y="93"/>
                    <a:pt x="755" y="93"/>
                  </a:cubicBezTo>
                  <a:cubicBezTo>
                    <a:pt x="755" y="94"/>
                    <a:pt x="755" y="94"/>
                    <a:pt x="755" y="94"/>
                  </a:cubicBezTo>
                  <a:close/>
                  <a:moveTo>
                    <a:pt x="965" y="19"/>
                  </a:moveTo>
                  <a:cubicBezTo>
                    <a:pt x="965" y="19"/>
                    <a:pt x="966" y="19"/>
                    <a:pt x="966" y="18"/>
                  </a:cubicBezTo>
                  <a:cubicBezTo>
                    <a:pt x="965" y="18"/>
                    <a:pt x="965" y="19"/>
                    <a:pt x="965" y="19"/>
                  </a:cubicBezTo>
                  <a:close/>
                  <a:moveTo>
                    <a:pt x="967" y="94"/>
                  </a:moveTo>
                  <a:cubicBezTo>
                    <a:pt x="967" y="94"/>
                    <a:pt x="966" y="94"/>
                    <a:pt x="966" y="94"/>
                  </a:cubicBezTo>
                  <a:cubicBezTo>
                    <a:pt x="966" y="94"/>
                    <a:pt x="967" y="94"/>
                    <a:pt x="967" y="94"/>
                  </a:cubicBezTo>
                  <a:close/>
                  <a:moveTo>
                    <a:pt x="1731" y="63"/>
                  </a:moveTo>
                  <a:cubicBezTo>
                    <a:pt x="1731" y="63"/>
                    <a:pt x="1731" y="63"/>
                    <a:pt x="1731" y="64"/>
                  </a:cubicBezTo>
                  <a:cubicBezTo>
                    <a:pt x="1731" y="63"/>
                    <a:pt x="1731" y="63"/>
                    <a:pt x="1731" y="63"/>
                  </a:cubicBezTo>
                  <a:close/>
                  <a:moveTo>
                    <a:pt x="574" y="55"/>
                  </a:moveTo>
                  <a:cubicBezTo>
                    <a:pt x="574" y="55"/>
                    <a:pt x="574" y="55"/>
                    <a:pt x="574" y="55"/>
                  </a:cubicBezTo>
                  <a:cubicBezTo>
                    <a:pt x="574" y="55"/>
                    <a:pt x="574" y="55"/>
                    <a:pt x="574" y="55"/>
                  </a:cubicBezTo>
                  <a:close/>
                  <a:moveTo>
                    <a:pt x="584" y="64"/>
                  </a:moveTo>
                  <a:cubicBezTo>
                    <a:pt x="584" y="64"/>
                    <a:pt x="585" y="64"/>
                    <a:pt x="585" y="64"/>
                  </a:cubicBezTo>
                  <a:cubicBezTo>
                    <a:pt x="585" y="64"/>
                    <a:pt x="585" y="64"/>
                    <a:pt x="584" y="64"/>
                  </a:cubicBezTo>
                  <a:close/>
                  <a:moveTo>
                    <a:pt x="1394" y="18"/>
                  </a:moveTo>
                  <a:cubicBezTo>
                    <a:pt x="1394" y="19"/>
                    <a:pt x="1395" y="19"/>
                    <a:pt x="1395" y="19"/>
                  </a:cubicBezTo>
                  <a:cubicBezTo>
                    <a:pt x="1395" y="19"/>
                    <a:pt x="1395" y="18"/>
                    <a:pt x="1394" y="18"/>
                  </a:cubicBezTo>
                  <a:close/>
                  <a:moveTo>
                    <a:pt x="1417" y="19"/>
                  </a:moveTo>
                  <a:cubicBezTo>
                    <a:pt x="1418" y="19"/>
                    <a:pt x="1418" y="19"/>
                    <a:pt x="1418" y="18"/>
                  </a:cubicBezTo>
                  <a:cubicBezTo>
                    <a:pt x="1418" y="18"/>
                    <a:pt x="1417" y="19"/>
                    <a:pt x="1417" y="19"/>
                  </a:cubicBezTo>
                  <a:close/>
                  <a:moveTo>
                    <a:pt x="1419" y="94"/>
                  </a:moveTo>
                  <a:cubicBezTo>
                    <a:pt x="1419" y="94"/>
                    <a:pt x="1419" y="93"/>
                    <a:pt x="1419" y="93"/>
                  </a:cubicBezTo>
                  <a:cubicBezTo>
                    <a:pt x="1419" y="94"/>
                    <a:pt x="1419" y="94"/>
                    <a:pt x="1419" y="94"/>
                  </a:cubicBezTo>
                  <a:close/>
                  <a:moveTo>
                    <a:pt x="662" y="64"/>
                  </a:moveTo>
                  <a:cubicBezTo>
                    <a:pt x="662" y="64"/>
                    <a:pt x="662" y="64"/>
                    <a:pt x="662" y="63"/>
                  </a:cubicBezTo>
                  <a:cubicBezTo>
                    <a:pt x="662" y="64"/>
                    <a:pt x="662" y="64"/>
                    <a:pt x="662" y="64"/>
                  </a:cubicBezTo>
                  <a:close/>
                  <a:moveTo>
                    <a:pt x="1464" y="18"/>
                  </a:moveTo>
                  <a:cubicBezTo>
                    <a:pt x="1464" y="19"/>
                    <a:pt x="1464" y="19"/>
                    <a:pt x="1464" y="19"/>
                  </a:cubicBezTo>
                  <a:cubicBezTo>
                    <a:pt x="1464" y="19"/>
                    <a:pt x="1464" y="18"/>
                    <a:pt x="1464" y="18"/>
                  </a:cubicBezTo>
                  <a:close/>
                  <a:moveTo>
                    <a:pt x="584" y="94"/>
                  </a:moveTo>
                  <a:cubicBezTo>
                    <a:pt x="583" y="94"/>
                    <a:pt x="583" y="94"/>
                    <a:pt x="583" y="94"/>
                  </a:cubicBezTo>
                  <a:cubicBezTo>
                    <a:pt x="584" y="94"/>
                    <a:pt x="584" y="94"/>
                    <a:pt x="584" y="94"/>
                  </a:cubicBezTo>
                  <a:close/>
                  <a:moveTo>
                    <a:pt x="1363" y="64"/>
                  </a:moveTo>
                  <a:cubicBezTo>
                    <a:pt x="1363" y="64"/>
                    <a:pt x="1363" y="64"/>
                    <a:pt x="1363" y="64"/>
                  </a:cubicBezTo>
                  <a:cubicBezTo>
                    <a:pt x="1363" y="64"/>
                    <a:pt x="1363" y="64"/>
                    <a:pt x="1363" y="64"/>
                  </a:cubicBezTo>
                  <a:close/>
                  <a:moveTo>
                    <a:pt x="755" y="94"/>
                  </a:moveTo>
                  <a:cubicBezTo>
                    <a:pt x="755" y="94"/>
                    <a:pt x="755" y="94"/>
                    <a:pt x="755" y="94"/>
                  </a:cubicBezTo>
                  <a:cubicBezTo>
                    <a:pt x="755" y="94"/>
                    <a:pt x="755" y="94"/>
                    <a:pt x="755" y="94"/>
                  </a:cubicBezTo>
                  <a:close/>
                  <a:moveTo>
                    <a:pt x="967" y="94"/>
                  </a:moveTo>
                  <a:cubicBezTo>
                    <a:pt x="967" y="94"/>
                    <a:pt x="967" y="94"/>
                    <a:pt x="967" y="94"/>
                  </a:cubicBezTo>
                  <a:cubicBezTo>
                    <a:pt x="967" y="94"/>
                    <a:pt x="967" y="94"/>
                    <a:pt x="967" y="94"/>
                  </a:cubicBezTo>
                  <a:close/>
                  <a:moveTo>
                    <a:pt x="1419" y="94"/>
                  </a:moveTo>
                  <a:cubicBezTo>
                    <a:pt x="1419" y="94"/>
                    <a:pt x="1419" y="94"/>
                    <a:pt x="1419" y="94"/>
                  </a:cubicBezTo>
                  <a:cubicBezTo>
                    <a:pt x="1419" y="94"/>
                    <a:pt x="1419" y="94"/>
                    <a:pt x="1419" y="94"/>
                  </a:cubicBezTo>
                  <a:close/>
                  <a:moveTo>
                    <a:pt x="1460" y="94"/>
                  </a:moveTo>
                  <a:cubicBezTo>
                    <a:pt x="1460" y="94"/>
                    <a:pt x="1460" y="94"/>
                    <a:pt x="1460" y="94"/>
                  </a:cubicBezTo>
                  <a:cubicBezTo>
                    <a:pt x="1460" y="94"/>
                    <a:pt x="1460" y="94"/>
                    <a:pt x="1460" y="94"/>
                  </a:cubicBezTo>
                  <a:close/>
                  <a:moveTo>
                    <a:pt x="583" y="94"/>
                  </a:moveTo>
                  <a:cubicBezTo>
                    <a:pt x="583" y="94"/>
                    <a:pt x="583" y="94"/>
                    <a:pt x="583" y="95"/>
                  </a:cubicBezTo>
                  <a:cubicBezTo>
                    <a:pt x="583" y="94"/>
                    <a:pt x="583" y="94"/>
                    <a:pt x="583" y="94"/>
                  </a:cubicBezTo>
                  <a:close/>
                  <a:moveTo>
                    <a:pt x="1378" y="64"/>
                  </a:moveTo>
                  <a:cubicBezTo>
                    <a:pt x="1378" y="64"/>
                    <a:pt x="1378" y="64"/>
                    <a:pt x="1378" y="64"/>
                  </a:cubicBezTo>
                  <a:cubicBezTo>
                    <a:pt x="1378" y="64"/>
                    <a:pt x="1378" y="64"/>
                    <a:pt x="1378" y="64"/>
                  </a:cubicBezTo>
                  <a:close/>
                  <a:moveTo>
                    <a:pt x="696" y="94"/>
                  </a:moveTo>
                  <a:cubicBezTo>
                    <a:pt x="696" y="94"/>
                    <a:pt x="696" y="94"/>
                    <a:pt x="696" y="95"/>
                  </a:cubicBezTo>
                  <a:cubicBezTo>
                    <a:pt x="696" y="94"/>
                    <a:pt x="696" y="94"/>
                    <a:pt x="696" y="94"/>
                  </a:cubicBezTo>
                  <a:close/>
                  <a:moveTo>
                    <a:pt x="1565" y="19"/>
                  </a:moveTo>
                  <a:cubicBezTo>
                    <a:pt x="1565" y="18"/>
                    <a:pt x="1565" y="18"/>
                    <a:pt x="1564" y="18"/>
                  </a:cubicBezTo>
                  <a:cubicBezTo>
                    <a:pt x="1564" y="18"/>
                    <a:pt x="1565" y="19"/>
                    <a:pt x="1565" y="19"/>
                  </a:cubicBezTo>
                  <a:close/>
                  <a:moveTo>
                    <a:pt x="756" y="95"/>
                  </a:moveTo>
                  <a:cubicBezTo>
                    <a:pt x="756" y="94"/>
                    <a:pt x="756" y="94"/>
                    <a:pt x="755" y="94"/>
                  </a:cubicBezTo>
                  <a:cubicBezTo>
                    <a:pt x="755" y="94"/>
                    <a:pt x="756" y="94"/>
                    <a:pt x="756" y="95"/>
                  </a:cubicBezTo>
                  <a:close/>
                  <a:moveTo>
                    <a:pt x="967" y="94"/>
                  </a:moveTo>
                  <a:cubicBezTo>
                    <a:pt x="967" y="94"/>
                    <a:pt x="967" y="94"/>
                    <a:pt x="967" y="94"/>
                  </a:cubicBezTo>
                  <a:cubicBezTo>
                    <a:pt x="967" y="94"/>
                    <a:pt x="967" y="94"/>
                    <a:pt x="967" y="94"/>
                  </a:cubicBezTo>
                  <a:close/>
                  <a:moveTo>
                    <a:pt x="1733" y="19"/>
                  </a:moveTo>
                  <a:cubicBezTo>
                    <a:pt x="1733" y="18"/>
                    <a:pt x="1733" y="18"/>
                    <a:pt x="1732" y="18"/>
                  </a:cubicBezTo>
                  <a:cubicBezTo>
                    <a:pt x="1733" y="18"/>
                    <a:pt x="1733" y="19"/>
                    <a:pt x="1733" y="19"/>
                  </a:cubicBezTo>
                  <a:close/>
                  <a:moveTo>
                    <a:pt x="1216" y="94"/>
                  </a:moveTo>
                  <a:cubicBezTo>
                    <a:pt x="1216" y="94"/>
                    <a:pt x="1215" y="94"/>
                    <a:pt x="1215" y="94"/>
                  </a:cubicBezTo>
                  <a:cubicBezTo>
                    <a:pt x="1215" y="94"/>
                    <a:pt x="1215" y="94"/>
                    <a:pt x="1216" y="94"/>
                  </a:cubicBezTo>
                  <a:close/>
                  <a:moveTo>
                    <a:pt x="1669" y="64"/>
                  </a:moveTo>
                  <a:cubicBezTo>
                    <a:pt x="1669" y="64"/>
                    <a:pt x="1669" y="64"/>
                    <a:pt x="1670" y="64"/>
                  </a:cubicBezTo>
                  <a:cubicBezTo>
                    <a:pt x="1670" y="64"/>
                    <a:pt x="1670" y="64"/>
                    <a:pt x="1669" y="64"/>
                  </a:cubicBezTo>
                  <a:close/>
                  <a:moveTo>
                    <a:pt x="1460" y="94"/>
                  </a:moveTo>
                  <a:cubicBezTo>
                    <a:pt x="1460" y="94"/>
                    <a:pt x="1459" y="94"/>
                    <a:pt x="1459" y="95"/>
                  </a:cubicBezTo>
                  <a:cubicBezTo>
                    <a:pt x="1460" y="94"/>
                    <a:pt x="1460" y="94"/>
                    <a:pt x="1460" y="94"/>
                  </a:cubicBezTo>
                  <a:close/>
                  <a:moveTo>
                    <a:pt x="965" y="19"/>
                  </a:moveTo>
                  <a:cubicBezTo>
                    <a:pt x="965" y="19"/>
                    <a:pt x="965" y="19"/>
                    <a:pt x="965" y="19"/>
                  </a:cubicBezTo>
                  <a:cubicBezTo>
                    <a:pt x="965" y="19"/>
                    <a:pt x="965" y="19"/>
                    <a:pt x="965" y="19"/>
                  </a:cubicBezTo>
                  <a:close/>
                  <a:moveTo>
                    <a:pt x="583" y="95"/>
                  </a:moveTo>
                  <a:cubicBezTo>
                    <a:pt x="583" y="95"/>
                    <a:pt x="583" y="95"/>
                    <a:pt x="583" y="95"/>
                  </a:cubicBezTo>
                  <a:cubicBezTo>
                    <a:pt x="583" y="95"/>
                    <a:pt x="583" y="95"/>
                    <a:pt x="583" y="95"/>
                  </a:cubicBezTo>
                  <a:close/>
                  <a:moveTo>
                    <a:pt x="696" y="95"/>
                  </a:moveTo>
                  <a:cubicBezTo>
                    <a:pt x="696" y="95"/>
                    <a:pt x="696" y="95"/>
                    <a:pt x="696" y="95"/>
                  </a:cubicBezTo>
                  <a:cubicBezTo>
                    <a:pt x="696" y="95"/>
                    <a:pt x="696" y="95"/>
                    <a:pt x="696" y="95"/>
                  </a:cubicBezTo>
                  <a:close/>
                  <a:moveTo>
                    <a:pt x="756" y="95"/>
                  </a:moveTo>
                  <a:cubicBezTo>
                    <a:pt x="756" y="95"/>
                    <a:pt x="756" y="95"/>
                    <a:pt x="756" y="95"/>
                  </a:cubicBezTo>
                  <a:cubicBezTo>
                    <a:pt x="756" y="95"/>
                    <a:pt x="756" y="95"/>
                    <a:pt x="756" y="95"/>
                  </a:cubicBezTo>
                  <a:close/>
                  <a:moveTo>
                    <a:pt x="1381" y="19"/>
                  </a:moveTo>
                  <a:cubicBezTo>
                    <a:pt x="1381" y="19"/>
                    <a:pt x="1381" y="19"/>
                    <a:pt x="1381" y="19"/>
                  </a:cubicBezTo>
                  <a:cubicBezTo>
                    <a:pt x="1381" y="19"/>
                    <a:pt x="1381" y="19"/>
                    <a:pt x="1381" y="19"/>
                  </a:cubicBezTo>
                  <a:close/>
                  <a:moveTo>
                    <a:pt x="1038" y="95"/>
                  </a:moveTo>
                  <a:cubicBezTo>
                    <a:pt x="1038" y="95"/>
                    <a:pt x="1038" y="94"/>
                    <a:pt x="1038" y="94"/>
                  </a:cubicBezTo>
                  <a:cubicBezTo>
                    <a:pt x="1038" y="95"/>
                    <a:pt x="1038" y="95"/>
                    <a:pt x="1038" y="95"/>
                  </a:cubicBezTo>
                  <a:close/>
                  <a:moveTo>
                    <a:pt x="1216" y="95"/>
                  </a:moveTo>
                  <a:cubicBezTo>
                    <a:pt x="1216" y="95"/>
                    <a:pt x="1216" y="95"/>
                    <a:pt x="1216" y="94"/>
                  </a:cubicBezTo>
                  <a:cubicBezTo>
                    <a:pt x="1216" y="95"/>
                    <a:pt x="1216" y="95"/>
                    <a:pt x="1216" y="95"/>
                  </a:cubicBezTo>
                  <a:close/>
                  <a:moveTo>
                    <a:pt x="1459" y="94"/>
                  </a:moveTo>
                  <a:cubicBezTo>
                    <a:pt x="1459" y="95"/>
                    <a:pt x="1459" y="95"/>
                    <a:pt x="1459" y="95"/>
                  </a:cubicBezTo>
                  <a:cubicBezTo>
                    <a:pt x="1459" y="95"/>
                    <a:pt x="1459" y="95"/>
                    <a:pt x="1459" y="94"/>
                  </a:cubicBezTo>
                  <a:close/>
                  <a:moveTo>
                    <a:pt x="1541" y="19"/>
                  </a:moveTo>
                  <a:cubicBezTo>
                    <a:pt x="1540" y="19"/>
                    <a:pt x="1540" y="19"/>
                    <a:pt x="1540" y="19"/>
                  </a:cubicBezTo>
                  <a:cubicBezTo>
                    <a:pt x="1540" y="19"/>
                    <a:pt x="1541" y="19"/>
                    <a:pt x="1541" y="19"/>
                  </a:cubicBezTo>
                  <a:close/>
                  <a:moveTo>
                    <a:pt x="583" y="95"/>
                  </a:moveTo>
                  <a:cubicBezTo>
                    <a:pt x="582" y="95"/>
                    <a:pt x="582" y="95"/>
                    <a:pt x="582" y="95"/>
                  </a:cubicBezTo>
                  <a:cubicBezTo>
                    <a:pt x="582" y="95"/>
                    <a:pt x="583" y="95"/>
                    <a:pt x="583" y="95"/>
                  </a:cubicBezTo>
                  <a:close/>
                  <a:moveTo>
                    <a:pt x="1565" y="19"/>
                  </a:moveTo>
                  <a:cubicBezTo>
                    <a:pt x="1565" y="19"/>
                    <a:pt x="1565" y="19"/>
                    <a:pt x="1565" y="19"/>
                  </a:cubicBezTo>
                  <a:cubicBezTo>
                    <a:pt x="1565" y="19"/>
                    <a:pt x="1565" y="19"/>
                    <a:pt x="1565" y="19"/>
                  </a:cubicBezTo>
                  <a:close/>
                  <a:moveTo>
                    <a:pt x="662" y="64"/>
                  </a:moveTo>
                  <a:cubicBezTo>
                    <a:pt x="662" y="64"/>
                    <a:pt x="662" y="64"/>
                    <a:pt x="662" y="64"/>
                  </a:cubicBezTo>
                  <a:cubicBezTo>
                    <a:pt x="662" y="64"/>
                    <a:pt x="662" y="64"/>
                    <a:pt x="662" y="64"/>
                  </a:cubicBezTo>
                  <a:close/>
                  <a:moveTo>
                    <a:pt x="1709" y="19"/>
                  </a:moveTo>
                  <a:cubicBezTo>
                    <a:pt x="1709" y="19"/>
                    <a:pt x="1708" y="19"/>
                    <a:pt x="1708" y="19"/>
                  </a:cubicBezTo>
                  <a:cubicBezTo>
                    <a:pt x="1709" y="19"/>
                    <a:pt x="1709" y="19"/>
                    <a:pt x="1709" y="19"/>
                  </a:cubicBezTo>
                  <a:close/>
                  <a:moveTo>
                    <a:pt x="756" y="95"/>
                  </a:moveTo>
                  <a:cubicBezTo>
                    <a:pt x="756" y="95"/>
                    <a:pt x="756" y="95"/>
                    <a:pt x="756" y="95"/>
                  </a:cubicBezTo>
                  <a:cubicBezTo>
                    <a:pt x="756" y="95"/>
                    <a:pt x="756" y="95"/>
                    <a:pt x="756" y="95"/>
                  </a:cubicBezTo>
                  <a:close/>
                  <a:moveTo>
                    <a:pt x="968" y="95"/>
                  </a:moveTo>
                  <a:cubicBezTo>
                    <a:pt x="968" y="95"/>
                    <a:pt x="968" y="95"/>
                    <a:pt x="968" y="95"/>
                  </a:cubicBezTo>
                  <a:cubicBezTo>
                    <a:pt x="968" y="95"/>
                    <a:pt x="968" y="95"/>
                    <a:pt x="968" y="95"/>
                  </a:cubicBezTo>
                  <a:close/>
                  <a:moveTo>
                    <a:pt x="1038" y="95"/>
                  </a:moveTo>
                  <a:cubicBezTo>
                    <a:pt x="1038" y="95"/>
                    <a:pt x="1038" y="95"/>
                    <a:pt x="1038" y="95"/>
                  </a:cubicBezTo>
                  <a:cubicBezTo>
                    <a:pt x="1038" y="95"/>
                    <a:pt x="1038" y="95"/>
                    <a:pt x="1038" y="95"/>
                  </a:cubicBezTo>
                  <a:close/>
                  <a:moveTo>
                    <a:pt x="1733" y="19"/>
                  </a:moveTo>
                  <a:cubicBezTo>
                    <a:pt x="1733" y="19"/>
                    <a:pt x="1733" y="19"/>
                    <a:pt x="1733" y="19"/>
                  </a:cubicBezTo>
                  <a:cubicBezTo>
                    <a:pt x="1733" y="19"/>
                    <a:pt x="1733" y="19"/>
                    <a:pt x="1733" y="19"/>
                  </a:cubicBezTo>
                  <a:close/>
                  <a:moveTo>
                    <a:pt x="1216" y="95"/>
                  </a:moveTo>
                  <a:cubicBezTo>
                    <a:pt x="1216" y="95"/>
                    <a:pt x="1216" y="95"/>
                    <a:pt x="1216" y="95"/>
                  </a:cubicBezTo>
                  <a:cubicBezTo>
                    <a:pt x="1216" y="95"/>
                    <a:pt x="1216" y="95"/>
                    <a:pt x="1216" y="95"/>
                  </a:cubicBezTo>
                  <a:close/>
                  <a:moveTo>
                    <a:pt x="1459" y="95"/>
                  </a:moveTo>
                  <a:cubicBezTo>
                    <a:pt x="1459" y="95"/>
                    <a:pt x="1459" y="95"/>
                    <a:pt x="1459" y="95"/>
                  </a:cubicBezTo>
                  <a:cubicBezTo>
                    <a:pt x="1459" y="95"/>
                    <a:pt x="1459" y="95"/>
                    <a:pt x="1459" y="95"/>
                  </a:cubicBezTo>
                  <a:close/>
                  <a:moveTo>
                    <a:pt x="582" y="95"/>
                  </a:moveTo>
                  <a:cubicBezTo>
                    <a:pt x="582" y="95"/>
                    <a:pt x="582" y="95"/>
                    <a:pt x="582" y="96"/>
                  </a:cubicBezTo>
                  <a:cubicBezTo>
                    <a:pt x="582" y="96"/>
                    <a:pt x="582" y="95"/>
                    <a:pt x="582" y="95"/>
                  </a:cubicBezTo>
                  <a:close/>
                  <a:moveTo>
                    <a:pt x="1362" y="64"/>
                  </a:moveTo>
                  <a:cubicBezTo>
                    <a:pt x="1363" y="64"/>
                    <a:pt x="1363" y="64"/>
                    <a:pt x="1363" y="64"/>
                  </a:cubicBezTo>
                  <a:cubicBezTo>
                    <a:pt x="1363" y="64"/>
                    <a:pt x="1363" y="64"/>
                    <a:pt x="1362" y="64"/>
                  </a:cubicBezTo>
                  <a:close/>
                  <a:moveTo>
                    <a:pt x="757" y="96"/>
                  </a:moveTo>
                  <a:cubicBezTo>
                    <a:pt x="757" y="95"/>
                    <a:pt x="757" y="95"/>
                    <a:pt x="756" y="95"/>
                  </a:cubicBezTo>
                  <a:cubicBezTo>
                    <a:pt x="756" y="95"/>
                    <a:pt x="757" y="95"/>
                    <a:pt x="757" y="96"/>
                  </a:cubicBezTo>
                  <a:close/>
                  <a:moveTo>
                    <a:pt x="1378" y="64"/>
                  </a:moveTo>
                  <a:cubicBezTo>
                    <a:pt x="1378" y="64"/>
                    <a:pt x="1378" y="64"/>
                    <a:pt x="1378" y="64"/>
                  </a:cubicBezTo>
                  <a:cubicBezTo>
                    <a:pt x="1378" y="64"/>
                    <a:pt x="1378" y="64"/>
                    <a:pt x="1378" y="64"/>
                  </a:cubicBezTo>
                  <a:close/>
                  <a:moveTo>
                    <a:pt x="1039" y="96"/>
                  </a:moveTo>
                  <a:cubicBezTo>
                    <a:pt x="1039" y="95"/>
                    <a:pt x="1039" y="95"/>
                    <a:pt x="1038" y="95"/>
                  </a:cubicBezTo>
                  <a:cubicBezTo>
                    <a:pt x="1038" y="95"/>
                    <a:pt x="1039" y="96"/>
                    <a:pt x="1039" y="96"/>
                  </a:cubicBezTo>
                  <a:close/>
                  <a:moveTo>
                    <a:pt x="1217" y="96"/>
                  </a:moveTo>
                  <a:cubicBezTo>
                    <a:pt x="1217" y="95"/>
                    <a:pt x="1216" y="95"/>
                    <a:pt x="1216" y="95"/>
                  </a:cubicBezTo>
                  <a:cubicBezTo>
                    <a:pt x="1216" y="95"/>
                    <a:pt x="1216" y="96"/>
                    <a:pt x="1217" y="96"/>
                  </a:cubicBezTo>
                  <a:close/>
                  <a:moveTo>
                    <a:pt x="1421" y="96"/>
                  </a:moveTo>
                  <a:cubicBezTo>
                    <a:pt x="1421" y="95"/>
                    <a:pt x="1420" y="95"/>
                    <a:pt x="1420" y="95"/>
                  </a:cubicBezTo>
                  <a:cubicBezTo>
                    <a:pt x="1420" y="95"/>
                    <a:pt x="1420" y="95"/>
                    <a:pt x="1421" y="96"/>
                  </a:cubicBezTo>
                  <a:close/>
                  <a:moveTo>
                    <a:pt x="1459" y="95"/>
                  </a:moveTo>
                  <a:cubicBezTo>
                    <a:pt x="1459" y="95"/>
                    <a:pt x="1458" y="95"/>
                    <a:pt x="1458" y="96"/>
                  </a:cubicBezTo>
                  <a:cubicBezTo>
                    <a:pt x="1459" y="95"/>
                    <a:pt x="1459" y="95"/>
                    <a:pt x="1459" y="95"/>
                  </a:cubicBezTo>
                  <a:close/>
                  <a:moveTo>
                    <a:pt x="1547" y="64"/>
                  </a:moveTo>
                  <a:cubicBezTo>
                    <a:pt x="1547" y="64"/>
                    <a:pt x="1547" y="64"/>
                    <a:pt x="1547" y="64"/>
                  </a:cubicBezTo>
                  <a:cubicBezTo>
                    <a:pt x="1547" y="64"/>
                    <a:pt x="1547" y="64"/>
                    <a:pt x="1547" y="64"/>
                  </a:cubicBezTo>
                  <a:close/>
                  <a:moveTo>
                    <a:pt x="1685" y="95"/>
                  </a:moveTo>
                  <a:cubicBezTo>
                    <a:pt x="1685" y="95"/>
                    <a:pt x="1685" y="96"/>
                    <a:pt x="1685" y="96"/>
                  </a:cubicBezTo>
                  <a:cubicBezTo>
                    <a:pt x="1685" y="96"/>
                    <a:pt x="1685" y="95"/>
                    <a:pt x="1685" y="95"/>
                  </a:cubicBezTo>
                  <a:close/>
                  <a:moveTo>
                    <a:pt x="582" y="96"/>
                  </a:moveTo>
                  <a:cubicBezTo>
                    <a:pt x="582" y="96"/>
                    <a:pt x="582" y="96"/>
                    <a:pt x="582" y="96"/>
                  </a:cubicBezTo>
                  <a:cubicBezTo>
                    <a:pt x="582" y="96"/>
                    <a:pt x="582" y="96"/>
                    <a:pt x="582" y="96"/>
                  </a:cubicBezTo>
                  <a:close/>
                  <a:moveTo>
                    <a:pt x="1562" y="64"/>
                  </a:moveTo>
                  <a:cubicBezTo>
                    <a:pt x="1562" y="64"/>
                    <a:pt x="1562" y="64"/>
                    <a:pt x="1562" y="64"/>
                  </a:cubicBezTo>
                  <a:cubicBezTo>
                    <a:pt x="1562" y="64"/>
                    <a:pt x="1562" y="64"/>
                    <a:pt x="1562" y="64"/>
                  </a:cubicBezTo>
                  <a:close/>
                  <a:moveTo>
                    <a:pt x="1656" y="64"/>
                  </a:moveTo>
                  <a:cubicBezTo>
                    <a:pt x="1656" y="64"/>
                    <a:pt x="1656" y="64"/>
                    <a:pt x="1655" y="64"/>
                  </a:cubicBezTo>
                  <a:cubicBezTo>
                    <a:pt x="1656" y="64"/>
                    <a:pt x="1656" y="64"/>
                    <a:pt x="1656" y="64"/>
                  </a:cubicBezTo>
                  <a:close/>
                  <a:moveTo>
                    <a:pt x="757" y="96"/>
                  </a:moveTo>
                  <a:cubicBezTo>
                    <a:pt x="757" y="96"/>
                    <a:pt x="757" y="96"/>
                    <a:pt x="757" y="96"/>
                  </a:cubicBezTo>
                  <a:cubicBezTo>
                    <a:pt x="757" y="96"/>
                    <a:pt x="757" y="96"/>
                    <a:pt x="757" y="96"/>
                  </a:cubicBezTo>
                  <a:close/>
                  <a:moveTo>
                    <a:pt x="1039" y="96"/>
                  </a:moveTo>
                  <a:cubicBezTo>
                    <a:pt x="1039" y="96"/>
                    <a:pt x="1039" y="96"/>
                    <a:pt x="1039" y="96"/>
                  </a:cubicBezTo>
                  <a:cubicBezTo>
                    <a:pt x="1039" y="96"/>
                    <a:pt x="1039" y="96"/>
                    <a:pt x="1039" y="96"/>
                  </a:cubicBezTo>
                  <a:close/>
                  <a:moveTo>
                    <a:pt x="1177" y="96"/>
                  </a:moveTo>
                  <a:cubicBezTo>
                    <a:pt x="1177" y="96"/>
                    <a:pt x="1177" y="96"/>
                    <a:pt x="1177" y="96"/>
                  </a:cubicBezTo>
                  <a:cubicBezTo>
                    <a:pt x="1177" y="96"/>
                    <a:pt x="1177" y="96"/>
                    <a:pt x="1177" y="96"/>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82" y="96"/>
                  </a:moveTo>
                  <a:cubicBezTo>
                    <a:pt x="581" y="96"/>
                    <a:pt x="581" y="96"/>
                    <a:pt x="581" y="96"/>
                  </a:cubicBezTo>
                  <a:cubicBezTo>
                    <a:pt x="581" y="96"/>
                    <a:pt x="582" y="96"/>
                    <a:pt x="582" y="96"/>
                  </a:cubicBezTo>
                  <a:close/>
                  <a:moveTo>
                    <a:pt x="540" y="19"/>
                  </a:moveTo>
                  <a:cubicBezTo>
                    <a:pt x="540" y="19"/>
                    <a:pt x="540" y="19"/>
                    <a:pt x="540" y="19"/>
                  </a:cubicBezTo>
                  <a:cubicBezTo>
                    <a:pt x="540" y="19"/>
                    <a:pt x="540" y="19"/>
                    <a:pt x="540" y="19"/>
                  </a:cubicBezTo>
                  <a:close/>
                  <a:moveTo>
                    <a:pt x="695" y="96"/>
                  </a:moveTo>
                  <a:cubicBezTo>
                    <a:pt x="695" y="96"/>
                    <a:pt x="695" y="96"/>
                    <a:pt x="695" y="96"/>
                  </a:cubicBezTo>
                  <a:cubicBezTo>
                    <a:pt x="695" y="96"/>
                    <a:pt x="695" y="96"/>
                    <a:pt x="695" y="96"/>
                  </a:cubicBezTo>
                  <a:close/>
                  <a:moveTo>
                    <a:pt x="757" y="96"/>
                  </a:moveTo>
                  <a:cubicBezTo>
                    <a:pt x="757" y="96"/>
                    <a:pt x="757" y="96"/>
                    <a:pt x="757" y="96"/>
                  </a:cubicBezTo>
                  <a:cubicBezTo>
                    <a:pt x="757" y="96"/>
                    <a:pt x="757" y="96"/>
                    <a:pt x="757" y="96"/>
                  </a:cubicBezTo>
                  <a:close/>
                  <a:moveTo>
                    <a:pt x="1715" y="64"/>
                  </a:moveTo>
                  <a:cubicBezTo>
                    <a:pt x="1715" y="64"/>
                    <a:pt x="1715" y="64"/>
                    <a:pt x="1715" y="64"/>
                  </a:cubicBezTo>
                  <a:cubicBezTo>
                    <a:pt x="1715" y="64"/>
                    <a:pt x="1715" y="64"/>
                    <a:pt x="1715" y="64"/>
                  </a:cubicBezTo>
                  <a:close/>
                  <a:moveTo>
                    <a:pt x="1039" y="96"/>
                  </a:moveTo>
                  <a:cubicBezTo>
                    <a:pt x="1039" y="96"/>
                    <a:pt x="1039" y="96"/>
                    <a:pt x="1039" y="96"/>
                  </a:cubicBezTo>
                  <a:cubicBezTo>
                    <a:pt x="1039" y="96"/>
                    <a:pt x="1039" y="96"/>
                    <a:pt x="1039" y="96"/>
                  </a:cubicBezTo>
                  <a:close/>
                  <a:moveTo>
                    <a:pt x="1730" y="64"/>
                  </a:moveTo>
                  <a:cubicBezTo>
                    <a:pt x="1730" y="64"/>
                    <a:pt x="1730" y="64"/>
                    <a:pt x="1730" y="64"/>
                  </a:cubicBezTo>
                  <a:cubicBezTo>
                    <a:pt x="1730" y="64"/>
                    <a:pt x="1730" y="64"/>
                    <a:pt x="1730" y="64"/>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54" y="19"/>
                  </a:moveTo>
                  <a:cubicBezTo>
                    <a:pt x="554" y="19"/>
                    <a:pt x="554" y="19"/>
                    <a:pt x="554" y="19"/>
                  </a:cubicBezTo>
                  <a:cubicBezTo>
                    <a:pt x="554" y="19"/>
                    <a:pt x="554" y="19"/>
                    <a:pt x="554" y="19"/>
                  </a:cubicBezTo>
                  <a:close/>
                  <a:moveTo>
                    <a:pt x="663" y="65"/>
                  </a:moveTo>
                  <a:cubicBezTo>
                    <a:pt x="663" y="64"/>
                    <a:pt x="663" y="64"/>
                    <a:pt x="662" y="64"/>
                  </a:cubicBezTo>
                  <a:cubicBezTo>
                    <a:pt x="663" y="64"/>
                    <a:pt x="663" y="64"/>
                    <a:pt x="663" y="65"/>
                  </a:cubicBezTo>
                  <a:close/>
                  <a:moveTo>
                    <a:pt x="965" y="19"/>
                  </a:moveTo>
                  <a:cubicBezTo>
                    <a:pt x="965" y="19"/>
                    <a:pt x="965" y="19"/>
                    <a:pt x="965" y="19"/>
                  </a:cubicBezTo>
                  <a:cubicBezTo>
                    <a:pt x="965" y="19"/>
                    <a:pt x="965" y="19"/>
                    <a:pt x="965" y="19"/>
                  </a:cubicBezTo>
                  <a:close/>
                  <a:moveTo>
                    <a:pt x="695" y="96"/>
                  </a:moveTo>
                  <a:cubicBezTo>
                    <a:pt x="694" y="96"/>
                    <a:pt x="694" y="96"/>
                    <a:pt x="694" y="97"/>
                  </a:cubicBezTo>
                  <a:cubicBezTo>
                    <a:pt x="695" y="97"/>
                    <a:pt x="695" y="96"/>
                    <a:pt x="695" y="96"/>
                  </a:cubicBezTo>
                  <a:close/>
                  <a:moveTo>
                    <a:pt x="1356" y="19"/>
                  </a:moveTo>
                  <a:cubicBezTo>
                    <a:pt x="1356" y="19"/>
                    <a:pt x="1355" y="19"/>
                    <a:pt x="1355" y="19"/>
                  </a:cubicBezTo>
                  <a:cubicBezTo>
                    <a:pt x="1356" y="19"/>
                    <a:pt x="1356" y="19"/>
                    <a:pt x="1356" y="19"/>
                  </a:cubicBezTo>
                  <a:close/>
                  <a:moveTo>
                    <a:pt x="758" y="97"/>
                  </a:moveTo>
                  <a:cubicBezTo>
                    <a:pt x="758" y="96"/>
                    <a:pt x="758" y="96"/>
                    <a:pt x="757" y="96"/>
                  </a:cubicBezTo>
                  <a:cubicBezTo>
                    <a:pt x="758" y="96"/>
                    <a:pt x="758" y="96"/>
                    <a:pt x="758" y="97"/>
                  </a:cubicBezTo>
                  <a:close/>
                  <a:moveTo>
                    <a:pt x="1381" y="19"/>
                  </a:moveTo>
                  <a:cubicBezTo>
                    <a:pt x="1381" y="19"/>
                    <a:pt x="1381" y="19"/>
                    <a:pt x="1381" y="19"/>
                  </a:cubicBezTo>
                  <a:cubicBezTo>
                    <a:pt x="1381" y="19"/>
                    <a:pt x="1381" y="19"/>
                    <a:pt x="1381" y="19"/>
                  </a:cubicBezTo>
                  <a:close/>
                  <a:moveTo>
                    <a:pt x="1218" y="97"/>
                  </a:moveTo>
                  <a:cubicBezTo>
                    <a:pt x="1218" y="96"/>
                    <a:pt x="1218" y="96"/>
                    <a:pt x="1217" y="96"/>
                  </a:cubicBezTo>
                  <a:cubicBezTo>
                    <a:pt x="1217" y="96"/>
                    <a:pt x="1217" y="97"/>
                    <a:pt x="1218" y="97"/>
                  </a:cubicBezTo>
                  <a:close/>
                  <a:moveTo>
                    <a:pt x="1422" y="97"/>
                  </a:moveTo>
                  <a:cubicBezTo>
                    <a:pt x="1422" y="96"/>
                    <a:pt x="1421" y="96"/>
                    <a:pt x="1421" y="96"/>
                  </a:cubicBezTo>
                  <a:cubicBezTo>
                    <a:pt x="1421" y="96"/>
                    <a:pt x="1421" y="97"/>
                    <a:pt x="1422" y="97"/>
                  </a:cubicBezTo>
                  <a:close/>
                  <a:moveTo>
                    <a:pt x="1458" y="96"/>
                  </a:moveTo>
                  <a:cubicBezTo>
                    <a:pt x="1458" y="96"/>
                    <a:pt x="1457" y="96"/>
                    <a:pt x="1457" y="97"/>
                  </a:cubicBezTo>
                  <a:cubicBezTo>
                    <a:pt x="1458" y="97"/>
                    <a:pt x="1458" y="96"/>
                    <a:pt x="1458" y="96"/>
                  </a:cubicBezTo>
                  <a:close/>
                  <a:moveTo>
                    <a:pt x="581" y="97"/>
                  </a:moveTo>
                  <a:cubicBezTo>
                    <a:pt x="580" y="97"/>
                    <a:pt x="580" y="97"/>
                    <a:pt x="580" y="97"/>
                  </a:cubicBezTo>
                  <a:cubicBezTo>
                    <a:pt x="580" y="97"/>
                    <a:pt x="580" y="97"/>
                    <a:pt x="581" y="97"/>
                  </a:cubicBezTo>
                  <a:close/>
                  <a:moveTo>
                    <a:pt x="1395" y="19"/>
                  </a:moveTo>
                  <a:cubicBezTo>
                    <a:pt x="1395" y="19"/>
                    <a:pt x="1395" y="19"/>
                    <a:pt x="1395" y="20"/>
                  </a:cubicBezTo>
                  <a:cubicBezTo>
                    <a:pt x="1395" y="19"/>
                    <a:pt x="1395" y="19"/>
                    <a:pt x="1395" y="19"/>
                  </a:cubicBezTo>
                  <a:close/>
                  <a:moveTo>
                    <a:pt x="1546" y="65"/>
                  </a:moveTo>
                  <a:cubicBezTo>
                    <a:pt x="1546" y="65"/>
                    <a:pt x="1547" y="64"/>
                    <a:pt x="1547" y="64"/>
                  </a:cubicBezTo>
                  <a:cubicBezTo>
                    <a:pt x="1546" y="64"/>
                    <a:pt x="1546" y="64"/>
                    <a:pt x="1546" y="65"/>
                  </a:cubicBezTo>
                  <a:close/>
                  <a:moveTo>
                    <a:pt x="758" y="97"/>
                  </a:moveTo>
                  <a:cubicBezTo>
                    <a:pt x="758" y="97"/>
                    <a:pt x="758" y="97"/>
                    <a:pt x="758" y="97"/>
                  </a:cubicBezTo>
                  <a:cubicBezTo>
                    <a:pt x="758" y="97"/>
                    <a:pt x="758" y="97"/>
                    <a:pt x="758" y="97"/>
                  </a:cubicBezTo>
                  <a:close/>
                  <a:moveTo>
                    <a:pt x="1562" y="64"/>
                  </a:moveTo>
                  <a:cubicBezTo>
                    <a:pt x="1562" y="64"/>
                    <a:pt x="1561" y="64"/>
                    <a:pt x="1561" y="65"/>
                  </a:cubicBezTo>
                  <a:cubicBezTo>
                    <a:pt x="1562" y="65"/>
                    <a:pt x="1562" y="64"/>
                    <a:pt x="1562" y="64"/>
                  </a:cubicBezTo>
                  <a:close/>
                  <a:moveTo>
                    <a:pt x="1083" y="97"/>
                  </a:moveTo>
                  <a:cubicBezTo>
                    <a:pt x="1083" y="97"/>
                    <a:pt x="1083" y="97"/>
                    <a:pt x="1083" y="97"/>
                  </a:cubicBezTo>
                  <a:cubicBezTo>
                    <a:pt x="1083" y="97"/>
                    <a:pt x="1083" y="97"/>
                    <a:pt x="1083" y="97"/>
                  </a:cubicBezTo>
                  <a:close/>
                  <a:moveTo>
                    <a:pt x="1178" y="97"/>
                  </a:moveTo>
                  <a:cubicBezTo>
                    <a:pt x="1178" y="97"/>
                    <a:pt x="1178" y="97"/>
                    <a:pt x="1178" y="97"/>
                  </a:cubicBezTo>
                  <a:cubicBezTo>
                    <a:pt x="1178" y="97"/>
                    <a:pt x="1178" y="97"/>
                    <a:pt x="1178" y="97"/>
                  </a:cubicBezTo>
                  <a:close/>
                  <a:moveTo>
                    <a:pt x="1656" y="65"/>
                  </a:moveTo>
                  <a:cubicBezTo>
                    <a:pt x="1656" y="64"/>
                    <a:pt x="1656" y="64"/>
                    <a:pt x="1656" y="64"/>
                  </a:cubicBezTo>
                  <a:cubicBezTo>
                    <a:pt x="1656" y="64"/>
                    <a:pt x="1656" y="65"/>
                    <a:pt x="1656" y="65"/>
                  </a:cubicBezTo>
                  <a:close/>
                  <a:moveTo>
                    <a:pt x="1422" y="97"/>
                  </a:moveTo>
                  <a:cubicBezTo>
                    <a:pt x="1422" y="97"/>
                    <a:pt x="1422" y="97"/>
                    <a:pt x="1422" y="97"/>
                  </a:cubicBezTo>
                  <a:cubicBezTo>
                    <a:pt x="1422" y="97"/>
                    <a:pt x="1422" y="97"/>
                    <a:pt x="1422" y="97"/>
                  </a:cubicBezTo>
                  <a:close/>
                  <a:moveTo>
                    <a:pt x="1457" y="97"/>
                  </a:moveTo>
                  <a:cubicBezTo>
                    <a:pt x="1457" y="97"/>
                    <a:pt x="1457" y="97"/>
                    <a:pt x="1457" y="97"/>
                  </a:cubicBezTo>
                  <a:cubicBezTo>
                    <a:pt x="1457" y="97"/>
                    <a:pt x="1457" y="97"/>
                    <a:pt x="1457" y="97"/>
                  </a:cubicBezTo>
                  <a:close/>
                  <a:moveTo>
                    <a:pt x="1714" y="65"/>
                  </a:moveTo>
                  <a:cubicBezTo>
                    <a:pt x="1715" y="65"/>
                    <a:pt x="1715" y="64"/>
                    <a:pt x="1715" y="64"/>
                  </a:cubicBezTo>
                  <a:cubicBezTo>
                    <a:pt x="1715" y="64"/>
                    <a:pt x="1714" y="64"/>
                    <a:pt x="1714" y="65"/>
                  </a:cubicBezTo>
                  <a:close/>
                  <a:moveTo>
                    <a:pt x="580" y="97"/>
                  </a:moveTo>
                  <a:cubicBezTo>
                    <a:pt x="580" y="97"/>
                    <a:pt x="580" y="97"/>
                    <a:pt x="580" y="97"/>
                  </a:cubicBezTo>
                  <a:cubicBezTo>
                    <a:pt x="580" y="97"/>
                    <a:pt x="580" y="97"/>
                    <a:pt x="580" y="97"/>
                  </a:cubicBezTo>
                  <a:close/>
                  <a:moveTo>
                    <a:pt x="1730" y="64"/>
                  </a:moveTo>
                  <a:cubicBezTo>
                    <a:pt x="1730" y="64"/>
                    <a:pt x="1730" y="64"/>
                    <a:pt x="1730" y="65"/>
                  </a:cubicBezTo>
                  <a:cubicBezTo>
                    <a:pt x="1730" y="65"/>
                    <a:pt x="1730" y="64"/>
                    <a:pt x="1730" y="64"/>
                  </a:cubicBezTo>
                  <a:close/>
                  <a:moveTo>
                    <a:pt x="554" y="19"/>
                  </a:moveTo>
                  <a:cubicBezTo>
                    <a:pt x="554" y="19"/>
                    <a:pt x="554" y="19"/>
                    <a:pt x="554" y="20"/>
                  </a:cubicBezTo>
                  <a:cubicBezTo>
                    <a:pt x="554" y="20"/>
                    <a:pt x="554" y="20"/>
                    <a:pt x="554" y="19"/>
                  </a:cubicBezTo>
                  <a:close/>
                  <a:moveTo>
                    <a:pt x="972" y="97"/>
                  </a:moveTo>
                  <a:cubicBezTo>
                    <a:pt x="972" y="97"/>
                    <a:pt x="971" y="97"/>
                    <a:pt x="971" y="97"/>
                  </a:cubicBezTo>
                  <a:cubicBezTo>
                    <a:pt x="971" y="97"/>
                    <a:pt x="971" y="97"/>
                    <a:pt x="972" y="97"/>
                  </a:cubicBezTo>
                  <a:close/>
                  <a:moveTo>
                    <a:pt x="1041" y="97"/>
                  </a:moveTo>
                  <a:cubicBezTo>
                    <a:pt x="1041" y="97"/>
                    <a:pt x="1041" y="97"/>
                    <a:pt x="1040" y="97"/>
                  </a:cubicBezTo>
                  <a:cubicBezTo>
                    <a:pt x="1041" y="97"/>
                    <a:pt x="1041" y="97"/>
                    <a:pt x="1041" y="97"/>
                  </a:cubicBezTo>
                  <a:close/>
                  <a:moveTo>
                    <a:pt x="1083" y="97"/>
                  </a:moveTo>
                  <a:cubicBezTo>
                    <a:pt x="1083" y="97"/>
                    <a:pt x="1083" y="97"/>
                    <a:pt x="1082" y="97"/>
                  </a:cubicBezTo>
                  <a:cubicBezTo>
                    <a:pt x="1083" y="97"/>
                    <a:pt x="1083" y="97"/>
                    <a:pt x="1083" y="97"/>
                  </a:cubicBezTo>
                  <a:close/>
                  <a:moveTo>
                    <a:pt x="964" y="20"/>
                  </a:moveTo>
                  <a:cubicBezTo>
                    <a:pt x="964" y="20"/>
                    <a:pt x="965" y="20"/>
                    <a:pt x="965" y="19"/>
                  </a:cubicBezTo>
                  <a:cubicBezTo>
                    <a:pt x="964" y="19"/>
                    <a:pt x="964" y="20"/>
                    <a:pt x="964" y="20"/>
                  </a:cubicBezTo>
                  <a:close/>
                  <a:moveTo>
                    <a:pt x="663" y="65"/>
                  </a:moveTo>
                  <a:cubicBezTo>
                    <a:pt x="663" y="65"/>
                    <a:pt x="663" y="65"/>
                    <a:pt x="663" y="65"/>
                  </a:cubicBezTo>
                  <a:cubicBezTo>
                    <a:pt x="663" y="65"/>
                    <a:pt x="663" y="65"/>
                    <a:pt x="663" y="65"/>
                  </a:cubicBezTo>
                  <a:close/>
                  <a:moveTo>
                    <a:pt x="1382" y="20"/>
                  </a:moveTo>
                  <a:cubicBezTo>
                    <a:pt x="1382" y="19"/>
                    <a:pt x="1381" y="19"/>
                    <a:pt x="1381" y="19"/>
                  </a:cubicBezTo>
                  <a:cubicBezTo>
                    <a:pt x="1381" y="20"/>
                    <a:pt x="1381" y="20"/>
                    <a:pt x="1382" y="20"/>
                  </a:cubicBezTo>
                  <a:close/>
                  <a:moveTo>
                    <a:pt x="1457" y="97"/>
                  </a:moveTo>
                  <a:cubicBezTo>
                    <a:pt x="1457" y="97"/>
                    <a:pt x="1457" y="97"/>
                    <a:pt x="1457" y="97"/>
                  </a:cubicBezTo>
                  <a:cubicBezTo>
                    <a:pt x="1457" y="97"/>
                    <a:pt x="1457" y="97"/>
                    <a:pt x="1457" y="97"/>
                  </a:cubicBezTo>
                  <a:close/>
                  <a:moveTo>
                    <a:pt x="1361" y="65"/>
                  </a:moveTo>
                  <a:cubicBezTo>
                    <a:pt x="1362" y="65"/>
                    <a:pt x="1362" y="65"/>
                    <a:pt x="1362" y="65"/>
                  </a:cubicBezTo>
                  <a:cubicBezTo>
                    <a:pt x="1362" y="65"/>
                    <a:pt x="1361" y="65"/>
                    <a:pt x="1361" y="65"/>
                  </a:cubicBezTo>
                  <a:close/>
                  <a:moveTo>
                    <a:pt x="1377" y="65"/>
                  </a:moveTo>
                  <a:cubicBezTo>
                    <a:pt x="1377" y="65"/>
                    <a:pt x="1377" y="65"/>
                    <a:pt x="1377" y="65"/>
                  </a:cubicBezTo>
                  <a:cubicBezTo>
                    <a:pt x="1377" y="65"/>
                    <a:pt x="1377" y="65"/>
                    <a:pt x="1377" y="65"/>
                  </a:cubicBezTo>
                  <a:close/>
                  <a:moveTo>
                    <a:pt x="583" y="20"/>
                  </a:moveTo>
                  <a:cubicBezTo>
                    <a:pt x="583" y="20"/>
                    <a:pt x="583" y="20"/>
                    <a:pt x="582" y="20"/>
                  </a:cubicBezTo>
                  <a:cubicBezTo>
                    <a:pt x="582" y="20"/>
                    <a:pt x="583" y="20"/>
                    <a:pt x="583" y="20"/>
                  </a:cubicBezTo>
                  <a:close/>
                  <a:moveTo>
                    <a:pt x="718" y="98"/>
                  </a:moveTo>
                  <a:cubicBezTo>
                    <a:pt x="718" y="97"/>
                    <a:pt x="718" y="97"/>
                    <a:pt x="718" y="97"/>
                  </a:cubicBezTo>
                  <a:cubicBezTo>
                    <a:pt x="718" y="97"/>
                    <a:pt x="718" y="98"/>
                    <a:pt x="718" y="98"/>
                  </a:cubicBezTo>
                  <a:close/>
                  <a:moveTo>
                    <a:pt x="800" y="97"/>
                  </a:moveTo>
                  <a:cubicBezTo>
                    <a:pt x="800" y="97"/>
                    <a:pt x="800" y="97"/>
                    <a:pt x="800" y="98"/>
                  </a:cubicBezTo>
                  <a:cubicBezTo>
                    <a:pt x="800" y="98"/>
                    <a:pt x="800" y="98"/>
                    <a:pt x="800" y="97"/>
                  </a:cubicBezTo>
                  <a:close/>
                  <a:moveTo>
                    <a:pt x="964" y="20"/>
                  </a:moveTo>
                  <a:cubicBezTo>
                    <a:pt x="964" y="20"/>
                    <a:pt x="964" y="20"/>
                    <a:pt x="964" y="20"/>
                  </a:cubicBezTo>
                  <a:cubicBezTo>
                    <a:pt x="964" y="20"/>
                    <a:pt x="964" y="20"/>
                    <a:pt x="964" y="20"/>
                  </a:cubicBezTo>
                  <a:close/>
                  <a:moveTo>
                    <a:pt x="1041" y="98"/>
                  </a:moveTo>
                  <a:cubicBezTo>
                    <a:pt x="1041" y="97"/>
                    <a:pt x="1041" y="97"/>
                    <a:pt x="1041" y="97"/>
                  </a:cubicBezTo>
                  <a:cubicBezTo>
                    <a:pt x="1041" y="97"/>
                    <a:pt x="1041" y="98"/>
                    <a:pt x="1041" y="98"/>
                  </a:cubicBezTo>
                  <a:close/>
                  <a:moveTo>
                    <a:pt x="1382" y="20"/>
                  </a:moveTo>
                  <a:cubicBezTo>
                    <a:pt x="1382" y="20"/>
                    <a:pt x="1382" y="20"/>
                    <a:pt x="1382" y="20"/>
                  </a:cubicBezTo>
                  <a:cubicBezTo>
                    <a:pt x="1382" y="20"/>
                    <a:pt x="1382" y="20"/>
                    <a:pt x="1382" y="20"/>
                  </a:cubicBezTo>
                  <a:close/>
                  <a:moveTo>
                    <a:pt x="1219" y="98"/>
                  </a:moveTo>
                  <a:cubicBezTo>
                    <a:pt x="1219" y="97"/>
                    <a:pt x="1219" y="97"/>
                    <a:pt x="1219" y="97"/>
                  </a:cubicBezTo>
                  <a:cubicBezTo>
                    <a:pt x="1219" y="97"/>
                    <a:pt x="1219" y="98"/>
                    <a:pt x="1219" y="98"/>
                  </a:cubicBezTo>
                  <a:close/>
                  <a:moveTo>
                    <a:pt x="1260" y="97"/>
                  </a:moveTo>
                  <a:cubicBezTo>
                    <a:pt x="1260" y="97"/>
                    <a:pt x="1260" y="97"/>
                    <a:pt x="1260" y="98"/>
                  </a:cubicBezTo>
                  <a:cubicBezTo>
                    <a:pt x="1260" y="98"/>
                    <a:pt x="1260" y="97"/>
                    <a:pt x="1260" y="97"/>
                  </a:cubicBezTo>
                  <a:close/>
                  <a:moveTo>
                    <a:pt x="1670" y="65"/>
                  </a:moveTo>
                  <a:cubicBezTo>
                    <a:pt x="1670" y="65"/>
                    <a:pt x="1670" y="65"/>
                    <a:pt x="1670" y="65"/>
                  </a:cubicBezTo>
                  <a:cubicBezTo>
                    <a:pt x="1670" y="65"/>
                    <a:pt x="1670" y="65"/>
                    <a:pt x="1670" y="65"/>
                  </a:cubicBezTo>
                  <a:close/>
                  <a:moveTo>
                    <a:pt x="1539" y="20"/>
                  </a:moveTo>
                  <a:cubicBezTo>
                    <a:pt x="1539" y="20"/>
                    <a:pt x="1539" y="20"/>
                    <a:pt x="1538" y="20"/>
                  </a:cubicBezTo>
                  <a:cubicBezTo>
                    <a:pt x="1539" y="20"/>
                    <a:pt x="1539" y="20"/>
                    <a:pt x="1539" y="20"/>
                  </a:cubicBezTo>
                  <a:close/>
                  <a:moveTo>
                    <a:pt x="579" y="98"/>
                  </a:moveTo>
                  <a:cubicBezTo>
                    <a:pt x="579" y="98"/>
                    <a:pt x="579" y="98"/>
                    <a:pt x="579" y="98"/>
                  </a:cubicBezTo>
                  <a:cubicBezTo>
                    <a:pt x="579" y="98"/>
                    <a:pt x="579" y="98"/>
                    <a:pt x="579" y="98"/>
                  </a:cubicBezTo>
                  <a:close/>
                  <a:moveTo>
                    <a:pt x="1681" y="20"/>
                  </a:moveTo>
                  <a:cubicBezTo>
                    <a:pt x="1681" y="20"/>
                    <a:pt x="1681" y="20"/>
                    <a:pt x="1682" y="20"/>
                  </a:cubicBezTo>
                  <a:cubicBezTo>
                    <a:pt x="1681" y="20"/>
                    <a:pt x="1681" y="20"/>
                    <a:pt x="1681" y="20"/>
                  </a:cubicBezTo>
                  <a:close/>
                  <a:moveTo>
                    <a:pt x="693" y="98"/>
                  </a:moveTo>
                  <a:cubicBezTo>
                    <a:pt x="693" y="98"/>
                    <a:pt x="693" y="98"/>
                    <a:pt x="693" y="98"/>
                  </a:cubicBezTo>
                  <a:cubicBezTo>
                    <a:pt x="693" y="98"/>
                    <a:pt x="693" y="98"/>
                    <a:pt x="693" y="98"/>
                  </a:cubicBezTo>
                  <a:close/>
                  <a:moveTo>
                    <a:pt x="719" y="98"/>
                  </a:moveTo>
                  <a:cubicBezTo>
                    <a:pt x="719" y="98"/>
                    <a:pt x="719" y="98"/>
                    <a:pt x="718" y="98"/>
                  </a:cubicBezTo>
                  <a:cubicBezTo>
                    <a:pt x="719" y="98"/>
                    <a:pt x="719" y="98"/>
                    <a:pt x="719" y="98"/>
                  </a:cubicBezTo>
                  <a:close/>
                  <a:moveTo>
                    <a:pt x="760" y="98"/>
                  </a:moveTo>
                  <a:cubicBezTo>
                    <a:pt x="760" y="98"/>
                    <a:pt x="759" y="98"/>
                    <a:pt x="759" y="98"/>
                  </a:cubicBezTo>
                  <a:cubicBezTo>
                    <a:pt x="759" y="98"/>
                    <a:pt x="759" y="98"/>
                    <a:pt x="760" y="98"/>
                  </a:cubicBezTo>
                  <a:close/>
                  <a:moveTo>
                    <a:pt x="585" y="65"/>
                  </a:moveTo>
                  <a:cubicBezTo>
                    <a:pt x="585" y="65"/>
                    <a:pt x="586" y="65"/>
                    <a:pt x="586" y="65"/>
                  </a:cubicBezTo>
                  <a:cubicBezTo>
                    <a:pt x="586" y="65"/>
                    <a:pt x="586" y="65"/>
                    <a:pt x="585" y="65"/>
                  </a:cubicBezTo>
                  <a:close/>
                  <a:moveTo>
                    <a:pt x="1707" y="20"/>
                  </a:moveTo>
                  <a:cubicBezTo>
                    <a:pt x="1707" y="20"/>
                    <a:pt x="1707" y="20"/>
                    <a:pt x="1707" y="20"/>
                  </a:cubicBezTo>
                  <a:cubicBezTo>
                    <a:pt x="1707" y="20"/>
                    <a:pt x="1707" y="20"/>
                    <a:pt x="1707" y="20"/>
                  </a:cubicBezTo>
                  <a:close/>
                  <a:moveTo>
                    <a:pt x="1021" y="98"/>
                  </a:moveTo>
                  <a:cubicBezTo>
                    <a:pt x="1021" y="98"/>
                    <a:pt x="1021" y="98"/>
                    <a:pt x="1020" y="98"/>
                  </a:cubicBezTo>
                  <a:cubicBezTo>
                    <a:pt x="1021" y="98"/>
                    <a:pt x="1021" y="98"/>
                    <a:pt x="1021" y="98"/>
                  </a:cubicBezTo>
                  <a:close/>
                  <a:moveTo>
                    <a:pt x="663" y="65"/>
                  </a:moveTo>
                  <a:cubicBezTo>
                    <a:pt x="663" y="65"/>
                    <a:pt x="663" y="65"/>
                    <a:pt x="663" y="65"/>
                  </a:cubicBezTo>
                  <a:cubicBezTo>
                    <a:pt x="663" y="65"/>
                    <a:pt x="663" y="65"/>
                    <a:pt x="663" y="65"/>
                  </a:cubicBezTo>
                  <a:close/>
                  <a:moveTo>
                    <a:pt x="964" y="21"/>
                  </a:moveTo>
                  <a:cubicBezTo>
                    <a:pt x="964" y="20"/>
                    <a:pt x="964" y="20"/>
                    <a:pt x="964" y="20"/>
                  </a:cubicBezTo>
                  <a:cubicBezTo>
                    <a:pt x="964" y="20"/>
                    <a:pt x="964" y="20"/>
                    <a:pt x="964" y="21"/>
                  </a:cubicBezTo>
                  <a:close/>
                  <a:moveTo>
                    <a:pt x="1179" y="98"/>
                  </a:moveTo>
                  <a:cubicBezTo>
                    <a:pt x="1179" y="98"/>
                    <a:pt x="1179" y="98"/>
                    <a:pt x="1178" y="98"/>
                  </a:cubicBezTo>
                  <a:cubicBezTo>
                    <a:pt x="1178" y="98"/>
                    <a:pt x="1178" y="98"/>
                    <a:pt x="1179" y="98"/>
                  </a:cubicBezTo>
                  <a:close/>
                  <a:moveTo>
                    <a:pt x="1219" y="98"/>
                  </a:moveTo>
                  <a:cubicBezTo>
                    <a:pt x="1219" y="98"/>
                    <a:pt x="1219" y="98"/>
                    <a:pt x="1219" y="98"/>
                  </a:cubicBezTo>
                  <a:cubicBezTo>
                    <a:pt x="1219" y="98"/>
                    <a:pt x="1219" y="98"/>
                    <a:pt x="1219" y="98"/>
                  </a:cubicBezTo>
                  <a:close/>
                  <a:moveTo>
                    <a:pt x="1382" y="20"/>
                  </a:moveTo>
                  <a:cubicBezTo>
                    <a:pt x="1382" y="20"/>
                    <a:pt x="1382" y="20"/>
                    <a:pt x="1382" y="20"/>
                  </a:cubicBezTo>
                  <a:cubicBezTo>
                    <a:pt x="1382" y="20"/>
                    <a:pt x="1382" y="20"/>
                    <a:pt x="1382" y="20"/>
                  </a:cubicBezTo>
                  <a:close/>
                  <a:moveTo>
                    <a:pt x="1423" y="98"/>
                  </a:moveTo>
                  <a:cubicBezTo>
                    <a:pt x="1423" y="98"/>
                    <a:pt x="1423" y="98"/>
                    <a:pt x="1423" y="98"/>
                  </a:cubicBezTo>
                  <a:cubicBezTo>
                    <a:pt x="1423" y="98"/>
                    <a:pt x="1423" y="98"/>
                    <a:pt x="1423" y="98"/>
                  </a:cubicBezTo>
                  <a:close/>
                  <a:moveTo>
                    <a:pt x="1361" y="65"/>
                  </a:moveTo>
                  <a:cubicBezTo>
                    <a:pt x="1361" y="65"/>
                    <a:pt x="1361" y="65"/>
                    <a:pt x="1361" y="65"/>
                  </a:cubicBezTo>
                  <a:cubicBezTo>
                    <a:pt x="1361" y="65"/>
                    <a:pt x="1361" y="65"/>
                    <a:pt x="1361" y="65"/>
                  </a:cubicBezTo>
                  <a:close/>
                  <a:moveTo>
                    <a:pt x="1377" y="65"/>
                  </a:moveTo>
                  <a:cubicBezTo>
                    <a:pt x="1376" y="65"/>
                    <a:pt x="1376" y="65"/>
                    <a:pt x="1376" y="65"/>
                  </a:cubicBezTo>
                  <a:cubicBezTo>
                    <a:pt x="1376" y="65"/>
                    <a:pt x="1377" y="65"/>
                    <a:pt x="1377" y="65"/>
                  </a:cubicBezTo>
                  <a:close/>
                  <a:moveTo>
                    <a:pt x="693" y="98"/>
                  </a:moveTo>
                  <a:cubicBezTo>
                    <a:pt x="692" y="98"/>
                    <a:pt x="692" y="98"/>
                    <a:pt x="692" y="98"/>
                  </a:cubicBezTo>
                  <a:cubicBezTo>
                    <a:pt x="692" y="98"/>
                    <a:pt x="693" y="98"/>
                    <a:pt x="693" y="98"/>
                  </a:cubicBezTo>
                  <a:close/>
                  <a:moveTo>
                    <a:pt x="1545" y="65"/>
                  </a:moveTo>
                  <a:cubicBezTo>
                    <a:pt x="1545" y="65"/>
                    <a:pt x="1546" y="65"/>
                    <a:pt x="1546" y="65"/>
                  </a:cubicBezTo>
                  <a:cubicBezTo>
                    <a:pt x="1545" y="65"/>
                    <a:pt x="1545" y="65"/>
                    <a:pt x="1545" y="65"/>
                  </a:cubicBezTo>
                  <a:close/>
                  <a:moveTo>
                    <a:pt x="1561" y="65"/>
                  </a:moveTo>
                  <a:cubicBezTo>
                    <a:pt x="1561" y="65"/>
                    <a:pt x="1560" y="65"/>
                    <a:pt x="1560" y="65"/>
                  </a:cubicBezTo>
                  <a:cubicBezTo>
                    <a:pt x="1561" y="65"/>
                    <a:pt x="1561" y="65"/>
                    <a:pt x="1561" y="65"/>
                  </a:cubicBezTo>
                  <a:close/>
                  <a:moveTo>
                    <a:pt x="1416" y="21"/>
                  </a:moveTo>
                  <a:cubicBezTo>
                    <a:pt x="1417" y="20"/>
                    <a:pt x="1417" y="20"/>
                    <a:pt x="1417" y="20"/>
                  </a:cubicBezTo>
                  <a:cubicBezTo>
                    <a:pt x="1417" y="20"/>
                    <a:pt x="1416" y="20"/>
                    <a:pt x="1416" y="21"/>
                  </a:cubicBezTo>
                  <a:close/>
                  <a:moveTo>
                    <a:pt x="1713" y="65"/>
                  </a:moveTo>
                  <a:cubicBezTo>
                    <a:pt x="1714" y="65"/>
                    <a:pt x="1714" y="65"/>
                    <a:pt x="1714" y="65"/>
                  </a:cubicBezTo>
                  <a:cubicBezTo>
                    <a:pt x="1714" y="65"/>
                    <a:pt x="1713" y="65"/>
                    <a:pt x="1713" y="65"/>
                  </a:cubicBezTo>
                  <a:close/>
                  <a:moveTo>
                    <a:pt x="1020" y="98"/>
                  </a:moveTo>
                  <a:cubicBezTo>
                    <a:pt x="1020" y="98"/>
                    <a:pt x="1020" y="98"/>
                    <a:pt x="1020" y="98"/>
                  </a:cubicBezTo>
                  <a:cubicBezTo>
                    <a:pt x="1020" y="98"/>
                    <a:pt x="1020" y="98"/>
                    <a:pt x="1020" y="98"/>
                  </a:cubicBezTo>
                  <a:close/>
                  <a:moveTo>
                    <a:pt x="1042" y="98"/>
                  </a:moveTo>
                  <a:cubicBezTo>
                    <a:pt x="1042" y="98"/>
                    <a:pt x="1042" y="98"/>
                    <a:pt x="1042" y="98"/>
                  </a:cubicBezTo>
                  <a:cubicBezTo>
                    <a:pt x="1042" y="98"/>
                    <a:pt x="1042" y="98"/>
                    <a:pt x="1042" y="98"/>
                  </a:cubicBezTo>
                  <a:close/>
                  <a:moveTo>
                    <a:pt x="1081" y="98"/>
                  </a:moveTo>
                  <a:cubicBezTo>
                    <a:pt x="1081" y="98"/>
                    <a:pt x="1081" y="98"/>
                    <a:pt x="1081" y="98"/>
                  </a:cubicBezTo>
                  <a:cubicBezTo>
                    <a:pt x="1081" y="98"/>
                    <a:pt x="1081" y="98"/>
                    <a:pt x="1081" y="98"/>
                  </a:cubicBezTo>
                  <a:close/>
                  <a:moveTo>
                    <a:pt x="1179" y="98"/>
                  </a:moveTo>
                  <a:cubicBezTo>
                    <a:pt x="1179" y="98"/>
                    <a:pt x="1179" y="98"/>
                    <a:pt x="1179" y="98"/>
                  </a:cubicBezTo>
                  <a:cubicBezTo>
                    <a:pt x="1179" y="98"/>
                    <a:pt x="1179" y="98"/>
                    <a:pt x="1179" y="98"/>
                  </a:cubicBezTo>
                  <a:close/>
                  <a:moveTo>
                    <a:pt x="1729" y="65"/>
                  </a:moveTo>
                  <a:cubicBezTo>
                    <a:pt x="1729" y="65"/>
                    <a:pt x="1729" y="65"/>
                    <a:pt x="1729" y="65"/>
                  </a:cubicBezTo>
                  <a:cubicBezTo>
                    <a:pt x="1729" y="65"/>
                    <a:pt x="1729" y="65"/>
                    <a:pt x="1729" y="65"/>
                  </a:cubicBezTo>
                  <a:close/>
                  <a:moveTo>
                    <a:pt x="1259" y="98"/>
                  </a:moveTo>
                  <a:cubicBezTo>
                    <a:pt x="1259" y="98"/>
                    <a:pt x="1259" y="98"/>
                    <a:pt x="1259" y="98"/>
                  </a:cubicBezTo>
                  <a:cubicBezTo>
                    <a:pt x="1259" y="98"/>
                    <a:pt x="1259" y="98"/>
                    <a:pt x="1259" y="98"/>
                  </a:cubicBezTo>
                  <a:close/>
                  <a:moveTo>
                    <a:pt x="1424" y="98"/>
                  </a:moveTo>
                  <a:cubicBezTo>
                    <a:pt x="1424" y="98"/>
                    <a:pt x="1424" y="98"/>
                    <a:pt x="1423" y="98"/>
                  </a:cubicBezTo>
                  <a:cubicBezTo>
                    <a:pt x="1423" y="98"/>
                    <a:pt x="1424" y="98"/>
                    <a:pt x="1424" y="98"/>
                  </a:cubicBezTo>
                  <a:close/>
                  <a:moveTo>
                    <a:pt x="1456" y="98"/>
                  </a:moveTo>
                  <a:cubicBezTo>
                    <a:pt x="1455" y="98"/>
                    <a:pt x="1455" y="98"/>
                    <a:pt x="1455" y="98"/>
                  </a:cubicBezTo>
                  <a:cubicBezTo>
                    <a:pt x="1455" y="98"/>
                    <a:pt x="1456" y="98"/>
                    <a:pt x="1456" y="98"/>
                  </a:cubicBezTo>
                  <a:close/>
                  <a:moveTo>
                    <a:pt x="553" y="20"/>
                  </a:moveTo>
                  <a:cubicBezTo>
                    <a:pt x="553" y="20"/>
                    <a:pt x="552" y="21"/>
                    <a:pt x="552" y="21"/>
                  </a:cubicBezTo>
                  <a:cubicBezTo>
                    <a:pt x="553" y="21"/>
                    <a:pt x="553" y="21"/>
                    <a:pt x="553" y="20"/>
                  </a:cubicBezTo>
                  <a:close/>
                  <a:moveTo>
                    <a:pt x="578" y="98"/>
                  </a:moveTo>
                  <a:cubicBezTo>
                    <a:pt x="578" y="98"/>
                    <a:pt x="578" y="98"/>
                    <a:pt x="578" y="99"/>
                  </a:cubicBezTo>
                  <a:cubicBezTo>
                    <a:pt x="578" y="99"/>
                    <a:pt x="578" y="99"/>
                    <a:pt x="578" y="98"/>
                  </a:cubicBezTo>
                  <a:close/>
                  <a:moveTo>
                    <a:pt x="1354" y="20"/>
                  </a:moveTo>
                  <a:cubicBezTo>
                    <a:pt x="1353" y="20"/>
                    <a:pt x="1353" y="20"/>
                    <a:pt x="1353" y="21"/>
                  </a:cubicBezTo>
                  <a:cubicBezTo>
                    <a:pt x="1353" y="21"/>
                    <a:pt x="1354" y="21"/>
                    <a:pt x="1354" y="20"/>
                  </a:cubicBezTo>
                  <a:close/>
                  <a:moveTo>
                    <a:pt x="1383" y="21"/>
                  </a:moveTo>
                  <a:cubicBezTo>
                    <a:pt x="1383" y="21"/>
                    <a:pt x="1382" y="20"/>
                    <a:pt x="1382" y="20"/>
                  </a:cubicBezTo>
                  <a:cubicBezTo>
                    <a:pt x="1382" y="21"/>
                    <a:pt x="1382" y="21"/>
                    <a:pt x="1383" y="21"/>
                  </a:cubicBezTo>
                  <a:close/>
                  <a:moveTo>
                    <a:pt x="798" y="98"/>
                  </a:moveTo>
                  <a:cubicBezTo>
                    <a:pt x="798" y="98"/>
                    <a:pt x="798" y="98"/>
                    <a:pt x="798" y="99"/>
                  </a:cubicBezTo>
                  <a:cubicBezTo>
                    <a:pt x="798" y="99"/>
                    <a:pt x="798" y="99"/>
                    <a:pt x="798" y="98"/>
                  </a:cubicBezTo>
                  <a:close/>
                  <a:moveTo>
                    <a:pt x="664" y="66"/>
                  </a:moveTo>
                  <a:cubicBezTo>
                    <a:pt x="664" y="65"/>
                    <a:pt x="664" y="65"/>
                    <a:pt x="663" y="65"/>
                  </a:cubicBezTo>
                  <a:cubicBezTo>
                    <a:pt x="664" y="65"/>
                    <a:pt x="664" y="66"/>
                    <a:pt x="664" y="66"/>
                  </a:cubicBezTo>
                  <a:close/>
                  <a:moveTo>
                    <a:pt x="1020" y="98"/>
                  </a:moveTo>
                  <a:cubicBezTo>
                    <a:pt x="1019" y="98"/>
                    <a:pt x="1019" y="98"/>
                    <a:pt x="1019" y="99"/>
                  </a:cubicBezTo>
                  <a:cubicBezTo>
                    <a:pt x="1019" y="99"/>
                    <a:pt x="1019" y="99"/>
                    <a:pt x="1020" y="98"/>
                  </a:cubicBezTo>
                  <a:close/>
                  <a:moveTo>
                    <a:pt x="1538" y="20"/>
                  </a:moveTo>
                  <a:cubicBezTo>
                    <a:pt x="1538" y="20"/>
                    <a:pt x="1537" y="21"/>
                    <a:pt x="1537" y="21"/>
                  </a:cubicBezTo>
                  <a:cubicBezTo>
                    <a:pt x="1538" y="21"/>
                    <a:pt x="1538" y="21"/>
                    <a:pt x="1538" y="20"/>
                  </a:cubicBezTo>
                  <a:close/>
                  <a:moveTo>
                    <a:pt x="1706" y="20"/>
                  </a:moveTo>
                  <a:cubicBezTo>
                    <a:pt x="1706" y="20"/>
                    <a:pt x="1706" y="21"/>
                    <a:pt x="1706" y="21"/>
                  </a:cubicBezTo>
                  <a:cubicBezTo>
                    <a:pt x="1706" y="21"/>
                    <a:pt x="1706" y="21"/>
                    <a:pt x="1706" y="20"/>
                  </a:cubicBezTo>
                  <a:close/>
                  <a:moveTo>
                    <a:pt x="1179" y="99"/>
                  </a:moveTo>
                  <a:cubicBezTo>
                    <a:pt x="1179" y="99"/>
                    <a:pt x="1179" y="98"/>
                    <a:pt x="1179" y="98"/>
                  </a:cubicBezTo>
                  <a:cubicBezTo>
                    <a:pt x="1179" y="99"/>
                    <a:pt x="1179" y="99"/>
                    <a:pt x="1179" y="99"/>
                  </a:cubicBezTo>
                  <a:close/>
                  <a:moveTo>
                    <a:pt x="1220" y="99"/>
                  </a:moveTo>
                  <a:cubicBezTo>
                    <a:pt x="1220" y="98"/>
                    <a:pt x="1220" y="98"/>
                    <a:pt x="1220" y="98"/>
                  </a:cubicBezTo>
                  <a:cubicBezTo>
                    <a:pt x="1220" y="99"/>
                    <a:pt x="1220" y="99"/>
                    <a:pt x="1220" y="99"/>
                  </a:cubicBezTo>
                  <a:close/>
                  <a:moveTo>
                    <a:pt x="552" y="21"/>
                  </a:moveTo>
                  <a:cubicBezTo>
                    <a:pt x="552" y="21"/>
                    <a:pt x="552" y="21"/>
                    <a:pt x="552" y="21"/>
                  </a:cubicBezTo>
                  <a:cubicBezTo>
                    <a:pt x="552" y="21"/>
                    <a:pt x="552" y="21"/>
                    <a:pt x="552" y="21"/>
                  </a:cubicBezTo>
                  <a:close/>
                  <a:moveTo>
                    <a:pt x="1545" y="66"/>
                  </a:moveTo>
                  <a:cubicBezTo>
                    <a:pt x="1545" y="66"/>
                    <a:pt x="1545" y="66"/>
                    <a:pt x="1545" y="65"/>
                  </a:cubicBezTo>
                  <a:cubicBezTo>
                    <a:pt x="1545" y="65"/>
                    <a:pt x="1545" y="65"/>
                    <a:pt x="1545" y="66"/>
                  </a:cubicBezTo>
                  <a:close/>
                  <a:moveTo>
                    <a:pt x="1560" y="65"/>
                  </a:moveTo>
                  <a:cubicBezTo>
                    <a:pt x="1560" y="65"/>
                    <a:pt x="1560" y="65"/>
                    <a:pt x="1560" y="66"/>
                  </a:cubicBezTo>
                  <a:cubicBezTo>
                    <a:pt x="1560" y="66"/>
                    <a:pt x="1560" y="65"/>
                    <a:pt x="1560" y="65"/>
                  </a:cubicBezTo>
                  <a:close/>
                  <a:moveTo>
                    <a:pt x="1713" y="66"/>
                  </a:moveTo>
                  <a:cubicBezTo>
                    <a:pt x="1713" y="66"/>
                    <a:pt x="1713" y="66"/>
                    <a:pt x="1713" y="65"/>
                  </a:cubicBezTo>
                  <a:cubicBezTo>
                    <a:pt x="1713" y="65"/>
                    <a:pt x="1713" y="65"/>
                    <a:pt x="1713" y="66"/>
                  </a:cubicBezTo>
                  <a:close/>
                  <a:moveTo>
                    <a:pt x="584" y="21"/>
                  </a:moveTo>
                  <a:cubicBezTo>
                    <a:pt x="584" y="21"/>
                    <a:pt x="584" y="21"/>
                    <a:pt x="584" y="21"/>
                  </a:cubicBezTo>
                  <a:cubicBezTo>
                    <a:pt x="584" y="21"/>
                    <a:pt x="584" y="21"/>
                    <a:pt x="584" y="21"/>
                  </a:cubicBezTo>
                  <a:close/>
                  <a:moveTo>
                    <a:pt x="980" y="21"/>
                  </a:moveTo>
                  <a:cubicBezTo>
                    <a:pt x="980" y="21"/>
                    <a:pt x="979" y="21"/>
                    <a:pt x="979" y="21"/>
                  </a:cubicBezTo>
                  <a:cubicBezTo>
                    <a:pt x="980" y="21"/>
                    <a:pt x="980" y="21"/>
                    <a:pt x="980" y="21"/>
                  </a:cubicBezTo>
                  <a:close/>
                  <a:moveTo>
                    <a:pt x="692" y="99"/>
                  </a:moveTo>
                  <a:cubicBezTo>
                    <a:pt x="691" y="99"/>
                    <a:pt x="691" y="99"/>
                    <a:pt x="691" y="99"/>
                  </a:cubicBezTo>
                  <a:cubicBezTo>
                    <a:pt x="691" y="99"/>
                    <a:pt x="691" y="99"/>
                    <a:pt x="692" y="99"/>
                  </a:cubicBezTo>
                  <a:close/>
                  <a:moveTo>
                    <a:pt x="1383" y="21"/>
                  </a:moveTo>
                  <a:cubicBezTo>
                    <a:pt x="1383" y="21"/>
                    <a:pt x="1383" y="21"/>
                    <a:pt x="1383" y="21"/>
                  </a:cubicBezTo>
                  <a:cubicBezTo>
                    <a:pt x="1383" y="21"/>
                    <a:pt x="1383" y="21"/>
                    <a:pt x="1383" y="21"/>
                  </a:cubicBezTo>
                  <a:close/>
                  <a:moveTo>
                    <a:pt x="664" y="66"/>
                  </a:moveTo>
                  <a:cubicBezTo>
                    <a:pt x="664" y="66"/>
                    <a:pt x="664" y="66"/>
                    <a:pt x="664" y="66"/>
                  </a:cubicBezTo>
                  <a:cubicBezTo>
                    <a:pt x="664" y="66"/>
                    <a:pt x="664" y="66"/>
                    <a:pt x="664" y="66"/>
                  </a:cubicBezTo>
                  <a:close/>
                  <a:moveTo>
                    <a:pt x="1416" y="21"/>
                  </a:moveTo>
                  <a:cubicBezTo>
                    <a:pt x="1416" y="21"/>
                    <a:pt x="1416" y="21"/>
                    <a:pt x="1416" y="21"/>
                  </a:cubicBezTo>
                  <a:cubicBezTo>
                    <a:pt x="1416" y="21"/>
                    <a:pt x="1416" y="21"/>
                    <a:pt x="1416" y="21"/>
                  </a:cubicBezTo>
                  <a:close/>
                  <a:moveTo>
                    <a:pt x="1567" y="21"/>
                  </a:moveTo>
                  <a:cubicBezTo>
                    <a:pt x="1567" y="21"/>
                    <a:pt x="1567" y="21"/>
                    <a:pt x="1567" y="21"/>
                  </a:cubicBezTo>
                  <a:cubicBezTo>
                    <a:pt x="1567" y="21"/>
                    <a:pt x="1567" y="21"/>
                    <a:pt x="1567" y="21"/>
                  </a:cubicBezTo>
                  <a:close/>
                  <a:moveTo>
                    <a:pt x="1043" y="99"/>
                  </a:moveTo>
                  <a:cubicBezTo>
                    <a:pt x="1043" y="99"/>
                    <a:pt x="1043" y="99"/>
                    <a:pt x="1043" y="99"/>
                  </a:cubicBezTo>
                  <a:cubicBezTo>
                    <a:pt x="1043" y="99"/>
                    <a:pt x="1043" y="99"/>
                    <a:pt x="1043" y="99"/>
                  </a:cubicBezTo>
                  <a:close/>
                  <a:moveTo>
                    <a:pt x="1376" y="66"/>
                  </a:moveTo>
                  <a:cubicBezTo>
                    <a:pt x="1375" y="66"/>
                    <a:pt x="1375" y="66"/>
                    <a:pt x="1375" y="66"/>
                  </a:cubicBezTo>
                  <a:cubicBezTo>
                    <a:pt x="1375" y="66"/>
                    <a:pt x="1376" y="66"/>
                    <a:pt x="1376" y="66"/>
                  </a:cubicBezTo>
                  <a:close/>
                  <a:moveTo>
                    <a:pt x="1180" y="99"/>
                  </a:moveTo>
                  <a:cubicBezTo>
                    <a:pt x="1180" y="99"/>
                    <a:pt x="1180" y="99"/>
                    <a:pt x="1179" y="99"/>
                  </a:cubicBezTo>
                  <a:cubicBezTo>
                    <a:pt x="1179" y="99"/>
                    <a:pt x="1180" y="99"/>
                    <a:pt x="1180" y="99"/>
                  </a:cubicBezTo>
                  <a:close/>
                  <a:moveTo>
                    <a:pt x="1544" y="66"/>
                  </a:moveTo>
                  <a:cubicBezTo>
                    <a:pt x="1545" y="66"/>
                    <a:pt x="1545" y="66"/>
                    <a:pt x="1545" y="66"/>
                  </a:cubicBezTo>
                  <a:cubicBezTo>
                    <a:pt x="1545" y="66"/>
                    <a:pt x="1545" y="66"/>
                    <a:pt x="1544" y="66"/>
                  </a:cubicBezTo>
                  <a:close/>
                  <a:moveTo>
                    <a:pt x="1735" y="21"/>
                  </a:moveTo>
                  <a:cubicBezTo>
                    <a:pt x="1735" y="21"/>
                    <a:pt x="1735" y="21"/>
                    <a:pt x="1735" y="21"/>
                  </a:cubicBezTo>
                  <a:cubicBezTo>
                    <a:pt x="1735" y="21"/>
                    <a:pt x="1735" y="21"/>
                    <a:pt x="1735" y="21"/>
                  </a:cubicBezTo>
                  <a:close/>
                  <a:moveTo>
                    <a:pt x="1455" y="99"/>
                  </a:moveTo>
                  <a:cubicBezTo>
                    <a:pt x="1454" y="99"/>
                    <a:pt x="1454" y="99"/>
                    <a:pt x="1454" y="99"/>
                  </a:cubicBezTo>
                  <a:cubicBezTo>
                    <a:pt x="1454" y="99"/>
                    <a:pt x="1455" y="99"/>
                    <a:pt x="1455" y="99"/>
                  </a:cubicBezTo>
                  <a:close/>
                  <a:moveTo>
                    <a:pt x="552" y="21"/>
                  </a:moveTo>
                  <a:cubicBezTo>
                    <a:pt x="552" y="21"/>
                    <a:pt x="552" y="21"/>
                    <a:pt x="552" y="21"/>
                  </a:cubicBezTo>
                  <a:cubicBezTo>
                    <a:pt x="552" y="21"/>
                    <a:pt x="552" y="21"/>
                    <a:pt x="552" y="21"/>
                  </a:cubicBezTo>
                  <a:close/>
                  <a:moveTo>
                    <a:pt x="585" y="21"/>
                  </a:moveTo>
                  <a:cubicBezTo>
                    <a:pt x="585" y="21"/>
                    <a:pt x="585" y="21"/>
                    <a:pt x="584" y="21"/>
                  </a:cubicBezTo>
                  <a:cubicBezTo>
                    <a:pt x="585" y="21"/>
                    <a:pt x="585" y="21"/>
                    <a:pt x="585" y="21"/>
                  </a:cubicBezTo>
                  <a:close/>
                  <a:moveTo>
                    <a:pt x="659" y="99"/>
                  </a:moveTo>
                  <a:cubicBezTo>
                    <a:pt x="659" y="99"/>
                    <a:pt x="658" y="99"/>
                    <a:pt x="658" y="99"/>
                  </a:cubicBezTo>
                  <a:cubicBezTo>
                    <a:pt x="658" y="99"/>
                    <a:pt x="658" y="99"/>
                    <a:pt x="659" y="99"/>
                  </a:cubicBezTo>
                  <a:close/>
                  <a:moveTo>
                    <a:pt x="1353" y="21"/>
                  </a:moveTo>
                  <a:cubicBezTo>
                    <a:pt x="1352" y="21"/>
                    <a:pt x="1352" y="21"/>
                    <a:pt x="1352" y="21"/>
                  </a:cubicBezTo>
                  <a:cubicBezTo>
                    <a:pt x="1352" y="21"/>
                    <a:pt x="1353" y="21"/>
                    <a:pt x="1353" y="21"/>
                  </a:cubicBezTo>
                  <a:close/>
                  <a:moveTo>
                    <a:pt x="762" y="99"/>
                  </a:moveTo>
                  <a:cubicBezTo>
                    <a:pt x="762" y="99"/>
                    <a:pt x="761" y="99"/>
                    <a:pt x="761" y="99"/>
                  </a:cubicBezTo>
                  <a:cubicBezTo>
                    <a:pt x="761" y="99"/>
                    <a:pt x="762" y="99"/>
                    <a:pt x="762" y="99"/>
                  </a:cubicBezTo>
                  <a:close/>
                  <a:moveTo>
                    <a:pt x="1498" y="21"/>
                  </a:moveTo>
                  <a:cubicBezTo>
                    <a:pt x="1498" y="21"/>
                    <a:pt x="1498" y="21"/>
                    <a:pt x="1498" y="21"/>
                  </a:cubicBezTo>
                  <a:cubicBezTo>
                    <a:pt x="1498" y="21"/>
                    <a:pt x="1498" y="21"/>
                    <a:pt x="1498" y="21"/>
                  </a:cubicBezTo>
                  <a:close/>
                  <a:moveTo>
                    <a:pt x="665" y="66"/>
                  </a:moveTo>
                  <a:cubicBezTo>
                    <a:pt x="665" y="66"/>
                    <a:pt x="664" y="66"/>
                    <a:pt x="664" y="66"/>
                  </a:cubicBezTo>
                  <a:cubicBezTo>
                    <a:pt x="664" y="66"/>
                    <a:pt x="664" y="66"/>
                    <a:pt x="665" y="66"/>
                  </a:cubicBezTo>
                  <a:close/>
                  <a:moveTo>
                    <a:pt x="1567" y="21"/>
                  </a:moveTo>
                  <a:cubicBezTo>
                    <a:pt x="1567" y="21"/>
                    <a:pt x="1567" y="21"/>
                    <a:pt x="1567" y="21"/>
                  </a:cubicBezTo>
                  <a:cubicBezTo>
                    <a:pt x="1567" y="21"/>
                    <a:pt x="1567" y="21"/>
                    <a:pt x="1567" y="21"/>
                  </a:cubicBezTo>
                  <a:close/>
                  <a:moveTo>
                    <a:pt x="1736" y="21"/>
                  </a:moveTo>
                  <a:cubicBezTo>
                    <a:pt x="1736" y="21"/>
                    <a:pt x="1735" y="21"/>
                    <a:pt x="1735" y="21"/>
                  </a:cubicBezTo>
                  <a:cubicBezTo>
                    <a:pt x="1735" y="21"/>
                    <a:pt x="1735" y="21"/>
                    <a:pt x="1736" y="21"/>
                  </a:cubicBezTo>
                  <a:close/>
                  <a:moveTo>
                    <a:pt x="1360" y="66"/>
                  </a:moveTo>
                  <a:cubicBezTo>
                    <a:pt x="1360" y="66"/>
                    <a:pt x="1360" y="66"/>
                    <a:pt x="1360" y="66"/>
                  </a:cubicBezTo>
                  <a:cubicBezTo>
                    <a:pt x="1360" y="66"/>
                    <a:pt x="1360" y="66"/>
                    <a:pt x="1360" y="66"/>
                  </a:cubicBezTo>
                  <a:close/>
                  <a:moveTo>
                    <a:pt x="1180" y="99"/>
                  </a:moveTo>
                  <a:cubicBezTo>
                    <a:pt x="1180" y="99"/>
                    <a:pt x="1180" y="99"/>
                    <a:pt x="1180" y="99"/>
                  </a:cubicBezTo>
                  <a:cubicBezTo>
                    <a:pt x="1180" y="99"/>
                    <a:pt x="1180" y="99"/>
                    <a:pt x="1180" y="99"/>
                  </a:cubicBezTo>
                  <a:close/>
                  <a:moveTo>
                    <a:pt x="962" y="22"/>
                  </a:moveTo>
                  <a:cubicBezTo>
                    <a:pt x="963" y="22"/>
                    <a:pt x="963" y="22"/>
                    <a:pt x="963" y="21"/>
                  </a:cubicBezTo>
                  <a:cubicBezTo>
                    <a:pt x="963" y="22"/>
                    <a:pt x="963" y="22"/>
                    <a:pt x="962" y="22"/>
                  </a:cubicBezTo>
                  <a:close/>
                  <a:moveTo>
                    <a:pt x="1021" y="22"/>
                  </a:moveTo>
                  <a:cubicBezTo>
                    <a:pt x="1021" y="22"/>
                    <a:pt x="1021" y="21"/>
                    <a:pt x="1021" y="21"/>
                  </a:cubicBezTo>
                  <a:cubicBezTo>
                    <a:pt x="1021" y="21"/>
                    <a:pt x="1021" y="21"/>
                    <a:pt x="1021" y="21"/>
                  </a:cubicBezTo>
                  <a:cubicBezTo>
                    <a:pt x="1021" y="21"/>
                    <a:pt x="1021" y="22"/>
                    <a:pt x="1021" y="22"/>
                  </a:cubicBezTo>
                  <a:close/>
                  <a:moveTo>
                    <a:pt x="1425" y="99"/>
                  </a:moveTo>
                  <a:cubicBezTo>
                    <a:pt x="1425" y="99"/>
                    <a:pt x="1425" y="99"/>
                    <a:pt x="1425" y="99"/>
                  </a:cubicBezTo>
                  <a:cubicBezTo>
                    <a:pt x="1425" y="99"/>
                    <a:pt x="1425" y="99"/>
                    <a:pt x="1425" y="99"/>
                  </a:cubicBezTo>
                  <a:close/>
                  <a:moveTo>
                    <a:pt x="1352" y="21"/>
                  </a:moveTo>
                  <a:cubicBezTo>
                    <a:pt x="1352" y="21"/>
                    <a:pt x="1352" y="21"/>
                    <a:pt x="1352" y="22"/>
                  </a:cubicBezTo>
                  <a:cubicBezTo>
                    <a:pt x="1352" y="22"/>
                    <a:pt x="1352" y="22"/>
                    <a:pt x="1352" y="21"/>
                  </a:cubicBezTo>
                  <a:close/>
                  <a:moveTo>
                    <a:pt x="1559" y="66"/>
                  </a:moveTo>
                  <a:cubicBezTo>
                    <a:pt x="1559" y="66"/>
                    <a:pt x="1559" y="66"/>
                    <a:pt x="1559" y="66"/>
                  </a:cubicBezTo>
                  <a:cubicBezTo>
                    <a:pt x="1559" y="66"/>
                    <a:pt x="1559" y="66"/>
                    <a:pt x="1559" y="66"/>
                  </a:cubicBezTo>
                  <a:close/>
                  <a:moveTo>
                    <a:pt x="1728" y="66"/>
                  </a:moveTo>
                  <a:cubicBezTo>
                    <a:pt x="1727" y="66"/>
                    <a:pt x="1727" y="66"/>
                    <a:pt x="1727" y="66"/>
                  </a:cubicBezTo>
                  <a:cubicBezTo>
                    <a:pt x="1727" y="66"/>
                    <a:pt x="1727" y="66"/>
                    <a:pt x="1728" y="66"/>
                  </a:cubicBezTo>
                  <a:close/>
                  <a:moveTo>
                    <a:pt x="1536" y="21"/>
                  </a:moveTo>
                  <a:cubicBezTo>
                    <a:pt x="1536" y="21"/>
                    <a:pt x="1536" y="22"/>
                    <a:pt x="1536" y="22"/>
                  </a:cubicBezTo>
                  <a:cubicBezTo>
                    <a:pt x="1536" y="22"/>
                    <a:pt x="1536" y="22"/>
                    <a:pt x="1536" y="21"/>
                  </a:cubicBezTo>
                  <a:close/>
                  <a:moveTo>
                    <a:pt x="1705" y="21"/>
                  </a:moveTo>
                  <a:cubicBezTo>
                    <a:pt x="1704" y="21"/>
                    <a:pt x="1704" y="22"/>
                    <a:pt x="1704" y="22"/>
                  </a:cubicBezTo>
                  <a:cubicBezTo>
                    <a:pt x="1704" y="22"/>
                    <a:pt x="1704" y="22"/>
                    <a:pt x="1705" y="21"/>
                  </a:cubicBezTo>
                  <a:close/>
                  <a:moveTo>
                    <a:pt x="962" y="22"/>
                  </a:moveTo>
                  <a:cubicBezTo>
                    <a:pt x="962" y="22"/>
                    <a:pt x="962" y="22"/>
                    <a:pt x="962" y="22"/>
                  </a:cubicBezTo>
                  <a:cubicBezTo>
                    <a:pt x="962" y="22"/>
                    <a:pt x="962" y="22"/>
                    <a:pt x="962" y="22"/>
                  </a:cubicBezTo>
                  <a:close/>
                  <a:moveTo>
                    <a:pt x="691" y="99"/>
                  </a:moveTo>
                  <a:cubicBezTo>
                    <a:pt x="690" y="99"/>
                    <a:pt x="690" y="100"/>
                    <a:pt x="690" y="100"/>
                  </a:cubicBezTo>
                  <a:cubicBezTo>
                    <a:pt x="690" y="100"/>
                    <a:pt x="690" y="100"/>
                    <a:pt x="691" y="99"/>
                  </a:cubicBezTo>
                  <a:close/>
                  <a:moveTo>
                    <a:pt x="721" y="100"/>
                  </a:moveTo>
                  <a:cubicBezTo>
                    <a:pt x="721" y="100"/>
                    <a:pt x="720" y="99"/>
                    <a:pt x="720" y="99"/>
                  </a:cubicBezTo>
                  <a:cubicBezTo>
                    <a:pt x="720" y="100"/>
                    <a:pt x="720" y="100"/>
                    <a:pt x="721" y="100"/>
                  </a:cubicBezTo>
                  <a:close/>
                  <a:moveTo>
                    <a:pt x="1359" y="67"/>
                  </a:moveTo>
                  <a:cubicBezTo>
                    <a:pt x="1359" y="67"/>
                    <a:pt x="1360" y="67"/>
                    <a:pt x="1360" y="66"/>
                  </a:cubicBezTo>
                  <a:cubicBezTo>
                    <a:pt x="1360" y="66"/>
                    <a:pt x="1359" y="67"/>
                    <a:pt x="1359" y="67"/>
                  </a:cubicBezTo>
                  <a:close/>
                  <a:moveTo>
                    <a:pt x="1375" y="66"/>
                  </a:moveTo>
                  <a:cubicBezTo>
                    <a:pt x="1374" y="66"/>
                    <a:pt x="1374" y="66"/>
                    <a:pt x="1374" y="67"/>
                  </a:cubicBezTo>
                  <a:cubicBezTo>
                    <a:pt x="1374" y="67"/>
                    <a:pt x="1374" y="66"/>
                    <a:pt x="1375" y="66"/>
                  </a:cubicBezTo>
                  <a:close/>
                  <a:moveTo>
                    <a:pt x="1384" y="22"/>
                  </a:moveTo>
                  <a:cubicBezTo>
                    <a:pt x="1384" y="22"/>
                    <a:pt x="1384" y="22"/>
                    <a:pt x="1383" y="22"/>
                  </a:cubicBezTo>
                  <a:cubicBezTo>
                    <a:pt x="1383" y="22"/>
                    <a:pt x="1383" y="22"/>
                    <a:pt x="1384" y="22"/>
                  </a:cubicBezTo>
                  <a:close/>
                  <a:moveTo>
                    <a:pt x="1543" y="67"/>
                  </a:moveTo>
                  <a:cubicBezTo>
                    <a:pt x="1544" y="67"/>
                    <a:pt x="1544" y="67"/>
                    <a:pt x="1544" y="66"/>
                  </a:cubicBezTo>
                  <a:cubicBezTo>
                    <a:pt x="1544" y="66"/>
                    <a:pt x="1544" y="67"/>
                    <a:pt x="1543" y="67"/>
                  </a:cubicBezTo>
                  <a:close/>
                  <a:moveTo>
                    <a:pt x="1536" y="22"/>
                  </a:moveTo>
                  <a:cubicBezTo>
                    <a:pt x="1536" y="22"/>
                    <a:pt x="1536" y="22"/>
                    <a:pt x="1536" y="22"/>
                  </a:cubicBezTo>
                  <a:cubicBezTo>
                    <a:pt x="1536" y="22"/>
                    <a:pt x="1536" y="22"/>
                    <a:pt x="1536" y="22"/>
                  </a:cubicBezTo>
                  <a:close/>
                  <a:moveTo>
                    <a:pt x="1671" y="66"/>
                  </a:moveTo>
                  <a:cubicBezTo>
                    <a:pt x="1671" y="67"/>
                    <a:pt x="1671" y="67"/>
                    <a:pt x="1671" y="67"/>
                  </a:cubicBezTo>
                  <a:cubicBezTo>
                    <a:pt x="1671" y="67"/>
                    <a:pt x="1671" y="66"/>
                    <a:pt x="1671" y="66"/>
                  </a:cubicBezTo>
                  <a:close/>
                  <a:moveTo>
                    <a:pt x="1180" y="100"/>
                  </a:moveTo>
                  <a:cubicBezTo>
                    <a:pt x="1180" y="99"/>
                    <a:pt x="1180" y="99"/>
                    <a:pt x="1180" y="99"/>
                  </a:cubicBezTo>
                  <a:cubicBezTo>
                    <a:pt x="1180" y="100"/>
                    <a:pt x="1180" y="100"/>
                    <a:pt x="1180" y="100"/>
                  </a:cubicBezTo>
                  <a:close/>
                  <a:moveTo>
                    <a:pt x="1222" y="100"/>
                  </a:moveTo>
                  <a:cubicBezTo>
                    <a:pt x="1222" y="100"/>
                    <a:pt x="1222" y="99"/>
                    <a:pt x="1222" y="99"/>
                  </a:cubicBezTo>
                  <a:cubicBezTo>
                    <a:pt x="1222" y="100"/>
                    <a:pt x="1222" y="100"/>
                    <a:pt x="1222" y="100"/>
                  </a:cubicBezTo>
                  <a:close/>
                  <a:moveTo>
                    <a:pt x="1712" y="67"/>
                  </a:moveTo>
                  <a:cubicBezTo>
                    <a:pt x="1712" y="67"/>
                    <a:pt x="1712" y="67"/>
                    <a:pt x="1712" y="66"/>
                  </a:cubicBezTo>
                  <a:cubicBezTo>
                    <a:pt x="1712" y="66"/>
                    <a:pt x="1712" y="67"/>
                    <a:pt x="1712" y="67"/>
                  </a:cubicBezTo>
                  <a:close/>
                  <a:moveTo>
                    <a:pt x="1704" y="22"/>
                  </a:moveTo>
                  <a:cubicBezTo>
                    <a:pt x="1704" y="22"/>
                    <a:pt x="1704" y="22"/>
                    <a:pt x="1704" y="22"/>
                  </a:cubicBezTo>
                  <a:cubicBezTo>
                    <a:pt x="1704" y="22"/>
                    <a:pt x="1704" y="22"/>
                    <a:pt x="1704" y="22"/>
                  </a:cubicBezTo>
                  <a:close/>
                  <a:moveTo>
                    <a:pt x="1454" y="99"/>
                  </a:moveTo>
                  <a:cubicBezTo>
                    <a:pt x="1453" y="99"/>
                    <a:pt x="1453" y="100"/>
                    <a:pt x="1453" y="100"/>
                  </a:cubicBezTo>
                  <a:cubicBezTo>
                    <a:pt x="1453" y="100"/>
                    <a:pt x="1454" y="100"/>
                    <a:pt x="1454" y="99"/>
                  </a:cubicBezTo>
                  <a:close/>
                  <a:moveTo>
                    <a:pt x="587" y="67"/>
                  </a:moveTo>
                  <a:cubicBezTo>
                    <a:pt x="587" y="67"/>
                    <a:pt x="587" y="67"/>
                    <a:pt x="587" y="67"/>
                  </a:cubicBezTo>
                  <a:cubicBezTo>
                    <a:pt x="587" y="67"/>
                    <a:pt x="587" y="67"/>
                    <a:pt x="587" y="67"/>
                  </a:cubicBezTo>
                  <a:close/>
                  <a:moveTo>
                    <a:pt x="962" y="23"/>
                  </a:moveTo>
                  <a:cubicBezTo>
                    <a:pt x="962" y="23"/>
                    <a:pt x="962" y="22"/>
                    <a:pt x="962" y="22"/>
                  </a:cubicBezTo>
                  <a:cubicBezTo>
                    <a:pt x="962" y="22"/>
                    <a:pt x="962" y="22"/>
                    <a:pt x="962" y="23"/>
                  </a:cubicBezTo>
                  <a:close/>
                  <a:moveTo>
                    <a:pt x="978" y="22"/>
                  </a:moveTo>
                  <a:cubicBezTo>
                    <a:pt x="978" y="22"/>
                    <a:pt x="977" y="22"/>
                    <a:pt x="977" y="22"/>
                  </a:cubicBezTo>
                  <a:cubicBezTo>
                    <a:pt x="978" y="22"/>
                    <a:pt x="978" y="22"/>
                    <a:pt x="978" y="22"/>
                  </a:cubicBezTo>
                  <a:close/>
                  <a:moveTo>
                    <a:pt x="690" y="100"/>
                  </a:moveTo>
                  <a:cubicBezTo>
                    <a:pt x="690" y="100"/>
                    <a:pt x="690" y="100"/>
                    <a:pt x="689" y="100"/>
                  </a:cubicBezTo>
                  <a:cubicBezTo>
                    <a:pt x="690" y="100"/>
                    <a:pt x="690" y="100"/>
                    <a:pt x="690" y="100"/>
                  </a:cubicBezTo>
                  <a:close/>
                  <a:moveTo>
                    <a:pt x="721" y="100"/>
                  </a:moveTo>
                  <a:cubicBezTo>
                    <a:pt x="721" y="100"/>
                    <a:pt x="721" y="100"/>
                    <a:pt x="721" y="100"/>
                  </a:cubicBezTo>
                  <a:cubicBezTo>
                    <a:pt x="721" y="100"/>
                    <a:pt x="721" y="100"/>
                    <a:pt x="721" y="100"/>
                  </a:cubicBezTo>
                  <a:close/>
                  <a:moveTo>
                    <a:pt x="666" y="67"/>
                  </a:moveTo>
                  <a:cubicBezTo>
                    <a:pt x="666" y="67"/>
                    <a:pt x="665" y="67"/>
                    <a:pt x="665" y="67"/>
                  </a:cubicBezTo>
                  <a:cubicBezTo>
                    <a:pt x="665" y="67"/>
                    <a:pt x="665" y="67"/>
                    <a:pt x="666" y="67"/>
                  </a:cubicBezTo>
                  <a:close/>
                  <a:moveTo>
                    <a:pt x="689" y="67"/>
                  </a:moveTo>
                  <a:cubicBezTo>
                    <a:pt x="689" y="67"/>
                    <a:pt x="689" y="67"/>
                    <a:pt x="689" y="67"/>
                  </a:cubicBezTo>
                  <a:cubicBezTo>
                    <a:pt x="689" y="67"/>
                    <a:pt x="689" y="67"/>
                    <a:pt x="689" y="67"/>
                  </a:cubicBezTo>
                  <a:close/>
                  <a:moveTo>
                    <a:pt x="1351" y="22"/>
                  </a:moveTo>
                  <a:cubicBezTo>
                    <a:pt x="1351" y="22"/>
                    <a:pt x="1351" y="22"/>
                    <a:pt x="1351" y="22"/>
                  </a:cubicBezTo>
                  <a:cubicBezTo>
                    <a:pt x="1351" y="22"/>
                    <a:pt x="1351" y="22"/>
                    <a:pt x="1351" y="22"/>
                  </a:cubicBezTo>
                  <a:close/>
                  <a:moveTo>
                    <a:pt x="1374" y="67"/>
                  </a:moveTo>
                  <a:cubicBezTo>
                    <a:pt x="1374" y="67"/>
                    <a:pt x="1374" y="67"/>
                    <a:pt x="1374" y="67"/>
                  </a:cubicBezTo>
                  <a:cubicBezTo>
                    <a:pt x="1374" y="67"/>
                    <a:pt x="1374" y="67"/>
                    <a:pt x="1374" y="67"/>
                  </a:cubicBezTo>
                  <a:close/>
                  <a:moveTo>
                    <a:pt x="1045" y="100"/>
                  </a:moveTo>
                  <a:cubicBezTo>
                    <a:pt x="1045" y="100"/>
                    <a:pt x="1045" y="100"/>
                    <a:pt x="1045" y="100"/>
                  </a:cubicBezTo>
                  <a:cubicBezTo>
                    <a:pt x="1045" y="100"/>
                    <a:pt x="1045" y="100"/>
                    <a:pt x="1045" y="100"/>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223" y="100"/>
                  </a:moveTo>
                  <a:cubicBezTo>
                    <a:pt x="1223" y="100"/>
                    <a:pt x="1223" y="100"/>
                    <a:pt x="1222" y="100"/>
                  </a:cubicBezTo>
                  <a:cubicBezTo>
                    <a:pt x="1223" y="100"/>
                    <a:pt x="1223" y="100"/>
                    <a:pt x="1223" y="100"/>
                  </a:cubicBezTo>
                  <a:close/>
                  <a:moveTo>
                    <a:pt x="1659" y="67"/>
                  </a:moveTo>
                  <a:cubicBezTo>
                    <a:pt x="1659" y="67"/>
                    <a:pt x="1659" y="67"/>
                    <a:pt x="1658" y="67"/>
                  </a:cubicBezTo>
                  <a:cubicBezTo>
                    <a:pt x="1658" y="67"/>
                    <a:pt x="1658" y="67"/>
                    <a:pt x="1659" y="67"/>
                  </a:cubicBezTo>
                  <a:close/>
                  <a:moveTo>
                    <a:pt x="1497" y="22"/>
                  </a:moveTo>
                  <a:cubicBezTo>
                    <a:pt x="1497" y="22"/>
                    <a:pt x="1497" y="22"/>
                    <a:pt x="1497" y="22"/>
                  </a:cubicBezTo>
                  <a:cubicBezTo>
                    <a:pt x="1497" y="22"/>
                    <a:pt x="1497" y="22"/>
                    <a:pt x="1497" y="22"/>
                  </a:cubicBezTo>
                  <a:close/>
                  <a:moveTo>
                    <a:pt x="1711" y="67"/>
                  </a:moveTo>
                  <a:cubicBezTo>
                    <a:pt x="1711" y="67"/>
                    <a:pt x="1712" y="67"/>
                    <a:pt x="1712" y="67"/>
                  </a:cubicBezTo>
                  <a:cubicBezTo>
                    <a:pt x="1711" y="67"/>
                    <a:pt x="1711" y="67"/>
                    <a:pt x="1711" y="67"/>
                  </a:cubicBezTo>
                  <a:close/>
                  <a:moveTo>
                    <a:pt x="1727" y="67"/>
                  </a:moveTo>
                  <a:cubicBezTo>
                    <a:pt x="1726" y="67"/>
                    <a:pt x="1726" y="67"/>
                    <a:pt x="1726" y="67"/>
                  </a:cubicBezTo>
                  <a:cubicBezTo>
                    <a:pt x="1726" y="67"/>
                    <a:pt x="1726" y="67"/>
                    <a:pt x="1727" y="67"/>
                  </a:cubicBezTo>
                  <a:close/>
                  <a:moveTo>
                    <a:pt x="1568" y="23"/>
                  </a:moveTo>
                  <a:cubicBezTo>
                    <a:pt x="1568" y="22"/>
                    <a:pt x="1568" y="22"/>
                    <a:pt x="1568" y="22"/>
                  </a:cubicBezTo>
                  <a:cubicBezTo>
                    <a:pt x="1568" y="22"/>
                    <a:pt x="1568" y="22"/>
                    <a:pt x="1568" y="23"/>
                  </a:cubicBezTo>
                  <a:close/>
                  <a:moveTo>
                    <a:pt x="666" y="67"/>
                  </a:moveTo>
                  <a:cubicBezTo>
                    <a:pt x="666" y="67"/>
                    <a:pt x="666" y="67"/>
                    <a:pt x="666" y="67"/>
                  </a:cubicBezTo>
                  <a:cubicBezTo>
                    <a:pt x="666" y="67"/>
                    <a:pt x="666" y="67"/>
                    <a:pt x="666" y="67"/>
                  </a:cubicBezTo>
                  <a:close/>
                  <a:moveTo>
                    <a:pt x="1736" y="23"/>
                  </a:moveTo>
                  <a:cubicBezTo>
                    <a:pt x="1736" y="22"/>
                    <a:pt x="1736" y="22"/>
                    <a:pt x="1736" y="22"/>
                  </a:cubicBezTo>
                  <a:cubicBezTo>
                    <a:pt x="1736" y="22"/>
                    <a:pt x="1736" y="22"/>
                    <a:pt x="1736" y="23"/>
                  </a:cubicBezTo>
                  <a:close/>
                  <a:moveTo>
                    <a:pt x="551" y="22"/>
                  </a:moveTo>
                  <a:cubicBezTo>
                    <a:pt x="551" y="22"/>
                    <a:pt x="551" y="23"/>
                    <a:pt x="551" y="23"/>
                  </a:cubicBezTo>
                  <a:cubicBezTo>
                    <a:pt x="551" y="23"/>
                    <a:pt x="551" y="23"/>
                    <a:pt x="551" y="22"/>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659" y="67"/>
                  </a:moveTo>
                  <a:cubicBezTo>
                    <a:pt x="1659" y="67"/>
                    <a:pt x="1659" y="67"/>
                    <a:pt x="1659" y="67"/>
                  </a:cubicBezTo>
                  <a:cubicBezTo>
                    <a:pt x="1659" y="67"/>
                    <a:pt x="1659" y="67"/>
                    <a:pt x="1659" y="67"/>
                  </a:cubicBezTo>
                  <a:close/>
                  <a:moveTo>
                    <a:pt x="1711" y="67"/>
                  </a:moveTo>
                  <a:cubicBezTo>
                    <a:pt x="1711" y="67"/>
                    <a:pt x="1711" y="67"/>
                    <a:pt x="1711" y="67"/>
                  </a:cubicBezTo>
                  <a:cubicBezTo>
                    <a:pt x="1711" y="67"/>
                    <a:pt x="1711" y="67"/>
                    <a:pt x="1711" y="67"/>
                  </a:cubicBezTo>
                  <a:close/>
                  <a:moveTo>
                    <a:pt x="1046" y="100"/>
                  </a:moveTo>
                  <a:cubicBezTo>
                    <a:pt x="1046" y="100"/>
                    <a:pt x="1046" y="100"/>
                    <a:pt x="1045" y="100"/>
                  </a:cubicBezTo>
                  <a:cubicBezTo>
                    <a:pt x="1045" y="100"/>
                    <a:pt x="1046" y="100"/>
                    <a:pt x="1046" y="100"/>
                  </a:cubicBezTo>
                  <a:close/>
                  <a:moveTo>
                    <a:pt x="1726" y="67"/>
                  </a:moveTo>
                  <a:cubicBezTo>
                    <a:pt x="1726" y="67"/>
                    <a:pt x="1726" y="67"/>
                    <a:pt x="1726" y="67"/>
                  </a:cubicBezTo>
                  <a:cubicBezTo>
                    <a:pt x="1726" y="67"/>
                    <a:pt x="1726" y="67"/>
                    <a:pt x="1726" y="67"/>
                  </a:cubicBezTo>
                  <a:close/>
                  <a:moveTo>
                    <a:pt x="1181" y="100"/>
                  </a:moveTo>
                  <a:cubicBezTo>
                    <a:pt x="1181" y="100"/>
                    <a:pt x="1181" y="100"/>
                    <a:pt x="1181" y="100"/>
                  </a:cubicBezTo>
                  <a:cubicBezTo>
                    <a:pt x="1181" y="100"/>
                    <a:pt x="1181" y="100"/>
                    <a:pt x="1181" y="100"/>
                  </a:cubicBezTo>
                  <a:close/>
                  <a:moveTo>
                    <a:pt x="587" y="67"/>
                  </a:moveTo>
                  <a:cubicBezTo>
                    <a:pt x="587" y="68"/>
                    <a:pt x="587" y="68"/>
                    <a:pt x="587" y="68"/>
                  </a:cubicBezTo>
                  <a:cubicBezTo>
                    <a:pt x="587" y="68"/>
                    <a:pt x="587" y="68"/>
                    <a:pt x="587" y="67"/>
                  </a:cubicBezTo>
                  <a:close/>
                  <a:moveTo>
                    <a:pt x="1351" y="22"/>
                  </a:moveTo>
                  <a:cubicBezTo>
                    <a:pt x="1351" y="22"/>
                    <a:pt x="1351" y="23"/>
                    <a:pt x="1351" y="23"/>
                  </a:cubicBezTo>
                  <a:cubicBezTo>
                    <a:pt x="1351" y="23"/>
                    <a:pt x="1351" y="23"/>
                    <a:pt x="1351" y="22"/>
                  </a:cubicBezTo>
                  <a:close/>
                  <a:moveTo>
                    <a:pt x="1535" y="23"/>
                  </a:moveTo>
                  <a:cubicBezTo>
                    <a:pt x="1535" y="23"/>
                    <a:pt x="1535" y="23"/>
                    <a:pt x="1535" y="23"/>
                  </a:cubicBezTo>
                  <a:cubicBezTo>
                    <a:pt x="1535" y="23"/>
                    <a:pt x="1535" y="23"/>
                    <a:pt x="1535" y="23"/>
                  </a:cubicBezTo>
                  <a:close/>
                  <a:moveTo>
                    <a:pt x="1703" y="23"/>
                  </a:moveTo>
                  <a:cubicBezTo>
                    <a:pt x="1703" y="23"/>
                    <a:pt x="1703" y="23"/>
                    <a:pt x="1703" y="23"/>
                  </a:cubicBezTo>
                  <a:cubicBezTo>
                    <a:pt x="1703" y="23"/>
                    <a:pt x="1703" y="23"/>
                    <a:pt x="1703" y="23"/>
                  </a:cubicBezTo>
                  <a:close/>
                  <a:moveTo>
                    <a:pt x="977" y="23"/>
                  </a:moveTo>
                  <a:cubicBezTo>
                    <a:pt x="977" y="23"/>
                    <a:pt x="976" y="23"/>
                    <a:pt x="976" y="23"/>
                  </a:cubicBezTo>
                  <a:cubicBezTo>
                    <a:pt x="976" y="23"/>
                    <a:pt x="977" y="23"/>
                    <a:pt x="977" y="23"/>
                  </a:cubicBezTo>
                  <a:close/>
                  <a:moveTo>
                    <a:pt x="1358" y="68"/>
                  </a:moveTo>
                  <a:cubicBezTo>
                    <a:pt x="1358" y="68"/>
                    <a:pt x="1358" y="68"/>
                    <a:pt x="1358" y="67"/>
                  </a:cubicBezTo>
                  <a:cubicBezTo>
                    <a:pt x="1358" y="67"/>
                    <a:pt x="1358" y="68"/>
                    <a:pt x="1358" y="68"/>
                  </a:cubicBezTo>
                  <a:close/>
                  <a:moveTo>
                    <a:pt x="1373" y="67"/>
                  </a:moveTo>
                  <a:cubicBezTo>
                    <a:pt x="1373" y="67"/>
                    <a:pt x="1373" y="68"/>
                    <a:pt x="1373" y="68"/>
                  </a:cubicBezTo>
                  <a:cubicBezTo>
                    <a:pt x="1373" y="68"/>
                    <a:pt x="1373" y="68"/>
                    <a:pt x="1373" y="67"/>
                  </a:cubicBezTo>
                  <a:close/>
                  <a:moveTo>
                    <a:pt x="1351" y="23"/>
                  </a:moveTo>
                  <a:cubicBezTo>
                    <a:pt x="1350" y="23"/>
                    <a:pt x="1350" y="23"/>
                    <a:pt x="1350" y="23"/>
                  </a:cubicBezTo>
                  <a:cubicBezTo>
                    <a:pt x="1350" y="23"/>
                    <a:pt x="1350" y="23"/>
                    <a:pt x="1351" y="23"/>
                  </a:cubicBezTo>
                  <a:close/>
                  <a:moveTo>
                    <a:pt x="1496" y="23"/>
                  </a:moveTo>
                  <a:cubicBezTo>
                    <a:pt x="1496" y="23"/>
                    <a:pt x="1496" y="23"/>
                    <a:pt x="1496" y="23"/>
                  </a:cubicBezTo>
                  <a:cubicBezTo>
                    <a:pt x="1496" y="23"/>
                    <a:pt x="1496" y="23"/>
                    <a:pt x="1496" y="23"/>
                  </a:cubicBezTo>
                  <a:close/>
                  <a:moveTo>
                    <a:pt x="1535" y="23"/>
                  </a:moveTo>
                  <a:cubicBezTo>
                    <a:pt x="1534" y="23"/>
                    <a:pt x="1534" y="23"/>
                    <a:pt x="1534" y="23"/>
                  </a:cubicBezTo>
                  <a:cubicBezTo>
                    <a:pt x="1534" y="23"/>
                    <a:pt x="1535" y="23"/>
                    <a:pt x="1535" y="23"/>
                  </a:cubicBezTo>
                  <a:close/>
                  <a:moveTo>
                    <a:pt x="722" y="101"/>
                  </a:moveTo>
                  <a:cubicBezTo>
                    <a:pt x="722" y="101"/>
                    <a:pt x="722" y="100"/>
                    <a:pt x="722" y="100"/>
                  </a:cubicBezTo>
                  <a:cubicBezTo>
                    <a:pt x="722" y="101"/>
                    <a:pt x="722" y="101"/>
                    <a:pt x="722" y="101"/>
                  </a:cubicBezTo>
                  <a:close/>
                  <a:moveTo>
                    <a:pt x="1703" y="23"/>
                  </a:moveTo>
                  <a:cubicBezTo>
                    <a:pt x="1703" y="23"/>
                    <a:pt x="1702" y="23"/>
                    <a:pt x="1702" y="23"/>
                  </a:cubicBezTo>
                  <a:cubicBezTo>
                    <a:pt x="1703" y="23"/>
                    <a:pt x="1703" y="23"/>
                    <a:pt x="1703" y="23"/>
                  </a:cubicBezTo>
                  <a:close/>
                  <a:moveTo>
                    <a:pt x="976" y="23"/>
                  </a:moveTo>
                  <a:cubicBezTo>
                    <a:pt x="976" y="23"/>
                    <a:pt x="976" y="23"/>
                    <a:pt x="976" y="23"/>
                  </a:cubicBezTo>
                  <a:cubicBezTo>
                    <a:pt x="976" y="23"/>
                    <a:pt x="976" y="23"/>
                    <a:pt x="976" y="23"/>
                  </a:cubicBezTo>
                  <a:close/>
                  <a:moveTo>
                    <a:pt x="1350" y="23"/>
                  </a:moveTo>
                  <a:cubicBezTo>
                    <a:pt x="1350" y="23"/>
                    <a:pt x="1350" y="23"/>
                    <a:pt x="1350" y="23"/>
                  </a:cubicBezTo>
                  <a:cubicBezTo>
                    <a:pt x="1350" y="23"/>
                    <a:pt x="1350" y="23"/>
                    <a:pt x="1350" y="23"/>
                  </a:cubicBezTo>
                  <a:close/>
                  <a:moveTo>
                    <a:pt x="1534" y="23"/>
                  </a:moveTo>
                  <a:cubicBezTo>
                    <a:pt x="1534" y="23"/>
                    <a:pt x="1534" y="23"/>
                    <a:pt x="1534" y="24"/>
                  </a:cubicBezTo>
                  <a:cubicBezTo>
                    <a:pt x="1534" y="23"/>
                    <a:pt x="1534" y="23"/>
                    <a:pt x="1534" y="23"/>
                  </a:cubicBezTo>
                  <a:close/>
                  <a:moveTo>
                    <a:pt x="1702" y="23"/>
                  </a:moveTo>
                  <a:cubicBezTo>
                    <a:pt x="1702" y="23"/>
                    <a:pt x="1702" y="23"/>
                    <a:pt x="1702" y="24"/>
                  </a:cubicBezTo>
                  <a:cubicBezTo>
                    <a:pt x="1702" y="23"/>
                    <a:pt x="1702" y="23"/>
                    <a:pt x="1702" y="23"/>
                  </a:cubicBezTo>
                  <a:close/>
                  <a:moveTo>
                    <a:pt x="961" y="24"/>
                  </a:moveTo>
                  <a:cubicBezTo>
                    <a:pt x="961" y="24"/>
                    <a:pt x="961" y="24"/>
                    <a:pt x="961" y="24"/>
                  </a:cubicBezTo>
                  <a:cubicBezTo>
                    <a:pt x="961" y="24"/>
                    <a:pt x="961" y="24"/>
                    <a:pt x="961" y="24"/>
                  </a:cubicBezTo>
                  <a:close/>
                  <a:moveTo>
                    <a:pt x="667" y="68"/>
                  </a:moveTo>
                  <a:cubicBezTo>
                    <a:pt x="667" y="68"/>
                    <a:pt x="667" y="68"/>
                    <a:pt x="667" y="68"/>
                  </a:cubicBezTo>
                  <a:cubicBezTo>
                    <a:pt x="667" y="68"/>
                    <a:pt x="667" y="68"/>
                    <a:pt x="667" y="68"/>
                  </a:cubicBezTo>
                  <a:close/>
                  <a:moveTo>
                    <a:pt x="690" y="68"/>
                  </a:moveTo>
                  <a:cubicBezTo>
                    <a:pt x="691" y="68"/>
                    <a:pt x="691" y="68"/>
                    <a:pt x="691" y="68"/>
                  </a:cubicBezTo>
                  <a:cubicBezTo>
                    <a:pt x="691" y="68"/>
                    <a:pt x="691" y="68"/>
                    <a:pt x="690" y="68"/>
                  </a:cubicBezTo>
                  <a:close/>
                  <a:moveTo>
                    <a:pt x="1495" y="24"/>
                  </a:moveTo>
                  <a:cubicBezTo>
                    <a:pt x="1495" y="24"/>
                    <a:pt x="1495" y="24"/>
                    <a:pt x="1495" y="24"/>
                  </a:cubicBezTo>
                  <a:cubicBezTo>
                    <a:pt x="1495" y="24"/>
                    <a:pt x="1495" y="24"/>
                    <a:pt x="1495" y="24"/>
                  </a:cubicBezTo>
                  <a:close/>
                  <a:moveTo>
                    <a:pt x="1358" y="68"/>
                  </a:moveTo>
                  <a:cubicBezTo>
                    <a:pt x="1358" y="68"/>
                    <a:pt x="1358" y="68"/>
                    <a:pt x="1358" y="68"/>
                  </a:cubicBezTo>
                  <a:cubicBezTo>
                    <a:pt x="1358" y="68"/>
                    <a:pt x="1358" y="68"/>
                    <a:pt x="1358" y="68"/>
                  </a:cubicBezTo>
                  <a:close/>
                  <a:moveTo>
                    <a:pt x="1534" y="23"/>
                  </a:moveTo>
                  <a:cubicBezTo>
                    <a:pt x="1534" y="24"/>
                    <a:pt x="1534" y="24"/>
                    <a:pt x="1534" y="24"/>
                  </a:cubicBezTo>
                  <a:cubicBezTo>
                    <a:pt x="1534" y="24"/>
                    <a:pt x="1534" y="24"/>
                    <a:pt x="1534" y="23"/>
                  </a:cubicBezTo>
                  <a:close/>
                  <a:moveTo>
                    <a:pt x="1557" y="68"/>
                  </a:moveTo>
                  <a:cubicBezTo>
                    <a:pt x="1557" y="68"/>
                    <a:pt x="1557" y="68"/>
                    <a:pt x="1557" y="68"/>
                  </a:cubicBezTo>
                  <a:cubicBezTo>
                    <a:pt x="1557" y="68"/>
                    <a:pt x="1557" y="68"/>
                    <a:pt x="1557" y="68"/>
                  </a:cubicBezTo>
                  <a:close/>
                  <a:moveTo>
                    <a:pt x="1710" y="68"/>
                  </a:moveTo>
                  <a:cubicBezTo>
                    <a:pt x="1710" y="68"/>
                    <a:pt x="1710" y="68"/>
                    <a:pt x="1710" y="68"/>
                  </a:cubicBezTo>
                  <a:cubicBezTo>
                    <a:pt x="1710" y="68"/>
                    <a:pt x="1710" y="68"/>
                    <a:pt x="1710" y="68"/>
                  </a:cubicBezTo>
                  <a:close/>
                  <a:moveTo>
                    <a:pt x="1725" y="68"/>
                  </a:moveTo>
                  <a:cubicBezTo>
                    <a:pt x="1725" y="68"/>
                    <a:pt x="1725" y="68"/>
                    <a:pt x="1725" y="68"/>
                  </a:cubicBezTo>
                  <a:cubicBezTo>
                    <a:pt x="1725" y="68"/>
                    <a:pt x="1725" y="68"/>
                    <a:pt x="1725" y="68"/>
                  </a:cubicBezTo>
                  <a:close/>
                  <a:moveTo>
                    <a:pt x="1702" y="23"/>
                  </a:moveTo>
                  <a:cubicBezTo>
                    <a:pt x="1702" y="24"/>
                    <a:pt x="1702" y="24"/>
                    <a:pt x="1702" y="24"/>
                  </a:cubicBezTo>
                  <a:cubicBezTo>
                    <a:pt x="1702" y="24"/>
                    <a:pt x="1702" y="24"/>
                    <a:pt x="1702" y="23"/>
                  </a:cubicBezTo>
                  <a:close/>
                  <a:moveTo>
                    <a:pt x="960" y="24"/>
                  </a:moveTo>
                  <a:cubicBezTo>
                    <a:pt x="961" y="24"/>
                    <a:pt x="961" y="24"/>
                    <a:pt x="961" y="24"/>
                  </a:cubicBezTo>
                  <a:cubicBezTo>
                    <a:pt x="961" y="24"/>
                    <a:pt x="960" y="24"/>
                    <a:pt x="960" y="24"/>
                  </a:cubicBezTo>
                  <a:close/>
                  <a:moveTo>
                    <a:pt x="1534" y="24"/>
                  </a:moveTo>
                  <a:cubicBezTo>
                    <a:pt x="1533" y="24"/>
                    <a:pt x="1533" y="24"/>
                    <a:pt x="1533" y="24"/>
                  </a:cubicBezTo>
                  <a:cubicBezTo>
                    <a:pt x="1533" y="24"/>
                    <a:pt x="1534" y="24"/>
                    <a:pt x="1534" y="24"/>
                  </a:cubicBezTo>
                  <a:close/>
                  <a:moveTo>
                    <a:pt x="1702" y="24"/>
                  </a:moveTo>
                  <a:cubicBezTo>
                    <a:pt x="1702" y="24"/>
                    <a:pt x="1701" y="24"/>
                    <a:pt x="1701" y="24"/>
                  </a:cubicBezTo>
                  <a:cubicBezTo>
                    <a:pt x="1702" y="24"/>
                    <a:pt x="1702" y="24"/>
                    <a:pt x="1702" y="24"/>
                  </a:cubicBezTo>
                  <a:close/>
                  <a:moveTo>
                    <a:pt x="1357" y="68"/>
                  </a:moveTo>
                  <a:cubicBezTo>
                    <a:pt x="1357" y="68"/>
                    <a:pt x="1358" y="68"/>
                    <a:pt x="1358" y="68"/>
                  </a:cubicBezTo>
                  <a:cubicBezTo>
                    <a:pt x="1357" y="68"/>
                    <a:pt x="1357" y="68"/>
                    <a:pt x="1357" y="68"/>
                  </a:cubicBezTo>
                  <a:close/>
                  <a:moveTo>
                    <a:pt x="1541" y="68"/>
                  </a:moveTo>
                  <a:cubicBezTo>
                    <a:pt x="1542" y="68"/>
                    <a:pt x="1542" y="68"/>
                    <a:pt x="1542" y="68"/>
                  </a:cubicBezTo>
                  <a:cubicBezTo>
                    <a:pt x="1542" y="68"/>
                    <a:pt x="1541" y="68"/>
                    <a:pt x="1541" y="68"/>
                  </a:cubicBezTo>
                  <a:close/>
                  <a:moveTo>
                    <a:pt x="975" y="24"/>
                  </a:moveTo>
                  <a:cubicBezTo>
                    <a:pt x="975" y="24"/>
                    <a:pt x="975" y="24"/>
                    <a:pt x="975" y="25"/>
                  </a:cubicBezTo>
                  <a:cubicBezTo>
                    <a:pt x="975" y="24"/>
                    <a:pt x="975" y="24"/>
                    <a:pt x="975" y="24"/>
                  </a:cubicBezTo>
                  <a:close/>
                  <a:moveTo>
                    <a:pt x="1494" y="24"/>
                  </a:moveTo>
                  <a:cubicBezTo>
                    <a:pt x="1494" y="24"/>
                    <a:pt x="1494" y="24"/>
                    <a:pt x="1494" y="25"/>
                  </a:cubicBezTo>
                  <a:cubicBezTo>
                    <a:pt x="1494" y="25"/>
                    <a:pt x="1494" y="24"/>
                    <a:pt x="1494" y="24"/>
                  </a:cubicBezTo>
                  <a:close/>
                  <a:moveTo>
                    <a:pt x="1202" y="101"/>
                  </a:moveTo>
                  <a:cubicBezTo>
                    <a:pt x="1202" y="101"/>
                    <a:pt x="1202" y="101"/>
                    <a:pt x="1202" y="101"/>
                  </a:cubicBezTo>
                  <a:cubicBezTo>
                    <a:pt x="1202" y="101"/>
                    <a:pt x="1202" y="101"/>
                    <a:pt x="1202" y="101"/>
                  </a:cubicBezTo>
                  <a:close/>
                  <a:moveTo>
                    <a:pt x="1709" y="68"/>
                  </a:moveTo>
                  <a:cubicBezTo>
                    <a:pt x="1710" y="68"/>
                    <a:pt x="1710" y="68"/>
                    <a:pt x="1710" y="68"/>
                  </a:cubicBezTo>
                  <a:cubicBezTo>
                    <a:pt x="1710" y="68"/>
                    <a:pt x="1710" y="68"/>
                    <a:pt x="1709" y="68"/>
                  </a:cubicBezTo>
                  <a:close/>
                  <a:moveTo>
                    <a:pt x="1533" y="24"/>
                  </a:moveTo>
                  <a:cubicBezTo>
                    <a:pt x="1533" y="24"/>
                    <a:pt x="1533" y="24"/>
                    <a:pt x="1533" y="25"/>
                  </a:cubicBezTo>
                  <a:cubicBezTo>
                    <a:pt x="1533" y="24"/>
                    <a:pt x="1533" y="24"/>
                    <a:pt x="1533" y="24"/>
                  </a:cubicBezTo>
                  <a:close/>
                  <a:moveTo>
                    <a:pt x="1701" y="24"/>
                  </a:moveTo>
                  <a:cubicBezTo>
                    <a:pt x="1701" y="24"/>
                    <a:pt x="1701" y="24"/>
                    <a:pt x="1701" y="25"/>
                  </a:cubicBezTo>
                  <a:cubicBezTo>
                    <a:pt x="1701" y="24"/>
                    <a:pt x="1701" y="24"/>
                    <a:pt x="1701" y="24"/>
                  </a:cubicBezTo>
                  <a:close/>
                  <a:moveTo>
                    <a:pt x="692" y="69"/>
                  </a:moveTo>
                  <a:cubicBezTo>
                    <a:pt x="692" y="69"/>
                    <a:pt x="692" y="69"/>
                    <a:pt x="692" y="69"/>
                  </a:cubicBezTo>
                  <a:cubicBezTo>
                    <a:pt x="692" y="69"/>
                    <a:pt x="692" y="69"/>
                    <a:pt x="692" y="69"/>
                  </a:cubicBezTo>
                  <a:close/>
                  <a:moveTo>
                    <a:pt x="975" y="25"/>
                  </a:moveTo>
                  <a:cubicBezTo>
                    <a:pt x="974" y="25"/>
                    <a:pt x="974" y="25"/>
                    <a:pt x="974" y="25"/>
                  </a:cubicBezTo>
                  <a:cubicBezTo>
                    <a:pt x="974" y="25"/>
                    <a:pt x="975" y="25"/>
                    <a:pt x="975" y="25"/>
                  </a:cubicBezTo>
                  <a:close/>
                  <a:moveTo>
                    <a:pt x="1675" y="53"/>
                  </a:moveTo>
                  <a:cubicBezTo>
                    <a:pt x="1675" y="53"/>
                    <a:pt x="1675" y="53"/>
                    <a:pt x="1675" y="53"/>
                  </a:cubicBezTo>
                  <a:cubicBezTo>
                    <a:pt x="1675" y="53"/>
                    <a:pt x="1675" y="53"/>
                    <a:pt x="1675" y="53"/>
                  </a:cubicBezTo>
                  <a:close/>
                  <a:moveTo>
                    <a:pt x="1372" y="68"/>
                  </a:moveTo>
                  <a:cubicBezTo>
                    <a:pt x="1372" y="68"/>
                    <a:pt x="1371" y="69"/>
                    <a:pt x="1371" y="69"/>
                  </a:cubicBezTo>
                  <a:cubicBezTo>
                    <a:pt x="1372" y="69"/>
                    <a:pt x="1372" y="69"/>
                    <a:pt x="1372" y="68"/>
                  </a:cubicBezTo>
                  <a:close/>
                  <a:moveTo>
                    <a:pt x="1541" y="69"/>
                  </a:moveTo>
                  <a:cubicBezTo>
                    <a:pt x="1541" y="69"/>
                    <a:pt x="1541" y="69"/>
                    <a:pt x="1541" y="68"/>
                  </a:cubicBezTo>
                  <a:cubicBezTo>
                    <a:pt x="1541" y="69"/>
                    <a:pt x="1541" y="69"/>
                    <a:pt x="1541" y="69"/>
                  </a:cubicBezTo>
                  <a:close/>
                  <a:moveTo>
                    <a:pt x="1660" y="69"/>
                  </a:moveTo>
                  <a:cubicBezTo>
                    <a:pt x="1660" y="69"/>
                    <a:pt x="1660" y="68"/>
                    <a:pt x="1660" y="68"/>
                  </a:cubicBezTo>
                  <a:cubicBezTo>
                    <a:pt x="1660" y="69"/>
                    <a:pt x="1660" y="69"/>
                    <a:pt x="1660" y="69"/>
                  </a:cubicBezTo>
                  <a:close/>
                  <a:moveTo>
                    <a:pt x="1709" y="69"/>
                  </a:moveTo>
                  <a:cubicBezTo>
                    <a:pt x="1709" y="69"/>
                    <a:pt x="1709" y="69"/>
                    <a:pt x="1710" y="68"/>
                  </a:cubicBezTo>
                  <a:cubicBezTo>
                    <a:pt x="1709" y="69"/>
                    <a:pt x="1709" y="69"/>
                    <a:pt x="1709" y="69"/>
                  </a:cubicBezTo>
                  <a:close/>
                  <a:moveTo>
                    <a:pt x="1724" y="68"/>
                  </a:moveTo>
                  <a:cubicBezTo>
                    <a:pt x="1724" y="68"/>
                    <a:pt x="1724" y="69"/>
                    <a:pt x="1724" y="69"/>
                  </a:cubicBezTo>
                  <a:cubicBezTo>
                    <a:pt x="1724" y="69"/>
                    <a:pt x="1724" y="69"/>
                    <a:pt x="1724" y="68"/>
                  </a:cubicBezTo>
                  <a:close/>
                  <a:moveTo>
                    <a:pt x="1533" y="24"/>
                  </a:moveTo>
                  <a:cubicBezTo>
                    <a:pt x="1533" y="25"/>
                    <a:pt x="1533" y="25"/>
                    <a:pt x="1533" y="25"/>
                  </a:cubicBezTo>
                  <a:cubicBezTo>
                    <a:pt x="1533" y="25"/>
                    <a:pt x="1533" y="25"/>
                    <a:pt x="1533" y="24"/>
                  </a:cubicBezTo>
                  <a:close/>
                  <a:moveTo>
                    <a:pt x="1701" y="24"/>
                  </a:moveTo>
                  <a:cubicBezTo>
                    <a:pt x="1701" y="25"/>
                    <a:pt x="1701" y="25"/>
                    <a:pt x="1701" y="25"/>
                  </a:cubicBezTo>
                  <a:cubicBezTo>
                    <a:pt x="1701" y="25"/>
                    <a:pt x="1701" y="25"/>
                    <a:pt x="1701" y="24"/>
                  </a:cubicBezTo>
                  <a:close/>
                  <a:moveTo>
                    <a:pt x="960" y="25"/>
                  </a:moveTo>
                  <a:cubicBezTo>
                    <a:pt x="960" y="25"/>
                    <a:pt x="960" y="25"/>
                    <a:pt x="960" y="25"/>
                  </a:cubicBezTo>
                  <a:cubicBezTo>
                    <a:pt x="960" y="25"/>
                    <a:pt x="960" y="25"/>
                    <a:pt x="960" y="25"/>
                  </a:cubicBezTo>
                  <a:close/>
                  <a:moveTo>
                    <a:pt x="974" y="25"/>
                  </a:moveTo>
                  <a:cubicBezTo>
                    <a:pt x="974" y="25"/>
                    <a:pt x="974" y="25"/>
                    <a:pt x="974" y="25"/>
                  </a:cubicBezTo>
                  <a:cubicBezTo>
                    <a:pt x="974" y="25"/>
                    <a:pt x="974" y="25"/>
                    <a:pt x="974" y="25"/>
                  </a:cubicBezTo>
                  <a:close/>
                  <a:moveTo>
                    <a:pt x="669" y="69"/>
                  </a:moveTo>
                  <a:cubicBezTo>
                    <a:pt x="669" y="69"/>
                    <a:pt x="669" y="69"/>
                    <a:pt x="668" y="69"/>
                  </a:cubicBezTo>
                  <a:cubicBezTo>
                    <a:pt x="668" y="69"/>
                    <a:pt x="669" y="69"/>
                    <a:pt x="669" y="69"/>
                  </a:cubicBezTo>
                  <a:close/>
                  <a:moveTo>
                    <a:pt x="1533" y="25"/>
                  </a:moveTo>
                  <a:cubicBezTo>
                    <a:pt x="1532" y="25"/>
                    <a:pt x="1532" y="25"/>
                    <a:pt x="1532" y="25"/>
                  </a:cubicBezTo>
                  <a:cubicBezTo>
                    <a:pt x="1532" y="25"/>
                    <a:pt x="1533" y="25"/>
                    <a:pt x="1533" y="25"/>
                  </a:cubicBezTo>
                  <a:close/>
                  <a:moveTo>
                    <a:pt x="1701" y="25"/>
                  </a:moveTo>
                  <a:cubicBezTo>
                    <a:pt x="1700" y="25"/>
                    <a:pt x="1700" y="25"/>
                    <a:pt x="1700" y="25"/>
                  </a:cubicBezTo>
                  <a:cubicBezTo>
                    <a:pt x="1701" y="25"/>
                    <a:pt x="1701" y="25"/>
                    <a:pt x="1701" y="25"/>
                  </a:cubicBezTo>
                  <a:close/>
                  <a:moveTo>
                    <a:pt x="974" y="25"/>
                  </a:moveTo>
                  <a:cubicBezTo>
                    <a:pt x="974" y="25"/>
                    <a:pt x="974" y="25"/>
                    <a:pt x="974" y="26"/>
                  </a:cubicBezTo>
                  <a:cubicBezTo>
                    <a:pt x="974" y="25"/>
                    <a:pt x="974" y="25"/>
                    <a:pt x="974" y="25"/>
                  </a:cubicBezTo>
                  <a:close/>
                  <a:moveTo>
                    <a:pt x="1532" y="25"/>
                  </a:moveTo>
                  <a:cubicBezTo>
                    <a:pt x="1532" y="25"/>
                    <a:pt x="1532" y="25"/>
                    <a:pt x="1532" y="26"/>
                  </a:cubicBezTo>
                  <a:cubicBezTo>
                    <a:pt x="1532" y="26"/>
                    <a:pt x="1532" y="25"/>
                    <a:pt x="1532" y="25"/>
                  </a:cubicBezTo>
                  <a:close/>
                  <a:moveTo>
                    <a:pt x="1541" y="69"/>
                  </a:moveTo>
                  <a:cubicBezTo>
                    <a:pt x="1541" y="69"/>
                    <a:pt x="1541" y="69"/>
                    <a:pt x="1541" y="69"/>
                  </a:cubicBezTo>
                  <a:cubicBezTo>
                    <a:pt x="1541" y="69"/>
                    <a:pt x="1541" y="69"/>
                    <a:pt x="1541" y="69"/>
                  </a:cubicBezTo>
                  <a:close/>
                  <a:moveTo>
                    <a:pt x="1556" y="69"/>
                  </a:moveTo>
                  <a:cubicBezTo>
                    <a:pt x="1555" y="69"/>
                    <a:pt x="1555" y="69"/>
                    <a:pt x="1555" y="69"/>
                  </a:cubicBezTo>
                  <a:cubicBezTo>
                    <a:pt x="1555" y="69"/>
                    <a:pt x="1556" y="69"/>
                    <a:pt x="1556" y="69"/>
                  </a:cubicBezTo>
                  <a:close/>
                  <a:moveTo>
                    <a:pt x="1700" y="25"/>
                  </a:moveTo>
                  <a:cubicBezTo>
                    <a:pt x="1700" y="25"/>
                    <a:pt x="1700" y="25"/>
                    <a:pt x="1700" y="26"/>
                  </a:cubicBezTo>
                  <a:cubicBezTo>
                    <a:pt x="1700" y="26"/>
                    <a:pt x="1700" y="25"/>
                    <a:pt x="1700" y="25"/>
                  </a:cubicBezTo>
                  <a:close/>
                  <a:moveTo>
                    <a:pt x="974" y="26"/>
                  </a:moveTo>
                  <a:cubicBezTo>
                    <a:pt x="973" y="26"/>
                    <a:pt x="973" y="26"/>
                    <a:pt x="973" y="26"/>
                  </a:cubicBezTo>
                  <a:cubicBezTo>
                    <a:pt x="973" y="26"/>
                    <a:pt x="973" y="26"/>
                    <a:pt x="974" y="26"/>
                  </a:cubicBezTo>
                  <a:close/>
                  <a:moveTo>
                    <a:pt x="1709" y="69"/>
                  </a:moveTo>
                  <a:cubicBezTo>
                    <a:pt x="1709" y="69"/>
                    <a:pt x="1709" y="69"/>
                    <a:pt x="1709" y="69"/>
                  </a:cubicBezTo>
                  <a:cubicBezTo>
                    <a:pt x="1709" y="69"/>
                    <a:pt x="1709" y="69"/>
                    <a:pt x="1709" y="69"/>
                  </a:cubicBezTo>
                  <a:close/>
                  <a:moveTo>
                    <a:pt x="1724" y="69"/>
                  </a:moveTo>
                  <a:cubicBezTo>
                    <a:pt x="1724" y="69"/>
                    <a:pt x="1723" y="69"/>
                    <a:pt x="1723" y="69"/>
                  </a:cubicBezTo>
                  <a:cubicBezTo>
                    <a:pt x="1723" y="69"/>
                    <a:pt x="1724" y="69"/>
                    <a:pt x="1724" y="69"/>
                  </a:cubicBezTo>
                  <a:close/>
                  <a:moveTo>
                    <a:pt x="1492" y="26"/>
                  </a:moveTo>
                  <a:cubicBezTo>
                    <a:pt x="1491" y="26"/>
                    <a:pt x="1491" y="26"/>
                    <a:pt x="1491" y="26"/>
                  </a:cubicBezTo>
                  <a:cubicBezTo>
                    <a:pt x="1491" y="26"/>
                    <a:pt x="1491" y="26"/>
                    <a:pt x="1492" y="26"/>
                  </a:cubicBezTo>
                  <a:close/>
                  <a:moveTo>
                    <a:pt x="1532" y="26"/>
                  </a:moveTo>
                  <a:cubicBezTo>
                    <a:pt x="1532" y="26"/>
                    <a:pt x="1532" y="26"/>
                    <a:pt x="1531" y="26"/>
                  </a:cubicBezTo>
                  <a:cubicBezTo>
                    <a:pt x="1532" y="26"/>
                    <a:pt x="1532" y="26"/>
                    <a:pt x="1532" y="26"/>
                  </a:cubicBezTo>
                  <a:close/>
                  <a:moveTo>
                    <a:pt x="1356" y="70"/>
                  </a:moveTo>
                  <a:cubicBezTo>
                    <a:pt x="1356" y="70"/>
                    <a:pt x="1356" y="69"/>
                    <a:pt x="1356" y="69"/>
                  </a:cubicBezTo>
                  <a:cubicBezTo>
                    <a:pt x="1356" y="69"/>
                    <a:pt x="1356" y="69"/>
                    <a:pt x="1356" y="70"/>
                  </a:cubicBezTo>
                  <a:close/>
                  <a:moveTo>
                    <a:pt x="1371" y="69"/>
                  </a:moveTo>
                  <a:cubicBezTo>
                    <a:pt x="1371" y="69"/>
                    <a:pt x="1370" y="69"/>
                    <a:pt x="1370" y="69"/>
                  </a:cubicBezTo>
                  <a:cubicBezTo>
                    <a:pt x="1371" y="69"/>
                    <a:pt x="1371" y="69"/>
                    <a:pt x="1371" y="69"/>
                  </a:cubicBezTo>
                  <a:close/>
                  <a:moveTo>
                    <a:pt x="1700" y="26"/>
                  </a:moveTo>
                  <a:cubicBezTo>
                    <a:pt x="1700" y="26"/>
                    <a:pt x="1700" y="26"/>
                    <a:pt x="1700" y="26"/>
                  </a:cubicBezTo>
                  <a:cubicBezTo>
                    <a:pt x="1700" y="26"/>
                    <a:pt x="1700" y="26"/>
                    <a:pt x="1700" y="26"/>
                  </a:cubicBezTo>
                  <a:close/>
                  <a:moveTo>
                    <a:pt x="959" y="26"/>
                  </a:moveTo>
                  <a:cubicBezTo>
                    <a:pt x="959" y="26"/>
                    <a:pt x="959" y="26"/>
                    <a:pt x="959" y="26"/>
                  </a:cubicBezTo>
                  <a:cubicBezTo>
                    <a:pt x="959" y="26"/>
                    <a:pt x="959" y="26"/>
                    <a:pt x="959" y="26"/>
                  </a:cubicBezTo>
                  <a:close/>
                  <a:moveTo>
                    <a:pt x="973" y="26"/>
                  </a:moveTo>
                  <a:cubicBezTo>
                    <a:pt x="973" y="26"/>
                    <a:pt x="973" y="26"/>
                    <a:pt x="973" y="26"/>
                  </a:cubicBezTo>
                  <a:cubicBezTo>
                    <a:pt x="973" y="26"/>
                    <a:pt x="973" y="26"/>
                    <a:pt x="973" y="26"/>
                  </a:cubicBezTo>
                  <a:close/>
                  <a:moveTo>
                    <a:pt x="1491" y="26"/>
                  </a:moveTo>
                  <a:cubicBezTo>
                    <a:pt x="1491" y="26"/>
                    <a:pt x="1490" y="26"/>
                    <a:pt x="1490" y="26"/>
                  </a:cubicBezTo>
                  <a:cubicBezTo>
                    <a:pt x="1491" y="26"/>
                    <a:pt x="1491" y="26"/>
                    <a:pt x="1491" y="26"/>
                  </a:cubicBezTo>
                  <a:close/>
                  <a:moveTo>
                    <a:pt x="1532" y="26"/>
                  </a:moveTo>
                  <a:cubicBezTo>
                    <a:pt x="1531" y="26"/>
                    <a:pt x="1531" y="26"/>
                    <a:pt x="1531" y="26"/>
                  </a:cubicBezTo>
                  <a:cubicBezTo>
                    <a:pt x="1531" y="26"/>
                    <a:pt x="1531" y="26"/>
                    <a:pt x="1532" y="26"/>
                  </a:cubicBezTo>
                  <a:close/>
                  <a:moveTo>
                    <a:pt x="1700" y="26"/>
                  </a:moveTo>
                  <a:cubicBezTo>
                    <a:pt x="1699" y="26"/>
                    <a:pt x="1699" y="26"/>
                    <a:pt x="1699" y="26"/>
                  </a:cubicBezTo>
                  <a:cubicBezTo>
                    <a:pt x="1699" y="26"/>
                    <a:pt x="1700" y="26"/>
                    <a:pt x="1700" y="26"/>
                  </a:cubicBezTo>
                  <a:close/>
                  <a:moveTo>
                    <a:pt x="973" y="26"/>
                  </a:moveTo>
                  <a:cubicBezTo>
                    <a:pt x="973" y="26"/>
                    <a:pt x="973" y="26"/>
                    <a:pt x="973" y="27"/>
                  </a:cubicBezTo>
                  <a:cubicBezTo>
                    <a:pt x="973" y="27"/>
                    <a:pt x="973" y="26"/>
                    <a:pt x="973" y="26"/>
                  </a:cubicBezTo>
                  <a:close/>
                  <a:moveTo>
                    <a:pt x="1390" y="53"/>
                  </a:moveTo>
                  <a:cubicBezTo>
                    <a:pt x="1390" y="53"/>
                    <a:pt x="1390" y="53"/>
                    <a:pt x="1390" y="53"/>
                  </a:cubicBezTo>
                  <a:cubicBezTo>
                    <a:pt x="1390" y="53"/>
                    <a:pt x="1390" y="53"/>
                    <a:pt x="1390" y="53"/>
                  </a:cubicBezTo>
                  <a:close/>
                  <a:moveTo>
                    <a:pt x="693" y="70"/>
                  </a:moveTo>
                  <a:cubicBezTo>
                    <a:pt x="693" y="70"/>
                    <a:pt x="693" y="70"/>
                    <a:pt x="693" y="70"/>
                  </a:cubicBezTo>
                  <a:cubicBezTo>
                    <a:pt x="693" y="70"/>
                    <a:pt x="693" y="70"/>
                    <a:pt x="693" y="70"/>
                  </a:cubicBezTo>
                  <a:close/>
                  <a:moveTo>
                    <a:pt x="973" y="27"/>
                  </a:moveTo>
                  <a:cubicBezTo>
                    <a:pt x="972" y="27"/>
                    <a:pt x="972" y="27"/>
                    <a:pt x="972" y="27"/>
                  </a:cubicBezTo>
                  <a:cubicBezTo>
                    <a:pt x="972" y="27"/>
                    <a:pt x="972" y="27"/>
                    <a:pt x="973" y="27"/>
                  </a:cubicBezTo>
                  <a:close/>
                  <a:moveTo>
                    <a:pt x="958" y="27"/>
                  </a:moveTo>
                  <a:cubicBezTo>
                    <a:pt x="959" y="27"/>
                    <a:pt x="959" y="27"/>
                    <a:pt x="959" y="27"/>
                  </a:cubicBezTo>
                  <a:cubicBezTo>
                    <a:pt x="958" y="27"/>
                    <a:pt x="958" y="27"/>
                    <a:pt x="958" y="27"/>
                  </a:cubicBezTo>
                  <a:close/>
                  <a:moveTo>
                    <a:pt x="1355" y="70"/>
                  </a:moveTo>
                  <a:cubicBezTo>
                    <a:pt x="1356" y="70"/>
                    <a:pt x="1356" y="70"/>
                    <a:pt x="1356" y="70"/>
                  </a:cubicBezTo>
                  <a:cubicBezTo>
                    <a:pt x="1356" y="70"/>
                    <a:pt x="1356" y="70"/>
                    <a:pt x="1355" y="70"/>
                  </a:cubicBezTo>
                  <a:close/>
                  <a:moveTo>
                    <a:pt x="1370" y="69"/>
                  </a:moveTo>
                  <a:cubicBezTo>
                    <a:pt x="1370" y="69"/>
                    <a:pt x="1370" y="70"/>
                    <a:pt x="1370" y="70"/>
                  </a:cubicBezTo>
                  <a:cubicBezTo>
                    <a:pt x="1370" y="70"/>
                    <a:pt x="1370" y="70"/>
                    <a:pt x="1370" y="69"/>
                  </a:cubicBezTo>
                  <a:close/>
                  <a:moveTo>
                    <a:pt x="971" y="28"/>
                  </a:moveTo>
                  <a:cubicBezTo>
                    <a:pt x="971" y="28"/>
                    <a:pt x="971" y="28"/>
                    <a:pt x="971" y="28"/>
                  </a:cubicBezTo>
                  <a:cubicBezTo>
                    <a:pt x="971" y="28"/>
                    <a:pt x="971" y="28"/>
                    <a:pt x="971" y="28"/>
                  </a:cubicBezTo>
                  <a:close/>
                  <a:moveTo>
                    <a:pt x="1376" y="54"/>
                  </a:moveTo>
                  <a:cubicBezTo>
                    <a:pt x="1376" y="54"/>
                    <a:pt x="1376" y="53"/>
                    <a:pt x="1376" y="53"/>
                  </a:cubicBezTo>
                  <a:cubicBezTo>
                    <a:pt x="1376" y="53"/>
                    <a:pt x="1376" y="53"/>
                    <a:pt x="1376" y="54"/>
                  </a:cubicBezTo>
                  <a:close/>
                  <a:moveTo>
                    <a:pt x="1555" y="70"/>
                  </a:moveTo>
                  <a:cubicBezTo>
                    <a:pt x="1554" y="70"/>
                    <a:pt x="1554" y="70"/>
                    <a:pt x="1554" y="70"/>
                  </a:cubicBezTo>
                  <a:cubicBezTo>
                    <a:pt x="1554" y="70"/>
                    <a:pt x="1554" y="70"/>
                    <a:pt x="1555" y="70"/>
                  </a:cubicBezTo>
                  <a:close/>
                  <a:moveTo>
                    <a:pt x="1487" y="28"/>
                  </a:moveTo>
                  <a:cubicBezTo>
                    <a:pt x="1486" y="28"/>
                    <a:pt x="1486" y="28"/>
                    <a:pt x="1486" y="28"/>
                  </a:cubicBezTo>
                  <a:cubicBezTo>
                    <a:pt x="1486" y="28"/>
                    <a:pt x="1487" y="28"/>
                    <a:pt x="1487" y="28"/>
                  </a:cubicBezTo>
                  <a:close/>
                  <a:moveTo>
                    <a:pt x="971" y="28"/>
                  </a:moveTo>
                  <a:cubicBezTo>
                    <a:pt x="971" y="28"/>
                    <a:pt x="971" y="29"/>
                    <a:pt x="971" y="29"/>
                  </a:cubicBezTo>
                  <a:cubicBezTo>
                    <a:pt x="971" y="29"/>
                    <a:pt x="971" y="29"/>
                    <a:pt x="971" y="28"/>
                  </a:cubicBezTo>
                  <a:close/>
                  <a:moveTo>
                    <a:pt x="1723" y="70"/>
                  </a:moveTo>
                  <a:cubicBezTo>
                    <a:pt x="1722" y="70"/>
                    <a:pt x="1722" y="70"/>
                    <a:pt x="1722" y="70"/>
                  </a:cubicBezTo>
                  <a:cubicBezTo>
                    <a:pt x="1722" y="70"/>
                    <a:pt x="1723" y="70"/>
                    <a:pt x="1723" y="70"/>
                  </a:cubicBezTo>
                  <a:close/>
                  <a:moveTo>
                    <a:pt x="957" y="30"/>
                  </a:moveTo>
                  <a:cubicBezTo>
                    <a:pt x="957" y="30"/>
                    <a:pt x="957" y="30"/>
                    <a:pt x="957" y="29"/>
                  </a:cubicBezTo>
                  <a:cubicBezTo>
                    <a:pt x="957" y="30"/>
                    <a:pt x="957" y="30"/>
                    <a:pt x="957" y="30"/>
                  </a:cubicBezTo>
                  <a:close/>
                  <a:moveTo>
                    <a:pt x="970" y="30"/>
                  </a:moveTo>
                  <a:cubicBezTo>
                    <a:pt x="970" y="30"/>
                    <a:pt x="970" y="30"/>
                    <a:pt x="970" y="30"/>
                  </a:cubicBezTo>
                  <a:cubicBezTo>
                    <a:pt x="970" y="30"/>
                    <a:pt x="970" y="30"/>
                    <a:pt x="970" y="30"/>
                  </a:cubicBezTo>
                  <a:close/>
                  <a:moveTo>
                    <a:pt x="957" y="31"/>
                  </a:moveTo>
                  <a:cubicBezTo>
                    <a:pt x="957" y="31"/>
                    <a:pt x="957" y="30"/>
                    <a:pt x="957" y="30"/>
                  </a:cubicBezTo>
                  <a:cubicBezTo>
                    <a:pt x="957" y="30"/>
                    <a:pt x="957" y="30"/>
                    <a:pt x="957" y="31"/>
                  </a:cubicBezTo>
                  <a:close/>
                  <a:moveTo>
                    <a:pt x="969" y="31"/>
                  </a:moveTo>
                  <a:cubicBezTo>
                    <a:pt x="969" y="31"/>
                    <a:pt x="969" y="31"/>
                    <a:pt x="969" y="31"/>
                  </a:cubicBezTo>
                  <a:cubicBezTo>
                    <a:pt x="969" y="31"/>
                    <a:pt x="969" y="31"/>
                    <a:pt x="969" y="31"/>
                  </a:cubicBezTo>
                  <a:close/>
                  <a:moveTo>
                    <a:pt x="693" y="70"/>
                  </a:moveTo>
                  <a:cubicBezTo>
                    <a:pt x="693" y="70"/>
                    <a:pt x="694" y="70"/>
                    <a:pt x="694" y="70"/>
                  </a:cubicBezTo>
                  <a:cubicBezTo>
                    <a:pt x="694" y="70"/>
                    <a:pt x="693" y="70"/>
                    <a:pt x="693" y="70"/>
                  </a:cubicBezTo>
                  <a:close/>
                  <a:moveTo>
                    <a:pt x="969" y="32"/>
                  </a:moveTo>
                  <a:cubicBezTo>
                    <a:pt x="968" y="32"/>
                    <a:pt x="968" y="32"/>
                    <a:pt x="968" y="32"/>
                  </a:cubicBezTo>
                  <a:cubicBezTo>
                    <a:pt x="968" y="32"/>
                    <a:pt x="969" y="32"/>
                    <a:pt x="969" y="32"/>
                  </a:cubicBezTo>
                  <a:close/>
                  <a:moveTo>
                    <a:pt x="1355" y="70"/>
                  </a:moveTo>
                  <a:cubicBezTo>
                    <a:pt x="1355" y="70"/>
                    <a:pt x="1355" y="70"/>
                    <a:pt x="1355" y="70"/>
                  </a:cubicBezTo>
                  <a:cubicBezTo>
                    <a:pt x="1355" y="70"/>
                    <a:pt x="1355" y="70"/>
                    <a:pt x="1355" y="70"/>
                  </a:cubicBezTo>
                  <a:close/>
                  <a:moveTo>
                    <a:pt x="956" y="33"/>
                  </a:moveTo>
                  <a:cubicBezTo>
                    <a:pt x="956" y="33"/>
                    <a:pt x="956" y="32"/>
                    <a:pt x="956" y="32"/>
                  </a:cubicBezTo>
                  <a:cubicBezTo>
                    <a:pt x="956" y="32"/>
                    <a:pt x="956" y="33"/>
                    <a:pt x="956" y="33"/>
                  </a:cubicBezTo>
                  <a:close/>
                  <a:moveTo>
                    <a:pt x="1539" y="70"/>
                  </a:moveTo>
                  <a:cubicBezTo>
                    <a:pt x="1539" y="70"/>
                    <a:pt x="1540" y="70"/>
                    <a:pt x="1540" y="70"/>
                  </a:cubicBezTo>
                  <a:cubicBezTo>
                    <a:pt x="1539" y="70"/>
                    <a:pt x="1539" y="70"/>
                    <a:pt x="1539" y="70"/>
                  </a:cubicBezTo>
                  <a:close/>
                  <a:moveTo>
                    <a:pt x="1554" y="70"/>
                  </a:moveTo>
                  <a:cubicBezTo>
                    <a:pt x="1554" y="70"/>
                    <a:pt x="1554" y="70"/>
                    <a:pt x="1554" y="70"/>
                  </a:cubicBezTo>
                  <a:cubicBezTo>
                    <a:pt x="1554" y="70"/>
                    <a:pt x="1554" y="70"/>
                    <a:pt x="1554" y="70"/>
                  </a:cubicBezTo>
                  <a:close/>
                  <a:moveTo>
                    <a:pt x="1707" y="70"/>
                  </a:moveTo>
                  <a:cubicBezTo>
                    <a:pt x="1708" y="70"/>
                    <a:pt x="1708" y="70"/>
                    <a:pt x="1708" y="70"/>
                  </a:cubicBezTo>
                  <a:cubicBezTo>
                    <a:pt x="1708" y="70"/>
                    <a:pt x="1707" y="70"/>
                    <a:pt x="1707" y="70"/>
                  </a:cubicBezTo>
                  <a:close/>
                  <a:moveTo>
                    <a:pt x="1722" y="70"/>
                  </a:moveTo>
                  <a:cubicBezTo>
                    <a:pt x="1722" y="70"/>
                    <a:pt x="1722" y="70"/>
                    <a:pt x="1722" y="70"/>
                  </a:cubicBezTo>
                  <a:cubicBezTo>
                    <a:pt x="1722" y="70"/>
                    <a:pt x="1722" y="70"/>
                    <a:pt x="1722" y="70"/>
                  </a:cubicBezTo>
                  <a:close/>
                  <a:moveTo>
                    <a:pt x="1143" y="35"/>
                  </a:moveTo>
                  <a:cubicBezTo>
                    <a:pt x="1143" y="35"/>
                    <a:pt x="1143" y="35"/>
                    <a:pt x="1143" y="35"/>
                  </a:cubicBezTo>
                  <a:cubicBezTo>
                    <a:pt x="1143" y="35"/>
                    <a:pt x="1143" y="35"/>
                    <a:pt x="1143" y="35"/>
                  </a:cubicBezTo>
                  <a:close/>
                  <a:moveTo>
                    <a:pt x="669" y="35"/>
                  </a:moveTo>
                  <a:cubicBezTo>
                    <a:pt x="670" y="35"/>
                    <a:pt x="670" y="35"/>
                    <a:pt x="670" y="35"/>
                  </a:cubicBezTo>
                  <a:cubicBezTo>
                    <a:pt x="670" y="35"/>
                    <a:pt x="669" y="35"/>
                    <a:pt x="669" y="35"/>
                  </a:cubicBezTo>
                  <a:close/>
                  <a:moveTo>
                    <a:pt x="1355" y="71"/>
                  </a:moveTo>
                  <a:cubicBezTo>
                    <a:pt x="1355" y="71"/>
                    <a:pt x="1355" y="70"/>
                    <a:pt x="1355" y="70"/>
                  </a:cubicBezTo>
                  <a:cubicBezTo>
                    <a:pt x="1355" y="70"/>
                    <a:pt x="1355" y="70"/>
                    <a:pt x="1355" y="71"/>
                  </a:cubicBezTo>
                  <a:close/>
                  <a:moveTo>
                    <a:pt x="1369" y="70"/>
                  </a:moveTo>
                  <a:cubicBezTo>
                    <a:pt x="1369" y="70"/>
                    <a:pt x="1369" y="70"/>
                    <a:pt x="1369" y="71"/>
                  </a:cubicBezTo>
                  <a:cubicBezTo>
                    <a:pt x="1369" y="70"/>
                    <a:pt x="1369" y="70"/>
                    <a:pt x="1369" y="70"/>
                  </a:cubicBezTo>
                  <a:close/>
                  <a:moveTo>
                    <a:pt x="1539" y="71"/>
                  </a:moveTo>
                  <a:cubicBezTo>
                    <a:pt x="1539" y="71"/>
                    <a:pt x="1539" y="70"/>
                    <a:pt x="1539" y="70"/>
                  </a:cubicBezTo>
                  <a:cubicBezTo>
                    <a:pt x="1539" y="70"/>
                    <a:pt x="1539" y="70"/>
                    <a:pt x="1539" y="71"/>
                  </a:cubicBezTo>
                  <a:close/>
                  <a:moveTo>
                    <a:pt x="859" y="35"/>
                  </a:moveTo>
                  <a:cubicBezTo>
                    <a:pt x="859" y="35"/>
                    <a:pt x="859" y="35"/>
                    <a:pt x="859" y="35"/>
                  </a:cubicBezTo>
                  <a:cubicBezTo>
                    <a:pt x="859" y="35"/>
                    <a:pt x="859" y="35"/>
                    <a:pt x="859" y="35"/>
                  </a:cubicBezTo>
                  <a:close/>
                  <a:moveTo>
                    <a:pt x="1661" y="71"/>
                  </a:moveTo>
                  <a:cubicBezTo>
                    <a:pt x="1661" y="70"/>
                    <a:pt x="1661" y="70"/>
                    <a:pt x="1661" y="70"/>
                  </a:cubicBezTo>
                  <a:cubicBezTo>
                    <a:pt x="1661" y="70"/>
                    <a:pt x="1661" y="70"/>
                    <a:pt x="1661" y="71"/>
                  </a:cubicBezTo>
                  <a:close/>
                  <a:moveTo>
                    <a:pt x="879" y="35"/>
                  </a:moveTo>
                  <a:cubicBezTo>
                    <a:pt x="879" y="35"/>
                    <a:pt x="879" y="35"/>
                    <a:pt x="879" y="35"/>
                  </a:cubicBezTo>
                  <a:cubicBezTo>
                    <a:pt x="879" y="35"/>
                    <a:pt x="879" y="35"/>
                    <a:pt x="879" y="35"/>
                  </a:cubicBezTo>
                  <a:close/>
                  <a:moveTo>
                    <a:pt x="1707" y="71"/>
                  </a:moveTo>
                  <a:cubicBezTo>
                    <a:pt x="1707" y="71"/>
                    <a:pt x="1707" y="70"/>
                    <a:pt x="1707" y="70"/>
                  </a:cubicBezTo>
                  <a:cubicBezTo>
                    <a:pt x="1707" y="70"/>
                    <a:pt x="1707" y="70"/>
                    <a:pt x="1707" y="71"/>
                  </a:cubicBezTo>
                  <a:close/>
                  <a:moveTo>
                    <a:pt x="902" y="35"/>
                  </a:moveTo>
                  <a:cubicBezTo>
                    <a:pt x="902" y="35"/>
                    <a:pt x="902" y="35"/>
                    <a:pt x="902" y="35"/>
                  </a:cubicBezTo>
                  <a:cubicBezTo>
                    <a:pt x="902" y="35"/>
                    <a:pt x="902" y="35"/>
                    <a:pt x="902" y="35"/>
                  </a:cubicBezTo>
                  <a:close/>
                  <a:moveTo>
                    <a:pt x="1144" y="35"/>
                  </a:moveTo>
                  <a:cubicBezTo>
                    <a:pt x="1144" y="35"/>
                    <a:pt x="1144" y="35"/>
                    <a:pt x="1144" y="35"/>
                  </a:cubicBezTo>
                  <a:cubicBezTo>
                    <a:pt x="1144" y="35"/>
                    <a:pt x="1144" y="35"/>
                    <a:pt x="1144" y="35"/>
                  </a:cubicBezTo>
                  <a:close/>
                  <a:moveTo>
                    <a:pt x="1297" y="35"/>
                  </a:moveTo>
                  <a:cubicBezTo>
                    <a:pt x="1298" y="35"/>
                    <a:pt x="1298" y="35"/>
                    <a:pt x="1298" y="35"/>
                  </a:cubicBezTo>
                  <a:cubicBezTo>
                    <a:pt x="1298" y="35"/>
                    <a:pt x="1297" y="35"/>
                    <a:pt x="1297" y="35"/>
                  </a:cubicBezTo>
                  <a:close/>
                  <a:moveTo>
                    <a:pt x="669" y="36"/>
                  </a:moveTo>
                  <a:cubicBezTo>
                    <a:pt x="669" y="36"/>
                    <a:pt x="669" y="36"/>
                    <a:pt x="669" y="35"/>
                  </a:cubicBezTo>
                  <a:cubicBezTo>
                    <a:pt x="669" y="35"/>
                    <a:pt x="669" y="36"/>
                    <a:pt x="669" y="36"/>
                  </a:cubicBezTo>
                  <a:close/>
                  <a:moveTo>
                    <a:pt x="837" y="36"/>
                  </a:moveTo>
                  <a:cubicBezTo>
                    <a:pt x="837" y="36"/>
                    <a:pt x="837" y="36"/>
                    <a:pt x="837" y="35"/>
                  </a:cubicBezTo>
                  <a:cubicBezTo>
                    <a:pt x="837" y="36"/>
                    <a:pt x="837" y="36"/>
                    <a:pt x="837" y="36"/>
                  </a:cubicBezTo>
                  <a:close/>
                  <a:moveTo>
                    <a:pt x="878" y="36"/>
                  </a:moveTo>
                  <a:cubicBezTo>
                    <a:pt x="878" y="36"/>
                    <a:pt x="878" y="36"/>
                    <a:pt x="878" y="35"/>
                  </a:cubicBezTo>
                  <a:cubicBezTo>
                    <a:pt x="878" y="35"/>
                    <a:pt x="878" y="36"/>
                    <a:pt x="878" y="36"/>
                  </a:cubicBezTo>
                  <a:close/>
                  <a:moveTo>
                    <a:pt x="1354" y="71"/>
                  </a:moveTo>
                  <a:cubicBezTo>
                    <a:pt x="1355" y="71"/>
                    <a:pt x="1355" y="71"/>
                    <a:pt x="1355" y="71"/>
                  </a:cubicBezTo>
                  <a:cubicBezTo>
                    <a:pt x="1355" y="71"/>
                    <a:pt x="1355" y="71"/>
                    <a:pt x="1354" y="71"/>
                  </a:cubicBezTo>
                  <a:close/>
                  <a:moveTo>
                    <a:pt x="1369" y="70"/>
                  </a:moveTo>
                  <a:cubicBezTo>
                    <a:pt x="1369" y="71"/>
                    <a:pt x="1369" y="71"/>
                    <a:pt x="1369" y="71"/>
                  </a:cubicBezTo>
                  <a:cubicBezTo>
                    <a:pt x="1369" y="71"/>
                    <a:pt x="1369" y="71"/>
                    <a:pt x="1369" y="70"/>
                  </a:cubicBezTo>
                  <a:close/>
                  <a:moveTo>
                    <a:pt x="1539" y="71"/>
                  </a:moveTo>
                  <a:cubicBezTo>
                    <a:pt x="1539" y="71"/>
                    <a:pt x="1539" y="71"/>
                    <a:pt x="1539" y="71"/>
                  </a:cubicBezTo>
                  <a:cubicBezTo>
                    <a:pt x="1539" y="71"/>
                    <a:pt x="1539" y="71"/>
                    <a:pt x="1539" y="71"/>
                  </a:cubicBezTo>
                  <a:close/>
                  <a:moveTo>
                    <a:pt x="1553" y="71"/>
                  </a:moveTo>
                  <a:cubicBezTo>
                    <a:pt x="1553" y="71"/>
                    <a:pt x="1553" y="71"/>
                    <a:pt x="1553" y="71"/>
                  </a:cubicBezTo>
                  <a:cubicBezTo>
                    <a:pt x="1553" y="71"/>
                    <a:pt x="1553" y="71"/>
                    <a:pt x="1553" y="71"/>
                  </a:cubicBezTo>
                  <a:close/>
                  <a:moveTo>
                    <a:pt x="1707" y="71"/>
                  </a:moveTo>
                  <a:cubicBezTo>
                    <a:pt x="1707" y="71"/>
                    <a:pt x="1707" y="71"/>
                    <a:pt x="1707" y="71"/>
                  </a:cubicBezTo>
                  <a:cubicBezTo>
                    <a:pt x="1707" y="71"/>
                    <a:pt x="1707" y="71"/>
                    <a:pt x="1707" y="71"/>
                  </a:cubicBezTo>
                  <a:close/>
                  <a:moveTo>
                    <a:pt x="1721" y="71"/>
                  </a:moveTo>
                  <a:cubicBezTo>
                    <a:pt x="1721" y="71"/>
                    <a:pt x="1721" y="71"/>
                    <a:pt x="1721" y="71"/>
                  </a:cubicBezTo>
                  <a:cubicBezTo>
                    <a:pt x="1721" y="71"/>
                    <a:pt x="1721" y="71"/>
                    <a:pt x="1721" y="71"/>
                  </a:cubicBezTo>
                  <a:close/>
                  <a:moveTo>
                    <a:pt x="902" y="35"/>
                  </a:moveTo>
                  <a:cubicBezTo>
                    <a:pt x="903" y="36"/>
                    <a:pt x="903" y="36"/>
                    <a:pt x="903" y="36"/>
                  </a:cubicBezTo>
                  <a:cubicBezTo>
                    <a:pt x="903" y="36"/>
                    <a:pt x="903" y="35"/>
                    <a:pt x="902" y="35"/>
                  </a:cubicBezTo>
                  <a:close/>
                  <a:moveTo>
                    <a:pt x="764" y="36"/>
                  </a:moveTo>
                  <a:cubicBezTo>
                    <a:pt x="764" y="36"/>
                    <a:pt x="764" y="36"/>
                    <a:pt x="764" y="36"/>
                  </a:cubicBezTo>
                  <a:cubicBezTo>
                    <a:pt x="764" y="36"/>
                    <a:pt x="764" y="36"/>
                    <a:pt x="764" y="36"/>
                  </a:cubicBezTo>
                  <a:close/>
                  <a:moveTo>
                    <a:pt x="1074" y="36"/>
                  </a:moveTo>
                  <a:cubicBezTo>
                    <a:pt x="1074" y="36"/>
                    <a:pt x="1074" y="36"/>
                    <a:pt x="1075" y="36"/>
                  </a:cubicBezTo>
                  <a:cubicBezTo>
                    <a:pt x="1074" y="36"/>
                    <a:pt x="1074" y="36"/>
                    <a:pt x="1074" y="36"/>
                  </a:cubicBezTo>
                  <a:close/>
                  <a:moveTo>
                    <a:pt x="1145" y="36"/>
                  </a:moveTo>
                  <a:cubicBezTo>
                    <a:pt x="1145" y="36"/>
                    <a:pt x="1145" y="36"/>
                    <a:pt x="1145" y="36"/>
                  </a:cubicBezTo>
                  <a:cubicBezTo>
                    <a:pt x="1145" y="36"/>
                    <a:pt x="1145" y="36"/>
                    <a:pt x="1145" y="36"/>
                  </a:cubicBezTo>
                  <a:close/>
                  <a:moveTo>
                    <a:pt x="1252" y="36"/>
                  </a:moveTo>
                  <a:cubicBezTo>
                    <a:pt x="1252" y="36"/>
                    <a:pt x="1252" y="36"/>
                    <a:pt x="1252" y="36"/>
                  </a:cubicBezTo>
                  <a:cubicBezTo>
                    <a:pt x="1252" y="36"/>
                    <a:pt x="1252" y="36"/>
                    <a:pt x="1252" y="36"/>
                  </a:cubicBezTo>
                  <a:close/>
                  <a:moveTo>
                    <a:pt x="763" y="36"/>
                  </a:moveTo>
                  <a:cubicBezTo>
                    <a:pt x="764" y="36"/>
                    <a:pt x="764" y="36"/>
                    <a:pt x="764" y="36"/>
                  </a:cubicBezTo>
                  <a:cubicBezTo>
                    <a:pt x="764" y="36"/>
                    <a:pt x="763" y="36"/>
                    <a:pt x="763" y="36"/>
                  </a:cubicBezTo>
                  <a:close/>
                  <a:moveTo>
                    <a:pt x="861" y="36"/>
                  </a:moveTo>
                  <a:cubicBezTo>
                    <a:pt x="861" y="36"/>
                    <a:pt x="861" y="36"/>
                    <a:pt x="861" y="36"/>
                  </a:cubicBezTo>
                  <a:cubicBezTo>
                    <a:pt x="861" y="36"/>
                    <a:pt x="861" y="36"/>
                    <a:pt x="861" y="36"/>
                  </a:cubicBezTo>
                  <a:close/>
                  <a:moveTo>
                    <a:pt x="904" y="36"/>
                  </a:moveTo>
                  <a:cubicBezTo>
                    <a:pt x="904" y="36"/>
                    <a:pt x="904" y="36"/>
                    <a:pt x="904" y="36"/>
                  </a:cubicBezTo>
                  <a:cubicBezTo>
                    <a:pt x="904" y="36"/>
                    <a:pt x="904" y="36"/>
                    <a:pt x="904" y="36"/>
                  </a:cubicBezTo>
                  <a:close/>
                  <a:moveTo>
                    <a:pt x="1538" y="71"/>
                  </a:moveTo>
                  <a:cubicBezTo>
                    <a:pt x="1538" y="71"/>
                    <a:pt x="1539" y="71"/>
                    <a:pt x="1539" y="71"/>
                  </a:cubicBezTo>
                  <a:cubicBezTo>
                    <a:pt x="1538" y="71"/>
                    <a:pt x="1538" y="71"/>
                    <a:pt x="1538" y="71"/>
                  </a:cubicBezTo>
                  <a:close/>
                  <a:moveTo>
                    <a:pt x="1553" y="71"/>
                  </a:moveTo>
                  <a:cubicBezTo>
                    <a:pt x="1553" y="71"/>
                    <a:pt x="1552" y="71"/>
                    <a:pt x="1552" y="71"/>
                  </a:cubicBezTo>
                  <a:cubicBezTo>
                    <a:pt x="1553" y="71"/>
                    <a:pt x="1553" y="71"/>
                    <a:pt x="1553" y="71"/>
                  </a:cubicBezTo>
                  <a:close/>
                  <a:moveTo>
                    <a:pt x="1661" y="71"/>
                  </a:moveTo>
                  <a:cubicBezTo>
                    <a:pt x="1661" y="71"/>
                    <a:pt x="1661" y="71"/>
                    <a:pt x="1661" y="71"/>
                  </a:cubicBezTo>
                  <a:cubicBezTo>
                    <a:pt x="1661" y="71"/>
                    <a:pt x="1661" y="71"/>
                    <a:pt x="1661" y="71"/>
                  </a:cubicBezTo>
                  <a:close/>
                  <a:moveTo>
                    <a:pt x="1075" y="36"/>
                  </a:moveTo>
                  <a:cubicBezTo>
                    <a:pt x="1075" y="36"/>
                    <a:pt x="1075" y="36"/>
                    <a:pt x="1075" y="36"/>
                  </a:cubicBezTo>
                  <a:cubicBezTo>
                    <a:pt x="1075" y="36"/>
                    <a:pt x="1075" y="36"/>
                    <a:pt x="1075" y="36"/>
                  </a:cubicBezTo>
                  <a:close/>
                  <a:moveTo>
                    <a:pt x="1706" y="71"/>
                  </a:moveTo>
                  <a:cubicBezTo>
                    <a:pt x="1707" y="71"/>
                    <a:pt x="1707" y="71"/>
                    <a:pt x="1707" y="71"/>
                  </a:cubicBezTo>
                  <a:cubicBezTo>
                    <a:pt x="1707" y="71"/>
                    <a:pt x="1706" y="71"/>
                    <a:pt x="1706" y="71"/>
                  </a:cubicBezTo>
                  <a:close/>
                  <a:moveTo>
                    <a:pt x="1721" y="71"/>
                  </a:moveTo>
                  <a:cubicBezTo>
                    <a:pt x="1721" y="71"/>
                    <a:pt x="1721" y="71"/>
                    <a:pt x="1720" y="71"/>
                  </a:cubicBezTo>
                  <a:cubicBezTo>
                    <a:pt x="1721" y="71"/>
                    <a:pt x="1721" y="71"/>
                    <a:pt x="1721" y="71"/>
                  </a:cubicBezTo>
                  <a:close/>
                  <a:moveTo>
                    <a:pt x="1118" y="36"/>
                  </a:moveTo>
                  <a:cubicBezTo>
                    <a:pt x="1119" y="36"/>
                    <a:pt x="1119" y="36"/>
                    <a:pt x="1119" y="36"/>
                  </a:cubicBezTo>
                  <a:cubicBezTo>
                    <a:pt x="1119" y="36"/>
                    <a:pt x="1118" y="36"/>
                    <a:pt x="1118" y="36"/>
                  </a:cubicBezTo>
                  <a:close/>
                  <a:moveTo>
                    <a:pt x="1368" y="71"/>
                  </a:moveTo>
                  <a:cubicBezTo>
                    <a:pt x="1368" y="71"/>
                    <a:pt x="1368" y="71"/>
                    <a:pt x="1368" y="72"/>
                  </a:cubicBezTo>
                  <a:cubicBezTo>
                    <a:pt x="1368" y="71"/>
                    <a:pt x="1368" y="71"/>
                    <a:pt x="1368" y="71"/>
                  </a:cubicBezTo>
                  <a:close/>
                  <a:moveTo>
                    <a:pt x="1538" y="72"/>
                  </a:moveTo>
                  <a:cubicBezTo>
                    <a:pt x="1538" y="72"/>
                    <a:pt x="1538" y="71"/>
                    <a:pt x="1538" y="71"/>
                  </a:cubicBezTo>
                  <a:cubicBezTo>
                    <a:pt x="1538" y="71"/>
                    <a:pt x="1538" y="71"/>
                    <a:pt x="1538" y="72"/>
                  </a:cubicBezTo>
                  <a:close/>
                  <a:moveTo>
                    <a:pt x="667" y="37"/>
                  </a:moveTo>
                  <a:cubicBezTo>
                    <a:pt x="667" y="37"/>
                    <a:pt x="667" y="37"/>
                    <a:pt x="667" y="36"/>
                  </a:cubicBezTo>
                  <a:cubicBezTo>
                    <a:pt x="667" y="36"/>
                    <a:pt x="667" y="37"/>
                    <a:pt x="667" y="37"/>
                  </a:cubicBezTo>
                  <a:close/>
                  <a:moveTo>
                    <a:pt x="793" y="36"/>
                  </a:moveTo>
                  <a:cubicBezTo>
                    <a:pt x="793" y="37"/>
                    <a:pt x="793" y="37"/>
                    <a:pt x="794" y="37"/>
                  </a:cubicBezTo>
                  <a:cubicBezTo>
                    <a:pt x="794" y="37"/>
                    <a:pt x="793" y="36"/>
                    <a:pt x="793" y="36"/>
                  </a:cubicBezTo>
                  <a:close/>
                  <a:moveTo>
                    <a:pt x="1706" y="72"/>
                  </a:moveTo>
                  <a:cubicBezTo>
                    <a:pt x="1706" y="72"/>
                    <a:pt x="1706" y="71"/>
                    <a:pt x="1706" y="71"/>
                  </a:cubicBezTo>
                  <a:cubicBezTo>
                    <a:pt x="1706" y="71"/>
                    <a:pt x="1706" y="71"/>
                    <a:pt x="1706" y="72"/>
                  </a:cubicBezTo>
                  <a:close/>
                  <a:moveTo>
                    <a:pt x="861" y="36"/>
                  </a:moveTo>
                  <a:cubicBezTo>
                    <a:pt x="861" y="37"/>
                    <a:pt x="861" y="37"/>
                    <a:pt x="862" y="37"/>
                  </a:cubicBezTo>
                  <a:cubicBezTo>
                    <a:pt x="861" y="37"/>
                    <a:pt x="861" y="37"/>
                    <a:pt x="861" y="36"/>
                  </a:cubicBezTo>
                  <a:close/>
                  <a:moveTo>
                    <a:pt x="904" y="36"/>
                  </a:moveTo>
                  <a:cubicBezTo>
                    <a:pt x="904" y="37"/>
                    <a:pt x="904" y="37"/>
                    <a:pt x="904" y="37"/>
                  </a:cubicBezTo>
                  <a:cubicBezTo>
                    <a:pt x="904" y="37"/>
                    <a:pt x="904" y="37"/>
                    <a:pt x="904" y="36"/>
                  </a:cubicBezTo>
                  <a:close/>
                  <a:moveTo>
                    <a:pt x="1045" y="37"/>
                  </a:moveTo>
                  <a:cubicBezTo>
                    <a:pt x="1045" y="37"/>
                    <a:pt x="1045" y="37"/>
                    <a:pt x="1045" y="36"/>
                  </a:cubicBezTo>
                  <a:cubicBezTo>
                    <a:pt x="1045" y="37"/>
                    <a:pt x="1045" y="37"/>
                    <a:pt x="1045" y="37"/>
                  </a:cubicBezTo>
                  <a:close/>
                  <a:moveTo>
                    <a:pt x="1146" y="36"/>
                  </a:moveTo>
                  <a:cubicBezTo>
                    <a:pt x="1146" y="37"/>
                    <a:pt x="1146" y="37"/>
                    <a:pt x="1146" y="37"/>
                  </a:cubicBezTo>
                  <a:cubicBezTo>
                    <a:pt x="1146" y="37"/>
                    <a:pt x="1146" y="36"/>
                    <a:pt x="1146" y="36"/>
                  </a:cubicBezTo>
                  <a:close/>
                  <a:moveTo>
                    <a:pt x="1295" y="37"/>
                  </a:moveTo>
                  <a:cubicBezTo>
                    <a:pt x="1295" y="37"/>
                    <a:pt x="1296" y="37"/>
                    <a:pt x="1296" y="36"/>
                  </a:cubicBezTo>
                  <a:cubicBezTo>
                    <a:pt x="1295" y="36"/>
                    <a:pt x="1295" y="37"/>
                    <a:pt x="1295" y="37"/>
                  </a:cubicBezTo>
                  <a:close/>
                  <a:moveTo>
                    <a:pt x="835" y="37"/>
                  </a:moveTo>
                  <a:cubicBezTo>
                    <a:pt x="835" y="37"/>
                    <a:pt x="835" y="37"/>
                    <a:pt x="835" y="37"/>
                  </a:cubicBezTo>
                  <a:cubicBezTo>
                    <a:pt x="835" y="37"/>
                    <a:pt x="835" y="37"/>
                    <a:pt x="835" y="37"/>
                  </a:cubicBezTo>
                  <a:close/>
                  <a:moveTo>
                    <a:pt x="1368" y="72"/>
                  </a:moveTo>
                  <a:cubicBezTo>
                    <a:pt x="1367" y="72"/>
                    <a:pt x="1367" y="72"/>
                    <a:pt x="1367" y="72"/>
                  </a:cubicBezTo>
                  <a:cubicBezTo>
                    <a:pt x="1367" y="72"/>
                    <a:pt x="1368" y="72"/>
                    <a:pt x="1368" y="72"/>
                  </a:cubicBezTo>
                  <a:close/>
                  <a:moveTo>
                    <a:pt x="1537" y="72"/>
                  </a:moveTo>
                  <a:cubicBezTo>
                    <a:pt x="1538" y="72"/>
                    <a:pt x="1538" y="72"/>
                    <a:pt x="1538" y="72"/>
                  </a:cubicBezTo>
                  <a:cubicBezTo>
                    <a:pt x="1538" y="72"/>
                    <a:pt x="1538" y="72"/>
                    <a:pt x="1537" y="72"/>
                  </a:cubicBezTo>
                  <a:close/>
                  <a:moveTo>
                    <a:pt x="1552" y="72"/>
                  </a:moveTo>
                  <a:cubicBezTo>
                    <a:pt x="1552" y="72"/>
                    <a:pt x="1551" y="72"/>
                    <a:pt x="1551" y="72"/>
                  </a:cubicBezTo>
                  <a:cubicBezTo>
                    <a:pt x="1552" y="72"/>
                    <a:pt x="1552" y="72"/>
                    <a:pt x="1552" y="72"/>
                  </a:cubicBezTo>
                  <a:close/>
                  <a:moveTo>
                    <a:pt x="876" y="37"/>
                  </a:moveTo>
                  <a:cubicBezTo>
                    <a:pt x="876" y="37"/>
                    <a:pt x="876" y="37"/>
                    <a:pt x="876" y="37"/>
                  </a:cubicBezTo>
                  <a:cubicBezTo>
                    <a:pt x="876" y="37"/>
                    <a:pt x="876" y="37"/>
                    <a:pt x="876" y="37"/>
                  </a:cubicBezTo>
                  <a:close/>
                  <a:moveTo>
                    <a:pt x="1706" y="72"/>
                  </a:moveTo>
                  <a:cubicBezTo>
                    <a:pt x="1706" y="72"/>
                    <a:pt x="1706" y="72"/>
                    <a:pt x="1706" y="72"/>
                  </a:cubicBezTo>
                  <a:cubicBezTo>
                    <a:pt x="1706" y="72"/>
                    <a:pt x="1706" y="72"/>
                    <a:pt x="1706" y="72"/>
                  </a:cubicBezTo>
                  <a:close/>
                  <a:moveTo>
                    <a:pt x="1720" y="72"/>
                  </a:moveTo>
                  <a:cubicBezTo>
                    <a:pt x="1720" y="72"/>
                    <a:pt x="1720" y="72"/>
                    <a:pt x="1720" y="72"/>
                  </a:cubicBezTo>
                  <a:cubicBezTo>
                    <a:pt x="1720" y="72"/>
                    <a:pt x="1720" y="72"/>
                    <a:pt x="1720" y="72"/>
                  </a:cubicBezTo>
                  <a:close/>
                  <a:moveTo>
                    <a:pt x="1076" y="37"/>
                  </a:moveTo>
                  <a:cubicBezTo>
                    <a:pt x="1076" y="37"/>
                    <a:pt x="1076" y="37"/>
                    <a:pt x="1076" y="37"/>
                  </a:cubicBezTo>
                  <a:cubicBezTo>
                    <a:pt x="1076" y="37"/>
                    <a:pt x="1076" y="37"/>
                    <a:pt x="1076" y="37"/>
                  </a:cubicBezTo>
                  <a:close/>
                  <a:moveTo>
                    <a:pt x="1117" y="37"/>
                  </a:moveTo>
                  <a:cubicBezTo>
                    <a:pt x="1118" y="37"/>
                    <a:pt x="1118" y="37"/>
                    <a:pt x="1118" y="37"/>
                  </a:cubicBezTo>
                  <a:cubicBezTo>
                    <a:pt x="1118" y="37"/>
                    <a:pt x="1117" y="37"/>
                    <a:pt x="1117" y="37"/>
                  </a:cubicBezTo>
                  <a:close/>
                  <a:moveTo>
                    <a:pt x="1222" y="37"/>
                  </a:moveTo>
                  <a:cubicBezTo>
                    <a:pt x="1222" y="37"/>
                    <a:pt x="1222" y="37"/>
                    <a:pt x="1223" y="37"/>
                  </a:cubicBezTo>
                  <a:cubicBezTo>
                    <a:pt x="1222" y="37"/>
                    <a:pt x="1222" y="37"/>
                    <a:pt x="1222" y="37"/>
                  </a:cubicBezTo>
                  <a:close/>
                  <a:moveTo>
                    <a:pt x="1254" y="37"/>
                  </a:moveTo>
                  <a:cubicBezTo>
                    <a:pt x="1254" y="37"/>
                    <a:pt x="1254" y="37"/>
                    <a:pt x="1254" y="37"/>
                  </a:cubicBezTo>
                  <a:cubicBezTo>
                    <a:pt x="1254" y="37"/>
                    <a:pt x="1254" y="37"/>
                    <a:pt x="1254" y="37"/>
                  </a:cubicBezTo>
                  <a:close/>
                  <a:moveTo>
                    <a:pt x="1295" y="37"/>
                  </a:moveTo>
                  <a:cubicBezTo>
                    <a:pt x="1295" y="37"/>
                    <a:pt x="1295" y="37"/>
                    <a:pt x="1295" y="37"/>
                  </a:cubicBezTo>
                  <a:cubicBezTo>
                    <a:pt x="1295" y="37"/>
                    <a:pt x="1295" y="37"/>
                    <a:pt x="1295" y="37"/>
                  </a:cubicBezTo>
                  <a:close/>
                  <a:moveTo>
                    <a:pt x="666" y="38"/>
                  </a:moveTo>
                  <a:cubicBezTo>
                    <a:pt x="666" y="37"/>
                    <a:pt x="666" y="37"/>
                    <a:pt x="666" y="37"/>
                  </a:cubicBezTo>
                  <a:cubicBezTo>
                    <a:pt x="666" y="37"/>
                    <a:pt x="666" y="37"/>
                    <a:pt x="666" y="38"/>
                  </a:cubicBezTo>
                  <a:close/>
                  <a:moveTo>
                    <a:pt x="1537" y="72"/>
                  </a:moveTo>
                  <a:cubicBezTo>
                    <a:pt x="1537" y="72"/>
                    <a:pt x="1537" y="72"/>
                    <a:pt x="1538" y="72"/>
                  </a:cubicBezTo>
                  <a:cubicBezTo>
                    <a:pt x="1537" y="72"/>
                    <a:pt x="1537" y="72"/>
                    <a:pt x="1537" y="72"/>
                  </a:cubicBezTo>
                  <a:close/>
                  <a:moveTo>
                    <a:pt x="1551" y="72"/>
                  </a:moveTo>
                  <a:cubicBezTo>
                    <a:pt x="1551" y="72"/>
                    <a:pt x="1551" y="72"/>
                    <a:pt x="1551" y="72"/>
                  </a:cubicBezTo>
                  <a:cubicBezTo>
                    <a:pt x="1551" y="72"/>
                    <a:pt x="1551" y="72"/>
                    <a:pt x="1551" y="72"/>
                  </a:cubicBezTo>
                  <a:close/>
                  <a:moveTo>
                    <a:pt x="762" y="37"/>
                  </a:moveTo>
                  <a:cubicBezTo>
                    <a:pt x="762" y="37"/>
                    <a:pt x="762" y="37"/>
                    <a:pt x="762" y="37"/>
                  </a:cubicBezTo>
                  <a:cubicBezTo>
                    <a:pt x="762" y="37"/>
                    <a:pt x="762" y="37"/>
                    <a:pt x="762" y="37"/>
                  </a:cubicBezTo>
                  <a:close/>
                  <a:moveTo>
                    <a:pt x="1705" y="72"/>
                  </a:moveTo>
                  <a:cubicBezTo>
                    <a:pt x="1705" y="72"/>
                    <a:pt x="1706" y="72"/>
                    <a:pt x="1706" y="72"/>
                  </a:cubicBezTo>
                  <a:cubicBezTo>
                    <a:pt x="1706" y="72"/>
                    <a:pt x="1705" y="72"/>
                    <a:pt x="1705" y="72"/>
                  </a:cubicBezTo>
                  <a:close/>
                  <a:moveTo>
                    <a:pt x="1720" y="72"/>
                  </a:moveTo>
                  <a:cubicBezTo>
                    <a:pt x="1719" y="72"/>
                    <a:pt x="1719" y="72"/>
                    <a:pt x="1719" y="72"/>
                  </a:cubicBezTo>
                  <a:cubicBezTo>
                    <a:pt x="1719" y="72"/>
                    <a:pt x="1719" y="72"/>
                    <a:pt x="1720" y="72"/>
                  </a:cubicBezTo>
                  <a:close/>
                  <a:moveTo>
                    <a:pt x="794" y="37"/>
                  </a:moveTo>
                  <a:cubicBezTo>
                    <a:pt x="794" y="37"/>
                    <a:pt x="794" y="37"/>
                    <a:pt x="795" y="37"/>
                  </a:cubicBezTo>
                  <a:cubicBezTo>
                    <a:pt x="795" y="37"/>
                    <a:pt x="794" y="37"/>
                    <a:pt x="794" y="37"/>
                  </a:cubicBezTo>
                  <a:close/>
                  <a:moveTo>
                    <a:pt x="862" y="37"/>
                  </a:moveTo>
                  <a:cubicBezTo>
                    <a:pt x="862" y="37"/>
                    <a:pt x="862" y="38"/>
                    <a:pt x="862" y="38"/>
                  </a:cubicBezTo>
                  <a:cubicBezTo>
                    <a:pt x="862" y="37"/>
                    <a:pt x="862" y="37"/>
                    <a:pt x="862" y="37"/>
                  </a:cubicBezTo>
                  <a:close/>
                  <a:moveTo>
                    <a:pt x="1117" y="37"/>
                  </a:moveTo>
                  <a:cubicBezTo>
                    <a:pt x="1117" y="37"/>
                    <a:pt x="1117" y="37"/>
                    <a:pt x="1117" y="37"/>
                  </a:cubicBezTo>
                  <a:cubicBezTo>
                    <a:pt x="1117" y="37"/>
                    <a:pt x="1117" y="37"/>
                    <a:pt x="1117" y="37"/>
                  </a:cubicBezTo>
                  <a:close/>
                  <a:moveTo>
                    <a:pt x="1537" y="73"/>
                  </a:moveTo>
                  <a:cubicBezTo>
                    <a:pt x="1537" y="73"/>
                    <a:pt x="1537" y="72"/>
                    <a:pt x="1537" y="72"/>
                  </a:cubicBezTo>
                  <a:cubicBezTo>
                    <a:pt x="1537" y="72"/>
                    <a:pt x="1537" y="73"/>
                    <a:pt x="1537" y="73"/>
                  </a:cubicBezTo>
                  <a:close/>
                  <a:moveTo>
                    <a:pt x="1254" y="37"/>
                  </a:moveTo>
                  <a:cubicBezTo>
                    <a:pt x="1254" y="37"/>
                    <a:pt x="1254" y="37"/>
                    <a:pt x="1255" y="37"/>
                  </a:cubicBezTo>
                  <a:cubicBezTo>
                    <a:pt x="1254" y="37"/>
                    <a:pt x="1254" y="37"/>
                    <a:pt x="1254" y="37"/>
                  </a:cubicBezTo>
                  <a:close/>
                  <a:moveTo>
                    <a:pt x="1295" y="37"/>
                  </a:moveTo>
                  <a:cubicBezTo>
                    <a:pt x="1295" y="37"/>
                    <a:pt x="1295" y="37"/>
                    <a:pt x="1295" y="37"/>
                  </a:cubicBezTo>
                  <a:cubicBezTo>
                    <a:pt x="1295" y="37"/>
                    <a:pt x="1295" y="37"/>
                    <a:pt x="1295" y="37"/>
                  </a:cubicBezTo>
                  <a:close/>
                  <a:moveTo>
                    <a:pt x="1705" y="73"/>
                  </a:moveTo>
                  <a:cubicBezTo>
                    <a:pt x="1705" y="73"/>
                    <a:pt x="1705" y="72"/>
                    <a:pt x="1705" y="72"/>
                  </a:cubicBezTo>
                  <a:cubicBezTo>
                    <a:pt x="1705" y="72"/>
                    <a:pt x="1705" y="72"/>
                    <a:pt x="1705" y="73"/>
                  </a:cubicBezTo>
                  <a:close/>
                  <a:moveTo>
                    <a:pt x="666" y="38"/>
                  </a:moveTo>
                  <a:cubicBezTo>
                    <a:pt x="666" y="38"/>
                    <a:pt x="666" y="38"/>
                    <a:pt x="666" y="37"/>
                  </a:cubicBezTo>
                  <a:cubicBezTo>
                    <a:pt x="666" y="38"/>
                    <a:pt x="666" y="38"/>
                    <a:pt x="666" y="38"/>
                  </a:cubicBezTo>
                  <a:close/>
                  <a:moveTo>
                    <a:pt x="795" y="37"/>
                  </a:moveTo>
                  <a:cubicBezTo>
                    <a:pt x="795" y="38"/>
                    <a:pt x="795" y="38"/>
                    <a:pt x="795" y="38"/>
                  </a:cubicBezTo>
                  <a:cubicBezTo>
                    <a:pt x="795" y="38"/>
                    <a:pt x="795" y="38"/>
                    <a:pt x="795" y="37"/>
                  </a:cubicBezTo>
                  <a:close/>
                  <a:moveTo>
                    <a:pt x="862" y="38"/>
                  </a:moveTo>
                  <a:cubicBezTo>
                    <a:pt x="863" y="38"/>
                    <a:pt x="863" y="38"/>
                    <a:pt x="863" y="38"/>
                  </a:cubicBezTo>
                  <a:cubicBezTo>
                    <a:pt x="863" y="38"/>
                    <a:pt x="863" y="38"/>
                    <a:pt x="862" y="38"/>
                  </a:cubicBezTo>
                  <a:close/>
                  <a:moveTo>
                    <a:pt x="875" y="38"/>
                  </a:moveTo>
                  <a:cubicBezTo>
                    <a:pt x="875" y="38"/>
                    <a:pt x="875" y="38"/>
                    <a:pt x="875" y="38"/>
                  </a:cubicBezTo>
                  <a:cubicBezTo>
                    <a:pt x="875" y="38"/>
                    <a:pt x="875" y="38"/>
                    <a:pt x="875" y="38"/>
                  </a:cubicBezTo>
                  <a:close/>
                  <a:moveTo>
                    <a:pt x="905" y="38"/>
                  </a:moveTo>
                  <a:cubicBezTo>
                    <a:pt x="905" y="38"/>
                    <a:pt x="905" y="38"/>
                    <a:pt x="906" y="38"/>
                  </a:cubicBezTo>
                  <a:cubicBezTo>
                    <a:pt x="906" y="38"/>
                    <a:pt x="905" y="38"/>
                    <a:pt x="905" y="38"/>
                  </a:cubicBezTo>
                  <a:close/>
                  <a:moveTo>
                    <a:pt x="696" y="73"/>
                  </a:moveTo>
                  <a:cubicBezTo>
                    <a:pt x="696" y="73"/>
                    <a:pt x="696" y="73"/>
                    <a:pt x="696" y="73"/>
                  </a:cubicBezTo>
                  <a:cubicBezTo>
                    <a:pt x="696" y="73"/>
                    <a:pt x="696" y="73"/>
                    <a:pt x="696" y="73"/>
                  </a:cubicBezTo>
                  <a:close/>
                  <a:moveTo>
                    <a:pt x="1043" y="38"/>
                  </a:moveTo>
                  <a:cubicBezTo>
                    <a:pt x="1043" y="38"/>
                    <a:pt x="1044" y="38"/>
                    <a:pt x="1044" y="38"/>
                  </a:cubicBezTo>
                  <a:cubicBezTo>
                    <a:pt x="1043" y="38"/>
                    <a:pt x="1043" y="38"/>
                    <a:pt x="1043" y="38"/>
                  </a:cubicBezTo>
                  <a:close/>
                  <a:moveTo>
                    <a:pt x="1366" y="73"/>
                  </a:moveTo>
                  <a:cubicBezTo>
                    <a:pt x="1366" y="73"/>
                    <a:pt x="1366" y="73"/>
                    <a:pt x="1366" y="73"/>
                  </a:cubicBezTo>
                  <a:cubicBezTo>
                    <a:pt x="1366" y="73"/>
                    <a:pt x="1366" y="73"/>
                    <a:pt x="1366" y="73"/>
                  </a:cubicBezTo>
                  <a:close/>
                  <a:moveTo>
                    <a:pt x="1536" y="73"/>
                  </a:moveTo>
                  <a:cubicBezTo>
                    <a:pt x="1537" y="73"/>
                    <a:pt x="1537" y="73"/>
                    <a:pt x="1537" y="73"/>
                  </a:cubicBezTo>
                  <a:cubicBezTo>
                    <a:pt x="1537" y="73"/>
                    <a:pt x="1537" y="73"/>
                    <a:pt x="1536" y="73"/>
                  </a:cubicBezTo>
                  <a:close/>
                  <a:moveTo>
                    <a:pt x="1705" y="73"/>
                  </a:moveTo>
                  <a:cubicBezTo>
                    <a:pt x="1705" y="73"/>
                    <a:pt x="1705" y="73"/>
                    <a:pt x="1705" y="73"/>
                  </a:cubicBezTo>
                  <a:cubicBezTo>
                    <a:pt x="1705" y="73"/>
                    <a:pt x="1705" y="73"/>
                    <a:pt x="1705" y="73"/>
                  </a:cubicBezTo>
                  <a:close/>
                  <a:moveTo>
                    <a:pt x="1147" y="38"/>
                  </a:moveTo>
                  <a:cubicBezTo>
                    <a:pt x="1147" y="38"/>
                    <a:pt x="1147" y="38"/>
                    <a:pt x="1148" y="38"/>
                  </a:cubicBezTo>
                  <a:cubicBezTo>
                    <a:pt x="1148" y="38"/>
                    <a:pt x="1147" y="38"/>
                    <a:pt x="1147" y="38"/>
                  </a:cubicBezTo>
                  <a:close/>
                  <a:moveTo>
                    <a:pt x="696" y="73"/>
                  </a:moveTo>
                  <a:cubicBezTo>
                    <a:pt x="696" y="73"/>
                    <a:pt x="697" y="73"/>
                    <a:pt x="697" y="73"/>
                  </a:cubicBezTo>
                  <a:cubicBezTo>
                    <a:pt x="697" y="73"/>
                    <a:pt x="697" y="73"/>
                    <a:pt x="696" y="73"/>
                  </a:cubicBezTo>
                  <a:close/>
                  <a:moveTo>
                    <a:pt x="1366" y="73"/>
                  </a:moveTo>
                  <a:cubicBezTo>
                    <a:pt x="1366" y="73"/>
                    <a:pt x="1365" y="73"/>
                    <a:pt x="1365" y="73"/>
                  </a:cubicBezTo>
                  <a:cubicBezTo>
                    <a:pt x="1366" y="73"/>
                    <a:pt x="1366" y="73"/>
                    <a:pt x="1366" y="73"/>
                  </a:cubicBezTo>
                  <a:close/>
                  <a:moveTo>
                    <a:pt x="1221" y="38"/>
                  </a:moveTo>
                  <a:cubicBezTo>
                    <a:pt x="1221" y="38"/>
                    <a:pt x="1221" y="38"/>
                    <a:pt x="1222" y="38"/>
                  </a:cubicBezTo>
                  <a:cubicBezTo>
                    <a:pt x="1221" y="38"/>
                    <a:pt x="1221" y="38"/>
                    <a:pt x="1221" y="38"/>
                  </a:cubicBezTo>
                  <a:close/>
                  <a:moveTo>
                    <a:pt x="1536" y="73"/>
                  </a:moveTo>
                  <a:cubicBezTo>
                    <a:pt x="1536" y="73"/>
                    <a:pt x="1536" y="73"/>
                    <a:pt x="1536" y="73"/>
                  </a:cubicBezTo>
                  <a:cubicBezTo>
                    <a:pt x="1536" y="73"/>
                    <a:pt x="1536" y="73"/>
                    <a:pt x="1536" y="73"/>
                  </a:cubicBezTo>
                  <a:close/>
                  <a:moveTo>
                    <a:pt x="1550" y="73"/>
                  </a:moveTo>
                  <a:cubicBezTo>
                    <a:pt x="1550" y="73"/>
                    <a:pt x="1550" y="73"/>
                    <a:pt x="1550" y="73"/>
                  </a:cubicBezTo>
                  <a:cubicBezTo>
                    <a:pt x="1550" y="73"/>
                    <a:pt x="1550" y="73"/>
                    <a:pt x="1550" y="73"/>
                  </a:cubicBezTo>
                  <a:close/>
                  <a:moveTo>
                    <a:pt x="550" y="38"/>
                  </a:moveTo>
                  <a:cubicBezTo>
                    <a:pt x="550" y="38"/>
                    <a:pt x="550" y="38"/>
                    <a:pt x="551" y="38"/>
                  </a:cubicBezTo>
                  <a:cubicBezTo>
                    <a:pt x="551" y="38"/>
                    <a:pt x="550" y="38"/>
                    <a:pt x="550" y="38"/>
                  </a:cubicBezTo>
                  <a:close/>
                  <a:moveTo>
                    <a:pt x="1704" y="73"/>
                  </a:moveTo>
                  <a:cubicBezTo>
                    <a:pt x="1704" y="73"/>
                    <a:pt x="1705" y="73"/>
                    <a:pt x="1705" y="73"/>
                  </a:cubicBezTo>
                  <a:cubicBezTo>
                    <a:pt x="1704" y="73"/>
                    <a:pt x="1704" y="73"/>
                    <a:pt x="1704" y="73"/>
                  </a:cubicBezTo>
                  <a:close/>
                  <a:moveTo>
                    <a:pt x="1718" y="73"/>
                  </a:moveTo>
                  <a:cubicBezTo>
                    <a:pt x="1718" y="73"/>
                    <a:pt x="1718" y="73"/>
                    <a:pt x="1718" y="73"/>
                  </a:cubicBezTo>
                  <a:cubicBezTo>
                    <a:pt x="1718" y="73"/>
                    <a:pt x="1718" y="73"/>
                    <a:pt x="1718" y="73"/>
                  </a:cubicBezTo>
                  <a:close/>
                  <a:moveTo>
                    <a:pt x="611" y="118"/>
                  </a:moveTo>
                  <a:cubicBezTo>
                    <a:pt x="611" y="118"/>
                    <a:pt x="611" y="118"/>
                    <a:pt x="611" y="118"/>
                  </a:cubicBezTo>
                  <a:cubicBezTo>
                    <a:pt x="611" y="118"/>
                    <a:pt x="611" y="118"/>
                    <a:pt x="611" y="118"/>
                  </a:cubicBezTo>
                  <a:close/>
                  <a:moveTo>
                    <a:pt x="833" y="38"/>
                  </a:moveTo>
                  <a:cubicBezTo>
                    <a:pt x="834" y="38"/>
                    <a:pt x="834" y="38"/>
                    <a:pt x="834" y="38"/>
                  </a:cubicBezTo>
                  <a:cubicBezTo>
                    <a:pt x="834" y="38"/>
                    <a:pt x="833" y="38"/>
                    <a:pt x="833" y="38"/>
                  </a:cubicBezTo>
                  <a:close/>
                  <a:moveTo>
                    <a:pt x="863" y="38"/>
                  </a:moveTo>
                  <a:cubicBezTo>
                    <a:pt x="863" y="38"/>
                    <a:pt x="863" y="38"/>
                    <a:pt x="863" y="38"/>
                  </a:cubicBezTo>
                  <a:cubicBezTo>
                    <a:pt x="863" y="38"/>
                    <a:pt x="863" y="38"/>
                    <a:pt x="863" y="38"/>
                  </a:cubicBezTo>
                  <a:close/>
                  <a:moveTo>
                    <a:pt x="610" y="119"/>
                  </a:moveTo>
                  <a:cubicBezTo>
                    <a:pt x="610" y="119"/>
                    <a:pt x="611" y="119"/>
                    <a:pt x="611" y="119"/>
                  </a:cubicBezTo>
                  <a:cubicBezTo>
                    <a:pt x="610" y="119"/>
                    <a:pt x="610" y="119"/>
                    <a:pt x="610" y="119"/>
                  </a:cubicBezTo>
                  <a:close/>
                  <a:moveTo>
                    <a:pt x="874" y="38"/>
                  </a:moveTo>
                  <a:cubicBezTo>
                    <a:pt x="875" y="38"/>
                    <a:pt x="875" y="38"/>
                    <a:pt x="875" y="38"/>
                  </a:cubicBezTo>
                  <a:cubicBezTo>
                    <a:pt x="875" y="38"/>
                    <a:pt x="874" y="38"/>
                    <a:pt x="874" y="38"/>
                  </a:cubicBezTo>
                  <a:close/>
                  <a:moveTo>
                    <a:pt x="610" y="119"/>
                  </a:moveTo>
                  <a:cubicBezTo>
                    <a:pt x="610" y="119"/>
                    <a:pt x="610" y="119"/>
                    <a:pt x="610" y="119"/>
                  </a:cubicBezTo>
                  <a:cubicBezTo>
                    <a:pt x="610" y="119"/>
                    <a:pt x="610" y="119"/>
                    <a:pt x="610" y="119"/>
                  </a:cubicBezTo>
                  <a:close/>
                  <a:moveTo>
                    <a:pt x="610" y="120"/>
                  </a:moveTo>
                  <a:cubicBezTo>
                    <a:pt x="610" y="120"/>
                    <a:pt x="610" y="120"/>
                    <a:pt x="610" y="119"/>
                  </a:cubicBezTo>
                  <a:cubicBezTo>
                    <a:pt x="610" y="119"/>
                    <a:pt x="610" y="119"/>
                    <a:pt x="610" y="120"/>
                  </a:cubicBezTo>
                  <a:close/>
                  <a:moveTo>
                    <a:pt x="906" y="38"/>
                  </a:moveTo>
                  <a:cubicBezTo>
                    <a:pt x="906" y="38"/>
                    <a:pt x="906" y="38"/>
                    <a:pt x="906" y="38"/>
                  </a:cubicBezTo>
                  <a:cubicBezTo>
                    <a:pt x="906" y="38"/>
                    <a:pt x="906" y="38"/>
                    <a:pt x="906" y="38"/>
                  </a:cubicBezTo>
                  <a:close/>
                  <a:moveTo>
                    <a:pt x="609" y="120"/>
                  </a:moveTo>
                  <a:cubicBezTo>
                    <a:pt x="609" y="120"/>
                    <a:pt x="610" y="120"/>
                    <a:pt x="610" y="120"/>
                  </a:cubicBezTo>
                  <a:cubicBezTo>
                    <a:pt x="609" y="120"/>
                    <a:pt x="609" y="120"/>
                    <a:pt x="609" y="120"/>
                  </a:cubicBezTo>
                  <a:close/>
                  <a:moveTo>
                    <a:pt x="609" y="120"/>
                  </a:moveTo>
                  <a:cubicBezTo>
                    <a:pt x="609" y="120"/>
                    <a:pt x="609" y="120"/>
                    <a:pt x="609" y="120"/>
                  </a:cubicBezTo>
                  <a:cubicBezTo>
                    <a:pt x="609" y="120"/>
                    <a:pt x="609" y="120"/>
                    <a:pt x="609" y="120"/>
                  </a:cubicBezTo>
                  <a:close/>
                  <a:moveTo>
                    <a:pt x="621" y="120"/>
                  </a:moveTo>
                  <a:cubicBezTo>
                    <a:pt x="621" y="120"/>
                    <a:pt x="621" y="120"/>
                    <a:pt x="621" y="120"/>
                  </a:cubicBezTo>
                  <a:cubicBezTo>
                    <a:pt x="621" y="120"/>
                    <a:pt x="621" y="120"/>
                    <a:pt x="621" y="120"/>
                  </a:cubicBezTo>
                  <a:close/>
                  <a:moveTo>
                    <a:pt x="609" y="121"/>
                  </a:moveTo>
                  <a:cubicBezTo>
                    <a:pt x="609" y="121"/>
                    <a:pt x="609" y="121"/>
                    <a:pt x="609" y="120"/>
                  </a:cubicBezTo>
                  <a:cubicBezTo>
                    <a:pt x="609" y="120"/>
                    <a:pt x="609" y="121"/>
                    <a:pt x="609" y="121"/>
                  </a:cubicBezTo>
                  <a:close/>
                  <a:moveTo>
                    <a:pt x="1043" y="38"/>
                  </a:moveTo>
                  <a:cubicBezTo>
                    <a:pt x="1043" y="38"/>
                    <a:pt x="1043" y="38"/>
                    <a:pt x="1043" y="38"/>
                  </a:cubicBezTo>
                  <a:cubicBezTo>
                    <a:pt x="1043" y="38"/>
                    <a:pt x="1043" y="38"/>
                    <a:pt x="1043" y="38"/>
                  </a:cubicBezTo>
                  <a:close/>
                  <a:moveTo>
                    <a:pt x="608" y="121"/>
                  </a:moveTo>
                  <a:cubicBezTo>
                    <a:pt x="608" y="121"/>
                    <a:pt x="608" y="121"/>
                    <a:pt x="609" y="121"/>
                  </a:cubicBezTo>
                  <a:cubicBezTo>
                    <a:pt x="608" y="121"/>
                    <a:pt x="608" y="121"/>
                    <a:pt x="608" y="121"/>
                  </a:cubicBezTo>
                  <a:close/>
                  <a:moveTo>
                    <a:pt x="608" y="121"/>
                  </a:moveTo>
                  <a:cubicBezTo>
                    <a:pt x="608" y="121"/>
                    <a:pt x="608" y="121"/>
                    <a:pt x="608" y="121"/>
                  </a:cubicBezTo>
                  <a:cubicBezTo>
                    <a:pt x="608" y="121"/>
                    <a:pt x="608" y="121"/>
                    <a:pt x="608" y="121"/>
                  </a:cubicBezTo>
                  <a:close/>
                  <a:moveTo>
                    <a:pt x="1077" y="38"/>
                  </a:moveTo>
                  <a:cubicBezTo>
                    <a:pt x="1077" y="38"/>
                    <a:pt x="1077" y="38"/>
                    <a:pt x="1078" y="38"/>
                  </a:cubicBezTo>
                  <a:cubicBezTo>
                    <a:pt x="1078" y="38"/>
                    <a:pt x="1077" y="38"/>
                    <a:pt x="1077" y="38"/>
                  </a:cubicBezTo>
                  <a:close/>
                  <a:moveTo>
                    <a:pt x="1148" y="38"/>
                  </a:moveTo>
                  <a:cubicBezTo>
                    <a:pt x="1148" y="38"/>
                    <a:pt x="1148" y="38"/>
                    <a:pt x="1148" y="38"/>
                  </a:cubicBezTo>
                  <a:cubicBezTo>
                    <a:pt x="1148" y="38"/>
                    <a:pt x="1148" y="38"/>
                    <a:pt x="1148" y="38"/>
                  </a:cubicBezTo>
                  <a:close/>
                  <a:moveTo>
                    <a:pt x="620" y="122"/>
                  </a:moveTo>
                  <a:cubicBezTo>
                    <a:pt x="620" y="122"/>
                    <a:pt x="620" y="122"/>
                    <a:pt x="620" y="122"/>
                  </a:cubicBezTo>
                  <a:cubicBezTo>
                    <a:pt x="620" y="122"/>
                    <a:pt x="620" y="122"/>
                    <a:pt x="620" y="122"/>
                  </a:cubicBezTo>
                  <a:close/>
                  <a:moveTo>
                    <a:pt x="1255" y="38"/>
                  </a:moveTo>
                  <a:cubicBezTo>
                    <a:pt x="1255" y="38"/>
                    <a:pt x="1255" y="38"/>
                    <a:pt x="1256" y="38"/>
                  </a:cubicBezTo>
                  <a:cubicBezTo>
                    <a:pt x="1255" y="38"/>
                    <a:pt x="1255" y="38"/>
                    <a:pt x="1255" y="38"/>
                  </a:cubicBezTo>
                  <a:close/>
                  <a:moveTo>
                    <a:pt x="760" y="39"/>
                  </a:moveTo>
                  <a:cubicBezTo>
                    <a:pt x="760" y="38"/>
                    <a:pt x="761" y="38"/>
                    <a:pt x="761" y="38"/>
                  </a:cubicBezTo>
                  <a:cubicBezTo>
                    <a:pt x="760" y="38"/>
                    <a:pt x="760" y="38"/>
                    <a:pt x="760" y="39"/>
                  </a:cubicBezTo>
                  <a:close/>
                  <a:moveTo>
                    <a:pt x="796" y="38"/>
                  </a:moveTo>
                  <a:cubicBezTo>
                    <a:pt x="796" y="38"/>
                    <a:pt x="796" y="39"/>
                    <a:pt x="796" y="39"/>
                  </a:cubicBezTo>
                  <a:cubicBezTo>
                    <a:pt x="796" y="38"/>
                    <a:pt x="796" y="38"/>
                    <a:pt x="796" y="38"/>
                  </a:cubicBezTo>
                  <a:close/>
                  <a:moveTo>
                    <a:pt x="1536" y="74"/>
                  </a:moveTo>
                  <a:cubicBezTo>
                    <a:pt x="1536" y="74"/>
                    <a:pt x="1536" y="74"/>
                    <a:pt x="1536" y="73"/>
                  </a:cubicBezTo>
                  <a:cubicBezTo>
                    <a:pt x="1536" y="73"/>
                    <a:pt x="1536" y="74"/>
                    <a:pt x="1536" y="74"/>
                  </a:cubicBezTo>
                  <a:close/>
                  <a:moveTo>
                    <a:pt x="1550" y="73"/>
                  </a:moveTo>
                  <a:cubicBezTo>
                    <a:pt x="1549" y="73"/>
                    <a:pt x="1549" y="73"/>
                    <a:pt x="1549" y="74"/>
                  </a:cubicBezTo>
                  <a:cubicBezTo>
                    <a:pt x="1549" y="74"/>
                    <a:pt x="1550" y="73"/>
                    <a:pt x="1550" y="73"/>
                  </a:cubicBezTo>
                  <a:close/>
                  <a:moveTo>
                    <a:pt x="1675" y="73"/>
                  </a:moveTo>
                  <a:cubicBezTo>
                    <a:pt x="1675" y="74"/>
                    <a:pt x="1675" y="74"/>
                    <a:pt x="1675" y="74"/>
                  </a:cubicBezTo>
                  <a:cubicBezTo>
                    <a:pt x="1675" y="74"/>
                    <a:pt x="1675" y="73"/>
                    <a:pt x="1675" y="73"/>
                  </a:cubicBezTo>
                  <a:close/>
                  <a:moveTo>
                    <a:pt x="620" y="123"/>
                  </a:moveTo>
                  <a:cubicBezTo>
                    <a:pt x="619" y="123"/>
                    <a:pt x="619" y="123"/>
                    <a:pt x="619" y="123"/>
                  </a:cubicBezTo>
                  <a:cubicBezTo>
                    <a:pt x="619" y="123"/>
                    <a:pt x="619" y="123"/>
                    <a:pt x="620" y="123"/>
                  </a:cubicBezTo>
                  <a:close/>
                  <a:moveTo>
                    <a:pt x="1704" y="74"/>
                  </a:moveTo>
                  <a:cubicBezTo>
                    <a:pt x="1704" y="74"/>
                    <a:pt x="1704" y="74"/>
                    <a:pt x="1704" y="73"/>
                  </a:cubicBezTo>
                  <a:cubicBezTo>
                    <a:pt x="1704" y="73"/>
                    <a:pt x="1704" y="74"/>
                    <a:pt x="1704" y="74"/>
                  </a:cubicBezTo>
                  <a:close/>
                  <a:moveTo>
                    <a:pt x="1718" y="73"/>
                  </a:moveTo>
                  <a:cubicBezTo>
                    <a:pt x="1718" y="73"/>
                    <a:pt x="1717" y="73"/>
                    <a:pt x="1717" y="74"/>
                  </a:cubicBezTo>
                  <a:cubicBezTo>
                    <a:pt x="1718" y="74"/>
                    <a:pt x="1718" y="73"/>
                    <a:pt x="1718" y="73"/>
                  </a:cubicBezTo>
                  <a:close/>
                  <a:moveTo>
                    <a:pt x="833" y="39"/>
                  </a:moveTo>
                  <a:cubicBezTo>
                    <a:pt x="833" y="39"/>
                    <a:pt x="833" y="38"/>
                    <a:pt x="833" y="38"/>
                  </a:cubicBezTo>
                  <a:cubicBezTo>
                    <a:pt x="833" y="38"/>
                    <a:pt x="833" y="38"/>
                    <a:pt x="833" y="39"/>
                  </a:cubicBezTo>
                  <a:close/>
                  <a:moveTo>
                    <a:pt x="863" y="38"/>
                  </a:moveTo>
                  <a:cubicBezTo>
                    <a:pt x="863" y="38"/>
                    <a:pt x="863" y="39"/>
                    <a:pt x="864" y="39"/>
                  </a:cubicBezTo>
                  <a:cubicBezTo>
                    <a:pt x="864" y="38"/>
                    <a:pt x="863" y="38"/>
                    <a:pt x="863" y="38"/>
                  </a:cubicBezTo>
                  <a:close/>
                  <a:moveTo>
                    <a:pt x="618" y="124"/>
                  </a:moveTo>
                  <a:cubicBezTo>
                    <a:pt x="618" y="124"/>
                    <a:pt x="618" y="124"/>
                    <a:pt x="618" y="124"/>
                  </a:cubicBezTo>
                  <a:cubicBezTo>
                    <a:pt x="618" y="124"/>
                    <a:pt x="618" y="124"/>
                    <a:pt x="618" y="124"/>
                  </a:cubicBezTo>
                  <a:close/>
                  <a:moveTo>
                    <a:pt x="618" y="124"/>
                  </a:moveTo>
                  <a:cubicBezTo>
                    <a:pt x="618" y="125"/>
                    <a:pt x="618" y="125"/>
                    <a:pt x="618" y="125"/>
                  </a:cubicBezTo>
                  <a:cubicBezTo>
                    <a:pt x="618" y="125"/>
                    <a:pt x="618" y="125"/>
                    <a:pt x="618" y="124"/>
                  </a:cubicBezTo>
                  <a:close/>
                  <a:moveTo>
                    <a:pt x="874" y="39"/>
                  </a:moveTo>
                  <a:cubicBezTo>
                    <a:pt x="874" y="38"/>
                    <a:pt x="874" y="38"/>
                    <a:pt x="874" y="38"/>
                  </a:cubicBezTo>
                  <a:cubicBezTo>
                    <a:pt x="874" y="38"/>
                    <a:pt x="874" y="38"/>
                    <a:pt x="874" y="39"/>
                  </a:cubicBezTo>
                  <a:close/>
                  <a:moveTo>
                    <a:pt x="617" y="126"/>
                  </a:moveTo>
                  <a:cubicBezTo>
                    <a:pt x="617" y="126"/>
                    <a:pt x="617" y="126"/>
                    <a:pt x="617" y="126"/>
                  </a:cubicBezTo>
                  <a:cubicBezTo>
                    <a:pt x="617" y="126"/>
                    <a:pt x="617" y="126"/>
                    <a:pt x="617" y="126"/>
                  </a:cubicBezTo>
                  <a:close/>
                  <a:moveTo>
                    <a:pt x="617" y="126"/>
                  </a:moveTo>
                  <a:cubicBezTo>
                    <a:pt x="617" y="126"/>
                    <a:pt x="616" y="126"/>
                    <a:pt x="616" y="127"/>
                  </a:cubicBezTo>
                  <a:cubicBezTo>
                    <a:pt x="617" y="126"/>
                    <a:pt x="617" y="126"/>
                    <a:pt x="617" y="126"/>
                  </a:cubicBezTo>
                  <a:close/>
                  <a:moveTo>
                    <a:pt x="616" y="126"/>
                  </a:moveTo>
                  <a:cubicBezTo>
                    <a:pt x="616" y="127"/>
                    <a:pt x="616" y="127"/>
                    <a:pt x="616" y="127"/>
                  </a:cubicBezTo>
                  <a:cubicBezTo>
                    <a:pt x="616" y="127"/>
                    <a:pt x="616" y="127"/>
                    <a:pt x="616" y="126"/>
                  </a:cubicBezTo>
                  <a:close/>
                  <a:moveTo>
                    <a:pt x="616" y="127"/>
                  </a:moveTo>
                  <a:cubicBezTo>
                    <a:pt x="616" y="127"/>
                    <a:pt x="616" y="127"/>
                    <a:pt x="616" y="127"/>
                  </a:cubicBezTo>
                  <a:cubicBezTo>
                    <a:pt x="616" y="127"/>
                    <a:pt x="616" y="127"/>
                    <a:pt x="616" y="127"/>
                  </a:cubicBezTo>
                  <a:close/>
                  <a:moveTo>
                    <a:pt x="616" y="127"/>
                  </a:moveTo>
                  <a:cubicBezTo>
                    <a:pt x="615" y="127"/>
                    <a:pt x="615" y="127"/>
                    <a:pt x="615" y="128"/>
                  </a:cubicBezTo>
                  <a:cubicBezTo>
                    <a:pt x="616" y="128"/>
                    <a:pt x="616" y="127"/>
                    <a:pt x="616" y="127"/>
                  </a:cubicBezTo>
                  <a:close/>
                  <a:moveTo>
                    <a:pt x="615" y="128"/>
                  </a:moveTo>
                  <a:cubicBezTo>
                    <a:pt x="615" y="128"/>
                    <a:pt x="615" y="128"/>
                    <a:pt x="615" y="128"/>
                  </a:cubicBezTo>
                  <a:cubicBezTo>
                    <a:pt x="615" y="128"/>
                    <a:pt x="615" y="128"/>
                    <a:pt x="615" y="128"/>
                  </a:cubicBezTo>
                  <a:close/>
                  <a:moveTo>
                    <a:pt x="1365" y="74"/>
                  </a:moveTo>
                  <a:cubicBezTo>
                    <a:pt x="1365" y="74"/>
                    <a:pt x="1365" y="74"/>
                    <a:pt x="1364" y="74"/>
                  </a:cubicBezTo>
                  <a:cubicBezTo>
                    <a:pt x="1365" y="74"/>
                    <a:pt x="1365" y="74"/>
                    <a:pt x="1365" y="74"/>
                  </a:cubicBezTo>
                  <a:close/>
                  <a:moveTo>
                    <a:pt x="614" y="129"/>
                  </a:moveTo>
                  <a:cubicBezTo>
                    <a:pt x="614" y="129"/>
                    <a:pt x="614" y="129"/>
                    <a:pt x="614" y="129"/>
                  </a:cubicBezTo>
                  <a:cubicBezTo>
                    <a:pt x="614" y="129"/>
                    <a:pt x="614" y="129"/>
                    <a:pt x="614" y="129"/>
                  </a:cubicBezTo>
                  <a:close/>
                  <a:moveTo>
                    <a:pt x="614" y="129"/>
                  </a:moveTo>
                  <a:cubicBezTo>
                    <a:pt x="613" y="129"/>
                    <a:pt x="613" y="129"/>
                    <a:pt x="613" y="129"/>
                  </a:cubicBezTo>
                  <a:cubicBezTo>
                    <a:pt x="613" y="129"/>
                    <a:pt x="614" y="129"/>
                    <a:pt x="614" y="129"/>
                  </a:cubicBezTo>
                  <a:close/>
                  <a:moveTo>
                    <a:pt x="1535" y="74"/>
                  </a:moveTo>
                  <a:cubicBezTo>
                    <a:pt x="1536" y="74"/>
                    <a:pt x="1536" y="74"/>
                    <a:pt x="1536" y="74"/>
                  </a:cubicBezTo>
                  <a:cubicBezTo>
                    <a:pt x="1536" y="74"/>
                    <a:pt x="1536" y="74"/>
                    <a:pt x="1535" y="74"/>
                  </a:cubicBezTo>
                  <a:close/>
                  <a:moveTo>
                    <a:pt x="613" y="130"/>
                  </a:moveTo>
                  <a:cubicBezTo>
                    <a:pt x="612" y="130"/>
                    <a:pt x="612" y="130"/>
                    <a:pt x="612" y="130"/>
                  </a:cubicBezTo>
                  <a:cubicBezTo>
                    <a:pt x="612" y="130"/>
                    <a:pt x="612" y="130"/>
                    <a:pt x="613" y="130"/>
                  </a:cubicBezTo>
                  <a:close/>
                  <a:moveTo>
                    <a:pt x="906" y="38"/>
                  </a:moveTo>
                  <a:cubicBezTo>
                    <a:pt x="906" y="38"/>
                    <a:pt x="906" y="39"/>
                    <a:pt x="906" y="39"/>
                  </a:cubicBezTo>
                  <a:cubicBezTo>
                    <a:pt x="906" y="38"/>
                    <a:pt x="906" y="38"/>
                    <a:pt x="906" y="38"/>
                  </a:cubicBezTo>
                  <a:close/>
                  <a:moveTo>
                    <a:pt x="612" y="130"/>
                  </a:moveTo>
                  <a:cubicBezTo>
                    <a:pt x="611" y="130"/>
                    <a:pt x="611" y="130"/>
                    <a:pt x="611" y="131"/>
                  </a:cubicBezTo>
                  <a:cubicBezTo>
                    <a:pt x="611" y="131"/>
                    <a:pt x="611" y="131"/>
                    <a:pt x="612" y="130"/>
                  </a:cubicBezTo>
                  <a:close/>
                  <a:moveTo>
                    <a:pt x="611" y="131"/>
                  </a:moveTo>
                  <a:cubicBezTo>
                    <a:pt x="611" y="131"/>
                    <a:pt x="611" y="131"/>
                    <a:pt x="610" y="131"/>
                  </a:cubicBezTo>
                  <a:cubicBezTo>
                    <a:pt x="611" y="131"/>
                    <a:pt x="611" y="131"/>
                    <a:pt x="611" y="131"/>
                  </a:cubicBezTo>
                  <a:close/>
                  <a:moveTo>
                    <a:pt x="1078" y="38"/>
                  </a:moveTo>
                  <a:cubicBezTo>
                    <a:pt x="1078" y="38"/>
                    <a:pt x="1078" y="38"/>
                    <a:pt x="1078" y="38"/>
                  </a:cubicBezTo>
                  <a:cubicBezTo>
                    <a:pt x="1078" y="38"/>
                    <a:pt x="1078" y="38"/>
                    <a:pt x="1078" y="38"/>
                  </a:cubicBezTo>
                  <a:close/>
                  <a:moveTo>
                    <a:pt x="1704" y="74"/>
                  </a:moveTo>
                  <a:cubicBezTo>
                    <a:pt x="1704" y="74"/>
                    <a:pt x="1704" y="74"/>
                    <a:pt x="1704" y="74"/>
                  </a:cubicBezTo>
                  <a:cubicBezTo>
                    <a:pt x="1704" y="74"/>
                    <a:pt x="1704" y="74"/>
                    <a:pt x="1704" y="74"/>
                  </a:cubicBezTo>
                  <a:close/>
                  <a:moveTo>
                    <a:pt x="1116" y="39"/>
                  </a:moveTo>
                  <a:cubicBezTo>
                    <a:pt x="1116" y="39"/>
                    <a:pt x="1116" y="38"/>
                    <a:pt x="1116" y="38"/>
                  </a:cubicBezTo>
                  <a:cubicBezTo>
                    <a:pt x="1116" y="38"/>
                    <a:pt x="1116" y="38"/>
                    <a:pt x="1116" y="39"/>
                  </a:cubicBezTo>
                  <a:close/>
                  <a:moveTo>
                    <a:pt x="1148" y="38"/>
                  </a:moveTo>
                  <a:cubicBezTo>
                    <a:pt x="1148" y="38"/>
                    <a:pt x="1148" y="39"/>
                    <a:pt x="1148" y="39"/>
                  </a:cubicBezTo>
                  <a:cubicBezTo>
                    <a:pt x="1148" y="38"/>
                    <a:pt x="1148" y="38"/>
                    <a:pt x="1148" y="38"/>
                  </a:cubicBezTo>
                  <a:close/>
                  <a:moveTo>
                    <a:pt x="1255" y="38"/>
                  </a:moveTo>
                  <a:cubicBezTo>
                    <a:pt x="1256" y="38"/>
                    <a:pt x="1256" y="39"/>
                    <a:pt x="1256" y="39"/>
                  </a:cubicBezTo>
                  <a:cubicBezTo>
                    <a:pt x="1256" y="38"/>
                    <a:pt x="1256" y="38"/>
                    <a:pt x="1255" y="38"/>
                  </a:cubicBezTo>
                  <a:close/>
                  <a:moveTo>
                    <a:pt x="664" y="39"/>
                  </a:moveTo>
                  <a:cubicBezTo>
                    <a:pt x="664" y="39"/>
                    <a:pt x="665" y="39"/>
                    <a:pt x="665" y="39"/>
                  </a:cubicBezTo>
                  <a:cubicBezTo>
                    <a:pt x="664" y="39"/>
                    <a:pt x="664" y="39"/>
                    <a:pt x="664" y="39"/>
                  </a:cubicBezTo>
                  <a:close/>
                  <a:moveTo>
                    <a:pt x="1044" y="84"/>
                  </a:moveTo>
                  <a:cubicBezTo>
                    <a:pt x="1044" y="84"/>
                    <a:pt x="1044" y="84"/>
                    <a:pt x="1044" y="84"/>
                  </a:cubicBezTo>
                  <a:cubicBezTo>
                    <a:pt x="1044" y="84"/>
                    <a:pt x="1044" y="84"/>
                    <a:pt x="1044" y="84"/>
                  </a:cubicBezTo>
                  <a:close/>
                  <a:moveTo>
                    <a:pt x="1638" y="50"/>
                  </a:moveTo>
                  <a:cubicBezTo>
                    <a:pt x="1638" y="51"/>
                    <a:pt x="1639" y="51"/>
                    <a:pt x="1639" y="51"/>
                  </a:cubicBezTo>
                  <a:cubicBezTo>
                    <a:pt x="1645" y="51"/>
                    <a:pt x="1650" y="52"/>
                    <a:pt x="1655" y="51"/>
                  </a:cubicBezTo>
                  <a:cubicBezTo>
                    <a:pt x="1659" y="51"/>
                    <a:pt x="1663" y="50"/>
                    <a:pt x="1665" y="48"/>
                  </a:cubicBezTo>
                  <a:cubicBezTo>
                    <a:pt x="1672" y="43"/>
                    <a:pt x="1673" y="37"/>
                    <a:pt x="1672" y="30"/>
                  </a:cubicBezTo>
                  <a:cubicBezTo>
                    <a:pt x="1671" y="24"/>
                    <a:pt x="1668" y="21"/>
                    <a:pt x="1663" y="19"/>
                  </a:cubicBezTo>
                  <a:cubicBezTo>
                    <a:pt x="1661" y="18"/>
                    <a:pt x="1659" y="18"/>
                    <a:pt x="1657" y="18"/>
                  </a:cubicBezTo>
                  <a:cubicBezTo>
                    <a:pt x="1651" y="17"/>
                    <a:pt x="1646" y="17"/>
                    <a:pt x="1640" y="17"/>
                  </a:cubicBezTo>
                  <a:cubicBezTo>
                    <a:pt x="1639" y="17"/>
                    <a:pt x="1639" y="17"/>
                    <a:pt x="1639" y="19"/>
                  </a:cubicBezTo>
                  <a:cubicBezTo>
                    <a:pt x="1638" y="24"/>
                    <a:pt x="1638" y="29"/>
                    <a:pt x="1638" y="34"/>
                  </a:cubicBezTo>
                  <a:cubicBezTo>
                    <a:pt x="1638" y="40"/>
                    <a:pt x="1639" y="45"/>
                    <a:pt x="1638" y="50"/>
                  </a:cubicBezTo>
                  <a:close/>
                  <a:moveTo>
                    <a:pt x="1422" y="75"/>
                  </a:moveTo>
                  <a:cubicBezTo>
                    <a:pt x="1423" y="79"/>
                    <a:pt x="1425" y="84"/>
                    <a:pt x="1427" y="87"/>
                  </a:cubicBezTo>
                  <a:cubicBezTo>
                    <a:pt x="1432" y="94"/>
                    <a:pt x="1439" y="95"/>
                    <a:pt x="1445" y="93"/>
                  </a:cubicBezTo>
                  <a:cubicBezTo>
                    <a:pt x="1450" y="92"/>
                    <a:pt x="1452" y="89"/>
                    <a:pt x="1455" y="85"/>
                  </a:cubicBezTo>
                  <a:cubicBezTo>
                    <a:pt x="1457" y="80"/>
                    <a:pt x="1458" y="75"/>
                    <a:pt x="1459" y="70"/>
                  </a:cubicBezTo>
                  <a:cubicBezTo>
                    <a:pt x="1460" y="64"/>
                    <a:pt x="1460" y="57"/>
                    <a:pt x="1460" y="51"/>
                  </a:cubicBezTo>
                  <a:cubicBezTo>
                    <a:pt x="1459" y="45"/>
                    <a:pt x="1459" y="38"/>
                    <a:pt x="1457" y="32"/>
                  </a:cubicBezTo>
                  <a:cubicBezTo>
                    <a:pt x="1456" y="28"/>
                    <a:pt x="1455" y="25"/>
                    <a:pt x="1453" y="21"/>
                  </a:cubicBezTo>
                  <a:cubicBezTo>
                    <a:pt x="1449" y="16"/>
                    <a:pt x="1444" y="14"/>
                    <a:pt x="1437" y="15"/>
                  </a:cubicBezTo>
                  <a:cubicBezTo>
                    <a:pt x="1432" y="16"/>
                    <a:pt x="1429" y="19"/>
                    <a:pt x="1427" y="23"/>
                  </a:cubicBezTo>
                  <a:cubicBezTo>
                    <a:pt x="1425" y="26"/>
                    <a:pt x="1424" y="30"/>
                    <a:pt x="1423" y="34"/>
                  </a:cubicBezTo>
                  <a:cubicBezTo>
                    <a:pt x="1421" y="41"/>
                    <a:pt x="1421" y="48"/>
                    <a:pt x="1421" y="54"/>
                  </a:cubicBezTo>
                  <a:cubicBezTo>
                    <a:pt x="1421" y="62"/>
                    <a:pt x="1421" y="69"/>
                    <a:pt x="1422" y="75"/>
                  </a:cubicBezTo>
                  <a:close/>
                  <a:moveTo>
                    <a:pt x="1043" y="61"/>
                  </a:moveTo>
                  <a:cubicBezTo>
                    <a:pt x="1052" y="61"/>
                    <a:pt x="1062" y="61"/>
                    <a:pt x="1072" y="61"/>
                  </a:cubicBezTo>
                  <a:cubicBezTo>
                    <a:pt x="1073" y="61"/>
                    <a:pt x="1075" y="61"/>
                    <a:pt x="1076" y="61"/>
                  </a:cubicBezTo>
                  <a:cubicBezTo>
                    <a:pt x="1077" y="61"/>
                    <a:pt x="1077" y="61"/>
                    <a:pt x="1077" y="60"/>
                  </a:cubicBezTo>
                  <a:cubicBezTo>
                    <a:pt x="1077" y="57"/>
                    <a:pt x="1076" y="54"/>
                    <a:pt x="1075" y="51"/>
                  </a:cubicBezTo>
                  <a:cubicBezTo>
                    <a:pt x="1073" y="47"/>
                    <a:pt x="1070" y="44"/>
                    <a:pt x="1066" y="43"/>
                  </a:cubicBezTo>
                  <a:cubicBezTo>
                    <a:pt x="1062" y="42"/>
                    <a:pt x="1059" y="42"/>
                    <a:pt x="1055" y="43"/>
                  </a:cubicBezTo>
                  <a:cubicBezTo>
                    <a:pt x="1048" y="44"/>
                    <a:pt x="1042" y="52"/>
                    <a:pt x="1041" y="61"/>
                  </a:cubicBezTo>
                  <a:cubicBezTo>
                    <a:pt x="1041" y="61"/>
                    <a:pt x="1042" y="61"/>
                    <a:pt x="1043" y="61"/>
                  </a:cubicBezTo>
                  <a:close/>
                  <a:moveTo>
                    <a:pt x="760" y="61"/>
                  </a:moveTo>
                  <a:cubicBezTo>
                    <a:pt x="771" y="61"/>
                    <a:pt x="782" y="61"/>
                    <a:pt x="793" y="61"/>
                  </a:cubicBezTo>
                  <a:cubicBezTo>
                    <a:pt x="793" y="61"/>
                    <a:pt x="793" y="61"/>
                    <a:pt x="794" y="61"/>
                  </a:cubicBezTo>
                  <a:cubicBezTo>
                    <a:pt x="794" y="62"/>
                    <a:pt x="795" y="61"/>
                    <a:pt x="795" y="60"/>
                  </a:cubicBezTo>
                  <a:cubicBezTo>
                    <a:pt x="794" y="57"/>
                    <a:pt x="794" y="53"/>
                    <a:pt x="792" y="49"/>
                  </a:cubicBezTo>
                  <a:cubicBezTo>
                    <a:pt x="790" y="47"/>
                    <a:pt x="788" y="44"/>
                    <a:pt x="785" y="43"/>
                  </a:cubicBezTo>
                  <a:cubicBezTo>
                    <a:pt x="779" y="41"/>
                    <a:pt x="773" y="41"/>
                    <a:pt x="767" y="45"/>
                  </a:cubicBezTo>
                  <a:cubicBezTo>
                    <a:pt x="762" y="49"/>
                    <a:pt x="760" y="55"/>
                    <a:pt x="758" y="61"/>
                  </a:cubicBezTo>
                  <a:cubicBezTo>
                    <a:pt x="759" y="62"/>
                    <a:pt x="760" y="61"/>
                    <a:pt x="760" y="61"/>
                  </a:cubicBezTo>
                  <a:close/>
                  <a:moveTo>
                    <a:pt x="1221" y="61"/>
                  </a:moveTo>
                  <a:cubicBezTo>
                    <a:pt x="1229" y="61"/>
                    <a:pt x="1238" y="61"/>
                    <a:pt x="1247" y="61"/>
                  </a:cubicBezTo>
                  <a:cubicBezTo>
                    <a:pt x="1249" y="61"/>
                    <a:pt x="1251" y="61"/>
                    <a:pt x="1254" y="61"/>
                  </a:cubicBezTo>
                  <a:cubicBezTo>
                    <a:pt x="1254" y="61"/>
                    <a:pt x="1255" y="61"/>
                    <a:pt x="1255" y="60"/>
                  </a:cubicBezTo>
                  <a:cubicBezTo>
                    <a:pt x="1254" y="57"/>
                    <a:pt x="1254" y="53"/>
                    <a:pt x="1252" y="50"/>
                  </a:cubicBezTo>
                  <a:cubicBezTo>
                    <a:pt x="1250" y="47"/>
                    <a:pt x="1248" y="44"/>
                    <a:pt x="1245" y="43"/>
                  </a:cubicBezTo>
                  <a:cubicBezTo>
                    <a:pt x="1239" y="41"/>
                    <a:pt x="1234" y="41"/>
                    <a:pt x="1229" y="45"/>
                  </a:cubicBezTo>
                  <a:cubicBezTo>
                    <a:pt x="1222" y="48"/>
                    <a:pt x="1220" y="54"/>
                    <a:pt x="1218" y="61"/>
                  </a:cubicBezTo>
                  <a:cubicBezTo>
                    <a:pt x="1219" y="61"/>
                    <a:pt x="1220" y="61"/>
                    <a:pt x="1221" y="61"/>
                  </a:cubicBezTo>
                  <a:close/>
                  <a:moveTo>
                    <a:pt x="248" y="73"/>
                  </a:moveTo>
                  <a:cubicBezTo>
                    <a:pt x="248" y="75"/>
                    <a:pt x="248" y="77"/>
                    <a:pt x="249" y="78"/>
                  </a:cubicBezTo>
                  <a:cubicBezTo>
                    <a:pt x="251" y="85"/>
                    <a:pt x="255" y="90"/>
                    <a:pt x="262" y="93"/>
                  </a:cubicBezTo>
                  <a:cubicBezTo>
                    <a:pt x="265" y="94"/>
                    <a:pt x="269" y="94"/>
                    <a:pt x="272" y="94"/>
                  </a:cubicBezTo>
                  <a:cubicBezTo>
                    <a:pt x="281" y="93"/>
                    <a:pt x="286" y="89"/>
                    <a:pt x="289" y="81"/>
                  </a:cubicBezTo>
                  <a:cubicBezTo>
                    <a:pt x="290" y="78"/>
                    <a:pt x="291" y="75"/>
                    <a:pt x="291" y="72"/>
                  </a:cubicBezTo>
                  <a:cubicBezTo>
                    <a:pt x="292" y="66"/>
                    <a:pt x="291" y="60"/>
                    <a:pt x="289" y="55"/>
                  </a:cubicBezTo>
                  <a:cubicBezTo>
                    <a:pt x="287" y="49"/>
                    <a:pt x="283" y="45"/>
                    <a:pt x="277" y="43"/>
                  </a:cubicBezTo>
                  <a:cubicBezTo>
                    <a:pt x="274" y="42"/>
                    <a:pt x="271" y="42"/>
                    <a:pt x="269" y="42"/>
                  </a:cubicBezTo>
                  <a:cubicBezTo>
                    <a:pt x="260" y="42"/>
                    <a:pt x="253" y="47"/>
                    <a:pt x="250" y="55"/>
                  </a:cubicBezTo>
                  <a:cubicBezTo>
                    <a:pt x="248" y="59"/>
                    <a:pt x="247" y="64"/>
                    <a:pt x="247" y="68"/>
                  </a:cubicBezTo>
                  <a:cubicBezTo>
                    <a:pt x="247" y="70"/>
                    <a:pt x="247" y="72"/>
                    <a:pt x="248" y="73"/>
                  </a:cubicBezTo>
                  <a:close/>
                  <a:moveTo>
                    <a:pt x="370" y="78"/>
                  </a:moveTo>
                  <a:cubicBezTo>
                    <a:pt x="372" y="86"/>
                    <a:pt x="377" y="91"/>
                    <a:pt x="384" y="93"/>
                  </a:cubicBezTo>
                  <a:cubicBezTo>
                    <a:pt x="387" y="94"/>
                    <a:pt x="391" y="94"/>
                    <a:pt x="394" y="94"/>
                  </a:cubicBezTo>
                  <a:cubicBezTo>
                    <a:pt x="402" y="93"/>
                    <a:pt x="408" y="89"/>
                    <a:pt x="411" y="81"/>
                  </a:cubicBezTo>
                  <a:cubicBezTo>
                    <a:pt x="412" y="78"/>
                    <a:pt x="412" y="75"/>
                    <a:pt x="413" y="71"/>
                  </a:cubicBezTo>
                  <a:cubicBezTo>
                    <a:pt x="413" y="65"/>
                    <a:pt x="413" y="60"/>
                    <a:pt x="410" y="54"/>
                  </a:cubicBezTo>
                  <a:cubicBezTo>
                    <a:pt x="408" y="48"/>
                    <a:pt x="404" y="45"/>
                    <a:pt x="398" y="43"/>
                  </a:cubicBezTo>
                  <a:cubicBezTo>
                    <a:pt x="395" y="42"/>
                    <a:pt x="393" y="42"/>
                    <a:pt x="390" y="42"/>
                  </a:cubicBezTo>
                  <a:cubicBezTo>
                    <a:pt x="381" y="42"/>
                    <a:pt x="374" y="47"/>
                    <a:pt x="371" y="55"/>
                  </a:cubicBezTo>
                  <a:cubicBezTo>
                    <a:pt x="369" y="59"/>
                    <a:pt x="369" y="64"/>
                    <a:pt x="369" y="68"/>
                  </a:cubicBezTo>
                  <a:cubicBezTo>
                    <a:pt x="369" y="72"/>
                    <a:pt x="369" y="75"/>
                    <a:pt x="370" y="78"/>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239" y="4219720"/>
              <a:ext cx="412401" cy="412402"/>
            </a:xfrm>
            <a:prstGeom prst="rect">
              <a:avLst/>
            </a:prstGeom>
          </p:spPr>
        </p:pic>
      </p:grpSp>
    </p:spTree>
    <p:extLst>
      <p:ext uri="{BB962C8B-B14F-4D97-AF65-F5344CB8AC3E}">
        <p14:creationId xmlns:p14="http://schemas.microsoft.com/office/powerpoint/2010/main" val="63696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solidFill>
                  <a:srgbClr val="FFFFFF"/>
                </a:solidFill>
              </a:endParaRPr>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rgbClr val="002050"/>
                      </a:gs>
                      <a:gs pos="100000">
                        <a:srgbClr val="002050"/>
                      </a:gs>
                    </a:gsLst>
                    <a:lin ang="5400000" scaled="0"/>
                  </a:gradFill>
                  <a:ea typeface="Segoe UI" pitchFamily="34" charset="0"/>
                  <a:cs typeface="Segoe UI" pitchFamily="34" charset="0"/>
                </a:rPr>
                <a:t>Sessions on Demand</a:t>
              </a:r>
              <a:endParaRPr lang="en-US" sz="1600" dirty="0">
                <a:gradFill>
                  <a:gsLst>
                    <a:gs pos="1250">
                      <a:srgbClr val="002050"/>
                    </a:gs>
                    <a:gs pos="100000">
                      <a:srgbClr val="002050"/>
                    </a:gs>
                  </a:gsLst>
                  <a:lin ang="5400000" scaled="0"/>
                </a:gradFill>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solidFill>
                    <a:srgbClr val="FFFFFF"/>
                  </a:solidFill>
                  <a:hlinkClick r:id="rId5"/>
                </a:rPr>
                <a:t>http://channel9.msdn.com/Events/TechEd</a:t>
              </a:r>
              <a:endParaRPr lang="en-US" dirty="0">
                <a:solidFill>
                  <a:srgbClr val="FFFFFF"/>
                </a:solidFill>
              </a:endParaRPr>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66656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05273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4214692623"/>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0" y="-336773"/>
            <a:ext cx="12510301" cy="7349802"/>
          </a:xfrm>
          <a:prstGeom prst="rect">
            <a:avLst/>
          </a:prstGeom>
          <a:effectLst>
            <a:outerShdw blurRad="50800" dist="50800" dir="5400000" sx="12000" sy="12000" algn="ctr" rotWithShape="0">
              <a:srgbClr val="000000"/>
            </a:outerShdw>
          </a:effectLst>
        </p:spPr>
      </p:pic>
      <p:sp>
        <p:nvSpPr>
          <p:cNvPr id="2" name="Rectangle 1"/>
          <p:cNvSpPr/>
          <p:nvPr/>
        </p:nvSpPr>
        <p:spPr>
          <a:xfrm>
            <a:off x="0" y="-541338"/>
            <a:ext cx="12510300" cy="7336122"/>
          </a:xfrm>
          <a:prstGeom prst="rect">
            <a:avLst/>
          </a:prstGeom>
          <a:solidFill>
            <a:schemeClr val="tx2">
              <a:lumMod val="1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7" name="TextBox 6"/>
          <p:cNvSpPr txBox="1"/>
          <p:nvPr/>
        </p:nvSpPr>
        <p:spPr>
          <a:xfrm>
            <a:off x="-1" y="4933666"/>
            <a:ext cx="12510301" cy="1836120"/>
          </a:xfrm>
          <a:prstGeom prst="rect">
            <a:avLst/>
          </a:prstGeom>
          <a:solidFill>
            <a:schemeClr val="tx2">
              <a:lumMod val="10000"/>
              <a:alpha val="45000"/>
            </a:schemeClr>
          </a:solidFill>
        </p:spPr>
        <p:txBody>
          <a:bodyPr wrap="square" lIns="93065" tIns="46534" rIns="93065" bIns="46534" rtlCol="0">
            <a:spAutoFit/>
          </a:bodyPr>
          <a:lstStyle/>
          <a:p>
            <a:pPr algn="ctr" defTabSz="930879"/>
            <a:r>
              <a:rPr lang="nl-NL" sz="11321" b="1" dirty="0" err="1" smtClean="0">
                <a:ln w="25400">
                  <a:solidFill>
                    <a:srgbClr val="000000"/>
                  </a:solidFill>
                </a:ln>
                <a:solidFill>
                  <a:srgbClr val="FFFFFF"/>
                </a:solidFill>
                <a:latin typeface="Calibri" pitchFamily="34" charset="0"/>
                <a:cs typeface="Calibri" pitchFamily="34" charset="0"/>
              </a:rPr>
              <a:t>Challenges</a:t>
            </a:r>
            <a:r>
              <a:rPr lang="nl-NL" sz="11321" b="1" dirty="0" smtClean="0">
                <a:ln w="25400">
                  <a:solidFill>
                    <a:srgbClr val="000000"/>
                  </a:solidFill>
                </a:ln>
                <a:solidFill>
                  <a:srgbClr val="FFFFFF"/>
                </a:solidFill>
                <a:latin typeface="Calibri" pitchFamily="34" charset="0"/>
                <a:cs typeface="Calibri" pitchFamily="34" charset="0"/>
              </a:rPr>
              <a:t>!</a:t>
            </a:r>
            <a:endParaRPr lang="nl-NL" sz="11321"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51051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924" t="13162" b="6113"/>
          <a:stretch/>
        </p:blipFill>
        <p:spPr>
          <a:xfrm>
            <a:off x="-30163" y="-7938"/>
            <a:ext cx="12650362" cy="7010400"/>
          </a:xfrm>
          <a:prstGeom prst="rect">
            <a:avLst/>
          </a:prstGeom>
        </p:spPr>
      </p:pic>
      <p:sp>
        <p:nvSpPr>
          <p:cNvPr id="6" name="TextBox 5"/>
          <p:cNvSpPr txBox="1"/>
          <p:nvPr/>
        </p:nvSpPr>
        <p:spPr>
          <a:xfrm>
            <a:off x="-1" y="4933666"/>
            <a:ext cx="12510301" cy="1836120"/>
          </a:xfrm>
          <a:prstGeom prst="rect">
            <a:avLst/>
          </a:prstGeom>
          <a:solidFill>
            <a:schemeClr val="tx2">
              <a:lumMod val="10000"/>
              <a:alpha val="45000"/>
            </a:schemeClr>
          </a:solidFill>
        </p:spPr>
        <p:txBody>
          <a:bodyPr wrap="square" lIns="93065" tIns="46534" rIns="93065" bIns="46534" rtlCol="0">
            <a:spAutoFit/>
          </a:bodyPr>
          <a:lstStyle/>
          <a:p>
            <a:pPr defTabSz="930879"/>
            <a:r>
              <a:rPr lang="nl-NL" sz="11321" b="1" dirty="0" smtClean="0">
                <a:ln w="25400">
                  <a:solidFill>
                    <a:srgbClr val="000000"/>
                  </a:solidFill>
                </a:ln>
                <a:solidFill>
                  <a:srgbClr val="FFFFFF"/>
                </a:solidFill>
                <a:latin typeface="Calibri" pitchFamily="34" charset="0"/>
                <a:cs typeface="Calibri" pitchFamily="34" charset="0"/>
              </a:rPr>
              <a:t>Business</a:t>
            </a:r>
            <a:endParaRPr lang="nl-NL" sz="11321"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98942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2" y="-24119"/>
            <a:ext cx="12434711" cy="7120014"/>
          </a:xfrm>
          <a:prstGeom prst="rect">
            <a:avLst/>
          </a:prstGeom>
          <a:solidFill>
            <a:srgbClr val="000000"/>
          </a:solidFill>
          <a:ln w="9525" cap="flat" cmpd="sng" algn="ctr">
            <a:noFill/>
            <a:prstDash val="solid"/>
            <a:round/>
            <a:headEnd type="none" w="med" len="med"/>
            <a:tailEnd type="none" w="med" len="med"/>
          </a:ln>
          <a:effectLst/>
        </p:spPr>
        <p:txBody>
          <a:bodyPr vert="horz" wrap="square" lIns="92457" tIns="46229" rIns="92457" bIns="46229" numCol="1" rtlCol="0" anchor="t" anchorCtr="0" compatLnSpc="1">
            <a:prstTxWarp prst="textNoShape">
              <a:avLst/>
            </a:prstTxWarp>
          </a:bodyPr>
          <a:lstStyle/>
          <a:p>
            <a:pPr defTabSz="924615">
              <a:spcBef>
                <a:spcPct val="20000"/>
              </a:spcBef>
              <a:buFont typeface="Wingdings" pitchFamily="2" charset="2"/>
              <a:buChar char="§"/>
            </a:pPr>
            <a:endParaRPr lang="en-US" sz="1904">
              <a:solidFill>
                <a:srgbClr val="000000"/>
              </a:solidFill>
              <a:effectLst>
                <a:outerShdw blurRad="38100" dist="38100" dir="2700000" algn="tl">
                  <a:srgbClr val="000000">
                    <a:alpha val="43137"/>
                  </a:srgbClr>
                </a:outerShdw>
              </a:effectLst>
              <a:latin typeface="Tahoma" pitchFamily="34" charset="0"/>
            </a:endParaRPr>
          </a:p>
        </p:txBody>
      </p:sp>
      <p:pic>
        <p:nvPicPr>
          <p:cNvPr id="2" name="Picture 1"/>
          <p:cNvPicPr>
            <a:picLocks noChangeAspect="1"/>
          </p:cNvPicPr>
          <p:nvPr/>
        </p:nvPicPr>
        <p:blipFill rotWithShape="1">
          <a:blip r:embed="rId3"/>
          <a:srcRect t="8894" b="2568"/>
          <a:stretch/>
        </p:blipFill>
        <p:spPr>
          <a:xfrm>
            <a:off x="104504" y="181339"/>
            <a:ext cx="11859695" cy="6424601"/>
          </a:xfrm>
          <a:prstGeom prst="rect">
            <a:avLst/>
          </a:prstGeom>
        </p:spPr>
      </p:pic>
    </p:spTree>
    <p:extLst>
      <p:ext uri="{BB962C8B-B14F-4D97-AF65-F5344CB8AC3E}">
        <p14:creationId xmlns:p14="http://schemas.microsoft.com/office/powerpoint/2010/main" val="978220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2738"/>
            <a:ext cx="12423139" cy="7764462"/>
          </a:xfrm>
          <a:prstGeom prst="rect">
            <a:avLst/>
          </a:prstGeom>
        </p:spPr>
      </p:pic>
      <p:sp>
        <p:nvSpPr>
          <p:cNvPr id="5" name="TextBox 4"/>
          <p:cNvSpPr txBox="1"/>
          <p:nvPr/>
        </p:nvSpPr>
        <p:spPr>
          <a:xfrm>
            <a:off x="-1" y="4933666"/>
            <a:ext cx="12510301" cy="1836120"/>
          </a:xfrm>
          <a:prstGeom prst="rect">
            <a:avLst/>
          </a:prstGeom>
          <a:solidFill>
            <a:schemeClr val="tx2">
              <a:lumMod val="10000"/>
              <a:alpha val="45000"/>
            </a:schemeClr>
          </a:solidFill>
        </p:spPr>
        <p:txBody>
          <a:bodyPr wrap="square" lIns="93065" tIns="46534" rIns="93065" bIns="46534" rtlCol="0">
            <a:spAutoFit/>
          </a:bodyPr>
          <a:lstStyle/>
          <a:p>
            <a:pPr defTabSz="930879"/>
            <a:r>
              <a:rPr lang="nl-NL" sz="11321" b="1" dirty="0" err="1" smtClean="0">
                <a:ln w="25400">
                  <a:solidFill>
                    <a:srgbClr val="000000"/>
                  </a:solidFill>
                </a:ln>
                <a:solidFill>
                  <a:srgbClr val="FFFFFF"/>
                </a:solidFill>
                <a:latin typeface="Calibri" pitchFamily="34" charset="0"/>
                <a:cs typeface="Calibri" pitchFamily="34" charset="0"/>
              </a:rPr>
              <a:t>Choices</a:t>
            </a:r>
            <a:endParaRPr lang="nl-NL" sz="11321"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30410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6" y="-201504"/>
            <a:ext cx="12792940" cy="7196029"/>
          </a:xfrm>
          <a:prstGeom prst="rect">
            <a:avLst/>
          </a:prstGeom>
        </p:spPr>
      </p:pic>
      <p:sp>
        <p:nvSpPr>
          <p:cNvPr id="4" name="TextBox 3"/>
          <p:cNvSpPr txBox="1"/>
          <p:nvPr/>
        </p:nvSpPr>
        <p:spPr>
          <a:xfrm>
            <a:off x="-1" y="4933666"/>
            <a:ext cx="12510301" cy="1571304"/>
          </a:xfrm>
          <a:prstGeom prst="rect">
            <a:avLst/>
          </a:prstGeom>
          <a:solidFill>
            <a:schemeClr val="tx2">
              <a:lumMod val="10000"/>
              <a:alpha val="45000"/>
            </a:schemeClr>
          </a:solidFill>
        </p:spPr>
        <p:txBody>
          <a:bodyPr wrap="square" lIns="93065" tIns="46534" rIns="93065" bIns="46534" rtlCol="0">
            <a:spAutoFit/>
          </a:bodyPr>
          <a:lstStyle/>
          <a:p>
            <a:pPr defTabSz="930879"/>
            <a:r>
              <a:rPr lang="nl-NL" sz="9600" b="1" dirty="0" smtClean="0">
                <a:ln w="25400">
                  <a:solidFill>
                    <a:srgbClr val="000000"/>
                  </a:solidFill>
                </a:ln>
                <a:solidFill>
                  <a:srgbClr val="FFFFFF"/>
                </a:solidFill>
                <a:latin typeface="Calibri" pitchFamily="34" charset="0"/>
                <a:cs typeface="Calibri" pitchFamily="34" charset="0"/>
              </a:rPr>
              <a:t>Technology Solutions</a:t>
            </a:r>
            <a:endParaRPr lang="nl-NL" sz="9600"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4276331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2" y="-1"/>
            <a:ext cx="12431473" cy="69945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238" tIns="46620" rIns="93238" bIns="46620" rtlCol="0" anchor="ctr"/>
          <a:lstStyle/>
          <a:p>
            <a:pPr algn="ctr" defTabSz="1243006"/>
            <a:endParaRPr lang="nl-NL" sz="1836" dirty="0">
              <a:solidFill>
                <a:prstClr val="white"/>
              </a:solidFill>
            </a:endParaRPr>
          </a:p>
        </p:txBody>
      </p:sp>
      <p:pic>
        <p:nvPicPr>
          <p:cNvPr id="5" name="Picture 4"/>
          <p:cNvPicPr>
            <a:picLocks noChangeAspect="1"/>
          </p:cNvPicPr>
          <p:nvPr/>
        </p:nvPicPr>
        <p:blipFill>
          <a:blip r:embed="rId3"/>
          <a:stretch>
            <a:fillRect/>
          </a:stretch>
        </p:blipFill>
        <p:spPr>
          <a:xfrm>
            <a:off x="38099" y="85724"/>
            <a:ext cx="12199937" cy="6689461"/>
          </a:xfrm>
          <a:prstGeom prst="rect">
            <a:avLst/>
          </a:prstGeom>
        </p:spPr>
      </p:pic>
    </p:spTree>
    <p:extLst>
      <p:ext uri="{BB962C8B-B14F-4D97-AF65-F5344CB8AC3E}">
        <p14:creationId xmlns:p14="http://schemas.microsoft.com/office/powerpoint/2010/main" val="1561824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2" y="-1"/>
            <a:ext cx="12434711" cy="6994525"/>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5" name="Rectangle 4"/>
          <p:cNvSpPr/>
          <p:nvPr/>
        </p:nvSpPr>
        <p:spPr bwMode="auto">
          <a:xfrm>
            <a:off x="883" y="1514623"/>
            <a:ext cx="12431401" cy="3891847"/>
          </a:xfrm>
          <a:prstGeom prst="rect">
            <a:avLst/>
          </a:prstGeom>
          <a:noFill/>
          <a:ln w="9525" cap="flat" cmpd="sng" algn="ctr">
            <a:noFill/>
            <a:prstDash val="solid"/>
            <a:round/>
            <a:headEnd type="none" w="med" len="med"/>
            <a:tailEnd type="none" w="med" len="med"/>
          </a:ln>
          <a:effectLst/>
        </p:spPr>
        <p:txBody>
          <a:bodyPr vert="horz" wrap="square" lIns="92861" tIns="46422" rIns="92861" bIns="46422" numCol="1" rtlCol="0" anchor="ctr" anchorCtr="0" compatLnSpc="1">
            <a:prstTxWarp prst="textNoShape">
              <a:avLst/>
            </a:prstTxWarp>
          </a:bodyPr>
          <a:lstStyle/>
          <a:p>
            <a:pPr algn="ctr"/>
            <a:r>
              <a:rPr lang="en-US" sz="15639" i="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They</a:t>
            </a:r>
            <a:r>
              <a:rPr lang="en-US" sz="15639"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15639" i="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158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9BEAD4C4-4295-41AA-B8C2-A7E0D8C1188C}" type="slidenum">
              <a:rPr lang="en-US">
                <a:solidFill>
                  <a:srgbClr val="505050">
                    <a:lumMod val="65000"/>
                    <a:lumOff val="35000"/>
                  </a:srgbClr>
                </a:solidFill>
              </a:rPr>
              <a:pPr>
                <a:defRPr/>
              </a:pPr>
              <a:t>19</a:t>
            </a:fld>
            <a:endParaRPr lang="en-US" dirty="0">
              <a:solidFill>
                <a:srgbClr val="505050">
                  <a:lumMod val="65000"/>
                  <a:lumOff val="35000"/>
                </a:srgbClr>
              </a:solidFill>
            </a:endParaRPr>
          </a:p>
        </p:txBody>
      </p:sp>
      <p:pic>
        <p:nvPicPr>
          <p:cNvPr id="5" name="Queen - I Want It All">
            <a:hlinkClick r:id="" action="ppaction://media"/>
          </p:cNvPr>
          <p:cNvPicPr>
            <a:picLocks noGrp="1" noChangeAspect="1"/>
          </p:cNvPicPr>
          <p:nvPr>
            <p:ph idx="1"/>
            <a:videoFile r:link="rId1"/>
            <p:extLst>
              <p:ext uri="{DAA4B4D4-6D71-4841-9C94-3DE7FCFB9230}">
                <p14:media xmlns:p14="http://schemas.microsoft.com/office/powerpoint/2010/main" r:embed="rId2">
                  <p14:trim end="216513"/>
                  <p14:fade out="1400"/>
                </p14:media>
              </p:ext>
            </p:extLst>
          </p:nvPr>
        </p:nvPicPr>
        <p:blipFill>
          <a:blip r:embed="rId4"/>
          <a:stretch>
            <a:fillRect/>
          </a:stretch>
        </p:blipFill>
        <p:spPr>
          <a:xfrm>
            <a:off x="3969" y="2587"/>
            <a:ext cx="12520794" cy="6987887"/>
          </a:xfrm>
        </p:spPr>
      </p:pic>
    </p:spTree>
    <p:extLst>
      <p:ext uri="{BB962C8B-B14F-4D97-AF65-F5344CB8AC3E}">
        <p14:creationId xmlns:p14="http://schemas.microsoft.com/office/powerpoint/2010/main" val="230840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VDI Smackdown</a:t>
            </a:r>
            <a:endParaRPr lang="en-US" dirty="0"/>
          </a:p>
        </p:txBody>
      </p:sp>
      <p:sp>
        <p:nvSpPr>
          <p:cNvPr id="5" name="Text Placeholder 4"/>
          <p:cNvSpPr>
            <a:spLocks noGrp="1"/>
          </p:cNvSpPr>
          <p:nvPr>
            <p:ph type="body" sz="quarter" idx="12"/>
          </p:nvPr>
        </p:nvSpPr>
        <p:spPr/>
        <p:txBody>
          <a:bodyPr/>
          <a:lstStyle/>
          <a:p>
            <a:r>
              <a:rPr lang="en-US" dirty="0" smtClean="0"/>
              <a:t>Ruben Spruijt</a:t>
            </a:r>
          </a:p>
          <a:p>
            <a:r>
              <a:rPr lang="en-US" dirty="0" smtClean="0"/>
              <a:t>CTO @ PQR</a:t>
            </a:r>
          </a:p>
          <a:p>
            <a:r>
              <a:rPr lang="en-US" sz="2400" dirty="0"/>
              <a:t>Microsoft MVP, Citrix CTP, VMware </a:t>
            </a:r>
            <a:r>
              <a:rPr lang="en-US" sz="2400" dirty="0" err="1"/>
              <a:t>vExpert</a:t>
            </a:r>
            <a:endParaRPr lang="en-US" sz="2400" dirty="0"/>
          </a:p>
          <a:p>
            <a:endParaRPr lang="en-US" dirty="0"/>
          </a:p>
        </p:txBody>
      </p:sp>
      <p:sp>
        <p:nvSpPr>
          <p:cNvPr id="14" name="Text Placeholder 13"/>
          <p:cNvSpPr>
            <a:spLocks noGrp="1"/>
          </p:cNvSpPr>
          <p:nvPr>
            <p:ph type="body" sz="quarter" idx="13"/>
          </p:nvPr>
        </p:nvSpPr>
        <p:spPr/>
        <p:txBody>
          <a:bodyPr/>
          <a:lstStyle/>
          <a:p>
            <a:r>
              <a:rPr lang="en-US" dirty="0" smtClean="0"/>
              <a:t>WCA-B345</a:t>
            </a:r>
            <a:endParaRPr lang="en-US" dirty="0"/>
          </a:p>
        </p:txBody>
      </p:sp>
      <p:sp>
        <p:nvSpPr>
          <p:cNvPr id="6" name="TextBox 5"/>
          <p:cNvSpPr txBox="1"/>
          <p:nvPr/>
        </p:nvSpPr>
        <p:spPr>
          <a:xfrm>
            <a:off x="10194168" y="5858750"/>
            <a:ext cx="2743200" cy="1366528"/>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rgbClr val="FFFFFF"/>
                </a:solidFill>
              </a:rPr>
              <a:t>rsp@pqr.nl @</a:t>
            </a:r>
            <a:r>
              <a:rPr lang="en-US" sz="2400" dirty="0" err="1">
                <a:solidFill>
                  <a:srgbClr val="FFFFFF"/>
                </a:solidFill>
              </a:rPr>
              <a:t>rspruijt</a:t>
            </a:r>
            <a:endParaRPr lang="en-US" sz="2400" dirty="0">
              <a:solidFill>
                <a:srgbClr val="FFFFFF"/>
              </a:solidFill>
            </a:endParaRPr>
          </a:p>
          <a:p>
            <a:pPr>
              <a:lnSpc>
                <a:spcPct val="90000"/>
              </a:lnSpc>
              <a:spcAft>
                <a:spcPts val="600"/>
              </a:spcAft>
            </a:pPr>
            <a:endParaRPr lang="en-US" sz="2400" dirty="0" err="1" smtClean="0">
              <a:gradFill>
                <a:gsLst>
                  <a:gs pos="2917">
                    <a:srgbClr val="FFFFFF"/>
                  </a:gs>
                  <a:gs pos="30000">
                    <a:srgbClr val="FFFFFF"/>
                  </a:gs>
                </a:gsLst>
                <a:lin ang="5400000" scaled="0"/>
              </a:gradFill>
            </a:endParaRPr>
          </a:p>
        </p:txBody>
      </p:sp>
      <p:pic>
        <p:nvPicPr>
          <p:cNvPr id="7"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362" y="6131806"/>
            <a:ext cx="1808748" cy="727174"/>
          </a:xfrm>
          <a:prstGeom prst="rect">
            <a:avLst/>
          </a:prstGeom>
        </p:spPr>
      </p:pic>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64" y="-1911339"/>
            <a:ext cx="12465757" cy="8934349"/>
          </a:xfrm>
        </p:spPr>
      </p:pic>
      <p:sp>
        <p:nvSpPr>
          <p:cNvPr id="3" name="Slide Number Placeholder 2"/>
          <p:cNvSpPr>
            <a:spLocks noGrp="1"/>
          </p:cNvSpPr>
          <p:nvPr>
            <p:ph type="sldNum" sz="quarter" idx="10"/>
          </p:nvPr>
        </p:nvSpPr>
        <p:spPr/>
        <p:txBody>
          <a:bodyPr/>
          <a:lstStyle/>
          <a:p>
            <a:pPr>
              <a:defRPr/>
            </a:pPr>
            <a:fld id="{9BEAD4C4-4295-41AA-B8C2-A7E0D8C1188C}" type="slidenum">
              <a:rPr lang="en-US">
                <a:solidFill>
                  <a:srgbClr val="505050">
                    <a:lumMod val="65000"/>
                    <a:lumOff val="35000"/>
                  </a:srgbClr>
                </a:solidFill>
              </a:rPr>
              <a:pPr>
                <a:defRPr/>
              </a:pPr>
              <a:t>20</a:t>
            </a:fld>
            <a:endParaRPr lang="en-US">
              <a:solidFill>
                <a:srgbClr val="505050">
                  <a:lumMod val="65000"/>
                  <a:lumOff val="35000"/>
                </a:srgbClr>
              </a:solidFill>
            </a:endParaRPr>
          </a:p>
        </p:txBody>
      </p:sp>
      <p:sp>
        <p:nvSpPr>
          <p:cNvPr id="7" name="Rectangle 6"/>
          <p:cNvSpPr/>
          <p:nvPr/>
        </p:nvSpPr>
        <p:spPr bwMode="auto">
          <a:xfrm>
            <a:off x="-33862" y="5283142"/>
            <a:ext cx="12457454" cy="1262987"/>
          </a:xfrm>
          <a:prstGeom prst="rect">
            <a:avLst/>
          </a:prstGeom>
          <a:solidFill>
            <a:schemeClr val="accent4">
              <a:alpha val="54000"/>
            </a:scheme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8" name="TextBox 7"/>
          <p:cNvSpPr txBox="1"/>
          <p:nvPr/>
        </p:nvSpPr>
        <p:spPr>
          <a:xfrm>
            <a:off x="-48770" y="4908231"/>
            <a:ext cx="13051344" cy="1836120"/>
          </a:xfrm>
          <a:prstGeom prst="rect">
            <a:avLst/>
          </a:prstGeom>
          <a:noFill/>
        </p:spPr>
        <p:txBody>
          <a:bodyPr wrap="square" lIns="93065" tIns="46534" rIns="93065" bIns="46534" rtlCol="0">
            <a:spAutoFit/>
          </a:bodyPr>
          <a:lstStyle/>
          <a:p>
            <a:pPr defTabSz="930879"/>
            <a:r>
              <a:rPr lang="nl-NL" sz="11321" b="1" dirty="0">
                <a:ln w="25400">
                  <a:solidFill>
                    <a:srgbClr val="000000"/>
                  </a:solidFill>
                </a:ln>
                <a:solidFill>
                  <a:srgbClr val="FFFFFF"/>
                </a:solidFill>
                <a:latin typeface="Calibri" pitchFamily="34" charset="0"/>
                <a:cs typeface="Calibri" pitchFamily="34" charset="0"/>
              </a:rPr>
              <a:t>Nice</a:t>
            </a:r>
            <a:r>
              <a:rPr lang="nl-NL" sz="11321" b="1" dirty="0" smtClean="0">
                <a:ln w="25400">
                  <a:solidFill>
                    <a:srgbClr val="000000"/>
                  </a:solidFill>
                </a:ln>
                <a:solidFill>
                  <a:srgbClr val="FFFFFF"/>
                </a:solidFill>
                <a:latin typeface="Calibri" pitchFamily="34" charset="0"/>
                <a:cs typeface="Calibri" pitchFamily="34" charset="0"/>
              </a:rPr>
              <a:t>.. </a:t>
            </a:r>
            <a:r>
              <a:rPr lang="nl-NL" sz="11321" b="1" dirty="0" err="1" smtClean="0">
                <a:ln w="25400">
                  <a:solidFill>
                    <a:srgbClr val="000000"/>
                  </a:solidFill>
                </a:ln>
                <a:solidFill>
                  <a:srgbClr val="FFFFFF"/>
                </a:solidFill>
                <a:latin typeface="Calibri" pitchFamily="34" charset="0"/>
                <a:cs typeface="Calibri" pitchFamily="34" charset="0"/>
              </a:rPr>
              <a:t>Challenges</a:t>
            </a:r>
            <a:r>
              <a:rPr lang="nl-NL" sz="11321" b="1" dirty="0" smtClean="0">
                <a:ln w="25400">
                  <a:solidFill>
                    <a:srgbClr val="000000"/>
                  </a:solidFill>
                </a:ln>
                <a:solidFill>
                  <a:srgbClr val="FFFFFF"/>
                </a:solidFill>
                <a:latin typeface="Calibri" pitchFamily="34" charset="0"/>
                <a:cs typeface="Calibri" pitchFamily="34" charset="0"/>
              </a:rPr>
              <a:t> …</a:t>
            </a:r>
            <a:endParaRPr lang="nl-NL" sz="11321"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14111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0" y="-336773"/>
            <a:ext cx="12510301" cy="7349802"/>
          </a:xfrm>
          <a:prstGeom prst="rect">
            <a:avLst/>
          </a:prstGeom>
          <a:effectLst>
            <a:outerShdw blurRad="50800" dist="50800" dir="5400000" sx="12000" sy="12000" algn="ctr" rotWithShape="0">
              <a:srgbClr val="000000"/>
            </a:outerShdw>
          </a:effectLst>
        </p:spPr>
      </p:pic>
      <p:sp>
        <p:nvSpPr>
          <p:cNvPr id="2" name="Rectangle 1"/>
          <p:cNvSpPr/>
          <p:nvPr/>
        </p:nvSpPr>
        <p:spPr>
          <a:xfrm>
            <a:off x="0" y="-541338"/>
            <a:ext cx="12510300" cy="7336122"/>
          </a:xfrm>
          <a:prstGeom prst="rect">
            <a:avLst/>
          </a:prstGeom>
          <a:solidFill>
            <a:schemeClr val="tx2">
              <a:lumMod val="1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7" name="TextBox 6"/>
          <p:cNvSpPr txBox="1"/>
          <p:nvPr/>
        </p:nvSpPr>
        <p:spPr>
          <a:xfrm>
            <a:off x="-1" y="4933666"/>
            <a:ext cx="12510301" cy="1836120"/>
          </a:xfrm>
          <a:prstGeom prst="rect">
            <a:avLst/>
          </a:prstGeom>
          <a:solidFill>
            <a:schemeClr val="tx2">
              <a:lumMod val="10000"/>
              <a:alpha val="45000"/>
            </a:schemeClr>
          </a:solidFill>
        </p:spPr>
        <p:txBody>
          <a:bodyPr wrap="square" lIns="93065" tIns="46534" rIns="93065" bIns="46534" rtlCol="0">
            <a:spAutoFit/>
          </a:bodyPr>
          <a:lstStyle/>
          <a:p>
            <a:pPr algn="ctr" defTabSz="930879"/>
            <a:r>
              <a:rPr lang="nl-NL" sz="11321" b="1" dirty="0" err="1" smtClean="0">
                <a:ln w="25400">
                  <a:solidFill>
                    <a:srgbClr val="000000"/>
                  </a:solidFill>
                </a:ln>
                <a:solidFill>
                  <a:srgbClr val="FFFFFF"/>
                </a:solidFill>
                <a:latin typeface="Calibri" pitchFamily="34" charset="0"/>
                <a:cs typeface="Calibri" pitchFamily="34" charset="0"/>
              </a:rPr>
              <a:t>Solve</a:t>
            </a:r>
            <a:r>
              <a:rPr lang="nl-NL" sz="11321" b="1" dirty="0" smtClean="0">
                <a:ln w="25400">
                  <a:solidFill>
                    <a:srgbClr val="000000"/>
                  </a:solidFill>
                </a:ln>
                <a:solidFill>
                  <a:srgbClr val="FFFFFF"/>
                </a:solidFill>
                <a:latin typeface="Calibri" pitchFamily="34" charset="0"/>
                <a:cs typeface="Calibri" pitchFamily="34" charset="0"/>
              </a:rPr>
              <a:t> Challenges</a:t>
            </a:r>
            <a:endParaRPr lang="nl-NL" sz="11321"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474370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 y="3339"/>
            <a:ext cx="12487420" cy="7024174"/>
          </a:xfrm>
          <a:prstGeom prst="rect">
            <a:avLst/>
          </a:prstGeom>
        </p:spPr>
      </p:pic>
      <p:sp>
        <p:nvSpPr>
          <p:cNvPr id="7" name="Rectangle 6"/>
          <p:cNvSpPr/>
          <p:nvPr/>
        </p:nvSpPr>
        <p:spPr bwMode="auto">
          <a:xfrm>
            <a:off x="-33862" y="5503467"/>
            <a:ext cx="12457454"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8" name="TextBox 7"/>
          <p:cNvSpPr txBox="1"/>
          <p:nvPr/>
        </p:nvSpPr>
        <p:spPr>
          <a:xfrm>
            <a:off x="3312" y="5128555"/>
            <a:ext cx="12420281" cy="1898958"/>
          </a:xfrm>
          <a:prstGeom prst="rect">
            <a:avLst/>
          </a:prstGeom>
          <a:noFill/>
        </p:spPr>
        <p:txBody>
          <a:bodyPr wrap="square" lIns="93065" tIns="46534" rIns="93065" bIns="46534" rtlCol="0">
            <a:spAutoFit/>
          </a:bodyPr>
          <a:lstStyle/>
          <a:p>
            <a:pPr defTabSz="930879"/>
            <a:r>
              <a:rPr lang="nl-NL" sz="11729" b="1" dirty="0" smtClean="0">
                <a:ln w="25400">
                  <a:solidFill>
                    <a:srgbClr val="000000"/>
                  </a:solidFill>
                </a:ln>
                <a:solidFill>
                  <a:srgbClr val="FFFFFF"/>
                </a:solidFill>
                <a:cs typeface="Calibri" pitchFamily="34" charset="0"/>
              </a:rPr>
              <a:t>Focus</a:t>
            </a:r>
            <a:endParaRPr lang="nl-NL" sz="11729" b="1" dirty="0">
              <a:ln w="25400">
                <a:solidFill>
                  <a:srgbClr val="000000"/>
                </a:solidFill>
              </a:ln>
              <a:solidFill>
                <a:srgbClr val="FFFFFF"/>
              </a:solidFill>
              <a:cs typeface="Calibri" pitchFamily="34" charset="0"/>
            </a:endParaRPr>
          </a:p>
        </p:txBody>
      </p:sp>
    </p:spTree>
    <p:extLst>
      <p:ext uri="{BB962C8B-B14F-4D97-AF65-F5344CB8AC3E}">
        <p14:creationId xmlns:p14="http://schemas.microsoft.com/office/powerpoint/2010/main" val="1897583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2" y="-1303338"/>
            <a:ext cx="12477257" cy="8297863"/>
          </a:xfrm>
          <a:prstGeom prst="rect">
            <a:avLst/>
          </a:prstGeom>
        </p:spPr>
      </p:pic>
      <p:sp>
        <p:nvSpPr>
          <p:cNvPr id="5" name="Rectangle 4"/>
          <p:cNvSpPr/>
          <p:nvPr/>
        </p:nvSpPr>
        <p:spPr bwMode="auto">
          <a:xfrm>
            <a:off x="-33862" y="5503467"/>
            <a:ext cx="12457454"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6" name="TextBox 5"/>
          <p:cNvSpPr txBox="1"/>
          <p:nvPr/>
        </p:nvSpPr>
        <p:spPr>
          <a:xfrm>
            <a:off x="3312" y="5324180"/>
            <a:ext cx="12420281" cy="1602082"/>
          </a:xfrm>
          <a:prstGeom prst="rect">
            <a:avLst/>
          </a:prstGeom>
          <a:noFill/>
        </p:spPr>
        <p:txBody>
          <a:bodyPr wrap="square" lIns="93065" tIns="46534" rIns="93065" bIns="46534" rtlCol="0">
            <a:spAutoFit/>
          </a:bodyPr>
          <a:lstStyle/>
          <a:p>
            <a:pPr defTabSz="930879"/>
            <a:r>
              <a:rPr lang="nl-NL" sz="9800" b="1" dirty="0" smtClean="0">
                <a:ln w="25400">
                  <a:solidFill>
                    <a:srgbClr val="000000"/>
                  </a:solidFill>
                </a:ln>
                <a:solidFill>
                  <a:srgbClr val="FFFFFF"/>
                </a:solidFill>
                <a:cs typeface="Calibri" pitchFamily="34" charset="0"/>
              </a:rPr>
              <a:t>Me</a:t>
            </a:r>
            <a:endParaRPr lang="nl-NL" sz="9800" b="1" dirty="0">
              <a:ln w="25400">
                <a:solidFill>
                  <a:srgbClr val="000000"/>
                </a:solidFill>
              </a:ln>
              <a:solidFill>
                <a:srgbClr val="FFFFFF"/>
              </a:solidFill>
              <a:cs typeface="Calibri" pitchFamily="34" charset="0"/>
            </a:endParaRPr>
          </a:p>
        </p:txBody>
      </p:sp>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18637" y="4183062"/>
            <a:ext cx="2970367" cy="2944649"/>
          </a:xfrm>
        </p:spPr>
      </p:pic>
    </p:spTree>
    <p:extLst>
      <p:ext uri="{BB962C8B-B14F-4D97-AF65-F5344CB8AC3E}">
        <p14:creationId xmlns:p14="http://schemas.microsoft.com/office/powerpoint/2010/main" val="3026422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2" y="-1"/>
            <a:ext cx="12434711" cy="6994525"/>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5" name="Rectangle 4"/>
          <p:cNvSpPr/>
          <p:nvPr/>
        </p:nvSpPr>
        <p:spPr bwMode="auto">
          <a:xfrm>
            <a:off x="883" y="1514623"/>
            <a:ext cx="12431401" cy="3891847"/>
          </a:xfrm>
          <a:prstGeom prst="rect">
            <a:avLst/>
          </a:prstGeom>
          <a:noFill/>
          <a:ln w="9525" cap="flat" cmpd="sng" algn="ctr">
            <a:noFill/>
            <a:prstDash val="solid"/>
            <a:round/>
            <a:headEnd type="none" w="med" len="med"/>
            <a:tailEnd type="none" w="med" len="med"/>
          </a:ln>
          <a:effectLst/>
        </p:spPr>
        <p:txBody>
          <a:bodyPr vert="horz" wrap="square" lIns="92861" tIns="46422" rIns="92861" bIns="46422" numCol="1" rtlCol="0" anchor="ctr" anchorCtr="0" compatLnSpc="1">
            <a:prstTxWarp prst="textNoShape">
              <a:avLst/>
            </a:prstTxWarp>
          </a:bodyPr>
          <a:lstStyle/>
          <a:p>
            <a:pPr algn="ctr"/>
            <a:r>
              <a:rPr lang="nl-NL" sz="7342" i="1" dirty="0">
                <a:solidFill>
                  <a:srgbClr val="505050"/>
                </a:solidFill>
              </a:rPr>
              <a:t> </a:t>
            </a:r>
            <a:r>
              <a:rPr lang="nl-NL" sz="6730"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7342"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It isn’t about Apple, </a:t>
            </a:r>
            <a:r>
              <a:rPr lang="en-US" sz="7342" dirty="0" err="1">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Google,Microsoft</a:t>
            </a:r>
            <a:r>
              <a:rPr lang="en-US" sz="7342"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devices or apps,</a:t>
            </a:r>
          </a:p>
          <a:p>
            <a:pPr algn="ctr"/>
            <a:r>
              <a:rPr lang="en-US" sz="7342"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It’s about </a:t>
            </a:r>
            <a:r>
              <a:rPr lang="en-US" sz="10879" u="sng"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a:t>
            </a:r>
            <a:r>
              <a:rPr lang="en-US" sz="7342"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a:p>
            <a:pPr algn="ctr"/>
            <a:r>
              <a:rPr lang="en-US" sz="2800" i="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a:p>
            <a:pPr algn="ctr"/>
            <a:r>
              <a:rPr lang="en-US" sz="2800" i="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i="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Business Consumer</a:t>
            </a:r>
            <a:endParaRPr lang="nl-NL" sz="3200" i="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817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5483"/>
            <a:ext cx="12436475" cy="8287931"/>
          </a:xfrm>
        </p:spPr>
      </p:pic>
      <p:sp>
        <p:nvSpPr>
          <p:cNvPr id="6" name="Rectangle 5"/>
          <p:cNvSpPr/>
          <p:nvPr/>
        </p:nvSpPr>
        <p:spPr bwMode="auto">
          <a:xfrm>
            <a:off x="-33862" y="5503467"/>
            <a:ext cx="12457454"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7" name="TextBox 6"/>
          <p:cNvSpPr txBox="1"/>
          <p:nvPr/>
        </p:nvSpPr>
        <p:spPr>
          <a:xfrm>
            <a:off x="3312" y="5128555"/>
            <a:ext cx="12420281" cy="1898958"/>
          </a:xfrm>
          <a:prstGeom prst="rect">
            <a:avLst/>
          </a:prstGeom>
          <a:noFill/>
        </p:spPr>
        <p:txBody>
          <a:bodyPr wrap="square" lIns="93065" tIns="46534" rIns="93065" bIns="46534" rtlCol="0">
            <a:spAutoFit/>
          </a:bodyPr>
          <a:lstStyle/>
          <a:p>
            <a:pPr defTabSz="930879"/>
            <a:r>
              <a:rPr lang="nl-NL" sz="11729" b="1" dirty="0" err="1" smtClean="0">
                <a:ln w="25400">
                  <a:solidFill>
                    <a:srgbClr val="000000"/>
                  </a:solidFill>
                </a:ln>
                <a:solidFill>
                  <a:srgbClr val="FFFFFF"/>
                </a:solidFill>
                <a:cs typeface="Calibri" pitchFamily="34" charset="0"/>
              </a:rPr>
              <a:t>Strategy</a:t>
            </a:r>
            <a:endParaRPr lang="nl-NL" sz="11729" b="1" dirty="0">
              <a:ln w="25400">
                <a:solidFill>
                  <a:srgbClr val="000000"/>
                </a:solidFill>
              </a:ln>
              <a:solidFill>
                <a:srgbClr val="FFFFFF"/>
              </a:solidFill>
              <a:cs typeface="Calibri" pitchFamily="34" charset="0"/>
            </a:endParaRPr>
          </a:p>
        </p:txBody>
      </p:sp>
    </p:spTree>
    <p:extLst>
      <p:ext uri="{BB962C8B-B14F-4D97-AF65-F5344CB8AC3E}">
        <p14:creationId xmlns:p14="http://schemas.microsoft.com/office/powerpoint/2010/main" val="37388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2" y="-1"/>
            <a:ext cx="12431473" cy="69945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238" tIns="46620" rIns="93238" bIns="46620" rtlCol="0" anchor="ctr"/>
          <a:lstStyle/>
          <a:p>
            <a:pPr algn="ctr" defTabSz="1243006"/>
            <a:endParaRPr lang="nl-NL" sz="1836" dirty="0">
              <a:solidFill>
                <a:prstClr val="white"/>
              </a:solidFill>
            </a:endParaRPr>
          </a:p>
        </p:txBody>
      </p:sp>
      <p:sp>
        <p:nvSpPr>
          <p:cNvPr id="10" name="Title 1"/>
          <p:cNvSpPr txBox="1">
            <a:spLocks/>
          </p:cNvSpPr>
          <p:nvPr/>
        </p:nvSpPr>
        <p:spPr>
          <a:xfrm>
            <a:off x="727670" y="2473262"/>
            <a:ext cx="10981135" cy="2047998"/>
          </a:xfrm>
          <a:prstGeom prst="rect">
            <a:avLst/>
          </a:prstGeom>
          <a:ln>
            <a:noFill/>
          </a:ln>
        </p:spPr>
        <p:txBody>
          <a:bodyPr vert="horz" lIns="124302" tIns="0" rIns="62151" bIns="0" rtlCol="0" anchor="ctr" anchorCtr="0">
            <a:noAutofit/>
            <a:scene3d>
              <a:camera prst="orthographicFront"/>
              <a:lightRig rig="threePt" dir="t"/>
            </a:scene3d>
            <a:sp3d extrusionH="57150" prstMaterial="metal">
              <a:bevelT w="50800" h="10160" prst="coolSlant"/>
            </a:sp3d>
          </a:bodyPr>
          <a:lstStyle/>
          <a:p>
            <a:pPr algn="ctr" defTabSz="1243006">
              <a:spcBef>
                <a:spcPct val="0"/>
              </a:spcBef>
              <a:defRPr/>
            </a:pPr>
            <a:r>
              <a:rPr lang="en-US" sz="18766" b="1" spc="272" dirty="0">
                <a:gradFill>
                  <a:gsLst>
                    <a:gs pos="55000">
                      <a:prstClr val="white"/>
                    </a:gs>
                    <a:gs pos="86000">
                      <a:srgbClr val="000000"/>
                    </a:gs>
                    <a:gs pos="90000">
                      <a:srgbClr val="000000"/>
                    </a:gs>
                  </a:gsLst>
                  <a:lin ang="5400000" scaled="0"/>
                </a:gradFill>
                <a:effectLst>
                  <a:reflection blurRad="6350" stA="50000" endA="300" endPos="50000" dist="29997" dir="5400000" sy="-100000" algn="bl" rotWithShape="0"/>
                </a:effectLst>
                <a:latin typeface="Corbel"/>
              </a:rPr>
              <a:t>ADD</a:t>
            </a:r>
          </a:p>
        </p:txBody>
      </p:sp>
    </p:spTree>
    <p:extLst>
      <p:ext uri="{BB962C8B-B14F-4D97-AF65-F5344CB8AC3E}">
        <p14:creationId xmlns:p14="http://schemas.microsoft.com/office/powerpoint/2010/main" val="123452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63" y="-849386"/>
            <a:ext cx="12801600" cy="8001000"/>
          </a:xfrm>
          <a:prstGeom prst="rect">
            <a:avLst/>
          </a:prstGeom>
        </p:spPr>
      </p:pic>
      <p:sp>
        <p:nvSpPr>
          <p:cNvPr id="10" name="Title 1"/>
          <p:cNvSpPr txBox="1">
            <a:spLocks/>
          </p:cNvSpPr>
          <p:nvPr/>
        </p:nvSpPr>
        <p:spPr>
          <a:xfrm>
            <a:off x="4389437" y="1211262"/>
            <a:ext cx="10981135" cy="2047998"/>
          </a:xfrm>
          <a:prstGeom prst="rect">
            <a:avLst/>
          </a:prstGeom>
          <a:ln>
            <a:noFill/>
          </a:ln>
        </p:spPr>
        <p:txBody>
          <a:bodyPr vert="horz" lIns="124302" tIns="0" rIns="62151" bIns="0" rtlCol="0" anchor="ctr" anchorCtr="0">
            <a:noAutofit/>
            <a:scene3d>
              <a:camera prst="orthographicFront"/>
              <a:lightRig rig="threePt" dir="t"/>
            </a:scene3d>
            <a:sp3d extrusionH="57150" prstMaterial="metal">
              <a:bevelT w="50800" h="10160" prst="coolSlant"/>
            </a:sp3d>
          </a:bodyPr>
          <a:lstStyle/>
          <a:p>
            <a:pPr algn="ctr" defTabSz="1243006">
              <a:spcBef>
                <a:spcPct val="0"/>
              </a:spcBef>
              <a:defRPr/>
            </a:pPr>
            <a:r>
              <a:rPr lang="en-US" sz="15600" b="1" spc="272" dirty="0" smtClean="0">
                <a:gradFill>
                  <a:gsLst>
                    <a:gs pos="55000">
                      <a:prstClr val="white"/>
                    </a:gs>
                    <a:gs pos="86000">
                      <a:srgbClr val="000000"/>
                    </a:gs>
                    <a:gs pos="90000">
                      <a:srgbClr val="000000"/>
                    </a:gs>
                  </a:gsLst>
                  <a:lin ang="5400000" scaled="0"/>
                </a:gradFill>
                <a:effectLst>
                  <a:reflection blurRad="6350" stA="50000" endA="300" endPos="50000" dist="29997" dir="5400000" sy="-100000" algn="bl" rotWithShape="0"/>
                </a:effectLst>
              </a:rPr>
              <a:t>VDI</a:t>
            </a:r>
            <a:endParaRPr lang="en-US" sz="15600" b="1" spc="272" dirty="0">
              <a:gradFill>
                <a:gsLst>
                  <a:gs pos="55000">
                    <a:prstClr val="white"/>
                  </a:gs>
                  <a:gs pos="86000">
                    <a:srgbClr val="000000"/>
                  </a:gs>
                  <a:gs pos="90000">
                    <a:srgbClr val="000000"/>
                  </a:gs>
                </a:gsLst>
                <a:lin ang="5400000" scaled="0"/>
              </a:gra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2422327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80" t="9494" b="8359"/>
          <a:stretch/>
        </p:blipFill>
        <p:spPr>
          <a:xfrm>
            <a:off x="-30163" y="-7939"/>
            <a:ext cx="12501314" cy="7010401"/>
          </a:xfrm>
          <a:prstGeom prst="rect">
            <a:avLst/>
          </a:prstGeom>
        </p:spPr>
      </p:pic>
      <p:sp>
        <p:nvSpPr>
          <p:cNvPr id="8" name="Rectangle 7"/>
          <p:cNvSpPr/>
          <p:nvPr/>
        </p:nvSpPr>
        <p:spPr bwMode="auto">
          <a:xfrm>
            <a:off x="-34674" y="5503452"/>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238" tIns="46620" rIns="93238" bIns="46620" numCol="1" rtlCol="0" anchor="t" anchorCtr="0" compatLnSpc="1">
            <a:prstTxWarp prst="textNoShape">
              <a:avLst/>
            </a:prstTxWarp>
          </a:bodyPr>
          <a:lstStyle/>
          <a:p>
            <a:pPr defTabSz="932378"/>
            <a:endParaRPr lang="nl-NL" sz="1938">
              <a:solidFill>
                <a:prstClr val="black"/>
              </a:solidFill>
            </a:endParaRPr>
          </a:p>
        </p:txBody>
      </p:sp>
      <p:sp>
        <p:nvSpPr>
          <p:cNvPr id="9" name="TextBox 8"/>
          <p:cNvSpPr txBox="1"/>
          <p:nvPr/>
        </p:nvSpPr>
        <p:spPr>
          <a:xfrm>
            <a:off x="2505" y="5128557"/>
            <a:ext cx="13053043" cy="1935064"/>
          </a:xfrm>
          <a:prstGeom prst="rect">
            <a:avLst/>
          </a:prstGeom>
          <a:noFill/>
        </p:spPr>
        <p:txBody>
          <a:bodyPr wrap="square" lIns="93238" tIns="46620" rIns="93238" bIns="46620" rtlCol="0">
            <a:spAutoFit/>
          </a:bodyPr>
          <a:lstStyle/>
          <a:p>
            <a:pPr defTabSz="1243006"/>
            <a:r>
              <a:rPr lang="nl-NL" sz="11729" b="1" dirty="0" err="1">
                <a:ln w="25400">
                  <a:solidFill>
                    <a:prstClr val="black"/>
                  </a:solidFill>
                </a:ln>
                <a:solidFill>
                  <a:srgbClr val="FFFFFF"/>
                </a:solidFill>
                <a:latin typeface="Calibri" pitchFamily="34" charset="0"/>
                <a:cs typeface="Calibri" pitchFamily="34" charset="0"/>
              </a:rPr>
              <a:t>Hybrid</a:t>
            </a:r>
            <a:endParaRPr lang="nl-NL" sz="11729" b="1" dirty="0">
              <a:ln w="25400">
                <a:solidFill>
                  <a:prstClr val="black"/>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60989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Structure</a:t>
            </a:r>
            <a:endParaRPr lang="en-US" dirty="0"/>
          </a:p>
        </p:txBody>
      </p:sp>
      <p:sp>
        <p:nvSpPr>
          <p:cNvPr id="3" name="Text Placeholder 2"/>
          <p:cNvSpPr>
            <a:spLocks noGrp="1"/>
          </p:cNvSpPr>
          <p:nvPr>
            <p:ph type="body" sz="quarter" idx="10"/>
          </p:nvPr>
        </p:nvSpPr>
        <p:spPr>
          <a:xfrm>
            <a:off x="274638" y="1212850"/>
            <a:ext cx="11887200" cy="5715411"/>
          </a:xfrm>
        </p:spPr>
        <p:txBody>
          <a:bodyPr/>
          <a:lstStyle/>
          <a:p>
            <a:r>
              <a:rPr lang="en-US" dirty="0" smtClean="0"/>
              <a:t>Drama + “Tomorrow”</a:t>
            </a:r>
          </a:p>
          <a:p>
            <a:r>
              <a:rPr lang="en-US" sz="5400" b="1" dirty="0" smtClean="0">
                <a:solidFill>
                  <a:schemeClr val="tx1"/>
                </a:solidFill>
              </a:rPr>
              <a:t>10 points to implement VDI correctly</a:t>
            </a:r>
          </a:p>
          <a:p>
            <a:r>
              <a:rPr lang="en-US" dirty="0" smtClean="0"/>
              <a:t>VDI: Good, Bad and Ugly</a:t>
            </a:r>
          </a:p>
          <a:p>
            <a:r>
              <a:rPr lang="en-US" dirty="0" smtClean="0"/>
              <a:t>VDI and Storage is Deep Impact</a:t>
            </a:r>
          </a:p>
          <a:p>
            <a:r>
              <a:rPr lang="en-US" dirty="0"/>
              <a:t>Developments</a:t>
            </a:r>
          </a:p>
          <a:p>
            <a:r>
              <a:rPr lang="en-US" dirty="0" smtClean="0"/>
              <a:t>Solutions Overview</a:t>
            </a:r>
          </a:p>
          <a:p>
            <a:r>
              <a:rPr lang="en-US" dirty="0" smtClean="0"/>
              <a:t>VDI Smackdown</a:t>
            </a:r>
          </a:p>
          <a:p>
            <a:endParaRPr lang="en-US" dirty="0"/>
          </a:p>
        </p:txBody>
      </p:sp>
    </p:spTree>
    <p:extLst>
      <p:ext uri="{BB962C8B-B14F-4D97-AF65-F5344CB8AC3E}">
        <p14:creationId xmlns:p14="http://schemas.microsoft.com/office/powerpoint/2010/main" val="198946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 y="0"/>
            <a:ext cx="12424316" cy="8278279"/>
          </a:xfrm>
          <a:prstGeom prst="rect">
            <a:avLst/>
          </a:prstGeom>
        </p:spPr>
      </p:pic>
      <p:sp>
        <p:nvSpPr>
          <p:cNvPr id="6" name="Rectangle 5"/>
          <p:cNvSpPr/>
          <p:nvPr/>
        </p:nvSpPr>
        <p:spPr bwMode="auto">
          <a:xfrm>
            <a:off x="-36302" y="4986125"/>
            <a:ext cx="12462322"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44" tIns="46523" rIns="93044" bIns="46523" numCol="1" rtlCol="0" anchor="t" anchorCtr="0" compatLnSpc="1">
            <a:prstTxWarp prst="textNoShape">
              <a:avLst/>
            </a:prstTxWarp>
          </a:bodyPr>
          <a:lstStyle/>
          <a:p>
            <a:pPr defTabSz="930459"/>
            <a:endParaRPr lang="nl-NL" sz="1904">
              <a:solidFill>
                <a:srgbClr val="000000"/>
              </a:solidFill>
            </a:endParaRPr>
          </a:p>
        </p:txBody>
      </p:sp>
      <p:sp>
        <p:nvSpPr>
          <p:cNvPr id="8" name="TextBox 7"/>
          <p:cNvSpPr txBox="1"/>
          <p:nvPr/>
        </p:nvSpPr>
        <p:spPr>
          <a:xfrm>
            <a:off x="885" y="4611204"/>
            <a:ext cx="13056444" cy="1893678"/>
          </a:xfrm>
          <a:prstGeom prst="rect">
            <a:avLst/>
          </a:prstGeom>
          <a:noFill/>
        </p:spPr>
        <p:txBody>
          <a:bodyPr wrap="square" lIns="93044" tIns="46523" rIns="93044" bIns="46523" rtlCol="0">
            <a:spAutoFit/>
          </a:bodyPr>
          <a:lstStyle/>
          <a:p>
            <a:pPr defTabSz="930676"/>
            <a:r>
              <a:rPr lang="nl-NL" sz="11695" b="1" dirty="0">
                <a:ln w="25400">
                  <a:solidFill>
                    <a:srgbClr val="000000"/>
                  </a:solidFill>
                </a:ln>
                <a:solidFill>
                  <a:srgbClr val="FFFFFF"/>
                </a:solidFill>
                <a:effectLst>
                  <a:outerShdw blurRad="38100" dist="38100" dir="2700000" algn="tl">
                    <a:srgbClr val="000000">
                      <a:alpha val="43137"/>
                    </a:srgbClr>
                  </a:outerShdw>
                </a:effectLst>
                <a:latin typeface="Calibri" pitchFamily="34" charset="0"/>
                <a:cs typeface="Calibri" pitchFamily="34" charset="0"/>
              </a:rPr>
              <a:t>Welcome!</a:t>
            </a:r>
          </a:p>
        </p:txBody>
      </p:sp>
    </p:spTree>
    <p:extLst>
      <p:ext uri="{BB962C8B-B14F-4D97-AF65-F5344CB8AC3E}">
        <p14:creationId xmlns:p14="http://schemas.microsoft.com/office/powerpoint/2010/main" val="3219548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points to implement VDI correctly</a:t>
            </a:r>
            <a:endParaRPr lang="en-US" dirty="0"/>
          </a:p>
        </p:txBody>
      </p:sp>
      <p:sp>
        <p:nvSpPr>
          <p:cNvPr id="4" name="Content Placeholder 3"/>
          <p:cNvSpPr>
            <a:spLocks noGrp="1"/>
          </p:cNvSpPr>
          <p:nvPr>
            <p:ph idx="1"/>
          </p:nvPr>
        </p:nvSpPr>
        <p:spPr>
          <a:xfrm>
            <a:off x="207275" y="1632055"/>
            <a:ext cx="12021926" cy="5362469"/>
          </a:xfrm>
        </p:spPr>
        <p:txBody>
          <a:bodyPr>
            <a:normAutofit/>
          </a:bodyPr>
          <a:lstStyle/>
          <a:p>
            <a:pPr>
              <a:buFont typeface="+mj-lt"/>
              <a:buAutoNum type="arabicPeriod"/>
            </a:pPr>
            <a:r>
              <a:rPr lang="en-US" dirty="0" smtClean="0"/>
              <a:t>What do you want to achieve? | </a:t>
            </a:r>
            <a:r>
              <a:rPr lang="en-US" b="1" dirty="0" err="1" smtClean="0">
                <a:solidFill>
                  <a:schemeClr val="tx1"/>
                </a:solidFill>
              </a:rPr>
              <a:t>VDWhy</a:t>
            </a:r>
            <a:endParaRPr lang="en-US" b="1" dirty="0" smtClean="0">
              <a:solidFill>
                <a:schemeClr val="tx1"/>
              </a:solidFill>
            </a:endParaRPr>
          </a:p>
          <a:p>
            <a:pPr>
              <a:buFont typeface="+mj-lt"/>
              <a:buAutoNum type="arabicPeriod"/>
            </a:pPr>
            <a:r>
              <a:rPr lang="en-US" dirty="0" smtClean="0"/>
              <a:t>Cost reducer ..?! TCO, ROI | </a:t>
            </a:r>
            <a:r>
              <a:rPr lang="en-US" b="1" dirty="0" smtClean="0">
                <a:solidFill>
                  <a:schemeClr val="tx1"/>
                </a:solidFill>
              </a:rPr>
              <a:t>Math</a:t>
            </a:r>
          </a:p>
          <a:p>
            <a:pPr>
              <a:buFont typeface="+mj-lt"/>
              <a:buAutoNum type="arabicPeriod"/>
            </a:pPr>
            <a:r>
              <a:rPr lang="en-US" dirty="0" smtClean="0"/>
              <a:t>VDI </a:t>
            </a:r>
            <a:r>
              <a:rPr lang="en-US" dirty="0"/>
              <a:t>vision, vendors, solutions | </a:t>
            </a:r>
            <a:r>
              <a:rPr lang="en-US" b="1" dirty="0">
                <a:solidFill>
                  <a:schemeClr val="tx1"/>
                </a:solidFill>
              </a:rPr>
              <a:t>Vision</a:t>
            </a:r>
          </a:p>
          <a:p>
            <a:pPr>
              <a:buFont typeface="+mj-lt"/>
              <a:buAutoNum type="arabicPeriod"/>
            </a:pPr>
            <a:r>
              <a:rPr lang="en-US" dirty="0"/>
              <a:t>Anyx7 (includes endpoints) | </a:t>
            </a:r>
            <a:r>
              <a:rPr lang="en-US" b="1" dirty="0">
                <a:solidFill>
                  <a:schemeClr val="tx1"/>
                </a:solidFill>
              </a:rPr>
              <a:t>Choices</a:t>
            </a:r>
          </a:p>
          <a:p>
            <a:pPr>
              <a:buFont typeface="+mj-lt"/>
              <a:buAutoNum type="arabicPeriod"/>
            </a:pPr>
            <a:r>
              <a:rPr lang="en-US" dirty="0" smtClean="0"/>
              <a:t>ADD ≠ VDI | </a:t>
            </a:r>
            <a:r>
              <a:rPr lang="en-US" b="1" dirty="0">
                <a:solidFill>
                  <a:schemeClr val="tx1"/>
                </a:solidFill>
              </a:rPr>
              <a:t>Solutions</a:t>
            </a:r>
          </a:p>
          <a:p>
            <a:pPr marL="0" indent="0">
              <a:buNone/>
            </a:pPr>
            <a:endParaRPr lang="en-US" b="1" dirty="0" smtClean="0">
              <a:solidFill>
                <a:schemeClr val="tx1"/>
              </a:solidFill>
            </a:endParaRPr>
          </a:p>
          <a:p>
            <a:pPr marL="0" indent="0">
              <a:buNone/>
            </a:pPr>
            <a:endParaRPr lang="en-US" b="1" i="1" dirty="0" smtClean="0"/>
          </a:p>
        </p:txBody>
      </p:sp>
    </p:spTree>
    <p:extLst>
      <p:ext uri="{BB962C8B-B14F-4D97-AF65-F5344CB8AC3E}">
        <p14:creationId xmlns:p14="http://schemas.microsoft.com/office/powerpoint/2010/main" val="128253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points to implement VDI correctly</a:t>
            </a:r>
          </a:p>
        </p:txBody>
      </p:sp>
      <p:sp>
        <p:nvSpPr>
          <p:cNvPr id="4" name="Content Placeholder 3"/>
          <p:cNvSpPr>
            <a:spLocks noGrp="1"/>
          </p:cNvSpPr>
          <p:nvPr>
            <p:ph idx="1"/>
          </p:nvPr>
        </p:nvSpPr>
        <p:spPr>
          <a:xfrm>
            <a:off x="207275" y="1632055"/>
            <a:ext cx="12021926" cy="5362469"/>
          </a:xfrm>
        </p:spPr>
        <p:txBody>
          <a:bodyPr>
            <a:normAutofit/>
          </a:bodyPr>
          <a:lstStyle/>
          <a:p>
            <a:pPr marL="742950" indent="-742950">
              <a:buFont typeface="+mj-lt"/>
              <a:buAutoNum type="arabicPeriod" startAt="6"/>
            </a:pPr>
            <a:r>
              <a:rPr lang="en-US" dirty="0" smtClean="0"/>
              <a:t>Who is owner of VDI strategy? | </a:t>
            </a:r>
            <a:r>
              <a:rPr lang="en-US" b="1" dirty="0">
                <a:solidFill>
                  <a:schemeClr val="tx1"/>
                </a:solidFill>
              </a:rPr>
              <a:t>Execution</a:t>
            </a:r>
            <a:endParaRPr lang="en-US" b="1" dirty="0" smtClean="0">
              <a:solidFill>
                <a:schemeClr val="tx1"/>
              </a:solidFill>
            </a:endParaRPr>
          </a:p>
          <a:p>
            <a:pPr>
              <a:buFont typeface="+mj-lt"/>
              <a:buAutoNum type="arabicPeriod" startAt="6"/>
            </a:pPr>
            <a:r>
              <a:rPr lang="en-US" dirty="0" smtClean="0"/>
              <a:t>Who is in ‘VDI’ team?! | </a:t>
            </a:r>
            <a:r>
              <a:rPr lang="en-US" b="1" dirty="0" err="1" smtClean="0">
                <a:solidFill>
                  <a:schemeClr val="tx1"/>
                </a:solidFill>
              </a:rPr>
              <a:t>TeamWork</a:t>
            </a:r>
            <a:endParaRPr lang="en-US" b="1" dirty="0" smtClean="0">
              <a:solidFill>
                <a:schemeClr val="tx1"/>
              </a:solidFill>
            </a:endParaRPr>
          </a:p>
          <a:p>
            <a:pPr>
              <a:buFont typeface="+mj-lt"/>
              <a:buAutoNum type="arabicPeriod" startAt="6"/>
            </a:pPr>
            <a:r>
              <a:rPr lang="en-US" dirty="0" smtClean="0"/>
              <a:t>Storage Impact for VDI | </a:t>
            </a:r>
            <a:r>
              <a:rPr lang="en-US" b="1" dirty="0" smtClean="0">
                <a:solidFill>
                  <a:schemeClr val="tx1"/>
                </a:solidFill>
              </a:rPr>
              <a:t>Knowledge</a:t>
            </a:r>
          </a:p>
          <a:p>
            <a:pPr>
              <a:buFont typeface="+mj-lt"/>
              <a:buAutoNum type="arabicPeriod" startAt="6"/>
            </a:pPr>
            <a:r>
              <a:rPr lang="en-US" dirty="0"/>
              <a:t>U</a:t>
            </a:r>
            <a:r>
              <a:rPr lang="en-US" dirty="0" smtClean="0"/>
              <a:t>ser Experience and Perception | </a:t>
            </a:r>
            <a:r>
              <a:rPr lang="en-US" b="1" dirty="0" smtClean="0">
                <a:solidFill>
                  <a:schemeClr val="tx1"/>
                </a:solidFill>
              </a:rPr>
              <a:t>Adoption</a:t>
            </a:r>
          </a:p>
          <a:p>
            <a:pPr>
              <a:buFont typeface="+mj-lt"/>
              <a:buAutoNum type="arabicPeriod" startAt="6"/>
            </a:pPr>
            <a:r>
              <a:rPr lang="en-US" dirty="0" err="1" smtClean="0"/>
              <a:t>PoC</a:t>
            </a:r>
            <a:r>
              <a:rPr lang="en-US" dirty="0" smtClean="0"/>
              <a:t>, Pilot, Acceptation Criteria | </a:t>
            </a:r>
            <a:r>
              <a:rPr lang="en-US" b="1" dirty="0" smtClean="0">
                <a:solidFill>
                  <a:schemeClr val="tx1"/>
                </a:solidFill>
              </a:rPr>
              <a:t>Reality Check</a:t>
            </a:r>
          </a:p>
          <a:p>
            <a:pPr marL="0" indent="0">
              <a:buNone/>
            </a:pPr>
            <a:endParaRPr lang="en-US" b="1" dirty="0" smtClean="0">
              <a:solidFill>
                <a:schemeClr val="tx1"/>
              </a:solidFill>
            </a:endParaRPr>
          </a:p>
          <a:p>
            <a:pPr marL="0" indent="0">
              <a:buNone/>
            </a:pPr>
            <a:endParaRPr lang="en-US" b="1" i="1" dirty="0" smtClean="0"/>
          </a:p>
        </p:txBody>
      </p:sp>
    </p:spTree>
    <p:extLst>
      <p:ext uri="{BB962C8B-B14F-4D97-AF65-F5344CB8AC3E}">
        <p14:creationId xmlns:p14="http://schemas.microsoft.com/office/powerpoint/2010/main" val="1224653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9BEAD4C4-4295-41AA-B8C2-A7E0D8C1188C}" type="slidenum">
              <a:rPr lang="en-US">
                <a:solidFill>
                  <a:srgbClr val="505050">
                    <a:lumMod val="65000"/>
                    <a:lumOff val="35000"/>
                  </a:srgbClr>
                </a:solidFill>
              </a:rPr>
              <a:pPr>
                <a:defRPr/>
              </a:pPr>
              <a:t>32</a:t>
            </a:fld>
            <a:endParaRPr lang="en-US" dirty="0">
              <a:solidFill>
                <a:srgbClr val="505050">
                  <a:lumMod val="65000"/>
                  <a:lumOff val="35000"/>
                </a:srgbClr>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70" y="-1496759"/>
            <a:ext cx="12434711" cy="10167861"/>
          </a:xfrm>
        </p:spPr>
      </p:pic>
      <p:sp>
        <p:nvSpPr>
          <p:cNvPr id="6" name="Slide Number Placeholder 2"/>
          <p:cNvSpPr txBox="1">
            <a:spLocks/>
          </p:cNvSpPr>
          <p:nvPr/>
        </p:nvSpPr>
        <p:spPr>
          <a:xfrm>
            <a:off x="208127" y="6450506"/>
            <a:ext cx="518113" cy="388585"/>
          </a:xfrm>
          <a:prstGeom prst="rect">
            <a:avLst/>
          </a:prstGeom>
          <a:effectLst>
            <a:outerShdw blurRad="12700" dist="12700" dir="5400000">
              <a:schemeClr val="tx1"/>
            </a:outerShdw>
          </a:effectLst>
        </p:spPr>
        <p:txBody>
          <a:bodyPr vert="horz" lIns="124347" tIns="62174" rIns="124347" bIns="62174" rtlCol="0" anchor="ctr"/>
          <a:lstStyle>
            <a:defPPr>
              <a:defRPr lang="en-US"/>
            </a:defPPr>
            <a:lvl1pPr algn="ctr" defTabSz="457200" rtl="0" fontAlgn="auto">
              <a:spcBef>
                <a:spcPts val="0"/>
              </a:spcBef>
              <a:spcAft>
                <a:spcPts val="0"/>
              </a:spcAft>
              <a:defRPr sz="1200" kern="1200" smtClean="0">
                <a:solidFill>
                  <a:schemeClr val="bg1">
                    <a:lumMod val="65000"/>
                    <a:lumOff val="3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9BEAD4C4-4295-41AA-B8C2-A7E0D8C1188C}" type="slidenum">
              <a:rPr lang="en-US" sz="1632">
                <a:solidFill>
                  <a:srgbClr val="505050">
                    <a:lumMod val="65000"/>
                    <a:lumOff val="35000"/>
                  </a:srgbClr>
                </a:solidFill>
              </a:rPr>
              <a:pPr>
                <a:defRPr/>
              </a:pPr>
              <a:t>32</a:t>
            </a:fld>
            <a:endParaRPr lang="en-US" sz="1632" dirty="0">
              <a:solidFill>
                <a:srgbClr val="505050">
                  <a:lumMod val="65000"/>
                  <a:lumOff val="35000"/>
                </a:srgbClr>
              </a:solidFill>
            </a:endParaRPr>
          </a:p>
        </p:txBody>
      </p:sp>
      <p:sp>
        <p:nvSpPr>
          <p:cNvPr id="7" name="Rectangle 6"/>
          <p:cNvSpPr/>
          <p:nvPr/>
        </p:nvSpPr>
        <p:spPr bwMode="auto">
          <a:xfrm>
            <a:off x="-32975" y="5503184"/>
            <a:ext cx="12455687" cy="126280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52" tIns="46527" rIns="93052" bIns="46527" numCol="1" rtlCol="0" anchor="t" anchorCtr="0" compatLnSpc="1">
            <a:prstTxWarp prst="textNoShape">
              <a:avLst/>
            </a:prstTxWarp>
          </a:bodyPr>
          <a:lstStyle/>
          <a:p>
            <a:pPr defTabSz="930600"/>
            <a:endParaRPr lang="nl-NL" sz="1938">
              <a:solidFill>
                <a:srgbClr val="000000"/>
              </a:solidFill>
            </a:endParaRPr>
          </a:p>
        </p:txBody>
      </p:sp>
      <p:sp>
        <p:nvSpPr>
          <p:cNvPr id="8" name="TextBox 7"/>
          <p:cNvSpPr txBox="1"/>
          <p:nvPr/>
        </p:nvSpPr>
        <p:spPr>
          <a:xfrm>
            <a:off x="4195" y="5128324"/>
            <a:ext cx="12418519" cy="1935557"/>
          </a:xfrm>
          <a:prstGeom prst="rect">
            <a:avLst/>
          </a:prstGeom>
          <a:noFill/>
        </p:spPr>
        <p:txBody>
          <a:bodyPr wrap="square" lIns="93052" tIns="46527" rIns="93052" bIns="46527" rtlCol="0">
            <a:spAutoFit/>
          </a:bodyPr>
          <a:lstStyle/>
          <a:p>
            <a:pPr defTabSz="930818"/>
            <a:r>
              <a:rPr lang="nl-NL" sz="11967" b="1" dirty="0" err="1">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Success</a:t>
            </a:r>
            <a:r>
              <a:rPr lang="nl-NL" sz="11967" b="1" dirty="0">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nl-NL" sz="11728" b="1" dirty="0">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8677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9BEAD4C4-4295-41AA-B8C2-A7E0D8C1188C}" type="slidenum">
              <a:rPr lang="en-US">
                <a:solidFill>
                  <a:srgbClr val="505050">
                    <a:lumMod val="65000"/>
                    <a:lumOff val="35000"/>
                  </a:srgbClr>
                </a:solidFill>
              </a:rPr>
              <a:pPr>
                <a:defRPr/>
              </a:pPr>
              <a:t>33</a:t>
            </a:fld>
            <a:endParaRPr lang="en-US" dirty="0">
              <a:solidFill>
                <a:srgbClr val="505050">
                  <a:lumMod val="65000"/>
                  <a:lumOff val="35000"/>
                </a:srgbClr>
              </a:solidFill>
            </a:endParaRPr>
          </a:p>
        </p:txBody>
      </p:sp>
      <p:sp>
        <p:nvSpPr>
          <p:cNvPr id="10" name="Rectangle 9"/>
          <p:cNvSpPr/>
          <p:nvPr/>
        </p:nvSpPr>
        <p:spPr>
          <a:xfrm>
            <a:off x="8372521" y="203070"/>
            <a:ext cx="4063072" cy="6636021"/>
          </a:xfrm>
          <a:prstGeom prst="rect">
            <a:avLst/>
          </a:prstGeom>
          <a:solidFill>
            <a:schemeClr val="bg2">
              <a:lumMod val="50000"/>
            </a:schemeClr>
          </a:solid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9" name="Rectangle 8"/>
          <p:cNvSpPr/>
          <p:nvPr/>
        </p:nvSpPr>
        <p:spPr>
          <a:xfrm>
            <a:off x="4161875" y="203070"/>
            <a:ext cx="4063072" cy="6623540"/>
          </a:xfrm>
          <a:prstGeom prst="rect">
            <a:avLst/>
          </a:prstGeom>
          <a:solidFill>
            <a:schemeClr val="tx1"/>
          </a:solid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642" y="1726557"/>
            <a:ext cx="3265718" cy="471584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9771" r="30127"/>
          <a:stretch/>
        </p:blipFill>
        <p:spPr>
          <a:xfrm>
            <a:off x="49151" y="203070"/>
            <a:ext cx="4014802" cy="6623540"/>
          </a:xfrm>
          <a:prstGeom prst="rect">
            <a:avLst/>
          </a:prstGeom>
          <a:ln w="25400">
            <a:solidFill>
              <a:srgbClr val="002060"/>
            </a:solidFill>
          </a:ln>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2317" r="27493"/>
          <a:stretch/>
        </p:blipFill>
        <p:spPr>
          <a:xfrm>
            <a:off x="8372521" y="265836"/>
            <a:ext cx="4014802" cy="5635096"/>
          </a:xfrm>
          <a:prstGeom prst="rect">
            <a:avLst/>
          </a:prstGeom>
        </p:spPr>
      </p:pic>
      <p:sp>
        <p:nvSpPr>
          <p:cNvPr id="17" name="Rectangle 16"/>
          <p:cNvSpPr/>
          <p:nvPr/>
        </p:nvSpPr>
        <p:spPr bwMode="auto">
          <a:xfrm>
            <a:off x="224442" y="5974811"/>
            <a:ext cx="12455687" cy="702282"/>
          </a:xfrm>
          <a:prstGeom prst="rect">
            <a:avLst/>
          </a:prstGeom>
          <a:solidFill>
            <a:schemeClr val="bg2">
              <a:alpha val="54000"/>
            </a:schemeClr>
          </a:solidFill>
          <a:ln w="9525" cap="flat" cmpd="sng" algn="ctr">
            <a:noFill/>
            <a:prstDash val="solid"/>
            <a:round/>
            <a:headEnd type="none" w="med" len="med"/>
            <a:tailEnd type="none" w="med" len="med"/>
          </a:ln>
          <a:effectLst/>
        </p:spPr>
        <p:txBody>
          <a:bodyPr vert="horz" wrap="square" lIns="93052" tIns="46527" rIns="93052" bIns="46527" numCol="1" rtlCol="0" anchor="t" anchorCtr="0" compatLnSpc="1">
            <a:prstTxWarp prst="textNoShape">
              <a:avLst/>
            </a:prstTxWarp>
          </a:bodyPr>
          <a:lstStyle/>
          <a:p>
            <a:pPr defTabSz="930600"/>
            <a:endParaRPr lang="nl-NL" sz="1938">
              <a:solidFill>
                <a:srgbClr val="000000"/>
              </a:solidFill>
            </a:endParaRPr>
          </a:p>
        </p:txBody>
      </p:sp>
      <p:sp>
        <p:nvSpPr>
          <p:cNvPr id="19" name="TextBox 18"/>
          <p:cNvSpPr txBox="1"/>
          <p:nvPr/>
        </p:nvSpPr>
        <p:spPr>
          <a:xfrm>
            <a:off x="-634360" y="5811864"/>
            <a:ext cx="5817571" cy="1014856"/>
          </a:xfrm>
          <a:prstGeom prst="rect">
            <a:avLst/>
          </a:prstGeom>
          <a:noFill/>
        </p:spPr>
        <p:txBody>
          <a:bodyPr wrap="square" lIns="93052" tIns="46527" rIns="93052" bIns="46527" rtlCol="0">
            <a:spAutoFit/>
          </a:bodyPr>
          <a:lstStyle/>
          <a:p>
            <a:pPr algn="ctr" defTabSz="930818"/>
            <a:r>
              <a:rPr lang="nl-NL" sz="5984" b="1" dirty="0">
                <a:ln w="127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Vision x</a:t>
            </a:r>
            <a:endParaRPr lang="nl-NL" sz="6528" b="1" dirty="0">
              <a:ln w="127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3384698" y="5811863"/>
            <a:ext cx="5817571" cy="1014856"/>
          </a:xfrm>
          <a:prstGeom prst="rect">
            <a:avLst/>
          </a:prstGeom>
          <a:noFill/>
        </p:spPr>
        <p:txBody>
          <a:bodyPr wrap="square" lIns="93052" tIns="46527" rIns="93052" bIns="46527" rtlCol="0">
            <a:spAutoFit/>
          </a:bodyPr>
          <a:lstStyle/>
          <a:p>
            <a:pPr algn="ctr" defTabSz="930818"/>
            <a:r>
              <a:rPr lang="nl-NL" sz="5984" b="1" dirty="0" err="1">
                <a:ln w="127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Execution</a:t>
            </a:r>
            <a:r>
              <a:rPr lang="nl-NL" sz="5984" b="1" dirty="0">
                <a:ln w="127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x</a:t>
            </a:r>
            <a:endParaRPr lang="nl-NL" sz="6528" b="1" dirty="0">
              <a:ln w="127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7520097" y="5811864"/>
            <a:ext cx="5817571" cy="1014856"/>
          </a:xfrm>
          <a:prstGeom prst="rect">
            <a:avLst/>
          </a:prstGeom>
          <a:noFill/>
        </p:spPr>
        <p:txBody>
          <a:bodyPr wrap="square" lIns="93052" tIns="46527" rIns="93052" bIns="46527" rtlCol="0">
            <a:spAutoFit/>
          </a:bodyPr>
          <a:lstStyle/>
          <a:p>
            <a:pPr algn="ctr" defTabSz="930818"/>
            <a:r>
              <a:rPr lang="nl-NL" sz="5984" b="1" dirty="0">
                <a:ln w="127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Adoption</a:t>
            </a:r>
            <a:endParaRPr lang="nl-NL" sz="6528" b="1" dirty="0">
              <a:ln w="127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591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Structure</a:t>
            </a:r>
            <a:endParaRPr lang="en-US" dirty="0"/>
          </a:p>
        </p:txBody>
      </p:sp>
      <p:sp>
        <p:nvSpPr>
          <p:cNvPr id="3" name="Text Placeholder 2"/>
          <p:cNvSpPr>
            <a:spLocks noGrp="1"/>
          </p:cNvSpPr>
          <p:nvPr>
            <p:ph type="body" sz="quarter" idx="10"/>
          </p:nvPr>
        </p:nvSpPr>
        <p:spPr>
          <a:xfrm>
            <a:off x="274638" y="1212850"/>
            <a:ext cx="11887200" cy="5715411"/>
          </a:xfrm>
        </p:spPr>
        <p:txBody>
          <a:bodyPr/>
          <a:lstStyle/>
          <a:p>
            <a:r>
              <a:rPr lang="en-US" dirty="0" smtClean="0"/>
              <a:t>Drama + “Tomorrow”</a:t>
            </a:r>
          </a:p>
          <a:p>
            <a:r>
              <a:rPr lang="en-US" dirty="0"/>
              <a:t>10 Points to implement VDI correctly</a:t>
            </a:r>
          </a:p>
          <a:p>
            <a:r>
              <a:rPr lang="en-US" sz="5400" b="1" dirty="0" smtClean="0">
                <a:solidFill>
                  <a:schemeClr val="tx1"/>
                </a:solidFill>
              </a:rPr>
              <a:t>VDI: Good, Bad and Ugly</a:t>
            </a:r>
          </a:p>
          <a:p>
            <a:r>
              <a:rPr lang="en-US" dirty="0" smtClean="0"/>
              <a:t>VDI and Storage is Deep Impact</a:t>
            </a:r>
          </a:p>
          <a:p>
            <a:r>
              <a:rPr lang="en-US" dirty="0"/>
              <a:t>Developments</a:t>
            </a:r>
          </a:p>
          <a:p>
            <a:r>
              <a:rPr lang="en-US" dirty="0" smtClean="0"/>
              <a:t>Solutions Overview</a:t>
            </a:r>
          </a:p>
          <a:p>
            <a:r>
              <a:rPr lang="en-US" dirty="0" smtClean="0"/>
              <a:t>VDI Smackdown</a:t>
            </a:r>
          </a:p>
          <a:p>
            <a:endParaRPr lang="en-US" dirty="0"/>
          </a:p>
        </p:txBody>
      </p:sp>
    </p:spTree>
    <p:extLst>
      <p:ext uri="{BB962C8B-B14F-4D97-AF65-F5344CB8AC3E}">
        <p14:creationId xmlns:p14="http://schemas.microsoft.com/office/powerpoint/2010/main" val="296280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63" y="-849386"/>
            <a:ext cx="12801600" cy="8001000"/>
          </a:xfrm>
          <a:prstGeom prst="rect">
            <a:avLst/>
          </a:prstGeom>
        </p:spPr>
      </p:pic>
      <p:sp>
        <p:nvSpPr>
          <p:cNvPr id="10" name="Title 1"/>
          <p:cNvSpPr txBox="1">
            <a:spLocks/>
          </p:cNvSpPr>
          <p:nvPr/>
        </p:nvSpPr>
        <p:spPr>
          <a:xfrm>
            <a:off x="4389437" y="1211262"/>
            <a:ext cx="10981135" cy="2047998"/>
          </a:xfrm>
          <a:prstGeom prst="rect">
            <a:avLst/>
          </a:prstGeom>
          <a:ln>
            <a:noFill/>
          </a:ln>
        </p:spPr>
        <p:txBody>
          <a:bodyPr vert="horz" lIns="124302" tIns="0" rIns="62151" bIns="0" rtlCol="0" anchor="ctr" anchorCtr="0">
            <a:noAutofit/>
            <a:scene3d>
              <a:camera prst="orthographicFront"/>
              <a:lightRig rig="threePt" dir="t"/>
            </a:scene3d>
            <a:sp3d extrusionH="57150" prstMaterial="metal">
              <a:bevelT w="50800" h="10160" prst="coolSlant"/>
            </a:sp3d>
          </a:bodyPr>
          <a:lstStyle/>
          <a:p>
            <a:pPr algn="ctr" defTabSz="1243006">
              <a:spcBef>
                <a:spcPct val="0"/>
              </a:spcBef>
              <a:defRPr/>
            </a:pPr>
            <a:r>
              <a:rPr lang="en-US" sz="15600" b="1" spc="272" dirty="0" smtClean="0">
                <a:gradFill>
                  <a:gsLst>
                    <a:gs pos="55000">
                      <a:prstClr val="white"/>
                    </a:gs>
                    <a:gs pos="86000">
                      <a:srgbClr val="000000"/>
                    </a:gs>
                    <a:gs pos="90000">
                      <a:srgbClr val="000000"/>
                    </a:gs>
                  </a:gsLst>
                  <a:lin ang="5400000" scaled="0"/>
                </a:gradFill>
                <a:effectLst>
                  <a:reflection blurRad="6350" stA="50000" endA="300" endPos="50000" dist="29997" dir="5400000" sy="-100000" algn="bl" rotWithShape="0"/>
                </a:effectLst>
              </a:rPr>
              <a:t>VDI</a:t>
            </a:r>
            <a:endParaRPr lang="en-US" sz="15600" b="1" spc="272" dirty="0">
              <a:gradFill>
                <a:gsLst>
                  <a:gs pos="55000">
                    <a:prstClr val="white"/>
                  </a:gs>
                  <a:gs pos="86000">
                    <a:srgbClr val="000000"/>
                  </a:gs>
                  <a:gs pos="90000">
                    <a:srgbClr val="000000"/>
                  </a:gs>
                </a:gsLst>
                <a:lin ang="5400000" scaled="0"/>
              </a:gra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3709738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9" y="-650448"/>
            <a:ext cx="12620575" cy="7776936"/>
          </a:xfrm>
          <a:prstGeom prst="rect">
            <a:avLst/>
          </a:prstGeom>
        </p:spPr>
      </p:pic>
      <p:sp>
        <p:nvSpPr>
          <p:cNvPr id="5" name="Rectangle 4"/>
          <p:cNvSpPr/>
          <p:nvPr/>
        </p:nvSpPr>
        <p:spPr bwMode="auto">
          <a:xfrm>
            <a:off x="-23479" y="5461314"/>
            <a:ext cx="12457454"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6" name="TextBox 5"/>
          <p:cNvSpPr txBox="1"/>
          <p:nvPr/>
        </p:nvSpPr>
        <p:spPr>
          <a:xfrm>
            <a:off x="9048249" y="5291767"/>
            <a:ext cx="3415138" cy="1602082"/>
          </a:xfrm>
          <a:prstGeom prst="rect">
            <a:avLst/>
          </a:prstGeom>
          <a:noFill/>
        </p:spPr>
        <p:txBody>
          <a:bodyPr wrap="square" lIns="93065" tIns="46534" rIns="93065" bIns="46534" rtlCol="0">
            <a:spAutoFit/>
          </a:bodyPr>
          <a:lstStyle/>
          <a:p>
            <a:pPr defTabSz="930879"/>
            <a:r>
              <a:rPr lang="nl-NL" sz="9800" b="1" dirty="0" smtClean="0">
                <a:ln w="41275">
                  <a:solidFill>
                    <a:schemeClr val="bg1">
                      <a:lumMod val="50000"/>
                    </a:schemeClr>
                  </a:solidFill>
                </a:ln>
                <a:solidFill>
                  <a:srgbClr val="FFFFFF"/>
                </a:solidFill>
                <a:effectLst>
                  <a:outerShdw blurRad="38100" dist="38100" dir="2700000" algn="tl">
                    <a:srgbClr val="000000">
                      <a:alpha val="43137"/>
                    </a:srgbClr>
                  </a:outerShdw>
                </a:effectLst>
                <a:cs typeface="Calibri" pitchFamily="34" charset="0"/>
              </a:rPr>
              <a:t>Good</a:t>
            </a:r>
            <a:endParaRPr lang="nl-NL" sz="9800" b="1" dirty="0">
              <a:ln w="41275">
                <a:solidFill>
                  <a:schemeClr val="bg1">
                    <a:lumMod val="50000"/>
                  </a:schemeClr>
                </a:solidFill>
              </a:ln>
              <a:solidFill>
                <a:srgbClr val="FFFFFF"/>
              </a:solidFill>
              <a:effectLst>
                <a:outerShdw blurRad="38100" dist="38100" dir="2700000" algn="tl">
                  <a:srgbClr val="000000">
                    <a:alpha val="43137"/>
                  </a:srgbClr>
                </a:outerShdw>
              </a:effectLst>
              <a:cs typeface="Calibri" pitchFamily="34" charset="0"/>
            </a:endParaRPr>
          </a:p>
        </p:txBody>
      </p:sp>
    </p:spTree>
    <p:extLst>
      <p:ext uri="{BB962C8B-B14F-4D97-AF65-F5344CB8AC3E}">
        <p14:creationId xmlns:p14="http://schemas.microsoft.com/office/powerpoint/2010/main" val="634303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29" t="19582" r="1281" b="7873"/>
          <a:stretch/>
        </p:blipFill>
        <p:spPr>
          <a:xfrm>
            <a:off x="-38100" y="-12700"/>
            <a:ext cx="12496800" cy="7010400"/>
          </a:xfrm>
          <a:prstGeom prst="rect">
            <a:avLst/>
          </a:prstGeom>
        </p:spPr>
      </p:pic>
      <p:sp>
        <p:nvSpPr>
          <p:cNvPr id="5" name="Rectangle 4"/>
          <p:cNvSpPr/>
          <p:nvPr/>
        </p:nvSpPr>
        <p:spPr bwMode="auto">
          <a:xfrm>
            <a:off x="-23479" y="5461314"/>
            <a:ext cx="12457454"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6" name="TextBox 5"/>
          <p:cNvSpPr txBox="1"/>
          <p:nvPr/>
        </p:nvSpPr>
        <p:spPr>
          <a:xfrm>
            <a:off x="3606800" y="5291767"/>
            <a:ext cx="8856587" cy="1602082"/>
          </a:xfrm>
          <a:prstGeom prst="rect">
            <a:avLst/>
          </a:prstGeom>
          <a:noFill/>
        </p:spPr>
        <p:txBody>
          <a:bodyPr wrap="square" lIns="93065" tIns="46534" rIns="93065" bIns="46534" rtlCol="0">
            <a:spAutoFit/>
          </a:bodyPr>
          <a:lstStyle/>
          <a:p>
            <a:pPr defTabSz="930879"/>
            <a:r>
              <a:rPr lang="nl-NL" sz="9800" b="1" dirty="0" smtClean="0">
                <a:ln w="41275">
                  <a:solidFill>
                    <a:schemeClr val="bg1">
                      <a:lumMod val="50000"/>
                    </a:schemeClr>
                  </a:solidFill>
                </a:ln>
                <a:solidFill>
                  <a:srgbClr val="FFFFFF"/>
                </a:solidFill>
                <a:effectLst>
                  <a:outerShdw blurRad="38100" dist="38100" dir="2700000" algn="tl">
                    <a:srgbClr val="000000">
                      <a:alpha val="43137"/>
                    </a:srgbClr>
                  </a:outerShdw>
                </a:effectLst>
                <a:cs typeface="Calibri" pitchFamily="34" charset="0"/>
              </a:rPr>
              <a:t>Bad &amp; </a:t>
            </a:r>
            <a:r>
              <a:rPr lang="nl-NL" sz="9800" b="1" dirty="0" err="1" smtClean="0">
                <a:ln w="41275">
                  <a:solidFill>
                    <a:schemeClr val="bg1">
                      <a:lumMod val="50000"/>
                    </a:schemeClr>
                  </a:solidFill>
                </a:ln>
                <a:solidFill>
                  <a:srgbClr val="FFFFFF"/>
                </a:solidFill>
                <a:effectLst>
                  <a:outerShdw blurRad="38100" dist="38100" dir="2700000" algn="tl">
                    <a:srgbClr val="000000">
                      <a:alpha val="43137"/>
                    </a:srgbClr>
                  </a:outerShdw>
                </a:effectLst>
                <a:cs typeface="Calibri" pitchFamily="34" charset="0"/>
              </a:rPr>
              <a:t>Ugly</a:t>
            </a:r>
            <a:r>
              <a:rPr lang="nl-NL" sz="9800" b="1" dirty="0" smtClean="0">
                <a:ln w="41275">
                  <a:solidFill>
                    <a:schemeClr val="bg1">
                      <a:lumMod val="50000"/>
                    </a:schemeClr>
                  </a:solidFill>
                </a:ln>
                <a:solidFill>
                  <a:srgbClr val="FFFFFF"/>
                </a:solidFill>
                <a:effectLst>
                  <a:outerShdw blurRad="38100" dist="38100" dir="2700000" algn="tl">
                    <a:srgbClr val="000000">
                      <a:alpha val="43137"/>
                    </a:srgbClr>
                  </a:outerShdw>
                </a:effectLst>
                <a:cs typeface="Calibri" pitchFamily="34" charset="0"/>
              </a:rPr>
              <a:t> ;-)</a:t>
            </a:r>
            <a:endParaRPr lang="nl-NL" sz="9800" b="1" dirty="0">
              <a:ln w="41275">
                <a:solidFill>
                  <a:schemeClr val="bg1">
                    <a:lumMod val="50000"/>
                  </a:schemeClr>
                </a:solidFill>
              </a:ln>
              <a:solidFill>
                <a:srgbClr val="FFFFFF"/>
              </a:solidFill>
              <a:effectLst>
                <a:outerShdw blurRad="38100" dist="38100" dir="2700000" algn="tl">
                  <a:srgbClr val="000000">
                    <a:alpha val="43137"/>
                  </a:srgbClr>
                </a:outerShdw>
              </a:effectLst>
              <a:cs typeface="Calibri" pitchFamily="34" charset="0"/>
            </a:endParaRPr>
          </a:p>
        </p:txBody>
      </p:sp>
    </p:spTree>
    <p:extLst>
      <p:ext uri="{BB962C8B-B14F-4D97-AF65-F5344CB8AC3E}">
        <p14:creationId xmlns:p14="http://schemas.microsoft.com/office/powerpoint/2010/main" val="3059671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47688" y="295275"/>
            <a:ext cx="11888787" cy="917575"/>
          </a:xfrm>
        </p:spPr>
        <p:txBody>
          <a:bodyPr/>
          <a:lstStyle/>
          <a:p>
            <a:r>
              <a:rPr lang="en-US" dirty="0"/>
              <a:t>Server </a:t>
            </a:r>
            <a:r>
              <a:rPr lang="en-US" dirty="0" smtClean="0"/>
              <a:t>Hosted-VDI ‘</a:t>
            </a:r>
            <a:r>
              <a:rPr lang="en-US" b="1" dirty="0" smtClean="0"/>
              <a:t>Bad </a:t>
            </a:r>
            <a:r>
              <a:rPr lang="en-US" b="1" dirty="0"/>
              <a:t>and Ugly</a:t>
            </a:r>
            <a:r>
              <a:rPr lang="en-US" b="1" dirty="0" smtClean="0"/>
              <a:t>?!’</a:t>
            </a:r>
            <a:endParaRPr lang="nl-NL" b="1" dirty="0"/>
          </a:p>
        </p:txBody>
      </p:sp>
      <p:sp>
        <p:nvSpPr>
          <p:cNvPr id="2" name="Content Placeholder 1"/>
          <p:cNvSpPr>
            <a:spLocks noGrp="1"/>
          </p:cNvSpPr>
          <p:nvPr>
            <p:ph idx="4294967295"/>
          </p:nvPr>
        </p:nvSpPr>
        <p:spPr>
          <a:xfrm>
            <a:off x="0" y="1631950"/>
            <a:ext cx="12020550" cy="4981428"/>
          </a:xfrm>
        </p:spPr>
        <p:txBody>
          <a:bodyPr/>
          <a:lstStyle/>
          <a:p>
            <a:pPr marL="111912" indent="0">
              <a:buNone/>
            </a:pPr>
            <a:r>
              <a:rPr lang="en-US" sz="2856" dirty="0"/>
              <a:t>Bad and Ugly</a:t>
            </a:r>
            <a:r>
              <a:rPr lang="en-US" sz="2856" b="1" dirty="0"/>
              <a:t> </a:t>
            </a:r>
            <a:r>
              <a:rPr lang="en-US" sz="2856" b="1" dirty="0" smtClean="0"/>
              <a:t>= </a:t>
            </a:r>
            <a:r>
              <a:rPr lang="en-US" sz="2856" b="1" u="sng" dirty="0"/>
              <a:t>be aware</a:t>
            </a:r>
            <a:r>
              <a:rPr lang="en-US" sz="2856" b="1" dirty="0" smtClean="0"/>
              <a:t>!</a:t>
            </a:r>
            <a:endParaRPr lang="en-US" b="1" dirty="0"/>
          </a:p>
          <a:p>
            <a:r>
              <a:rPr lang="en-US" dirty="0" smtClean="0"/>
              <a:t>End-user </a:t>
            </a:r>
            <a:r>
              <a:rPr lang="en-US" dirty="0"/>
              <a:t>experience (UX</a:t>
            </a:r>
            <a:r>
              <a:rPr lang="en-US" dirty="0" smtClean="0"/>
              <a:t>) </a:t>
            </a:r>
          </a:p>
          <a:p>
            <a:pPr lvl="1"/>
            <a:r>
              <a:rPr lang="en-US" sz="3600" dirty="0" smtClean="0">
                <a:latin typeface="+mj-lt"/>
              </a:rPr>
              <a:t>Voice, webcam, VOIP, conferencing solutions</a:t>
            </a:r>
          </a:p>
          <a:p>
            <a:pPr lvl="1"/>
            <a:r>
              <a:rPr lang="en-US" sz="3600" dirty="0" smtClean="0">
                <a:latin typeface="+mj-lt"/>
              </a:rPr>
              <a:t>Networking; Latency, Bandwidth, </a:t>
            </a:r>
            <a:r>
              <a:rPr lang="en-US" sz="3600" dirty="0" err="1" smtClean="0">
                <a:latin typeface="+mj-lt"/>
              </a:rPr>
              <a:t>QoS</a:t>
            </a:r>
            <a:endParaRPr lang="en-US" sz="3600" dirty="0" smtClean="0">
              <a:latin typeface="+mj-lt"/>
            </a:endParaRPr>
          </a:p>
          <a:p>
            <a:pPr lvl="1"/>
            <a:r>
              <a:rPr lang="en-US" sz="3600" dirty="0">
                <a:latin typeface="+mj-lt"/>
              </a:rPr>
              <a:t>Rich media; Audio/video </a:t>
            </a:r>
            <a:endParaRPr lang="en-US" sz="3600" dirty="0" smtClean="0">
              <a:latin typeface="+mj-lt"/>
            </a:endParaRPr>
          </a:p>
          <a:p>
            <a:pPr lvl="1"/>
            <a:r>
              <a:rPr lang="en-US" sz="3600" dirty="0" smtClean="0">
                <a:latin typeface="+mj-lt"/>
              </a:rPr>
              <a:t>2D/3D </a:t>
            </a:r>
            <a:r>
              <a:rPr lang="en-US" sz="3600" dirty="0">
                <a:latin typeface="+mj-lt"/>
              </a:rPr>
              <a:t>graphics</a:t>
            </a:r>
          </a:p>
          <a:p>
            <a:pPr lvl="1"/>
            <a:r>
              <a:rPr lang="en-US" sz="3600" dirty="0" smtClean="0">
                <a:latin typeface="+mj-lt"/>
              </a:rPr>
              <a:t>Mobile and touch/tablet oriented devices</a:t>
            </a:r>
          </a:p>
          <a:p>
            <a:endParaRPr lang="nl-NL" dirty="0"/>
          </a:p>
        </p:txBody>
      </p:sp>
      <p:pic>
        <p:nvPicPr>
          <p:cNvPr id="4" name="Picture 2" descr="http://www.lindapeters.nl/afbeeldingen/atten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9793" y="5707062"/>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08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47688" y="295275"/>
            <a:ext cx="11888787" cy="917575"/>
          </a:xfrm>
        </p:spPr>
        <p:txBody>
          <a:bodyPr/>
          <a:lstStyle/>
          <a:p>
            <a:r>
              <a:rPr lang="en-US" dirty="0"/>
              <a:t>Server Hosted-VDI ‘</a:t>
            </a:r>
            <a:r>
              <a:rPr lang="en-US" b="1" dirty="0"/>
              <a:t>Bad and Ugly?!’</a:t>
            </a:r>
            <a:endParaRPr lang="nl-NL" b="1" dirty="0"/>
          </a:p>
        </p:txBody>
      </p:sp>
      <p:sp>
        <p:nvSpPr>
          <p:cNvPr id="2" name="Content Placeholder 1"/>
          <p:cNvSpPr>
            <a:spLocks noGrp="1"/>
          </p:cNvSpPr>
          <p:nvPr>
            <p:ph idx="4294967295"/>
          </p:nvPr>
        </p:nvSpPr>
        <p:spPr>
          <a:xfrm>
            <a:off x="-1" y="1631950"/>
            <a:ext cx="12695238" cy="4818063"/>
          </a:xfrm>
        </p:spPr>
        <p:txBody>
          <a:bodyPr>
            <a:normAutofit/>
          </a:bodyPr>
          <a:lstStyle/>
          <a:p>
            <a:r>
              <a:rPr lang="en-US" dirty="0" smtClean="0"/>
              <a:t>Overall cost reduction of technology stack</a:t>
            </a:r>
          </a:p>
          <a:p>
            <a:r>
              <a:rPr lang="en-US" dirty="0" smtClean="0"/>
              <a:t>Overall complexity in complete technology stack</a:t>
            </a:r>
          </a:p>
          <a:p>
            <a:r>
              <a:rPr lang="en-US" dirty="0"/>
              <a:t>Streamline Management between VDI and classic clients</a:t>
            </a:r>
          </a:p>
          <a:p>
            <a:r>
              <a:rPr lang="en-US" dirty="0"/>
              <a:t>Total Cost of Ownership and Return On Investment</a:t>
            </a:r>
          </a:p>
          <a:p>
            <a:r>
              <a:rPr lang="en-US" dirty="0" smtClean="0"/>
              <a:t>Licensing </a:t>
            </a:r>
            <a:r>
              <a:rPr lang="en-US" sz="2800" dirty="0" smtClean="0"/>
              <a:t>(SA, VDA, CDL, Intune, SPLA, RDS, corp. issued, Office!)</a:t>
            </a:r>
          </a:p>
          <a:p>
            <a:endParaRPr lang="en-US" dirty="0" smtClean="0"/>
          </a:p>
          <a:p>
            <a:pPr lvl="1"/>
            <a:endParaRPr lang="en-US" dirty="0"/>
          </a:p>
          <a:p>
            <a:endParaRPr lang="nl-NL" dirty="0"/>
          </a:p>
        </p:txBody>
      </p:sp>
      <p:pic>
        <p:nvPicPr>
          <p:cNvPr id="5" name="Picture 2" descr="http://www.lindapeters.nl/afbeeldingen/atten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9793" y="5707062"/>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7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310" y="-1"/>
            <a:ext cx="12429854" cy="6994525"/>
          </a:xfrm>
          <a:prstGeom prst="rect">
            <a:avLst/>
          </a:prstGeom>
          <a:solidFill>
            <a:srgbClr val="FFFFFF"/>
          </a:solidFill>
          <a:ln w="9525" cap="flat" cmpd="sng" algn="ctr">
            <a:noFill/>
            <a:prstDash val="solid"/>
            <a:round/>
            <a:headEnd type="none" w="med" len="med"/>
            <a:tailEnd type="none" w="med" len="med"/>
          </a:ln>
          <a:effectLst/>
        </p:spPr>
        <p:txBody>
          <a:bodyPr lIns="93228" tIns="46615" rIns="93228" bIns="46615"/>
          <a:lstStyle/>
          <a:p>
            <a:pPr>
              <a:defRPr/>
            </a:pPr>
            <a:endParaRPr lang="nl-NL" sz="1836">
              <a:solidFill>
                <a:srgbClr val="FFFFFF"/>
              </a:solidFill>
            </a:endParaRPr>
          </a:p>
        </p:txBody>
      </p:sp>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31" y="0"/>
            <a:ext cx="9578613" cy="63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8724" y="-8122"/>
            <a:ext cx="3876133" cy="64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46802"/>
          <a:stretch/>
        </p:blipFill>
        <p:spPr bwMode="auto">
          <a:xfrm>
            <a:off x="2830" y="2894960"/>
            <a:ext cx="2633071" cy="25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17" y="748030"/>
            <a:ext cx="2502486" cy="2001212"/>
          </a:xfrm>
          <a:prstGeom prst="rect">
            <a:avLst/>
          </a:prstGeom>
        </p:spPr>
      </p:pic>
      <p:pic>
        <p:nvPicPr>
          <p:cNvPr id="11" name="Picture 10" descr="MVP_FullColor_ForScreen_thumb2.jpg"/>
          <p:cNvPicPr>
            <a:picLocks noChangeAspect="1"/>
          </p:cNvPicPr>
          <p:nvPr/>
        </p:nvPicPr>
        <p:blipFill>
          <a:blip r:embed="rId7"/>
          <a:stretch>
            <a:fillRect/>
          </a:stretch>
        </p:blipFill>
        <p:spPr>
          <a:xfrm>
            <a:off x="3060255" y="2210644"/>
            <a:ext cx="783380" cy="1236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3" descr="\\pcrsp01\g$\Downloads\Diversen unsorted\CTP_Vertical.png"/>
          <p:cNvPicPr>
            <a:picLocks noChangeAspect="1" noChangeArrowheads="1"/>
          </p:cNvPicPr>
          <p:nvPr/>
        </p:nvPicPr>
        <p:blipFill>
          <a:blip r:embed="rId8"/>
          <a:srcRect/>
          <a:stretch>
            <a:fillRect/>
          </a:stretch>
        </p:blipFill>
        <p:spPr bwMode="auto">
          <a:xfrm>
            <a:off x="4222243" y="2175315"/>
            <a:ext cx="810451" cy="1395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vExpert_logo_q109.jpg"/>
          <p:cNvPicPr>
            <a:picLocks noChangeAspect="1"/>
          </p:cNvPicPr>
          <p:nvPr/>
        </p:nvPicPr>
        <p:blipFill>
          <a:blip r:embed="rId9"/>
          <a:stretch>
            <a:fillRect/>
          </a:stretch>
        </p:blipFill>
        <p:spPr>
          <a:xfrm>
            <a:off x="5284399" y="2210642"/>
            <a:ext cx="1273661" cy="725986"/>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4893" y="2303095"/>
            <a:ext cx="1890051" cy="786290"/>
          </a:xfrm>
          <a:prstGeom prst="rect">
            <a:avLst/>
          </a:prstGeom>
        </p:spPr>
      </p:pic>
      <p:sp>
        <p:nvSpPr>
          <p:cNvPr id="3" name="TextBox 2"/>
          <p:cNvSpPr txBox="1"/>
          <p:nvPr/>
        </p:nvSpPr>
        <p:spPr>
          <a:xfrm>
            <a:off x="2839929" y="779930"/>
            <a:ext cx="6548923" cy="542368"/>
          </a:xfrm>
          <a:prstGeom prst="rect">
            <a:avLst/>
          </a:prstGeom>
          <a:noFill/>
        </p:spPr>
        <p:txBody>
          <a:bodyPr wrap="square" lIns="93228" tIns="46615" rIns="93228" bIns="46615" rtlCol="0">
            <a:spAutoFit/>
          </a:bodyPr>
          <a:lstStyle/>
          <a:p>
            <a:r>
              <a:rPr lang="nl-NL" sz="2856" b="1" dirty="0">
                <a:solidFill>
                  <a:srgbClr val="002060"/>
                </a:solidFill>
                <a:latin typeface="Calibri" pitchFamily="34" charset="0"/>
                <a:cs typeface="Calibri" pitchFamily="34" charset="0"/>
              </a:rPr>
              <a:t>Ruben Spruijt, Technology </a:t>
            </a:r>
            <a:r>
              <a:rPr lang="nl-NL" sz="2856" b="1" dirty="0" err="1">
                <a:solidFill>
                  <a:srgbClr val="002060"/>
                </a:solidFill>
                <a:latin typeface="Calibri" pitchFamily="34" charset="0"/>
                <a:cs typeface="Calibri" pitchFamily="34" charset="0"/>
              </a:rPr>
              <a:t>Officer</a:t>
            </a:r>
            <a:endParaRPr lang="nl-NL" sz="2856" b="1" dirty="0">
              <a:solidFill>
                <a:srgbClr val="002060"/>
              </a:solidFill>
              <a:latin typeface="Calibri" pitchFamily="34" charset="0"/>
              <a:cs typeface="Calibri" pitchFamily="34" charset="0"/>
            </a:endParaRPr>
          </a:p>
        </p:txBody>
      </p:sp>
      <p:pic>
        <p:nvPicPr>
          <p:cNvPr id="132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6281" y="3914394"/>
            <a:ext cx="4932494" cy="148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descr="http://www.amsterdamfringefestival.nl/Assets/Uploads/Images/Logo%27s/TwitterIcon.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28189" y="2307654"/>
            <a:ext cx="593112" cy="5931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http://buyinginbcs.com/files/2009/09/linkedin_icon.gif">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24022" y="2331544"/>
            <a:ext cx="521450" cy="5214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798028" y="2904583"/>
            <a:ext cx="1718143" cy="350299"/>
          </a:xfrm>
          <a:prstGeom prst="rect">
            <a:avLst/>
          </a:prstGeom>
          <a:noFill/>
        </p:spPr>
        <p:txBody>
          <a:bodyPr wrap="square" lIns="93228" tIns="46615" rIns="93228" bIns="46615" rtlCol="0">
            <a:spAutoFit/>
          </a:bodyPr>
          <a:lstStyle/>
          <a:p>
            <a:r>
              <a:rPr lang="nl-NL" sz="1632" dirty="0">
                <a:solidFill>
                  <a:srgbClr val="002060"/>
                </a:solidFill>
                <a:latin typeface="Calibri" pitchFamily="34" charset="0"/>
                <a:cs typeface="Calibri" pitchFamily="34" charset="0"/>
              </a:rPr>
              <a:t>@</a:t>
            </a:r>
            <a:r>
              <a:rPr lang="nl-NL" sz="1632" dirty="0" err="1">
                <a:solidFill>
                  <a:srgbClr val="002060"/>
                </a:solidFill>
                <a:latin typeface="Calibri" pitchFamily="34" charset="0"/>
                <a:cs typeface="Calibri" pitchFamily="34" charset="0"/>
              </a:rPr>
              <a:t>rspruijt</a:t>
            </a:r>
            <a:endParaRPr lang="nl-NL" sz="1632" dirty="0">
              <a:solidFill>
                <a:srgbClr val="002060"/>
              </a:solidFill>
              <a:latin typeface="Calibri" pitchFamily="34" charset="0"/>
              <a:cs typeface="Calibri" pitchFamily="34" charset="0"/>
            </a:endParaRPr>
          </a:p>
        </p:txBody>
      </p:sp>
      <p:pic>
        <p:nvPicPr>
          <p:cNvPr id="132111" name="Picture 15" descr="http://farm1.static.flickr.com/36/75699271_cf18da72a2.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25379" b="18764"/>
          <a:stretch/>
        </p:blipFill>
        <p:spPr bwMode="auto">
          <a:xfrm>
            <a:off x="10928150" y="2422426"/>
            <a:ext cx="823969" cy="4602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780947" y="2889806"/>
            <a:ext cx="1718143" cy="350299"/>
          </a:xfrm>
          <a:prstGeom prst="rect">
            <a:avLst/>
          </a:prstGeom>
          <a:noFill/>
        </p:spPr>
        <p:txBody>
          <a:bodyPr wrap="square" lIns="93228" tIns="46615" rIns="93228" bIns="46615" rtlCol="0">
            <a:spAutoFit/>
          </a:bodyPr>
          <a:lstStyle/>
          <a:p>
            <a:r>
              <a:rPr lang="nl-NL" sz="1632" dirty="0">
                <a:solidFill>
                  <a:srgbClr val="002060"/>
                </a:solidFill>
                <a:latin typeface="Calibri" pitchFamily="34" charset="0"/>
                <a:cs typeface="Calibri" pitchFamily="34" charset="0"/>
              </a:rPr>
              <a:t>rsp@pqr.nl</a:t>
            </a:r>
          </a:p>
        </p:txBody>
      </p:sp>
      <p:pic>
        <p:nvPicPr>
          <p:cNvPr id="132112"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3417" y="5533664"/>
            <a:ext cx="4473471" cy="126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39230" y="1313563"/>
            <a:ext cx="6546462" cy="76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198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8" t="12963" r="-228" b="10000"/>
          <a:stretch/>
        </p:blipFill>
        <p:spPr>
          <a:xfrm>
            <a:off x="0" y="0"/>
            <a:ext cx="12619037" cy="7099908"/>
          </a:xfrm>
          <a:prstGeom prst="rect">
            <a:avLst/>
          </a:prstGeom>
        </p:spPr>
      </p:pic>
      <p:sp>
        <p:nvSpPr>
          <p:cNvPr id="3" name="Rectangle 2"/>
          <p:cNvSpPr/>
          <p:nvPr/>
        </p:nvSpPr>
        <p:spPr bwMode="auto">
          <a:xfrm>
            <a:off x="-182563" y="222873"/>
            <a:ext cx="12457454"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4" name="TextBox 3"/>
          <p:cNvSpPr txBox="1"/>
          <p:nvPr/>
        </p:nvSpPr>
        <p:spPr>
          <a:xfrm>
            <a:off x="-182563" y="36178"/>
            <a:ext cx="12457455" cy="1109640"/>
          </a:xfrm>
          <a:prstGeom prst="rect">
            <a:avLst/>
          </a:prstGeom>
          <a:noFill/>
        </p:spPr>
        <p:txBody>
          <a:bodyPr wrap="square" lIns="93065" tIns="46534" rIns="93065" bIns="46534" rtlCol="0">
            <a:spAutoFit/>
          </a:bodyPr>
          <a:lstStyle/>
          <a:p>
            <a:pPr algn="r" defTabSz="930879"/>
            <a:r>
              <a:rPr lang="nl-NL" sz="6600" b="1" dirty="0" smtClean="0">
                <a:ln w="25400">
                  <a:solidFill>
                    <a:srgbClr val="000000"/>
                  </a:solidFill>
                </a:ln>
                <a:solidFill>
                  <a:srgbClr val="FFFFFF"/>
                </a:solidFill>
                <a:cs typeface="Calibri" pitchFamily="34" charset="0"/>
              </a:rPr>
              <a:t>Microsoft Licensing </a:t>
            </a:r>
            <a:r>
              <a:rPr lang="nl-NL" sz="6600" b="1" dirty="0" err="1" smtClean="0">
                <a:ln w="25400">
                  <a:solidFill>
                    <a:srgbClr val="000000"/>
                  </a:solidFill>
                </a:ln>
                <a:solidFill>
                  <a:srgbClr val="FFFFFF"/>
                </a:solidFill>
                <a:cs typeface="Calibri" pitchFamily="34" charset="0"/>
              </a:rPr>
              <a:t>Explained</a:t>
            </a:r>
            <a:endParaRPr lang="nl-NL" sz="6600" b="1" dirty="0">
              <a:ln w="25400">
                <a:solidFill>
                  <a:srgbClr val="000000"/>
                </a:solidFill>
              </a:ln>
              <a:solidFill>
                <a:srgbClr val="FFFFFF"/>
              </a:solidFill>
              <a:cs typeface="Calibri" pitchFamily="34" charset="0"/>
            </a:endParaRPr>
          </a:p>
        </p:txBody>
      </p:sp>
    </p:spTree>
    <p:extLst>
      <p:ext uri="{BB962C8B-B14F-4D97-AF65-F5344CB8AC3E}">
        <p14:creationId xmlns:p14="http://schemas.microsoft.com/office/powerpoint/2010/main" val="543630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2" y="-1"/>
            <a:ext cx="12431473" cy="69945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238" tIns="46620" rIns="93238" bIns="46620" rtlCol="0" anchor="ctr"/>
          <a:lstStyle/>
          <a:p>
            <a:pPr algn="ctr" defTabSz="1243006"/>
            <a:endParaRPr lang="nl-NL" sz="1836" dirty="0">
              <a:solidFill>
                <a:prstClr val="white"/>
              </a:solidFill>
            </a:endParaRPr>
          </a:p>
        </p:txBody>
      </p:sp>
      <p:pic>
        <p:nvPicPr>
          <p:cNvPr id="2" name="Picture 1"/>
          <p:cNvPicPr>
            <a:picLocks noChangeAspect="1"/>
          </p:cNvPicPr>
          <p:nvPr/>
        </p:nvPicPr>
        <p:blipFill rotWithShape="1">
          <a:blip r:embed="rId3"/>
          <a:srcRect t="15928"/>
          <a:stretch/>
        </p:blipFill>
        <p:spPr>
          <a:xfrm>
            <a:off x="617538" y="1003300"/>
            <a:ext cx="11201400" cy="5959223"/>
          </a:xfrm>
          <a:prstGeom prst="rect">
            <a:avLst/>
          </a:prstGeom>
        </p:spPr>
      </p:pic>
      <p:sp>
        <p:nvSpPr>
          <p:cNvPr id="4" name="TextBox 3"/>
          <p:cNvSpPr txBox="1"/>
          <p:nvPr/>
        </p:nvSpPr>
        <p:spPr>
          <a:xfrm>
            <a:off x="2273300" y="88900"/>
            <a:ext cx="10612438" cy="1258806"/>
          </a:xfrm>
          <a:prstGeom prst="rect">
            <a:avLst/>
          </a:prstGeom>
          <a:noFill/>
        </p:spPr>
        <p:txBody>
          <a:bodyPr wrap="square" lIns="182880" tIns="146304" rIns="182880" bIns="146304" rtlCol="0">
            <a:spAutoFit/>
          </a:bodyPr>
          <a:lstStyle/>
          <a:p>
            <a:pPr>
              <a:lnSpc>
                <a:spcPct val="90000"/>
              </a:lnSpc>
              <a:spcAft>
                <a:spcPts val="600"/>
              </a:spcAft>
            </a:pPr>
            <a:r>
              <a:rPr lang="nl-NL" sz="4000" dirty="0" err="1"/>
              <a:t>Licensing</a:t>
            </a:r>
            <a:r>
              <a:rPr lang="nl-NL" sz="4000" dirty="0"/>
              <a:t> Windows SA, VDA </a:t>
            </a:r>
            <a:r>
              <a:rPr lang="nl-NL" sz="4000" dirty="0" err="1"/>
              <a:t>and</a:t>
            </a:r>
            <a:r>
              <a:rPr lang="nl-NL" sz="4000" dirty="0"/>
              <a:t> CSL</a:t>
            </a:r>
          </a:p>
          <a:p>
            <a:pPr>
              <a:lnSpc>
                <a:spcPct val="90000"/>
              </a:lnSpc>
              <a:spcAft>
                <a:spcPts val="600"/>
              </a:spcAft>
            </a:pPr>
            <a:endParaRPr lang="nl-NL" sz="2400" dirty="0" err="1"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29219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47688" y="295275"/>
            <a:ext cx="11888787" cy="917575"/>
          </a:xfrm>
        </p:spPr>
        <p:txBody>
          <a:bodyPr/>
          <a:lstStyle/>
          <a:p>
            <a:r>
              <a:rPr lang="en-US" dirty="0"/>
              <a:t>Server Hosted-VDI ‘</a:t>
            </a:r>
            <a:r>
              <a:rPr lang="en-US" b="1" dirty="0"/>
              <a:t>Bad and Ugly?!’</a:t>
            </a:r>
            <a:endParaRPr lang="nl-NL" dirty="0"/>
          </a:p>
        </p:txBody>
      </p:sp>
      <p:sp>
        <p:nvSpPr>
          <p:cNvPr id="2" name="Content Placeholder 1"/>
          <p:cNvSpPr>
            <a:spLocks noGrp="1"/>
          </p:cNvSpPr>
          <p:nvPr>
            <p:ph idx="4294967295"/>
          </p:nvPr>
        </p:nvSpPr>
        <p:spPr>
          <a:xfrm>
            <a:off x="0" y="1631950"/>
            <a:ext cx="12020550" cy="7018845"/>
          </a:xfrm>
        </p:spPr>
        <p:txBody>
          <a:bodyPr/>
          <a:lstStyle/>
          <a:p>
            <a:r>
              <a:rPr lang="en-US" dirty="0" smtClean="0"/>
              <a:t>HTML5 as Remote Access solution</a:t>
            </a:r>
          </a:p>
          <a:p>
            <a:r>
              <a:rPr lang="en-US" dirty="0" smtClean="0"/>
              <a:t>Skills </a:t>
            </a:r>
            <a:r>
              <a:rPr lang="en-US" dirty="0"/>
              <a:t>&amp; ‘mindset</a:t>
            </a:r>
            <a:r>
              <a:rPr lang="en-US" dirty="0" smtClean="0"/>
              <a:t>’ from IT organization</a:t>
            </a:r>
            <a:endParaRPr lang="en-US" dirty="0"/>
          </a:p>
          <a:p>
            <a:r>
              <a:rPr lang="en-US" dirty="0" smtClean="0"/>
              <a:t>End user’s </a:t>
            </a:r>
            <a:r>
              <a:rPr lang="en-US" u="sng" dirty="0" smtClean="0"/>
              <a:t>perceived</a:t>
            </a:r>
            <a:r>
              <a:rPr lang="en-US" dirty="0" smtClean="0"/>
              <a:t> </a:t>
            </a:r>
            <a:r>
              <a:rPr lang="en-US" dirty="0"/>
              <a:t>performance</a:t>
            </a:r>
          </a:p>
          <a:p>
            <a:r>
              <a:rPr lang="en-US" dirty="0"/>
              <a:t>End user’s </a:t>
            </a:r>
            <a:r>
              <a:rPr lang="en-US" dirty="0" smtClean="0"/>
              <a:t>user Acceptance</a:t>
            </a:r>
          </a:p>
          <a:p>
            <a:endParaRPr lang="en-US" dirty="0"/>
          </a:p>
          <a:p>
            <a:endParaRPr lang="en-US" dirty="0" smtClean="0"/>
          </a:p>
          <a:p>
            <a:endParaRPr lang="en-US" sz="1836" dirty="0"/>
          </a:p>
          <a:p>
            <a:endParaRPr lang="en-US" sz="3264" dirty="0"/>
          </a:p>
          <a:p>
            <a:endParaRPr lang="en-US" dirty="0"/>
          </a:p>
          <a:p>
            <a:endParaRPr lang="en-US" dirty="0" smtClean="0"/>
          </a:p>
          <a:p>
            <a:endParaRPr lang="nl-NL" dirty="0"/>
          </a:p>
        </p:txBody>
      </p:sp>
      <p:pic>
        <p:nvPicPr>
          <p:cNvPr id="6" name="Picture 2" descr="http://www.lindapeters.nl/afbeeldingen/atten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9793" y="5707062"/>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7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73" y="-1"/>
            <a:ext cx="1247165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36" dirty="0">
              <a:solidFill>
                <a:srgbClr val="FFFFFF"/>
              </a:solidFill>
            </a:endParaRPr>
          </a:p>
        </p:txBody>
      </p:sp>
      <p:sp>
        <p:nvSpPr>
          <p:cNvPr id="7" name="Rectangle 6"/>
          <p:cNvSpPr/>
          <p:nvPr/>
        </p:nvSpPr>
        <p:spPr bwMode="auto">
          <a:xfrm>
            <a:off x="-34674" y="4986119"/>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216" y="0"/>
            <a:ext cx="8744042" cy="6994525"/>
          </a:xfrm>
          <a:prstGeom prst="rect">
            <a:avLst/>
          </a:prstGeom>
        </p:spPr>
      </p:pic>
      <p:sp>
        <p:nvSpPr>
          <p:cNvPr id="8" name="TextBox 7"/>
          <p:cNvSpPr txBox="1"/>
          <p:nvPr/>
        </p:nvSpPr>
        <p:spPr>
          <a:xfrm>
            <a:off x="2505" y="4611204"/>
            <a:ext cx="13053043" cy="1448192"/>
          </a:xfrm>
          <a:prstGeom prst="rect">
            <a:avLst/>
          </a:prstGeom>
          <a:noFill/>
        </p:spPr>
        <p:txBody>
          <a:bodyPr wrap="square" lIns="93065" tIns="46533" rIns="93065" bIns="46533" rtlCol="0">
            <a:spAutoFit/>
          </a:bodyPr>
          <a:lstStyle/>
          <a:p>
            <a:pPr defTabSz="930856"/>
            <a:r>
              <a:rPr lang="nl-NL" sz="8800" b="1" dirty="0" err="1">
                <a:ln w="25400">
                  <a:solidFill>
                    <a:srgbClr val="000000"/>
                  </a:solidFill>
                </a:ln>
                <a:solidFill>
                  <a:srgbClr val="FFFFFF"/>
                </a:solidFill>
                <a:cs typeface="Calibri" pitchFamily="34" charset="0"/>
              </a:rPr>
              <a:t>Endpoint</a:t>
            </a:r>
            <a:r>
              <a:rPr lang="nl-NL" sz="8800" b="1" dirty="0">
                <a:ln w="25400">
                  <a:solidFill>
                    <a:srgbClr val="000000"/>
                  </a:solidFill>
                </a:ln>
                <a:solidFill>
                  <a:srgbClr val="FFFFFF"/>
                </a:solidFill>
                <a:cs typeface="Calibri" pitchFamily="34" charset="0"/>
              </a:rPr>
              <a:t> </a:t>
            </a:r>
            <a:r>
              <a:rPr lang="nl-NL" sz="8800" b="1" dirty="0" smtClean="0">
                <a:ln w="25400">
                  <a:solidFill>
                    <a:srgbClr val="000000"/>
                  </a:solidFill>
                </a:ln>
                <a:solidFill>
                  <a:srgbClr val="FFFFFF"/>
                </a:solidFill>
                <a:cs typeface="Calibri" pitchFamily="34" charset="0"/>
              </a:rPr>
              <a:t>≠ </a:t>
            </a:r>
            <a:r>
              <a:rPr lang="nl-NL" sz="8800" b="1" dirty="0" err="1" smtClean="0">
                <a:ln w="25400">
                  <a:solidFill>
                    <a:srgbClr val="000000"/>
                  </a:solidFill>
                </a:ln>
                <a:solidFill>
                  <a:srgbClr val="FFFFFF"/>
                </a:solidFill>
                <a:cs typeface="Calibri" pitchFamily="34" charset="0"/>
              </a:rPr>
              <a:t>Exciting</a:t>
            </a:r>
            <a:r>
              <a:rPr lang="nl-NL" sz="8800" b="1" dirty="0" smtClean="0">
                <a:ln w="25400">
                  <a:solidFill>
                    <a:srgbClr val="000000"/>
                  </a:solidFill>
                </a:ln>
                <a:solidFill>
                  <a:srgbClr val="FFFFFF"/>
                </a:solidFill>
                <a:cs typeface="Calibri" pitchFamily="34" charset="0"/>
              </a:rPr>
              <a:t>….</a:t>
            </a:r>
            <a:endParaRPr lang="nl-NL" sz="8800" dirty="0">
              <a:ln w="25400">
                <a:solidFill>
                  <a:srgbClr val="000000"/>
                </a:solidFill>
              </a:ln>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919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Structure</a:t>
            </a:r>
            <a:endParaRPr lang="en-US" dirty="0"/>
          </a:p>
        </p:txBody>
      </p:sp>
      <p:sp>
        <p:nvSpPr>
          <p:cNvPr id="3" name="Text Placeholder 2"/>
          <p:cNvSpPr>
            <a:spLocks noGrp="1"/>
          </p:cNvSpPr>
          <p:nvPr>
            <p:ph type="body" sz="quarter" idx="10"/>
          </p:nvPr>
        </p:nvSpPr>
        <p:spPr>
          <a:xfrm>
            <a:off x="274638" y="1212850"/>
            <a:ext cx="11887200" cy="5715411"/>
          </a:xfrm>
        </p:spPr>
        <p:txBody>
          <a:bodyPr/>
          <a:lstStyle/>
          <a:p>
            <a:r>
              <a:rPr lang="en-US" dirty="0" smtClean="0"/>
              <a:t>Drama + “Tomorrow”</a:t>
            </a:r>
          </a:p>
          <a:p>
            <a:r>
              <a:rPr lang="en-US" dirty="0" smtClean="0"/>
              <a:t>VDI Strategy</a:t>
            </a:r>
          </a:p>
          <a:p>
            <a:r>
              <a:rPr lang="en-US" dirty="0" smtClean="0"/>
              <a:t>VDI: Good, Bad and Ugly</a:t>
            </a:r>
          </a:p>
          <a:p>
            <a:r>
              <a:rPr lang="en-US" sz="5400" b="1" dirty="0" smtClean="0">
                <a:solidFill>
                  <a:schemeClr val="tx1"/>
                </a:solidFill>
              </a:rPr>
              <a:t>VDI and Storage is Deep Impact</a:t>
            </a:r>
          </a:p>
          <a:p>
            <a:r>
              <a:rPr lang="en-US" dirty="0"/>
              <a:t>Developments</a:t>
            </a:r>
          </a:p>
          <a:p>
            <a:r>
              <a:rPr lang="en-US" dirty="0" smtClean="0"/>
              <a:t>Solutions Overview</a:t>
            </a:r>
          </a:p>
          <a:p>
            <a:r>
              <a:rPr lang="en-US" dirty="0" smtClean="0"/>
              <a:t>VDI Smackdown</a:t>
            </a:r>
          </a:p>
          <a:p>
            <a:endParaRPr lang="en-US" dirty="0"/>
          </a:p>
        </p:txBody>
      </p:sp>
    </p:spTree>
    <p:extLst>
      <p:ext uri="{BB962C8B-B14F-4D97-AF65-F5344CB8AC3E}">
        <p14:creationId xmlns:p14="http://schemas.microsoft.com/office/powerpoint/2010/main" val="424631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5" y="-846138"/>
            <a:ext cx="12469187" cy="8785246"/>
          </a:xfrm>
          <a:prstGeom prst="rect">
            <a:avLst/>
          </a:prstGeom>
        </p:spPr>
      </p:pic>
      <p:sp>
        <p:nvSpPr>
          <p:cNvPr id="7" name="Rectangle 6"/>
          <p:cNvSpPr/>
          <p:nvPr/>
        </p:nvSpPr>
        <p:spPr bwMode="auto">
          <a:xfrm>
            <a:off x="-34674" y="4986119"/>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8" name="TextBox 7"/>
          <p:cNvSpPr txBox="1"/>
          <p:nvPr/>
        </p:nvSpPr>
        <p:spPr>
          <a:xfrm>
            <a:off x="2505" y="4611204"/>
            <a:ext cx="13053043" cy="1934889"/>
          </a:xfrm>
          <a:prstGeom prst="rect">
            <a:avLst/>
          </a:prstGeom>
          <a:noFill/>
        </p:spPr>
        <p:txBody>
          <a:bodyPr wrap="square" lIns="93065" tIns="46533" rIns="93065" bIns="46533" rtlCol="0">
            <a:spAutoFit/>
          </a:bodyPr>
          <a:lstStyle/>
          <a:p>
            <a:pPr defTabSz="930856"/>
            <a:r>
              <a:rPr lang="nl-NL" sz="11729" b="1" dirty="0" smtClean="0">
                <a:ln w="25400">
                  <a:solidFill>
                    <a:srgbClr val="000000"/>
                  </a:solidFill>
                </a:ln>
                <a:solidFill>
                  <a:srgbClr val="FFFFFF"/>
                </a:solidFill>
                <a:cs typeface="Calibri" pitchFamily="34" charset="0"/>
              </a:rPr>
              <a:t>VDI </a:t>
            </a:r>
            <a:r>
              <a:rPr lang="nl-NL" sz="11729" b="1" dirty="0" err="1" smtClean="0">
                <a:ln w="25400">
                  <a:solidFill>
                    <a:srgbClr val="000000"/>
                  </a:solidFill>
                </a:ln>
                <a:solidFill>
                  <a:srgbClr val="FFFFFF"/>
                </a:solidFill>
                <a:cs typeface="Calibri" pitchFamily="34" charset="0"/>
              </a:rPr>
              <a:t>and</a:t>
            </a:r>
            <a:r>
              <a:rPr lang="nl-NL" sz="11729" b="1" dirty="0" smtClean="0">
                <a:ln w="25400">
                  <a:solidFill>
                    <a:srgbClr val="000000"/>
                  </a:solidFill>
                </a:ln>
                <a:solidFill>
                  <a:srgbClr val="FFFFFF"/>
                </a:solidFill>
                <a:cs typeface="Calibri" pitchFamily="34" charset="0"/>
              </a:rPr>
              <a:t> Storage</a:t>
            </a:r>
            <a:endParaRPr lang="nl-NL" sz="11729" b="1" dirty="0">
              <a:ln w="25400">
                <a:solidFill>
                  <a:srgbClr val="000000"/>
                </a:solidFill>
              </a:ln>
              <a:solidFill>
                <a:srgbClr val="FFFFFF"/>
              </a:solidFill>
              <a:cs typeface="Calibri" pitchFamily="34" charset="0"/>
            </a:endParaRPr>
          </a:p>
        </p:txBody>
      </p:sp>
    </p:spTree>
    <p:extLst>
      <p:ext uri="{BB962C8B-B14F-4D97-AF65-F5344CB8AC3E}">
        <p14:creationId xmlns:p14="http://schemas.microsoft.com/office/powerpoint/2010/main" val="3504827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91" t="14478" r="7913" b="6317"/>
          <a:stretch/>
        </p:blipFill>
        <p:spPr>
          <a:xfrm>
            <a:off x="-30163" y="-84138"/>
            <a:ext cx="12496800" cy="7086600"/>
          </a:xfrm>
          <a:prstGeom prst="rect">
            <a:avLst/>
          </a:prstGeom>
        </p:spPr>
      </p:pic>
      <p:sp>
        <p:nvSpPr>
          <p:cNvPr id="5" name="Rectangle 4"/>
          <p:cNvSpPr/>
          <p:nvPr/>
        </p:nvSpPr>
        <p:spPr bwMode="auto">
          <a:xfrm>
            <a:off x="-34674" y="4986119"/>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6" name="TextBox 5"/>
          <p:cNvSpPr txBox="1"/>
          <p:nvPr/>
        </p:nvSpPr>
        <p:spPr>
          <a:xfrm>
            <a:off x="2505" y="4611204"/>
            <a:ext cx="13053043" cy="1934889"/>
          </a:xfrm>
          <a:prstGeom prst="rect">
            <a:avLst/>
          </a:prstGeom>
          <a:noFill/>
        </p:spPr>
        <p:txBody>
          <a:bodyPr wrap="square" lIns="93065" tIns="46533" rIns="93065" bIns="46533" rtlCol="0">
            <a:spAutoFit/>
          </a:bodyPr>
          <a:lstStyle/>
          <a:p>
            <a:pPr defTabSz="930856"/>
            <a:r>
              <a:rPr lang="nl-NL" sz="11729" b="1" dirty="0" smtClean="0">
                <a:ln w="25400">
                  <a:solidFill>
                    <a:srgbClr val="000000"/>
                  </a:solidFill>
                </a:ln>
                <a:solidFill>
                  <a:srgbClr val="FFFFFF"/>
                </a:solidFill>
                <a:cs typeface="Calibri" pitchFamily="34" charset="0"/>
              </a:rPr>
              <a:t>Impact</a:t>
            </a:r>
            <a:endParaRPr lang="nl-NL" sz="11729" b="1" dirty="0">
              <a:ln w="25400">
                <a:solidFill>
                  <a:srgbClr val="000000"/>
                </a:solidFill>
              </a:ln>
              <a:solidFill>
                <a:srgbClr val="FFFFFF"/>
              </a:solidFill>
              <a:cs typeface="Calibri" pitchFamily="34" charset="0"/>
            </a:endParaRPr>
          </a:p>
        </p:txBody>
      </p:sp>
    </p:spTree>
    <p:extLst>
      <p:ext uri="{BB962C8B-B14F-4D97-AF65-F5344CB8AC3E}">
        <p14:creationId xmlns:p14="http://schemas.microsoft.com/office/powerpoint/2010/main" val="299239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Output Operations/second </a:t>
            </a:r>
            <a:r>
              <a:rPr lang="en-US" b="1" dirty="0" smtClean="0"/>
              <a:t>(IOPS)</a:t>
            </a:r>
            <a:endParaRPr lang="nl-NL" b="1" dirty="0"/>
          </a:p>
        </p:txBody>
      </p:sp>
      <p:sp>
        <p:nvSpPr>
          <p:cNvPr id="3" name="Content Placeholder 2"/>
          <p:cNvSpPr>
            <a:spLocks noGrp="1"/>
          </p:cNvSpPr>
          <p:nvPr>
            <p:ph type="body" sz="quarter" idx="4294967295"/>
          </p:nvPr>
        </p:nvSpPr>
        <p:spPr>
          <a:xfrm>
            <a:off x="0" y="1212850"/>
            <a:ext cx="11887200" cy="4875213"/>
          </a:xfrm>
        </p:spPr>
        <p:txBody>
          <a:bodyPr vert="horz" wrap="square" lIns="124326" tIns="62162" rIns="124326" bIns="62162" rtlCol="0">
            <a:noAutofit/>
          </a:bodyPr>
          <a:lstStyle/>
          <a:p>
            <a:r>
              <a:rPr lang="en-US" sz="4800" b="1" dirty="0" err="1" smtClean="0"/>
              <a:t>Labtests</a:t>
            </a:r>
            <a:r>
              <a:rPr lang="en-US" sz="4800" b="1" dirty="0" smtClean="0"/>
              <a:t> </a:t>
            </a:r>
            <a:endParaRPr lang="en-US" sz="4400" b="1" dirty="0" smtClean="0"/>
          </a:p>
          <a:p>
            <a:pPr lvl="1"/>
            <a:r>
              <a:rPr lang="en-US" sz="2800" dirty="0" smtClean="0"/>
              <a:t>Limited set of applications and Steady State tests ; </a:t>
            </a:r>
          </a:p>
          <a:p>
            <a:pPr lvl="1"/>
            <a:r>
              <a:rPr lang="en-US" sz="2800" dirty="0" smtClean="0"/>
              <a:t>70-</a:t>
            </a:r>
            <a:r>
              <a:rPr lang="en-US" sz="3600" b="1" dirty="0" smtClean="0"/>
              <a:t>90% read</a:t>
            </a:r>
            <a:r>
              <a:rPr lang="en-US" sz="2800" dirty="0" smtClean="0"/>
              <a:t>, 30-</a:t>
            </a:r>
            <a:r>
              <a:rPr lang="en-US" sz="3600" b="1" dirty="0" smtClean="0"/>
              <a:t>10% write </a:t>
            </a:r>
            <a:r>
              <a:rPr lang="en-US" sz="3600" dirty="0" smtClean="0"/>
              <a:t>IOPS</a:t>
            </a:r>
            <a:endParaRPr lang="en-US" sz="2800" dirty="0" smtClean="0"/>
          </a:p>
          <a:p>
            <a:pPr lvl="1"/>
            <a:endParaRPr lang="en-US" sz="2800" dirty="0" smtClean="0"/>
          </a:p>
          <a:p>
            <a:r>
              <a:rPr lang="en-US" sz="4400" b="1" dirty="0" smtClean="0"/>
              <a:t>Real World </a:t>
            </a:r>
            <a:r>
              <a:rPr lang="en-US" sz="3200" dirty="0" smtClean="0"/>
              <a:t>and good benchmarks</a:t>
            </a:r>
            <a:endParaRPr lang="en-US" sz="4400" dirty="0" smtClean="0"/>
          </a:p>
          <a:p>
            <a:pPr lvl="1"/>
            <a:r>
              <a:rPr lang="en-US" sz="2800" dirty="0" smtClean="0"/>
              <a:t>Divers set of applications, Login – Logoff</a:t>
            </a:r>
          </a:p>
          <a:p>
            <a:pPr lvl="1"/>
            <a:r>
              <a:rPr lang="en-US" sz="2800" dirty="0" smtClean="0"/>
              <a:t>40-</a:t>
            </a:r>
            <a:r>
              <a:rPr lang="en-US" sz="4000" b="1" dirty="0" smtClean="0"/>
              <a:t>20% read</a:t>
            </a:r>
            <a:r>
              <a:rPr lang="en-US" sz="2800" dirty="0" smtClean="0"/>
              <a:t>, 60-</a:t>
            </a:r>
            <a:r>
              <a:rPr lang="en-US" sz="4000" b="1" dirty="0" smtClean="0"/>
              <a:t>80% write </a:t>
            </a:r>
            <a:r>
              <a:rPr lang="en-US" sz="4000" dirty="0" smtClean="0"/>
              <a:t>IOPS</a:t>
            </a:r>
            <a:endParaRPr lang="en-US" sz="2800" dirty="0" smtClean="0"/>
          </a:p>
        </p:txBody>
      </p:sp>
      <p:graphicFrame>
        <p:nvGraphicFramePr>
          <p:cNvPr id="7" name="Chart 6"/>
          <p:cNvGraphicFramePr>
            <a:graphicFrameLocks noChangeAspect="1"/>
          </p:cNvGraphicFramePr>
          <p:nvPr>
            <p:extLst/>
          </p:nvPr>
        </p:nvGraphicFramePr>
        <p:xfrm>
          <a:off x="8656637" y="3878262"/>
          <a:ext cx="3050372" cy="1978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noChangeAspect="1"/>
          </p:cNvGraphicFramePr>
          <p:nvPr>
            <p:extLst/>
          </p:nvPr>
        </p:nvGraphicFramePr>
        <p:xfrm>
          <a:off x="8656637" y="1592262"/>
          <a:ext cx="3055050" cy="198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4508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96" b="1" dirty="0"/>
              <a:t>RAID impact </a:t>
            </a:r>
            <a:r>
              <a:rPr lang="en-US" sz="4896" dirty="0"/>
              <a:t>(Write penalty)</a:t>
            </a:r>
            <a:endParaRPr lang="nl-NL" sz="4896"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87" y="1212850"/>
            <a:ext cx="11124049" cy="530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154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NL" sz="4896" b="1" dirty="0"/>
              <a:t>IOPS</a:t>
            </a:r>
            <a:r>
              <a:rPr lang="nl-NL" sz="4896" dirty="0"/>
              <a:t> </a:t>
            </a:r>
            <a:r>
              <a:rPr lang="nl-NL" sz="4896" dirty="0" err="1"/>
              <a:t>and</a:t>
            </a:r>
            <a:r>
              <a:rPr lang="nl-NL" sz="4896" dirty="0"/>
              <a:t> </a:t>
            </a:r>
            <a:r>
              <a:rPr lang="nl-NL" sz="4896" b="1" dirty="0"/>
              <a:t>MB/s</a:t>
            </a:r>
            <a:r>
              <a:rPr lang="nl-NL" sz="4896" dirty="0"/>
              <a:t> per </a:t>
            </a:r>
            <a:r>
              <a:rPr lang="nl-NL" sz="4896" b="1" dirty="0" err="1"/>
              <a:t>blocksize</a:t>
            </a:r>
            <a:r>
              <a:rPr lang="nl-NL" sz="4896" dirty="0"/>
              <a:t> </a:t>
            </a:r>
            <a:r>
              <a:rPr lang="nl-NL" sz="6000" b="1" dirty="0" err="1"/>
              <a:t>xATA</a:t>
            </a:r>
            <a:endParaRPr lang="nl-NL" sz="6000" b="1"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804"/>
          <a:stretch/>
        </p:blipFill>
        <p:spPr bwMode="auto">
          <a:xfrm>
            <a:off x="547688" y="1363662"/>
            <a:ext cx="11460152" cy="439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024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02" y="-1"/>
            <a:ext cx="12431473" cy="69945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238" tIns="46620" rIns="93238" bIns="46620" rtlCol="0" anchor="ctr"/>
          <a:lstStyle/>
          <a:p>
            <a:pPr algn="ctr" defTabSz="1243006"/>
            <a:endParaRPr lang="nl-NL" sz="1836" dirty="0">
              <a:solidFill>
                <a:prstClr val="white"/>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109" y="-176124"/>
            <a:ext cx="4798178" cy="7174845"/>
          </a:xfrm>
        </p:spPr>
      </p:pic>
      <p:sp>
        <p:nvSpPr>
          <p:cNvPr id="6" name="Rectangle 5"/>
          <p:cNvSpPr/>
          <p:nvPr/>
        </p:nvSpPr>
        <p:spPr bwMode="auto">
          <a:xfrm>
            <a:off x="-35415" y="5573447"/>
            <a:ext cx="12460554" cy="126280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31" tIns="46516" rIns="93031" bIns="46516" numCol="1" rtlCol="0" anchor="t" anchorCtr="0" compatLnSpc="1">
            <a:prstTxWarp prst="textNoShape">
              <a:avLst/>
            </a:prstTxWarp>
          </a:bodyPr>
          <a:lstStyle/>
          <a:p>
            <a:pPr defTabSz="930399"/>
            <a:endParaRPr lang="nl-NL" sz="1904">
              <a:solidFill>
                <a:srgbClr val="000000"/>
              </a:solidFill>
            </a:endParaRPr>
          </a:p>
        </p:txBody>
      </p:sp>
      <p:sp>
        <p:nvSpPr>
          <p:cNvPr id="7" name="TextBox 6"/>
          <p:cNvSpPr txBox="1"/>
          <p:nvPr/>
        </p:nvSpPr>
        <p:spPr>
          <a:xfrm>
            <a:off x="1767" y="5323854"/>
            <a:ext cx="12433826" cy="1600635"/>
          </a:xfrm>
          <a:prstGeom prst="rect">
            <a:avLst/>
          </a:prstGeom>
          <a:noFill/>
        </p:spPr>
        <p:txBody>
          <a:bodyPr wrap="square" lIns="93031" tIns="46516" rIns="93031" bIns="46516" rtlCol="0">
            <a:spAutoFit/>
          </a:bodyPr>
          <a:lstStyle/>
          <a:p>
            <a:pPr defTabSz="930615"/>
            <a:r>
              <a:rPr lang="nl-NL" sz="9791" b="1" dirty="0" err="1">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Proud</a:t>
            </a:r>
            <a:r>
              <a:rPr lang="nl-NL" sz="9791" b="1" dirty="0">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nl-NL" sz="9791" b="1" dirty="0" err="1">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to</a:t>
            </a:r>
            <a:r>
              <a:rPr lang="nl-NL" sz="9791" b="1" dirty="0">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nl-NL" sz="9791" b="1" dirty="0" err="1">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a:t>
            </a:r>
            <a:r>
              <a:rPr lang="nl-NL" sz="9791" b="1" dirty="0">
                <a:ln w="25400">
                  <a:solidFill>
                    <a:srgbClr val="000000"/>
                  </a:solidFill>
                </a:ln>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Dutch</a:t>
            </a:r>
          </a:p>
        </p:txBody>
      </p:sp>
    </p:spTree>
    <p:extLst>
      <p:ext uri="{BB962C8B-B14F-4D97-AF65-F5344CB8AC3E}">
        <p14:creationId xmlns:p14="http://schemas.microsoft.com/office/powerpoint/2010/main" val="4214798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NL" sz="4896" b="1" dirty="0"/>
              <a:t>IOPS</a:t>
            </a:r>
            <a:r>
              <a:rPr lang="nl-NL" sz="4896" dirty="0"/>
              <a:t> </a:t>
            </a:r>
            <a:r>
              <a:rPr lang="nl-NL" sz="4896" dirty="0" err="1"/>
              <a:t>and</a:t>
            </a:r>
            <a:r>
              <a:rPr lang="nl-NL" sz="4896" dirty="0"/>
              <a:t> </a:t>
            </a:r>
            <a:r>
              <a:rPr lang="nl-NL" sz="4896" b="1" dirty="0"/>
              <a:t>MB/s</a:t>
            </a:r>
            <a:r>
              <a:rPr lang="nl-NL" sz="4896" dirty="0"/>
              <a:t> per </a:t>
            </a:r>
            <a:r>
              <a:rPr lang="nl-NL" sz="4896" b="1" dirty="0" err="1"/>
              <a:t>blocksize</a:t>
            </a:r>
            <a:r>
              <a:rPr lang="nl-NL" sz="4896" dirty="0"/>
              <a:t> </a:t>
            </a:r>
            <a:r>
              <a:rPr lang="nl-NL" sz="6000" b="1" dirty="0"/>
              <a:t>SAS/SCSI</a:t>
            </a:r>
            <a:endParaRPr lang="nl-NL" sz="4896"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7" y="1287462"/>
            <a:ext cx="10972800" cy="484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566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4896" b="1" dirty="0" err="1"/>
              <a:t>Latency</a:t>
            </a:r>
            <a:endParaRPr lang="nl-NL" sz="4896"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19" y="1212850"/>
            <a:ext cx="11422797" cy="494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74826" y="4106862"/>
            <a:ext cx="1161859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427786" y="6417853"/>
            <a:ext cx="1272655" cy="429699"/>
          </a:xfrm>
          <a:prstGeom prst="rect">
            <a:avLst/>
          </a:prstGeom>
          <a:noFill/>
        </p:spPr>
        <p:txBody>
          <a:bodyPr wrap="square" lIns="124326" tIns="62162" rIns="124326" bIns="62162" rtlCol="0">
            <a:spAutoFit/>
          </a:bodyPr>
          <a:lstStyle/>
          <a:p>
            <a:r>
              <a:rPr lang="nl-NL" sz="1938" dirty="0">
                <a:solidFill>
                  <a:srgbClr val="000000"/>
                </a:solidFill>
                <a:latin typeface="Tahoma"/>
              </a:rPr>
              <a:t>IOPS</a:t>
            </a:r>
            <a:endParaRPr lang="nl-NL" sz="1836" dirty="0">
              <a:solidFill>
                <a:srgbClr val="000000"/>
              </a:solidFill>
              <a:latin typeface="Tahoma"/>
            </a:endParaRPr>
          </a:p>
        </p:txBody>
      </p:sp>
      <p:cxnSp>
        <p:nvCxnSpPr>
          <p:cNvPr id="9" name="Straight Arrow Connector 8"/>
          <p:cNvCxnSpPr/>
          <p:nvPr/>
        </p:nvCxnSpPr>
        <p:spPr bwMode="auto">
          <a:xfrm>
            <a:off x="10036204" y="6417852"/>
            <a:ext cx="1370551" cy="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bwMode="auto">
          <a:xfrm flipV="1">
            <a:off x="774674" y="1668462"/>
            <a:ext cx="0" cy="1248505"/>
          </a:xfrm>
          <a:prstGeom prst="straightConnector1">
            <a:avLst/>
          </a:prstGeom>
          <a:ln w="28575">
            <a:solidFill>
              <a:srgbClr val="00000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rot="16200000">
            <a:off x="-440397" y="1918544"/>
            <a:ext cx="1959678" cy="423761"/>
          </a:xfrm>
          <a:prstGeom prst="rect">
            <a:avLst/>
          </a:prstGeom>
          <a:noFill/>
        </p:spPr>
        <p:txBody>
          <a:bodyPr wrap="square" lIns="124326" tIns="62162" rIns="124326" bIns="62162" rtlCol="0">
            <a:spAutoFit/>
          </a:bodyPr>
          <a:lstStyle/>
          <a:p>
            <a:r>
              <a:rPr lang="nl-NL" sz="1938" dirty="0" err="1" smtClean="0">
                <a:solidFill>
                  <a:srgbClr val="000000"/>
                </a:solidFill>
                <a:latin typeface="Tahoma"/>
              </a:rPr>
              <a:t>Latency</a:t>
            </a:r>
            <a:r>
              <a:rPr lang="nl-NL" sz="1938" dirty="0" smtClean="0">
                <a:solidFill>
                  <a:srgbClr val="000000"/>
                </a:solidFill>
                <a:latin typeface="Tahoma"/>
              </a:rPr>
              <a:t> (</a:t>
            </a:r>
            <a:r>
              <a:rPr lang="nl-NL" sz="1938" dirty="0" err="1" smtClean="0">
                <a:solidFill>
                  <a:srgbClr val="000000"/>
                </a:solidFill>
                <a:latin typeface="Tahoma"/>
              </a:rPr>
              <a:t>ms</a:t>
            </a:r>
            <a:r>
              <a:rPr lang="nl-NL" sz="1938" dirty="0" smtClean="0">
                <a:solidFill>
                  <a:srgbClr val="000000"/>
                </a:solidFill>
                <a:latin typeface="Tahoma"/>
              </a:rPr>
              <a:t>)</a:t>
            </a:r>
            <a:endParaRPr lang="nl-NL" sz="1836" dirty="0">
              <a:solidFill>
                <a:srgbClr val="000000"/>
              </a:solidFill>
              <a:latin typeface="Tahoma"/>
            </a:endParaRPr>
          </a:p>
        </p:txBody>
      </p:sp>
    </p:spTree>
    <p:extLst>
      <p:ext uri="{BB962C8B-B14F-4D97-AF65-F5344CB8AC3E}">
        <p14:creationId xmlns:p14="http://schemas.microsoft.com/office/powerpoint/2010/main" val="596423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4896" b="1" dirty="0"/>
              <a:t>Netto</a:t>
            </a:r>
            <a:r>
              <a:rPr lang="nl-NL" sz="4896" dirty="0"/>
              <a:t> </a:t>
            </a:r>
            <a:r>
              <a:rPr lang="nl-NL" sz="4896" b="1" dirty="0"/>
              <a:t>IOPS</a:t>
            </a:r>
            <a:r>
              <a:rPr lang="nl-NL" sz="4896" dirty="0"/>
              <a:t> table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 y="1670050"/>
            <a:ext cx="11262189" cy="42656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47028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R/W and RAID penalty</a:t>
            </a:r>
            <a:endParaRPr lang="nl-NL" dirty="0"/>
          </a:p>
        </p:txBody>
      </p:sp>
      <p:sp>
        <p:nvSpPr>
          <p:cNvPr id="3" name="Content Placeholder 2"/>
          <p:cNvSpPr>
            <a:spLocks noGrp="1"/>
          </p:cNvSpPr>
          <p:nvPr>
            <p:ph idx="4294967295"/>
          </p:nvPr>
        </p:nvSpPr>
        <p:spPr>
          <a:xfrm>
            <a:off x="392113" y="1000125"/>
            <a:ext cx="12044362" cy="5621338"/>
          </a:xfrm>
        </p:spPr>
        <p:txBody>
          <a:bodyPr vert="horz" wrap="square" lIns="124326" tIns="62162" rIns="124326" bIns="62162" rtlCol="0">
            <a:normAutofit lnSpcReduction="10000"/>
          </a:bodyPr>
          <a:lstStyle/>
          <a:p>
            <a:pPr marL="0" indent="0">
              <a:buNone/>
            </a:pPr>
            <a:endParaRPr lang="en-US" dirty="0" smtClean="0"/>
          </a:p>
          <a:p>
            <a:pPr marL="0" indent="0">
              <a:buNone/>
            </a:pPr>
            <a:r>
              <a:rPr lang="en-US" b="1" dirty="0" smtClean="0"/>
              <a:t>1000 CCU </a:t>
            </a:r>
            <a:r>
              <a:rPr lang="en-US" sz="3000" dirty="0" smtClean="0"/>
              <a:t>with </a:t>
            </a:r>
            <a:r>
              <a:rPr lang="en-US" b="1" dirty="0" smtClean="0"/>
              <a:t>30 Read </a:t>
            </a:r>
            <a:r>
              <a:rPr lang="en-US" sz="2800" b="1" dirty="0" smtClean="0"/>
              <a:t>and </a:t>
            </a:r>
            <a:r>
              <a:rPr lang="en-US" b="1" dirty="0" smtClean="0"/>
              <a:t>70% Write </a:t>
            </a:r>
            <a:r>
              <a:rPr lang="en-US" sz="2800" dirty="0" smtClean="0"/>
              <a:t>IOPS</a:t>
            </a:r>
            <a:r>
              <a:rPr lang="en-US" dirty="0" smtClean="0"/>
              <a:t>; </a:t>
            </a:r>
            <a:r>
              <a:rPr lang="en-US" b="1" dirty="0" smtClean="0"/>
              <a:t>12</a:t>
            </a:r>
            <a:r>
              <a:rPr lang="en-US" dirty="0" smtClean="0"/>
              <a:t> IOPS</a:t>
            </a:r>
            <a:r>
              <a:rPr lang="en-US" sz="2800" dirty="0" smtClean="0"/>
              <a:t>/VM</a:t>
            </a:r>
            <a:endParaRPr lang="en-US" dirty="0" smtClean="0"/>
          </a:p>
          <a:p>
            <a:endParaRPr lang="en-US" dirty="0" smtClean="0"/>
          </a:p>
          <a:p>
            <a:r>
              <a:rPr lang="en-US" dirty="0"/>
              <a:t>RAID1 -&gt; 128 disks</a:t>
            </a:r>
          </a:p>
          <a:p>
            <a:pPr lvl="1"/>
            <a:r>
              <a:rPr lang="en-US" dirty="0">
                <a:sym typeface="Wingdings" pitchFamily="2" charset="2"/>
              </a:rPr>
              <a:t>With 160 read IOPS per disk and 80 write IOPS we need:</a:t>
            </a:r>
          </a:p>
          <a:p>
            <a:pPr lvl="1"/>
            <a:r>
              <a:rPr lang="en-US" dirty="0">
                <a:sym typeface="Wingdings" pitchFamily="2" charset="2"/>
              </a:rPr>
              <a:t>3600/160 + 8400/80 = 23 + 105 = </a:t>
            </a:r>
            <a:r>
              <a:rPr lang="en-US" b="1" dirty="0">
                <a:sym typeface="Wingdings" pitchFamily="2" charset="2"/>
              </a:rPr>
              <a:t>128 </a:t>
            </a:r>
            <a:r>
              <a:rPr lang="en-US" b="1" dirty="0" smtClean="0">
                <a:sym typeface="Wingdings" pitchFamily="2" charset="2"/>
              </a:rPr>
              <a:t>discs</a:t>
            </a:r>
            <a:endParaRPr lang="en-US" b="1" dirty="0">
              <a:sym typeface="Wingdings" pitchFamily="2" charset="2"/>
            </a:endParaRPr>
          </a:p>
          <a:p>
            <a:endParaRPr lang="en-US" dirty="0" smtClean="0"/>
          </a:p>
          <a:p>
            <a:r>
              <a:rPr lang="en-US" dirty="0" smtClean="0"/>
              <a:t>RAID5 -&gt; 210 disks</a:t>
            </a:r>
          </a:p>
          <a:p>
            <a:pPr lvl="1"/>
            <a:r>
              <a:rPr lang="en-US" dirty="0" smtClean="0"/>
              <a:t>12000 IOPS </a:t>
            </a:r>
            <a:r>
              <a:rPr lang="en-US" dirty="0" smtClean="0">
                <a:sym typeface="Wingdings" pitchFamily="2" charset="2"/>
              </a:rPr>
              <a:t> 30% read = 3600, 70% write = 8400</a:t>
            </a:r>
          </a:p>
          <a:p>
            <a:pPr lvl="1"/>
            <a:r>
              <a:rPr lang="en-US" dirty="0" smtClean="0">
                <a:sym typeface="Wingdings" pitchFamily="2" charset="2"/>
              </a:rPr>
              <a:t>With 160 read IOPS per disk and 45 write IOPS we need:</a:t>
            </a:r>
          </a:p>
          <a:p>
            <a:pPr lvl="1"/>
            <a:r>
              <a:rPr lang="en-US" dirty="0" smtClean="0">
                <a:sym typeface="Wingdings" pitchFamily="2" charset="2"/>
              </a:rPr>
              <a:t>3600/160 + 8400/45 = 23 + 187 = </a:t>
            </a:r>
            <a:r>
              <a:rPr lang="en-US" b="1" dirty="0" smtClean="0">
                <a:sym typeface="Wingdings" pitchFamily="2" charset="2"/>
              </a:rPr>
              <a:t>210 discs</a:t>
            </a:r>
          </a:p>
          <a:p>
            <a:endParaRPr lang="en-US" dirty="0" smtClean="0"/>
          </a:p>
        </p:txBody>
      </p:sp>
    </p:spTree>
    <p:extLst>
      <p:ext uri="{BB962C8B-B14F-4D97-AF65-F5344CB8AC3E}">
        <p14:creationId xmlns:p14="http://schemas.microsoft.com/office/powerpoint/2010/main" val="396453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47688" y="295275"/>
            <a:ext cx="11888787" cy="917575"/>
          </a:xfrm>
        </p:spPr>
        <p:txBody>
          <a:bodyPr/>
          <a:lstStyle/>
          <a:p>
            <a:r>
              <a:rPr lang="nl-NL" b="1" dirty="0" smtClean="0"/>
              <a:t>Read</a:t>
            </a:r>
            <a:r>
              <a:rPr lang="nl-NL" dirty="0" smtClean="0"/>
              <a:t> </a:t>
            </a:r>
            <a:r>
              <a:rPr lang="nl-NL" dirty="0" err="1" smtClean="0"/>
              <a:t>vs</a:t>
            </a:r>
            <a:r>
              <a:rPr lang="nl-NL" dirty="0" smtClean="0"/>
              <a:t> </a:t>
            </a:r>
            <a:r>
              <a:rPr lang="nl-NL" b="1" dirty="0" smtClean="0"/>
              <a:t>Write</a:t>
            </a:r>
            <a:r>
              <a:rPr lang="nl-NL" dirty="0" smtClean="0"/>
              <a:t> </a:t>
            </a:r>
            <a:r>
              <a:rPr lang="nl-NL" dirty="0" err="1" smtClean="0"/>
              <a:t>IOPs</a:t>
            </a:r>
            <a:endParaRPr lang="nl-NL"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727" y="1147140"/>
            <a:ext cx="11153129" cy="5085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696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ata - RSPRUIJT\PQR\Algemeen\Plaatjes voor presentaties\FunnyGi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 y="-678103"/>
            <a:ext cx="12431473" cy="8274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34674" y="5588426"/>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6" name="TextBox 5"/>
          <p:cNvSpPr txBox="1"/>
          <p:nvPr/>
        </p:nvSpPr>
        <p:spPr>
          <a:xfrm>
            <a:off x="-34674" y="5252474"/>
            <a:ext cx="13053043" cy="1934889"/>
          </a:xfrm>
          <a:prstGeom prst="rect">
            <a:avLst/>
          </a:prstGeom>
          <a:noFill/>
        </p:spPr>
        <p:txBody>
          <a:bodyPr wrap="square" lIns="93065" tIns="46533" rIns="93065" bIns="46533" rtlCol="0">
            <a:spAutoFit/>
          </a:bodyPr>
          <a:lstStyle/>
          <a:p>
            <a:pPr defTabSz="930856"/>
            <a:r>
              <a:rPr lang="nl-NL" sz="11729" b="1" dirty="0">
                <a:ln w="25400">
                  <a:solidFill>
                    <a:srgbClr val="000000"/>
                  </a:solidFill>
                </a:ln>
                <a:solidFill>
                  <a:srgbClr val="FFFFFF"/>
                </a:solidFill>
                <a:latin typeface="Calibri" pitchFamily="34" charset="0"/>
                <a:cs typeface="Calibri" pitchFamily="34" charset="0"/>
              </a:rPr>
              <a:t>Is this it.. </a:t>
            </a:r>
            <a:r>
              <a:rPr lang="nl-NL" sz="3672" b="1" dirty="0">
                <a:ln w="25400">
                  <a:solidFill>
                    <a:srgbClr val="000000"/>
                  </a:solidFill>
                </a:ln>
                <a:solidFill>
                  <a:srgbClr val="FFFFFF"/>
                </a:solidFill>
                <a:latin typeface="Calibri" pitchFamily="34" charset="0"/>
                <a:cs typeface="Calibri" pitchFamily="34" charset="0"/>
              </a:rPr>
              <a:t>(nope)</a:t>
            </a:r>
          </a:p>
        </p:txBody>
      </p:sp>
    </p:spTree>
    <p:extLst>
      <p:ext uri="{BB962C8B-B14F-4D97-AF65-F5344CB8AC3E}">
        <p14:creationId xmlns:p14="http://schemas.microsoft.com/office/powerpoint/2010/main" val="140203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6" y="-698500"/>
            <a:ext cx="12436475" cy="8741580"/>
          </a:xfrm>
          <a:prstGeom prst="rect">
            <a:avLst/>
          </a:prstGeom>
        </p:spPr>
      </p:pic>
      <p:sp>
        <p:nvSpPr>
          <p:cNvPr id="3" name="Content Placeholder 2"/>
          <p:cNvSpPr>
            <a:spLocks noGrp="1"/>
          </p:cNvSpPr>
          <p:nvPr>
            <p:ph idx="4294967295"/>
          </p:nvPr>
        </p:nvSpPr>
        <p:spPr>
          <a:xfrm>
            <a:off x="518996" y="712752"/>
            <a:ext cx="12044362" cy="1381125"/>
          </a:xfrm>
        </p:spPr>
        <p:txBody>
          <a:bodyPr vert="horz" wrap="square" lIns="124326" tIns="62162" rIns="124326" bIns="62162" rtlCol="0">
            <a:spAutoFit/>
          </a:bodyPr>
          <a:lstStyle/>
          <a:p>
            <a:endParaRPr lang="nl-NL" dirty="0"/>
          </a:p>
          <a:p>
            <a:endParaRPr lang="nl-NL" b="1" dirty="0"/>
          </a:p>
        </p:txBody>
      </p:sp>
      <p:sp>
        <p:nvSpPr>
          <p:cNvPr id="6" name="Rectangle 5"/>
          <p:cNvSpPr/>
          <p:nvPr/>
        </p:nvSpPr>
        <p:spPr bwMode="auto">
          <a:xfrm>
            <a:off x="-22586" y="878184"/>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2" name="Title 1"/>
          <p:cNvSpPr>
            <a:spLocks noGrp="1"/>
          </p:cNvSpPr>
          <p:nvPr>
            <p:ph type="title" idx="4294967295"/>
          </p:nvPr>
        </p:nvSpPr>
        <p:spPr>
          <a:xfrm>
            <a:off x="262558" y="857465"/>
            <a:ext cx="11888787" cy="917575"/>
          </a:xfrm>
        </p:spPr>
        <p:txBody>
          <a:bodyPr/>
          <a:lstStyle/>
          <a:p>
            <a:r>
              <a:rPr lang="nl-NL" sz="6600" b="1" dirty="0" smtClean="0">
                <a:effectLst>
                  <a:outerShdw blurRad="38100" dist="38100" dir="2700000" algn="tl">
                    <a:srgbClr val="000000">
                      <a:alpha val="43137"/>
                    </a:srgbClr>
                  </a:outerShdw>
                </a:effectLst>
              </a:rPr>
              <a:t>.. There is even </a:t>
            </a:r>
            <a:r>
              <a:rPr lang="nl-NL" sz="8800" b="1" dirty="0" smtClean="0">
                <a:effectLst>
                  <a:outerShdw blurRad="38100" dist="38100" dir="2700000" algn="tl">
                    <a:srgbClr val="000000">
                      <a:alpha val="43137"/>
                    </a:srgbClr>
                  </a:outerShdw>
                </a:effectLst>
              </a:rPr>
              <a:t>more</a:t>
            </a:r>
            <a:r>
              <a:rPr lang="nl-NL" sz="6600" b="1" dirty="0" smtClean="0">
                <a:effectLst>
                  <a:outerShdw blurRad="38100" dist="38100" dir="2700000" algn="tl">
                    <a:srgbClr val="000000">
                      <a:alpha val="43137"/>
                    </a:srgbClr>
                  </a:outerShdw>
                </a:effectLst>
              </a:rPr>
              <a:t>.. &amp;#$&amp;*#$</a:t>
            </a:r>
            <a:endParaRPr lang="nl-NL"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5561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a:t>
            </a:r>
            <a:r>
              <a:rPr lang="en-US" dirty="0"/>
              <a:t>Office </a:t>
            </a:r>
            <a:r>
              <a:rPr lang="en-US" dirty="0" smtClean="0"/>
              <a:t>server </a:t>
            </a:r>
            <a:r>
              <a:rPr lang="en-US" dirty="0"/>
              <a:t>backend profile</a:t>
            </a:r>
            <a:endParaRPr lang="nl-NL" dirty="0"/>
          </a:p>
        </p:txBody>
      </p:sp>
      <p:pic>
        <p:nvPicPr>
          <p:cNvPr id="3" name="Picture 2"/>
          <p:cNvPicPr>
            <a:picLocks noChangeAspect="1"/>
          </p:cNvPicPr>
          <p:nvPr/>
        </p:nvPicPr>
        <p:blipFill>
          <a:blip r:embed="rId2"/>
          <a:stretch>
            <a:fillRect/>
          </a:stretch>
        </p:blipFill>
        <p:spPr>
          <a:xfrm>
            <a:off x="3418747" y="1135062"/>
            <a:ext cx="8844112" cy="5686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189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Typical</a:t>
            </a:r>
            <a:r>
              <a:rPr lang="nl-NL" dirty="0" smtClean="0"/>
              <a:t> </a:t>
            </a:r>
            <a:r>
              <a:rPr lang="nl-NL" dirty="0"/>
              <a:t>VDI profile</a:t>
            </a:r>
          </a:p>
        </p:txBody>
      </p:sp>
      <p:pic>
        <p:nvPicPr>
          <p:cNvPr id="3" name="Picture 2"/>
          <p:cNvPicPr>
            <a:picLocks noChangeAspect="1"/>
          </p:cNvPicPr>
          <p:nvPr/>
        </p:nvPicPr>
        <p:blipFill>
          <a:blip r:embed="rId2"/>
          <a:stretch>
            <a:fillRect/>
          </a:stretch>
        </p:blipFill>
        <p:spPr>
          <a:xfrm>
            <a:off x="3525231" y="1212849"/>
            <a:ext cx="8712806" cy="5601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9828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 peaks</a:t>
            </a:r>
            <a:endParaRPr lang="en-US" dirty="0"/>
          </a:p>
        </p:txBody>
      </p:sp>
      <p:pic>
        <p:nvPicPr>
          <p:cNvPr id="4" name="Picture 3"/>
          <p:cNvPicPr>
            <a:picLocks noChangeAspect="1"/>
          </p:cNvPicPr>
          <p:nvPr/>
        </p:nvPicPr>
        <p:blipFill>
          <a:blip r:embed="rId2"/>
          <a:stretch>
            <a:fillRect/>
          </a:stretch>
        </p:blipFill>
        <p:spPr>
          <a:xfrm>
            <a:off x="3856037" y="1417801"/>
            <a:ext cx="8406822" cy="5405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092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8390" b="19085"/>
          <a:stretch/>
        </p:blipFill>
        <p:spPr>
          <a:xfrm>
            <a:off x="-48770" y="-27930"/>
            <a:ext cx="12547847" cy="7114530"/>
          </a:xfrm>
          <a:prstGeom prst="rect">
            <a:avLst/>
          </a:prstGeom>
        </p:spPr>
      </p:pic>
    </p:spTree>
    <p:extLst>
      <p:ext uri="{BB962C8B-B14F-4D97-AF65-F5344CB8AC3E}">
        <p14:creationId xmlns:p14="http://schemas.microsoft.com/office/powerpoint/2010/main" val="1669005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BOOTSTORMS</a:t>
            </a:r>
            <a:r>
              <a:rPr lang="en-US" sz="4000" dirty="0"/>
              <a:t>, LOGONSTORMS AND STEADY STATE</a:t>
            </a:r>
            <a:endParaRPr lang="en-US" dirty="0"/>
          </a:p>
        </p:txBody>
      </p:sp>
      <p:pic>
        <p:nvPicPr>
          <p:cNvPr id="4" name="Picture 3"/>
          <p:cNvPicPr>
            <a:picLocks noChangeAspect="1"/>
          </p:cNvPicPr>
          <p:nvPr/>
        </p:nvPicPr>
        <p:blipFill>
          <a:blip r:embed="rId2"/>
          <a:stretch>
            <a:fillRect/>
          </a:stretch>
        </p:blipFill>
        <p:spPr>
          <a:xfrm>
            <a:off x="3779838" y="1440805"/>
            <a:ext cx="8384366" cy="5390673"/>
          </a:xfrm>
          <a:prstGeom prst="rect">
            <a:avLst/>
          </a:prstGeom>
        </p:spPr>
      </p:pic>
    </p:spTree>
    <p:extLst>
      <p:ext uri="{BB962C8B-B14F-4D97-AF65-F5344CB8AC3E}">
        <p14:creationId xmlns:p14="http://schemas.microsoft.com/office/powerpoint/2010/main" val="16447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IOPS … </a:t>
            </a:r>
            <a:r>
              <a:rPr lang="en-US" sz="7200" dirty="0" smtClean="0"/>
              <a:t>NOT!</a:t>
            </a:r>
            <a:br>
              <a:rPr lang="en-US" sz="7200" dirty="0" smtClean="0"/>
            </a:br>
            <a:r>
              <a:rPr lang="en-US" sz="7200" dirty="0"/>
              <a:t/>
            </a:r>
            <a:br>
              <a:rPr lang="en-US" sz="7200" dirty="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0437" y="449261"/>
            <a:ext cx="3458210" cy="6522149"/>
          </a:xfrm>
          <a:prstGeom prst="rect">
            <a:avLst/>
          </a:prstGeom>
          <a:noFill/>
        </p:spPr>
      </p:pic>
      <p:sp>
        <p:nvSpPr>
          <p:cNvPr id="4" name="Title 1"/>
          <p:cNvSpPr txBox="1">
            <a:spLocks/>
          </p:cNvSpPr>
          <p:nvPr/>
        </p:nvSpPr>
        <p:spPr>
          <a:xfrm>
            <a:off x="267729" y="3710335"/>
            <a:ext cx="7889131" cy="2933479"/>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i="1" dirty="0">
                <a:effectLst>
                  <a:outerShdw blurRad="38100" dist="38100" dir="2700000" algn="tl">
                    <a:srgbClr val="000000">
                      <a:alpha val="43137"/>
                    </a:srgbClr>
                  </a:outerShdw>
                </a:effectLst>
              </a:rPr>
              <a:t>It’s </a:t>
            </a:r>
            <a:r>
              <a:rPr lang="en-US" i="1" dirty="0" smtClean="0">
                <a:effectLst>
                  <a:outerShdw blurRad="38100" dist="38100" dir="2700000" algn="tl">
                    <a:srgbClr val="000000">
                      <a:alpha val="43137"/>
                    </a:srgbClr>
                  </a:outerShdw>
                </a:effectLst>
              </a:rPr>
              <a:t>about finding </a:t>
            </a:r>
            <a:r>
              <a:rPr lang="en-US" i="1" dirty="0">
                <a:effectLst>
                  <a:outerShdw blurRad="38100" dist="38100" dir="2700000" algn="tl">
                    <a:srgbClr val="000000">
                      <a:alpha val="43137"/>
                    </a:srgbClr>
                  </a:outerShdw>
                </a:effectLst>
              </a:rPr>
              <a:t>the </a:t>
            </a:r>
            <a:r>
              <a:rPr lang="en-US" sz="6600" b="1" i="1" dirty="0">
                <a:effectLst>
                  <a:outerShdw blurRad="38100" dist="38100" dir="2700000" algn="tl">
                    <a:srgbClr val="000000">
                      <a:alpha val="43137"/>
                    </a:srgbClr>
                  </a:outerShdw>
                </a:effectLst>
              </a:rPr>
              <a:t>balance</a:t>
            </a:r>
            <a:r>
              <a:rPr lang="en-US" sz="6600" i="1"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between Capacity </a:t>
            </a:r>
            <a:r>
              <a:rPr lang="en-US" i="1" dirty="0" smtClean="0">
                <a:effectLst>
                  <a:outerShdw blurRad="38100" dist="38100" dir="2700000" algn="tl">
                    <a:srgbClr val="000000">
                      <a:alpha val="43137"/>
                    </a:srgbClr>
                  </a:outerShdw>
                </a:effectLst>
              </a:rPr>
              <a:t>(</a:t>
            </a:r>
            <a:r>
              <a:rPr lang="en-US" sz="6600" b="1" i="1" dirty="0" smtClean="0">
                <a:effectLst>
                  <a:outerShdw blurRad="38100" dist="38100" dir="2700000" algn="tl">
                    <a:srgbClr val="000000">
                      <a:alpha val="43137"/>
                    </a:srgbClr>
                  </a:outerShdw>
                </a:effectLst>
              </a:rPr>
              <a:t>IOPS</a:t>
            </a:r>
            <a:r>
              <a:rPr lang="en-US" i="1" dirty="0" smtClean="0">
                <a:effectLst>
                  <a:outerShdw blurRad="38100" dist="38100" dir="2700000" algn="tl">
                    <a:srgbClr val="000000">
                      <a:alpha val="43137"/>
                    </a:srgbClr>
                  </a:outerShdw>
                </a:effectLst>
              </a:rPr>
              <a:t>) and Capacity (</a:t>
            </a:r>
            <a:r>
              <a:rPr lang="en-US" sz="6600" b="1" i="1" dirty="0" smtClean="0">
                <a:effectLst>
                  <a:outerShdw blurRad="38100" dist="38100" dir="2700000" algn="tl">
                    <a:srgbClr val="000000">
                      <a:alpha val="43137"/>
                    </a:srgbClr>
                  </a:outerShdw>
                </a:effectLst>
              </a:rPr>
              <a:t>GB</a:t>
            </a:r>
            <a:r>
              <a:rPr lang="en-US" i="1" dirty="0" smtClean="0">
                <a:effectLst>
                  <a:outerShdw blurRad="38100" dist="38100" dir="2700000" algn="tl">
                    <a:srgbClr val="000000">
                      <a:alpha val="43137"/>
                    </a:srgbClr>
                  </a:outerShdw>
                </a:effectLst>
              </a:rPr>
              <a:t>s)</a:t>
            </a:r>
            <a:endParaRPr lang="nl-NL"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9767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nl-NL" dirty="0" err="1" smtClean="0"/>
              <a:t>Blocksize</a:t>
            </a:r>
            <a:r>
              <a:rPr lang="nl-NL" dirty="0" smtClean="0"/>
              <a:t> </a:t>
            </a:r>
            <a:r>
              <a:rPr lang="nl-NL" dirty="0" err="1" smtClean="0"/>
              <a:t>and</a:t>
            </a:r>
            <a:r>
              <a:rPr lang="nl-NL" dirty="0" smtClean="0"/>
              <a:t> IO impact, “Lunch Storms”</a:t>
            </a:r>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37" y="1990351"/>
            <a:ext cx="11384658" cy="354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231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146" name="Picture 2" descr="\\pcrsp01\data03\Dokumenten\PQR\Algemeen\Plaatjes voor presentaties\challenge.png"/>
          <p:cNvPicPr>
            <a:picLocks noChangeAspect="1" noChangeArrowheads="1"/>
          </p:cNvPicPr>
          <p:nvPr/>
        </p:nvPicPr>
        <p:blipFill rotWithShape="1">
          <a:blip r:embed="rId2">
            <a:extLst>
              <a:ext uri="{28A0092B-C50C-407E-A947-70E740481C1C}">
                <a14:useLocalDpi xmlns:a14="http://schemas.microsoft.com/office/drawing/2010/main" val="0"/>
              </a:ext>
            </a:extLst>
          </a:blip>
          <a:srcRect l="10775" r="1055"/>
          <a:stretch/>
        </p:blipFill>
        <p:spPr bwMode="auto">
          <a:xfrm>
            <a:off x="2503" y="-88825"/>
            <a:ext cx="12579009" cy="711171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34674" y="5588426"/>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10" name="TextBox 9"/>
          <p:cNvSpPr txBox="1"/>
          <p:nvPr/>
        </p:nvSpPr>
        <p:spPr>
          <a:xfrm>
            <a:off x="2505" y="5504949"/>
            <a:ext cx="13053043" cy="1374571"/>
          </a:xfrm>
          <a:prstGeom prst="rect">
            <a:avLst/>
          </a:prstGeom>
          <a:noFill/>
        </p:spPr>
        <p:txBody>
          <a:bodyPr wrap="square" lIns="93065" tIns="46533" rIns="93065" bIns="46533" rtlCol="0">
            <a:spAutoFit/>
          </a:bodyPr>
          <a:lstStyle/>
          <a:p>
            <a:pPr defTabSz="930856"/>
            <a:r>
              <a:rPr lang="nl-NL" sz="8159" b="1" dirty="0">
                <a:ln w="25400">
                  <a:solidFill>
                    <a:srgbClr val="000000"/>
                  </a:solidFill>
                </a:ln>
                <a:solidFill>
                  <a:srgbClr val="FFFFFF"/>
                </a:solidFill>
                <a:latin typeface="Calibri" pitchFamily="34" charset="0"/>
                <a:cs typeface="Calibri" pitchFamily="34" charset="0"/>
              </a:rPr>
              <a:t>Storage solution directions</a:t>
            </a:r>
            <a:endParaRPr lang="nl-NL" sz="2448" b="1" dirty="0">
              <a:ln w="25400">
                <a:solidFill>
                  <a:srgbClr val="000000"/>
                </a:solidFill>
              </a:ln>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94582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nl-NL" dirty="0" smtClean="0"/>
              <a:t>Storage Solution </a:t>
            </a:r>
            <a:r>
              <a:rPr lang="nl-NL" dirty="0" err="1" smtClean="0"/>
              <a:t>directions</a:t>
            </a:r>
            <a:r>
              <a:rPr lang="nl-NL" dirty="0" smtClean="0"/>
              <a:t> </a:t>
            </a:r>
            <a:r>
              <a:rPr lang="nl-NL" dirty="0" err="1" smtClean="0"/>
              <a:t>for</a:t>
            </a:r>
            <a:r>
              <a:rPr lang="nl-NL" dirty="0" smtClean="0"/>
              <a:t> VDI</a:t>
            </a:r>
            <a:endParaRPr lang="nl-NL" dirty="0"/>
          </a:p>
        </p:txBody>
      </p:sp>
      <p:sp>
        <p:nvSpPr>
          <p:cNvPr id="3" name="Content Placeholder 2"/>
          <p:cNvSpPr>
            <a:spLocks noGrp="1"/>
          </p:cNvSpPr>
          <p:nvPr>
            <p:ph idx="4294967295"/>
          </p:nvPr>
        </p:nvSpPr>
        <p:spPr>
          <a:xfrm>
            <a:off x="396875" y="1347787"/>
            <a:ext cx="12039600" cy="5197475"/>
          </a:xfrm>
        </p:spPr>
        <p:txBody>
          <a:bodyPr vert="horz" wrap="square" lIns="124326" tIns="62162" rIns="124326" bIns="62162" rtlCol="0">
            <a:noAutofit/>
          </a:bodyPr>
          <a:lstStyle/>
          <a:p>
            <a:pPr>
              <a:buFont typeface="Arial" pitchFamily="34" charset="0"/>
              <a:buChar char="•"/>
            </a:pPr>
            <a:r>
              <a:rPr lang="nl-NL" sz="3600" dirty="0" smtClean="0"/>
              <a:t>Disks/</a:t>
            </a:r>
            <a:r>
              <a:rPr lang="nl-NL" sz="3600" dirty="0" err="1" smtClean="0"/>
              <a:t>spindles</a:t>
            </a:r>
            <a:endParaRPr lang="nl-NL" sz="3600" dirty="0" smtClean="0"/>
          </a:p>
          <a:p>
            <a:pPr>
              <a:buFont typeface="Arial" pitchFamily="34" charset="0"/>
              <a:buChar char="•"/>
            </a:pPr>
            <a:r>
              <a:rPr lang="nl-NL" sz="3600" dirty="0" err="1" smtClean="0"/>
              <a:t>Minimize</a:t>
            </a:r>
            <a:r>
              <a:rPr lang="nl-NL" sz="3600" dirty="0" smtClean="0"/>
              <a:t> IOPS check ProjectVRC</a:t>
            </a:r>
          </a:p>
          <a:p>
            <a:pPr>
              <a:buFont typeface="Arial" pitchFamily="34" charset="0"/>
              <a:buChar char="•"/>
            </a:pPr>
            <a:r>
              <a:rPr lang="nl-NL" sz="3600" dirty="0" smtClean="0"/>
              <a:t>Cache (Boot, Logon, Reads); </a:t>
            </a:r>
          </a:p>
          <a:p>
            <a:pPr>
              <a:buFont typeface="Arial" pitchFamily="34" charset="0"/>
              <a:buChar char="•"/>
            </a:pPr>
            <a:r>
              <a:rPr lang="nl-NL" sz="3600" dirty="0" smtClean="0"/>
              <a:t>SSD (costs, endurance, warranty, %Read/%Write)</a:t>
            </a:r>
          </a:p>
          <a:p>
            <a:pPr>
              <a:buFont typeface="Arial" pitchFamily="34" charset="0"/>
              <a:buChar char="•"/>
            </a:pPr>
            <a:r>
              <a:rPr lang="nl-NL" sz="3600" dirty="0" smtClean="0"/>
              <a:t>IO consolidation; </a:t>
            </a:r>
            <a:r>
              <a:rPr lang="nl-NL" sz="3600" dirty="0"/>
              <a:t>De-duplication</a:t>
            </a:r>
          </a:p>
          <a:p>
            <a:pPr>
              <a:buFont typeface="Arial" pitchFamily="34" charset="0"/>
              <a:buChar char="•"/>
            </a:pPr>
            <a:r>
              <a:rPr lang="nl-NL" sz="3600" dirty="0" smtClean="0"/>
              <a:t>Random -&gt; Sequencial</a:t>
            </a:r>
          </a:p>
          <a:p>
            <a:pPr>
              <a:buFont typeface="Arial" pitchFamily="34" charset="0"/>
              <a:buChar char="•"/>
            </a:pPr>
            <a:r>
              <a:rPr lang="nl-NL" sz="3600" dirty="0" smtClean="0"/>
              <a:t>(Hot block) </a:t>
            </a:r>
            <a:r>
              <a:rPr lang="nl-NL" sz="3600" dirty="0" err="1" smtClean="0"/>
              <a:t>AutoTiering</a:t>
            </a:r>
            <a:endParaRPr lang="nl-NL" sz="3600" dirty="0"/>
          </a:p>
          <a:p>
            <a:pPr>
              <a:buFont typeface="Arial" pitchFamily="34" charset="0"/>
              <a:buChar char="•"/>
            </a:pPr>
            <a:r>
              <a:rPr lang="nl-NL" sz="3600" dirty="0" smtClean="0"/>
              <a:t>Memory (NAND)</a:t>
            </a:r>
            <a:endParaRPr lang="nl-NL" sz="3600" dirty="0"/>
          </a:p>
          <a:p>
            <a:pPr>
              <a:buFont typeface="Arial" pitchFamily="34" charset="0"/>
              <a:buChar char="•"/>
            </a:pPr>
            <a:endParaRPr lang="nl-NL" dirty="0" smtClean="0"/>
          </a:p>
          <a:p>
            <a:pPr>
              <a:buFont typeface="Arial" pitchFamily="34" charset="0"/>
              <a:buChar char="•"/>
            </a:pPr>
            <a:endParaRPr lang="nl-NL" dirty="0"/>
          </a:p>
          <a:p>
            <a:pPr>
              <a:buFont typeface="Arial" pitchFamily="34" charset="0"/>
              <a:buChar char="•"/>
            </a:pPr>
            <a:endParaRPr lang="nl-NL" dirty="0"/>
          </a:p>
        </p:txBody>
      </p:sp>
    </p:spTree>
    <p:extLst>
      <p:ext uri="{BB962C8B-B14F-4D97-AF65-F5344CB8AC3E}">
        <p14:creationId xmlns:p14="http://schemas.microsoft.com/office/powerpoint/2010/main" val="365033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Structure</a:t>
            </a:r>
            <a:endParaRPr lang="en-US" dirty="0"/>
          </a:p>
        </p:txBody>
      </p:sp>
      <p:sp>
        <p:nvSpPr>
          <p:cNvPr id="3" name="Text Placeholder 2"/>
          <p:cNvSpPr>
            <a:spLocks noGrp="1"/>
          </p:cNvSpPr>
          <p:nvPr>
            <p:ph type="body" sz="quarter" idx="10"/>
          </p:nvPr>
        </p:nvSpPr>
        <p:spPr>
          <a:xfrm>
            <a:off x="274638" y="1212850"/>
            <a:ext cx="11887200" cy="5715411"/>
          </a:xfrm>
        </p:spPr>
        <p:txBody>
          <a:bodyPr/>
          <a:lstStyle/>
          <a:p>
            <a:r>
              <a:rPr lang="en-US" dirty="0" smtClean="0"/>
              <a:t>Drama + “Tomorrow”</a:t>
            </a:r>
          </a:p>
          <a:p>
            <a:r>
              <a:rPr lang="en-US" dirty="0"/>
              <a:t>10 Points to implement VDI correctly</a:t>
            </a:r>
          </a:p>
          <a:p>
            <a:r>
              <a:rPr lang="en-US" dirty="0" smtClean="0"/>
              <a:t>VDI: Good, Bad and Ugly</a:t>
            </a:r>
          </a:p>
          <a:p>
            <a:r>
              <a:rPr lang="en-US" dirty="0" smtClean="0"/>
              <a:t>VDI and Storage is Deep Impact</a:t>
            </a:r>
          </a:p>
          <a:p>
            <a:r>
              <a:rPr lang="en-US" sz="5400" b="1" dirty="0">
                <a:solidFill>
                  <a:schemeClr val="tx1"/>
                </a:solidFill>
              </a:rPr>
              <a:t>Developments</a:t>
            </a:r>
          </a:p>
          <a:p>
            <a:r>
              <a:rPr lang="en-US" dirty="0" smtClean="0"/>
              <a:t>Solutions Overview</a:t>
            </a:r>
          </a:p>
          <a:p>
            <a:r>
              <a:rPr lang="en-US" dirty="0" smtClean="0"/>
              <a:t>VDI Smackdown</a:t>
            </a:r>
          </a:p>
          <a:p>
            <a:endParaRPr lang="en-US" dirty="0"/>
          </a:p>
        </p:txBody>
      </p:sp>
    </p:spTree>
    <p:extLst>
      <p:ext uri="{BB962C8B-B14F-4D97-AF65-F5344CB8AC3E}">
        <p14:creationId xmlns:p14="http://schemas.microsoft.com/office/powerpoint/2010/main" val="913879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021" b="7442"/>
          <a:stretch/>
        </p:blipFill>
        <p:spPr>
          <a:xfrm>
            <a:off x="-62851" y="-388937"/>
            <a:ext cx="12486443" cy="7391400"/>
          </a:xfrm>
          <a:prstGeom prst="rect">
            <a:avLst/>
          </a:prstGeom>
        </p:spPr>
      </p:pic>
      <p:sp>
        <p:nvSpPr>
          <p:cNvPr id="6" name="Rectangle 5"/>
          <p:cNvSpPr/>
          <p:nvPr/>
        </p:nvSpPr>
        <p:spPr bwMode="auto">
          <a:xfrm>
            <a:off x="-33862" y="5503467"/>
            <a:ext cx="12457454"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4" rIns="93065" bIns="46534" numCol="1" rtlCol="0" anchor="t" anchorCtr="0" compatLnSpc="1">
            <a:prstTxWarp prst="textNoShape">
              <a:avLst/>
            </a:prstTxWarp>
          </a:bodyPr>
          <a:lstStyle/>
          <a:p>
            <a:pPr defTabSz="930661"/>
            <a:endParaRPr lang="nl-NL" sz="1938">
              <a:solidFill>
                <a:srgbClr val="000000"/>
              </a:solidFill>
            </a:endParaRPr>
          </a:p>
        </p:txBody>
      </p:sp>
      <p:sp>
        <p:nvSpPr>
          <p:cNvPr id="7" name="TextBox 6"/>
          <p:cNvSpPr txBox="1"/>
          <p:nvPr/>
        </p:nvSpPr>
        <p:spPr>
          <a:xfrm>
            <a:off x="3312" y="5324180"/>
            <a:ext cx="12420281" cy="1602082"/>
          </a:xfrm>
          <a:prstGeom prst="rect">
            <a:avLst/>
          </a:prstGeom>
          <a:noFill/>
        </p:spPr>
        <p:txBody>
          <a:bodyPr wrap="square" lIns="93065" tIns="46534" rIns="93065" bIns="46534" rtlCol="0">
            <a:spAutoFit/>
          </a:bodyPr>
          <a:lstStyle/>
          <a:p>
            <a:pPr defTabSz="930879"/>
            <a:r>
              <a:rPr lang="nl-NL" sz="9800" b="1" dirty="0" err="1" smtClean="0">
                <a:ln w="25400">
                  <a:solidFill>
                    <a:srgbClr val="000000"/>
                  </a:solidFill>
                </a:ln>
                <a:solidFill>
                  <a:srgbClr val="FFFFFF"/>
                </a:solidFill>
                <a:cs typeface="Calibri" pitchFamily="34" charset="0"/>
              </a:rPr>
              <a:t>Developments</a:t>
            </a:r>
            <a:endParaRPr lang="nl-NL" sz="9800" b="1" dirty="0">
              <a:ln w="25400">
                <a:solidFill>
                  <a:srgbClr val="000000"/>
                </a:solidFill>
              </a:ln>
              <a:solidFill>
                <a:srgbClr val="FFFFFF"/>
              </a:solidFill>
              <a:cs typeface="Calibri" pitchFamily="34" charset="0"/>
            </a:endParaRPr>
          </a:p>
        </p:txBody>
      </p:sp>
    </p:spTree>
    <p:extLst>
      <p:ext uri="{BB962C8B-B14F-4D97-AF65-F5344CB8AC3E}">
        <p14:creationId xmlns:p14="http://schemas.microsoft.com/office/powerpoint/2010/main" val="3822015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5478423"/>
          </a:xfrm>
        </p:spPr>
        <p:txBody>
          <a:bodyPr/>
          <a:lstStyle/>
          <a:p>
            <a:r>
              <a:rPr lang="en-US" dirty="0" err="1" smtClean="0"/>
              <a:t>HyperConverged</a:t>
            </a:r>
            <a:r>
              <a:rPr lang="en-US" dirty="0" smtClean="0"/>
              <a:t> </a:t>
            </a:r>
            <a:r>
              <a:rPr lang="en-US" dirty="0"/>
              <a:t>Infrastructures</a:t>
            </a:r>
          </a:p>
          <a:p>
            <a:r>
              <a:rPr lang="en-US" dirty="0" smtClean="0"/>
              <a:t>Storage: Appliances, SSD, </a:t>
            </a:r>
            <a:r>
              <a:rPr lang="en-US" dirty="0" err="1" smtClean="0"/>
              <a:t>PCIe</a:t>
            </a:r>
            <a:r>
              <a:rPr lang="en-US" dirty="0" smtClean="0"/>
              <a:t>, De-dupe, </a:t>
            </a:r>
            <a:r>
              <a:rPr lang="en-US" dirty="0" err="1" smtClean="0"/>
              <a:t>tiering</a:t>
            </a:r>
            <a:endParaRPr lang="en-US" dirty="0" smtClean="0"/>
          </a:p>
          <a:p>
            <a:r>
              <a:rPr lang="en-US" dirty="0" err="1" smtClean="0"/>
              <a:t>Intellicache</a:t>
            </a:r>
            <a:r>
              <a:rPr lang="en-US" dirty="0" smtClean="0"/>
              <a:t>, CBRC/VSA, </a:t>
            </a:r>
            <a:r>
              <a:rPr lang="en-US" dirty="0" err="1" smtClean="0"/>
              <a:t>HyperCache</a:t>
            </a:r>
            <a:r>
              <a:rPr lang="en-US" dirty="0" smtClean="0"/>
              <a:t>, CSV</a:t>
            </a:r>
          </a:p>
          <a:p>
            <a:r>
              <a:rPr lang="en-US" dirty="0" smtClean="0"/>
              <a:t>GPU</a:t>
            </a:r>
            <a:r>
              <a:rPr lang="en-US" dirty="0"/>
              <a:t>: Sharing, Virtualization, </a:t>
            </a:r>
            <a:r>
              <a:rPr lang="en-US" dirty="0" err="1"/>
              <a:t>PassThrough</a:t>
            </a:r>
            <a:endParaRPr lang="en-US" dirty="0"/>
          </a:p>
          <a:p>
            <a:r>
              <a:rPr lang="en-US" dirty="0" smtClean="0"/>
              <a:t>Unified Communication and VDI</a:t>
            </a:r>
          </a:p>
          <a:p>
            <a:r>
              <a:rPr lang="en-US" dirty="0"/>
              <a:t>Microsoft RDVH with Win7/Win8 – Server 2012</a:t>
            </a:r>
          </a:p>
          <a:p>
            <a:endParaRPr lang="en-US" dirty="0" smtClean="0"/>
          </a:p>
          <a:p>
            <a:endParaRPr lang="en-US" dirty="0"/>
          </a:p>
        </p:txBody>
      </p:sp>
      <p:sp>
        <p:nvSpPr>
          <p:cNvPr id="2" name="Title 1"/>
          <p:cNvSpPr>
            <a:spLocks noGrp="1"/>
          </p:cNvSpPr>
          <p:nvPr>
            <p:ph type="title"/>
          </p:nvPr>
        </p:nvSpPr>
        <p:spPr/>
        <p:txBody>
          <a:bodyPr/>
          <a:lstStyle/>
          <a:p>
            <a:r>
              <a:rPr lang="en-US" dirty="0" smtClean="0"/>
              <a:t>Developments in ‘VDI’ space 1/2</a:t>
            </a:r>
            <a:endParaRPr lang="en-US" dirty="0"/>
          </a:p>
        </p:txBody>
      </p:sp>
    </p:spTree>
    <p:extLst>
      <p:ext uri="{BB962C8B-B14F-4D97-AF65-F5344CB8AC3E}">
        <p14:creationId xmlns:p14="http://schemas.microsoft.com/office/powerpoint/2010/main" val="210094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7509748"/>
          </a:xfrm>
        </p:spPr>
        <p:txBody>
          <a:bodyPr/>
          <a:lstStyle/>
          <a:p>
            <a:r>
              <a:rPr lang="en-US" dirty="0" smtClean="0"/>
              <a:t>HTML5 for </a:t>
            </a:r>
            <a:r>
              <a:rPr lang="en-US" dirty="0" err="1" smtClean="0"/>
              <a:t>RemoteAccess</a:t>
            </a:r>
            <a:endParaRPr lang="en-US" dirty="0" smtClean="0"/>
          </a:p>
          <a:p>
            <a:r>
              <a:rPr lang="en-US" dirty="0" smtClean="0"/>
              <a:t>Reverse Seamless</a:t>
            </a:r>
          </a:p>
          <a:p>
            <a:r>
              <a:rPr lang="en-US" dirty="0" smtClean="0"/>
              <a:t>VDI + SBC Infrastructure converged</a:t>
            </a:r>
          </a:p>
          <a:p>
            <a:r>
              <a:rPr lang="en-US" dirty="0" smtClean="0"/>
              <a:t>VDI </a:t>
            </a:r>
            <a:r>
              <a:rPr lang="en-US" dirty="0"/>
              <a:t>more </a:t>
            </a:r>
            <a:r>
              <a:rPr lang="en-US" dirty="0" smtClean="0"/>
              <a:t>mature</a:t>
            </a:r>
          </a:p>
          <a:p>
            <a:r>
              <a:rPr lang="en-US" dirty="0" smtClean="0"/>
              <a:t>TCO is getting better</a:t>
            </a:r>
          </a:p>
          <a:p>
            <a:r>
              <a:rPr lang="en-US" dirty="0" smtClean="0"/>
              <a:t>..</a:t>
            </a:r>
          </a:p>
          <a:p>
            <a:r>
              <a:rPr lang="en-US" dirty="0" smtClean="0"/>
              <a:t>.. </a:t>
            </a:r>
            <a:r>
              <a:rPr lang="en-US" dirty="0"/>
              <a:t>a</a:t>
            </a:r>
            <a:r>
              <a:rPr lang="en-US" dirty="0" smtClean="0"/>
              <a:t>dd another hour </a:t>
            </a:r>
            <a:r>
              <a:rPr lang="en-US" dirty="0" smtClean="0">
                <a:sym typeface="Wingdings" panose="05000000000000000000" pitchFamily="2" charset="2"/>
              </a:rPr>
              <a:t></a:t>
            </a:r>
            <a:endParaRPr lang="en-US" dirty="0"/>
          </a:p>
          <a:p>
            <a:endParaRPr lang="en-US" dirty="0"/>
          </a:p>
          <a:p>
            <a:endParaRPr lang="en-US" dirty="0" smtClean="0"/>
          </a:p>
          <a:p>
            <a:endParaRPr lang="en-US" dirty="0" smtClean="0"/>
          </a:p>
          <a:p>
            <a:endParaRPr lang="en-US" dirty="0"/>
          </a:p>
        </p:txBody>
      </p:sp>
      <p:sp>
        <p:nvSpPr>
          <p:cNvPr id="2" name="Title 1"/>
          <p:cNvSpPr>
            <a:spLocks noGrp="1"/>
          </p:cNvSpPr>
          <p:nvPr>
            <p:ph type="title"/>
          </p:nvPr>
        </p:nvSpPr>
        <p:spPr/>
        <p:txBody>
          <a:bodyPr/>
          <a:lstStyle/>
          <a:p>
            <a:r>
              <a:rPr lang="en-US" dirty="0" smtClean="0"/>
              <a:t>Developments in ‘VDI’ space 2/2</a:t>
            </a:r>
            <a:endParaRPr lang="en-US" dirty="0"/>
          </a:p>
        </p:txBody>
      </p:sp>
    </p:spTree>
    <p:extLst>
      <p:ext uri="{BB962C8B-B14F-4D97-AF65-F5344CB8AC3E}">
        <p14:creationId xmlns:p14="http://schemas.microsoft.com/office/powerpoint/2010/main" val="220307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Structure</a:t>
            </a:r>
            <a:endParaRPr lang="en-US" dirty="0"/>
          </a:p>
        </p:txBody>
      </p:sp>
      <p:sp>
        <p:nvSpPr>
          <p:cNvPr id="3" name="Text Placeholder 2"/>
          <p:cNvSpPr>
            <a:spLocks noGrp="1"/>
          </p:cNvSpPr>
          <p:nvPr>
            <p:ph type="body" sz="quarter" idx="10"/>
          </p:nvPr>
        </p:nvSpPr>
        <p:spPr>
          <a:xfrm>
            <a:off x="274638" y="1212850"/>
            <a:ext cx="11887200" cy="5715411"/>
          </a:xfrm>
        </p:spPr>
        <p:txBody>
          <a:bodyPr/>
          <a:lstStyle/>
          <a:p>
            <a:r>
              <a:rPr lang="en-US" dirty="0" smtClean="0"/>
              <a:t>Drama + “Tomorrow”</a:t>
            </a:r>
          </a:p>
          <a:p>
            <a:r>
              <a:rPr lang="en-US" dirty="0"/>
              <a:t>10 Points to implement VDI correctly</a:t>
            </a:r>
          </a:p>
          <a:p>
            <a:r>
              <a:rPr lang="en-US" dirty="0" smtClean="0"/>
              <a:t>VDI: Good, Bad and Ugly</a:t>
            </a:r>
          </a:p>
          <a:p>
            <a:r>
              <a:rPr lang="en-US" dirty="0" smtClean="0"/>
              <a:t>VDI and Storage is Deep Impact</a:t>
            </a:r>
          </a:p>
          <a:p>
            <a:r>
              <a:rPr lang="en-US" dirty="0"/>
              <a:t>Developments</a:t>
            </a:r>
          </a:p>
          <a:p>
            <a:r>
              <a:rPr lang="en-US" sz="5400" b="1" dirty="0" smtClean="0">
                <a:solidFill>
                  <a:schemeClr val="tx1"/>
                </a:solidFill>
              </a:rPr>
              <a:t>Solutions Overview</a:t>
            </a:r>
          </a:p>
          <a:p>
            <a:r>
              <a:rPr lang="en-US" dirty="0" smtClean="0"/>
              <a:t>VDI Smackdown</a:t>
            </a:r>
          </a:p>
          <a:p>
            <a:endParaRPr lang="en-US" dirty="0"/>
          </a:p>
        </p:txBody>
      </p:sp>
    </p:spTree>
    <p:extLst>
      <p:ext uri="{BB962C8B-B14F-4D97-AF65-F5344CB8AC3E}">
        <p14:creationId xmlns:p14="http://schemas.microsoft.com/office/powerpoint/2010/main" val="713220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2" y="-1071717"/>
            <a:ext cx="12992298" cy="8615517"/>
          </a:xfrm>
          <a:prstGeom prst="rect">
            <a:avLst/>
          </a:prstGeom>
        </p:spPr>
      </p:pic>
    </p:spTree>
    <p:extLst>
      <p:ext uri="{BB962C8B-B14F-4D97-AF65-F5344CB8AC3E}">
        <p14:creationId xmlns:p14="http://schemas.microsoft.com/office/powerpoint/2010/main" val="1211749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solidFill>
                  <a:schemeClr val="bg1"/>
                </a:solidFill>
              </a:rPr>
              <a:t>Head2Head</a:t>
            </a:r>
            <a:endParaRPr lang="nl-NL" dirty="0">
              <a:solidFill>
                <a:schemeClr val="bg1"/>
              </a:solidFill>
            </a:endParaRPr>
          </a:p>
        </p:txBody>
      </p:sp>
      <p:sp>
        <p:nvSpPr>
          <p:cNvPr id="3" name="Content Placeholder 2"/>
          <p:cNvSpPr>
            <a:spLocks noGrp="1"/>
          </p:cNvSpPr>
          <p:nvPr>
            <p:ph sz="half" idx="4294967295"/>
          </p:nvPr>
        </p:nvSpPr>
        <p:spPr>
          <a:xfrm>
            <a:off x="386026" y="1632060"/>
            <a:ext cx="11664425" cy="4019489"/>
          </a:xfrm>
          <a:prstGeom prst="rect">
            <a:avLst/>
          </a:prstGeom>
        </p:spPr>
        <p:txBody>
          <a:bodyPr/>
          <a:lstStyle/>
          <a:p>
            <a:endParaRPr lang="nl-NL"/>
          </a:p>
        </p:txBody>
      </p:sp>
      <p:pic>
        <p:nvPicPr>
          <p:cNvPr id="6146" name="Picture 2" descr="http://www.desktopwallpaperhd.com/wallpapers/1/39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181" y="-248254"/>
            <a:ext cx="15979623" cy="748997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379239" y="339278"/>
            <a:ext cx="8516995" cy="2129803"/>
          </a:xfrm>
          <a:prstGeom prst="roundRect">
            <a:avLst/>
          </a:prstGeom>
          <a:solidFill>
            <a:sysClr val="window" lastClr="FFFFFF">
              <a:alpha val="18000"/>
            </a:sysClr>
          </a:solidFill>
          <a:ln w="101600" cap="flat" cmpd="sng" algn="ctr">
            <a:solidFill>
              <a:sysClr val="window" lastClr="FFFFFF"/>
            </a:solidFill>
            <a:prstDash val="solid"/>
          </a:ln>
          <a:effectLst/>
        </p:spPr>
        <p:txBody>
          <a:bodyPr lIns="93248" tIns="46625" rIns="93248" bIns="46625" rtlCol="0" anchor="ctr"/>
          <a:lstStyle/>
          <a:p>
            <a:pPr algn="ctr" defTabSz="932479">
              <a:defRPr/>
            </a:pPr>
            <a:endParaRPr lang="nl-NL" sz="1938" kern="0">
              <a:solidFill>
                <a:prstClr val="white"/>
              </a:solidFill>
            </a:endParaRPr>
          </a:p>
        </p:txBody>
      </p:sp>
      <p:sp>
        <p:nvSpPr>
          <p:cNvPr id="9" name="TextBox 8"/>
          <p:cNvSpPr txBox="1"/>
          <p:nvPr/>
        </p:nvSpPr>
        <p:spPr>
          <a:xfrm>
            <a:off x="3615194" y="321274"/>
            <a:ext cx="8047888" cy="1935074"/>
          </a:xfrm>
          <a:prstGeom prst="rect">
            <a:avLst/>
          </a:prstGeom>
          <a:noFill/>
        </p:spPr>
        <p:txBody>
          <a:bodyPr wrap="square" lIns="93248" tIns="46625" rIns="93248" bIns="46625" rtlCol="0">
            <a:spAutoFit/>
          </a:bodyPr>
          <a:lstStyle/>
          <a:p>
            <a:pPr defTabSz="932479">
              <a:defRPr/>
            </a:pPr>
            <a:r>
              <a:rPr lang="nl-NL" sz="11729" b="1" kern="0" dirty="0">
                <a:ln w="12700">
                  <a:solidFill>
                    <a:prstClr val="black"/>
                  </a:solidFill>
                </a:ln>
                <a:solidFill>
                  <a:prstClr val="white"/>
                </a:solidFill>
              </a:rPr>
              <a:t>Landscape</a:t>
            </a:r>
            <a:endParaRPr lang="nl-NL" sz="1122" b="1" kern="0" dirty="0">
              <a:ln w="12700">
                <a:solidFill>
                  <a:prstClr val="black"/>
                </a:solidFill>
              </a:ln>
              <a:solidFill>
                <a:prstClr val="white"/>
              </a:solidFill>
            </a:endParaRPr>
          </a:p>
        </p:txBody>
      </p:sp>
      <p:cxnSp>
        <p:nvCxnSpPr>
          <p:cNvPr id="11" name="Straight Connector 10"/>
          <p:cNvCxnSpPr/>
          <p:nvPr/>
        </p:nvCxnSpPr>
        <p:spPr>
          <a:xfrm flipV="1">
            <a:off x="6414031" y="2470143"/>
            <a:ext cx="0" cy="4846081"/>
          </a:xfrm>
          <a:prstGeom prst="line">
            <a:avLst/>
          </a:prstGeom>
          <a:ln w="1016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441120"/>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2502" y="-1"/>
            <a:ext cx="12431473" cy="6994525"/>
          </a:xfrm>
          <a:prstGeom prst="rect">
            <a:avLst/>
          </a:prstGeom>
          <a:solidFill>
            <a:srgbClr val="FFFFFF"/>
          </a:solidFill>
          <a:ln w="9525" cap="flat" cmpd="sng" algn="ctr">
            <a:noFill/>
            <a:prstDash val="solid"/>
            <a:round/>
            <a:headEnd type="none" w="med" len="med"/>
            <a:tailEnd type="none" w="med" len="med"/>
          </a:ln>
          <a:effectLst/>
        </p:spPr>
        <p:txBody>
          <a:bodyPr lIns="93248" tIns="46625" rIns="93248" bIns="46625"/>
          <a:lstStyle/>
          <a:p>
            <a:pPr defTabSz="932479" fontAlgn="base">
              <a:spcBef>
                <a:spcPct val="20000"/>
              </a:spcBef>
              <a:spcAft>
                <a:spcPct val="0"/>
              </a:spcAft>
              <a:buFont typeface="Wingdings" pitchFamily="2" charset="2"/>
              <a:buChar char="§"/>
              <a:defRPr/>
            </a:pPr>
            <a:endParaRPr lang="nl-NL" sz="1836">
              <a:solidFill>
                <a:srgbClr val="000000"/>
              </a:solidFill>
              <a:effectLst>
                <a:outerShdw blurRad="38100" dist="38100" dir="2700000" algn="tl">
                  <a:srgbClr val="000000">
                    <a:alpha val="43137"/>
                  </a:srgbClr>
                </a:outerShdw>
              </a:effectLst>
            </a:endParaRPr>
          </a:p>
        </p:txBody>
      </p:sp>
      <p:sp>
        <p:nvSpPr>
          <p:cNvPr id="4" name="Rounded Rectangle 3"/>
          <p:cNvSpPr/>
          <p:nvPr/>
        </p:nvSpPr>
        <p:spPr>
          <a:xfrm>
            <a:off x="2987654" y="2256199"/>
            <a:ext cx="6852754" cy="2129803"/>
          </a:xfrm>
          <a:prstGeom prst="roundRect">
            <a:avLst/>
          </a:prstGeom>
          <a:solidFill>
            <a:schemeClr val="tx1"/>
          </a:solid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3248" tIns="46625" rIns="93248" bIns="46625" rtlCol="0" anchor="ctr"/>
          <a:lstStyle/>
          <a:p>
            <a:pPr algn="ctr" defTabSz="1243141"/>
            <a:endParaRPr lang="nl-NL" sz="1836">
              <a:solidFill>
                <a:prstClr val="white"/>
              </a:solidFill>
            </a:endParaRPr>
          </a:p>
        </p:txBody>
      </p:sp>
      <p:cxnSp>
        <p:nvCxnSpPr>
          <p:cNvPr id="6" name="Straight Connector 5"/>
          <p:cNvCxnSpPr>
            <a:stCxn id="4" idx="0"/>
          </p:cNvCxnSpPr>
          <p:nvPr/>
        </p:nvCxnSpPr>
        <p:spPr>
          <a:xfrm flipV="1">
            <a:off x="6414031" y="8"/>
            <a:ext cx="0" cy="2256199"/>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414031" y="4397990"/>
            <a:ext cx="0" cy="2615965"/>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944666" y="2469090"/>
            <a:ext cx="2392183" cy="1630849"/>
          </a:xfrm>
          <a:prstGeom prst="rect">
            <a:avLst/>
          </a:prstGeom>
        </p:spPr>
        <p:txBody>
          <a:bodyPr wrap="none" lIns="93248" tIns="46625" rIns="93248" bIns="46625">
            <a:spAutoFit/>
          </a:bodyPr>
          <a:lstStyle/>
          <a:p>
            <a:pPr defTabSz="1243141"/>
            <a:r>
              <a:rPr lang="nl-NL" sz="9791" b="1" dirty="0">
                <a:ln w="12700">
                  <a:solidFill>
                    <a:prstClr val="black"/>
                  </a:solidFill>
                </a:ln>
                <a:solidFill>
                  <a:prstClr val="black"/>
                </a:solidFill>
              </a:rPr>
              <a:t>VDI</a:t>
            </a:r>
            <a:endParaRPr lang="nl-NL" sz="1836" b="1" dirty="0">
              <a:ln w="12700">
                <a:solidFill>
                  <a:prstClr val="black"/>
                </a:solidFill>
              </a:ln>
              <a:solidFill>
                <a:prstClr val="black"/>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931" y="458364"/>
            <a:ext cx="1283205" cy="5400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0481" y="1678286"/>
            <a:ext cx="1772694" cy="70504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063" y="5172513"/>
            <a:ext cx="1821490" cy="54644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264" y="6082071"/>
            <a:ext cx="2448084" cy="53041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1204" y="5829865"/>
            <a:ext cx="2583992" cy="826618"/>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93" y="4681063"/>
            <a:ext cx="2590306" cy="75550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2916" t="37961" r="3513" b="38400"/>
          <a:stretch/>
        </p:blipFill>
        <p:spPr>
          <a:xfrm>
            <a:off x="7048817" y="997217"/>
            <a:ext cx="3121529" cy="591448"/>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9718" y="460053"/>
            <a:ext cx="2337699" cy="590848"/>
          </a:xfrm>
          <a:prstGeom prst="rect">
            <a:avLst/>
          </a:prstGeom>
        </p:spPr>
      </p:pic>
      <p:sp>
        <p:nvSpPr>
          <p:cNvPr id="20" name="Rectangle 19"/>
          <p:cNvSpPr/>
          <p:nvPr/>
        </p:nvSpPr>
        <p:spPr>
          <a:xfrm>
            <a:off x="3324414" y="2343519"/>
            <a:ext cx="1560730" cy="350320"/>
          </a:xfrm>
          <a:prstGeom prst="rect">
            <a:avLst/>
          </a:prstGeom>
        </p:spPr>
        <p:txBody>
          <a:bodyPr wrap="none" lIns="93248" tIns="46625" rIns="93248" bIns="46625">
            <a:spAutoFit/>
          </a:bodyPr>
          <a:lstStyle/>
          <a:p>
            <a:pPr defTabSz="1243141"/>
            <a:r>
              <a:rPr lang="nl-NL" sz="1632" dirty="0">
                <a:ln w="12700">
                  <a:solidFill>
                    <a:prstClr val="black"/>
                  </a:solidFill>
                </a:ln>
                <a:solidFill>
                  <a:prstClr val="black"/>
                </a:solidFill>
              </a:rPr>
              <a:t>Server </a:t>
            </a:r>
            <a:r>
              <a:rPr lang="nl-NL" sz="1632" dirty="0" err="1">
                <a:ln w="12700">
                  <a:solidFill>
                    <a:prstClr val="black"/>
                  </a:solidFill>
                </a:ln>
                <a:solidFill>
                  <a:prstClr val="black"/>
                </a:solidFill>
              </a:rPr>
              <a:t>Hosted</a:t>
            </a:r>
            <a:r>
              <a:rPr lang="nl-NL" sz="1632" dirty="0">
                <a:ln w="12700">
                  <a:solidFill>
                    <a:prstClr val="black"/>
                  </a:solidFill>
                </a:ln>
                <a:solidFill>
                  <a:prstClr val="black"/>
                </a:solidFill>
              </a:rPr>
              <a:t>:</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59721" y="1334841"/>
            <a:ext cx="2008022" cy="693602"/>
          </a:xfrm>
          <a:prstGeom prst="rect">
            <a:avLst/>
          </a:prstGeom>
        </p:spPr>
      </p:pic>
      <p:pic>
        <p:nvPicPr>
          <p:cNvPr id="4098" name="Picture 2" descr="http://vibriefing.com/wp-content/uploads/2010/11/Pano_Logic_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08709" y="210667"/>
            <a:ext cx="1502807" cy="5737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propalms">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1108" y="2384794"/>
            <a:ext cx="1469455" cy="3040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mobiletoday.co.uk/images/2011/Mobile/Companies/Dell/Dell_Logo.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90488" y="3336379"/>
            <a:ext cx="1803399"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5">
            <a:extLst>
              <a:ext uri="{28A0092B-C50C-407E-A947-70E740481C1C}">
                <a14:useLocalDpi xmlns:a14="http://schemas.microsoft.com/office/drawing/2010/main" val="0"/>
              </a:ext>
            </a:extLst>
          </a:blip>
          <a:srcRect l="10591" t="35426" r="11596" b="35797"/>
          <a:stretch/>
        </p:blipFill>
        <p:spPr>
          <a:xfrm>
            <a:off x="2884873" y="4824646"/>
            <a:ext cx="2887292" cy="695733"/>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99" y="3636152"/>
            <a:ext cx="1692587" cy="542496"/>
          </a:xfrm>
          <a:prstGeom prst="rect">
            <a:avLst/>
          </a:prstGeom>
        </p:spPr>
      </p:pic>
    </p:spTree>
    <p:extLst>
      <p:ext uri="{BB962C8B-B14F-4D97-AF65-F5344CB8AC3E}">
        <p14:creationId xmlns:p14="http://schemas.microsoft.com/office/powerpoint/2010/main" val="3168324055"/>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a:xfrm>
            <a:off x="2502" y="-1"/>
            <a:ext cx="12431473" cy="69945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559">
              <a:defRPr/>
            </a:pPr>
            <a:endParaRPr lang="nl-NL" sz="1836" dirty="0">
              <a:solidFill>
                <a:srgbClr val="FFFFFF"/>
              </a:solidFill>
            </a:endParaRPr>
          </a:p>
        </p:txBody>
      </p:sp>
      <p:pic>
        <p:nvPicPr>
          <p:cNvPr id="17411" name="Picture 2" descr="\\diskstation\data02\Dokumenten\PQR\Algemeen\Plaatjes voor presentaties\Finish.jpg"/>
          <p:cNvPicPr>
            <a:picLocks noChangeAspect="1" noChangeArrowheads="1"/>
          </p:cNvPicPr>
          <p:nvPr/>
        </p:nvPicPr>
        <p:blipFill rotWithShape="1">
          <a:blip r:embed="rId2">
            <a:extLst>
              <a:ext uri="{28A0092B-C50C-407E-A947-70E740481C1C}">
                <a14:useLocalDpi xmlns:a14="http://schemas.microsoft.com/office/drawing/2010/main" val="0"/>
              </a:ext>
            </a:extLst>
          </a:blip>
          <a:srcRect l="6956" t="7732" b="7732"/>
          <a:stretch/>
        </p:blipFill>
        <p:spPr bwMode="auto">
          <a:xfrm>
            <a:off x="2503" y="0"/>
            <a:ext cx="12450028" cy="700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34674" y="5432992"/>
            <a:ext cx="12459077" cy="1262987"/>
          </a:xfrm>
          <a:prstGeom prst="rect">
            <a:avLst/>
          </a:prstGeom>
          <a:solidFill>
            <a:srgbClr val="FFFFFF">
              <a:alpha val="54000"/>
            </a:srgbClr>
          </a:solidFill>
          <a:ln w="9525" cap="flat" cmpd="sng" algn="ctr">
            <a:noFill/>
            <a:prstDash val="solid"/>
            <a:round/>
            <a:headEnd type="none" w="med" len="med"/>
            <a:tailEnd type="none" w="med" len="med"/>
          </a:ln>
          <a:effectLst/>
        </p:spPr>
        <p:txBody>
          <a:bodyPr vert="horz" wrap="square" lIns="93065" tIns="46533" rIns="93065" bIns="46533" numCol="1" rtlCol="0" anchor="t" anchorCtr="0" compatLnSpc="1">
            <a:prstTxWarp prst="textNoShape">
              <a:avLst/>
            </a:prstTxWarp>
          </a:bodyPr>
          <a:lstStyle/>
          <a:p>
            <a:pPr defTabSz="930638"/>
            <a:endParaRPr lang="nl-NL" sz="1938">
              <a:solidFill>
                <a:srgbClr val="000000"/>
              </a:solidFill>
              <a:cs typeface="Arial" charset="0"/>
            </a:endParaRPr>
          </a:p>
        </p:txBody>
      </p:sp>
      <p:sp>
        <p:nvSpPr>
          <p:cNvPr id="8" name="TextBox 7"/>
          <p:cNvSpPr txBox="1"/>
          <p:nvPr/>
        </p:nvSpPr>
        <p:spPr>
          <a:xfrm>
            <a:off x="2505" y="5058081"/>
            <a:ext cx="13053043" cy="1374571"/>
          </a:xfrm>
          <a:prstGeom prst="rect">
            <a:avLst/>
          </a:prstGeom>
          <a:noFill/>
        </p:spPr>
        <p:txBody>
          <a:bodyPr wrap="square" lIns="93065" tIns="46533" rIns="93065" bIns="46533" rtlCol="0">
            <a:spAutoFit/>
          </a:bodyPr>
          <a:lstStyle/>
          <a:p>
            <a:pPr defTabSz="930856"/>
            <a:r>
              <a:rPr lang="nl-NL" sz="8159" b="1" dirty="0">
                <a:ln w="25400">
                  <a:solidFill>
                    <a:srgbClr val="000000"/>
                  </a:solidFill>
                </a:ln>
                <a:solidFill>
                  <a:srgbClr val="FFFFFF"/>
                </a:solidFill>
                <a:latin typeface="Calibri" pitchFamily="34" charset="0"/>
                <a:cs typeface="Calibri" pitchFamily="34" charset="0"/>
              </a:rPr>
              <a:t>Which product is THE Best..</a:t>
            </a:r>
          </a:p>
        </p:txBody>
      </p:sp>
    </p:spTree>
    <p:extLst>
      <p:ext uri="{BB962C8B-B14F-4D97-AF65-F5344CB8AC3E}">
        <p14:creationId xmlns:p14="http://schemas.microsoft.com/office/powerpoint/2010/main" val="1799270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to make a decision (easy)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37" y="2244755"/>
            <a:ext cx="3581400" cy="3581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3037" y="2049462"/>
            <a:ext cx="3874776" cy="4011453"/>
          </a:xfrm>
          <a:prstGeom prst="ellipse">
            <a:avLst/>
          </a:prstGeom>
        </p:spPr>
      </p:pic>
    </p:spTree>
    <p:extLst>
      <p:ext uri="{BB962C8B-B14F-4D97-AF65-F5344CB8AC3E}">
        <p14:creationId xmlns:p14="http://schemas.microsoft.com/office/powerpoint/2010/main" val="229864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Structure</a:t>
            </a:r>
            <a:endParaRPr lang="en-US" dirty="0"/>
          </a:p>
        </p:txBody>
      </p:sp>
      <p:sp>
        <p:nvSpPr>
          <p:cNvPr id="3" name="Text Placeholder 2"/>
          <p:cNvSpPr>
            <a:spLocks noGrp="1"/>
          </p:cNvSpPr>
          <p:nvPr>
            <p:ph type="body" sz="quarter" idx="10"/>
          </p:nvPr>
        </p:nvSpPr>
        <p:spPr>
          <a:xfrm>
            <a:off x="274638" y="1212850"/>
            <a:ext cx="11887200" cy="5715411"/>
          </a:xfrm>
        </p:spPr>
        <p:txBody>
          <a:bodyPr/>
          <a:lstStyle/>
          <a:p>
            <a:r>
              <a:rPr lang="en-US" dirty="0" smtClean="0"/>
              <a:t>Drama + “Tomorrow”</a:t>
            </a:r>
          </a:p>
          <a:p>
            <a:r>
              <a:rPr lang="en-US" dirty="0"/>
              <a:t>10 Points to implement VDI correctly</a:t>
            </a:r>
          </a:p>
          <a:p>
            <a:r>
              <a:rPr lang="en-US" dirty="0" smtClean="0"/>
              <a:t>VDI: Good, Bad and Ugly</a:t>
            </a:r>
          </a:p>
          <a:p>
            <a:r>
              <a:rPr lang="en-US" dirty="0" smtClean="0"/>
              <a:t>VDI and Storage is Deep Impact</a:t>
            </a:r>
          </a:p>
          <a:p>
            <a:r>
              <a:rPr lang="en-US" dirty="0"/>
              <a:t>Developments</a:t>
            </a:r>
          </a:p>
          <a:p>
            <a:r>
              <a:rPr lang="en-US" dirty="0" smtClean="0"/>
              <a:t>Solutions Overview</a:t>
            </a:r>
          </a:p>
          <a:p>
            <a:r>
              <a:rPr lang="en-US" sz="5400" b="1" dirty="0" smtClean="0">
                <a:solidFill>
                  <a:schemeClr val="tx1"/>
                </a:solidFill>
              </a:rPr>
              <a:t>VDI Smackdown</a:t>
            </a:r>
          </a:p>
          <a:p>
            <a:endParaRPr lang="en-US" dirty="0"/>
          </a:p>
        </p:txBody>
      </p:sp>
    </p:spTree>
    <p:extLst>
      <p:ext uri="{BB962C8B-B14F-4D97-AF65-F5344CB8AC3E}">
        <p14:creationId xmlns:p14="http://schemas.microsoft.com/office/powerpoint/2010/main" val="4167604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502" y="-1"/>
            <a:ext cx="12431473" cy="6994525"/>
          </a:xfrm>
          <a:prstGeom prst="rect">
            <a:avLst/>
          </a:prstGeom>
          <a:solidFill>
            <a:srgbClr val="FFFFFF"/>
          </a:solidFill>
          <a:ln w="9525" cap="flat" cmpd="sng" algn="ctr">
            <a:noFill/>
            <a:prstDash val="solid"/>
            <a:round/>
            <a:headEnd type="none" w="med" len="med"/>
            <a:tailEnd type="none" w="med" len="med"/>
          </a:ln>
          <a:effectLst/>
        </p:spPr>
        <p:txBody>
          <a:bodyPr lIns="93228" tIns="46615" rIns="93228" bIns="46615"/>
          <a:lstStyle/>
          <a:p>
            <a:pPr defTabSz="932597" fontAlgn="base">
              <a:spcBef>
                <a:spcPct val="20000"/>
              </a:spcBef>
              <a:spcAft>
                <a:spcPct val="0"/>
              </a:spcAft>
              <a:buFont typeface="Wingdings" pitchFamily="2" charset="2"/>
              <a:buChar char="§"/>
              <a:defRPr/>
            </a:pPr>
            <a:endParaRPr lang="nl-NL" sz="1836">
              <a:solidFill>
                <a:srgbClr val="00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638" y="1373742"/>
            <a:ext cx="9601200" cy="3800475"/>
          </a:xfrm>
          <a:prstGeom prst="rect">
            <a:avLst/>
          </a:prstGeom>
        </p:spPr>
      </p:pic>
    </p:spTree>
    <p:extLst>
      <p:ext uri="{BB962C8B-B14F-4D97-AF65-F5344CB8AC3E}">
        <p14:creationId xmlns:p14="http://schemas.microsoft.com/office/powerpoint/2010/main" val="49365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274638" y="1212850"/>
            <a:ext cx="11887200" cy="5408612"/>
          </a:xfrm>
        </p:spPr>
        <p:txBody>
          <a:bodyPr>
            <a:normAutofit/>
          </a:bodyPr>
          <a:lstStyle/>
          <a:p>
            <a:r>
              <a:rPr lang="nl-NL" sz="3600" dirty="0" err="1" smtClean="0">
                <a:solidFill>
                  <a:schemeClr val="tx1"/>
                </a:solidFill>
              </a:rPr>
              <a:t>Vision</a:t>
            </a:r>
            <a:r>
              <a:rPr lang="nl-NL" sz="3600" dirty="0" smtClean="0">
                <a:solidFill>
                  <a:schemeClr val="tx1"/>
                </a:solidFill>
              </a:rPr>
              <a:t> </a:t>
            </a:r>
            <a:r>
              <a:rPr lang="nl-NL" sz="3600" dirty="0" err="1" smtClean="0">
                <a:solidFill>
                  <a:schemeClr val="tx1"/>
                </a:solidFill>
              </a:rPr>
              <a:t>and</a:t>
            </a:r>
            <a:r>
              <a:rPr lang="nl-NL" sz="3600" dirty="0" smtClean="0">
                <a:solidFill>
                  <a:schemeClr val="tx1"/>
                </a:solidFill>
              </a:rPr>
              <a:t> </a:t>
            </a:r>
            <a:r>
              <a:rPr lang="nl-NL" sz="3600" dirty="0" err="1" smtClean="0">
                <a:solidFill>
                  <a:schemeClr val="tx1"/>
                </a:solidFill>
              </a:rPr>
              <a:t>strategic</a:t>
            </a:r>
            <a:r>
              <a:rPr lang="nl-NL" sz="3600" dirty="0" smtClean="0">
                <a:solidFill>
                  <a:schemeClr val="tx1"/>
                </a:solidFill>
              </a:rPr>
              <a:t> </a:t>
            </a:r>
            <a:r>
              <a:rPr lang="nl-NL" sz="3600" dirty="0" err="1" smtClean="0">
                <a:solidFill>
                  <a:schemeClr val="tx1"/>
                </a:solidFill>
              </a:rPr>
              <a:t>acquisitions</a:t>
            </a:r>
            <a:r>
              <a:rPr lang="nl-NL" sz="3600" dirty="0" smtClean="0">
                <a:solidFill>
                  <a:schemeClr val="tx1"/>
                </a:solidFill>
              </a:rPr>
              <a:t> in Enterprise </a:t>
            </a:r>
            <a:r>
              <a:rPr lang="nl-NL" sz="3600" dirty="0" err="1" smtClean="0">
                <a:solidFill>
                  <a:schemeClr val="tx1"/>
                </a:solidFill>
              </a:rPr>
              <a:t>Mobility</a:t>
            </a:r>
            <a:endParaRPr lang="nl-NL" sz="3600" dirty="0" smtClean="0">
              <a:solidFill>
                <a:schemeClr val="tx1"/>
              </a:solidFill>
            </a:endParaRPr>
          </a:p>
          <a:p>
            <a:r>
              <a:rPr lang="nl-NL" sz="3600" u="sng" dirty="0" err="1" smtClean="0">
                <a:solidFill>
                  <a:schemeClr val="tx1"/>
                </a:solidFill>
              </a:rPr>
              <a:t>Choice</a:t>
            </a:r>
            <a:r>
              <a:rPr lang="nl-NL" sz="3600" dirty="0" smtClean="0">
                <a:solidFill>
                  <a:schemeClr val="tx1"/>
                </a:solidFill>
              </a:rPr>
              <a:t>; </a:t>
            </a:r>
          </a:p>
          <a:p>
            <a:pPr lvl="1"/>
            <a:r>
              <a:rPr lang="nl-NL" sz="3600" dirty="0" err="1" smtClean="0">
                <a:solidFill>
                  <a:schemeClr val="tx1"/>
                </a:solidFill>
                <a:latin typeface="+mj-lt"/>
              </a:rPr>
              <a:t>FlexCast</a:t>
            </a:r>
            <a:r>
              <a:rPr lang="nl-NL" sz="3600" dirty="0" smtClean="0">
                <a:solidFill>
                  <a:schemeClr val="tx1"/>
                </a:solidFill>
                <a:latin typeface="+mj-lt"/>
              </a:rPr>
              <a:t> (Client-side, Server </a:t>
            </a:r>
            <a:r>
              <a:rPr lang="nl-NL" sz="3600" dirty="0" err="1" smtClean="0">
                <a:solidFill>
                  <a:schemeClr val="tx1"/>
                </a:solidFill>
                <a:latin typeface="+mj-lt"/>
              </a:rPr>
              <a:t>hosted</a:t>
            </a:r>
            <a:r>
              <a:rPr lang="nl-NL" sz="3600" dirty="0" smtClean="0">
                <a:solidFill>
                  <a:schemeClr val="tx1"/>
                </a:solidFill>
                <a:latin typeface="+mj-lt"/>
              </a:rPr>
              <a:t> </a:t>
            </a:r>
            <a:r>
              <a:rPr lang="nl-NL" sz="3600" dirty="0" err="1" smtClean="0">
                <a:solidFill>
                  <a:schemeClr val="tx1"/>
                </a:solidFill>
                <a:latin typeface="+mj-lt"/>
              </a:rPr>
              <a:t>solutionS</a:t>
            </a:r>
            <a:r>
              <a:rPr lang="nl-NL" sz="3600" dirty="0" smtClean="0">
                <a:solidFill>
                  <a:schemeClr val="tx1"/>
                </a:solidFill>
                <a:latin typeface="+mj-lt"/>
              </a:rPr>
              <a:t>)</a:t>
            </a:r>
          </a:p>
          <a:p>
            <a:pPr lvl="1"/>
            <a:r>
              <a:rPr lang="nl-NL" sz="3600" dirty="0" smtClean="0">
                <a:solidFill>
                  <a:schemeClr val="tx1"/>
                </a:solidFill>
                <a:latin typeface="+mj-lt"/>
              </a:rPr>
              <a:t>Image Management (PVS/MCS)</a:t>
            </a:r>
          </a:p>
          <a:p>
            <a:pPr lvl="1"/>
            <a:r>
              <a:rPr lang="nl-NL" sz="3600" dirty="0" smtClean="0">
                <a:solidFill>
                  <a:schemeClr val="tx1"/>
                </a:solidFill>
                <a:latin typeface="+mj-lt"/>
              </a:rPr>
              <a:t>VI </a:t>
            </a:r>
            <a:r>
              <a:rPr lang="nl-NL" sz="3600" dirty="0" err="1" smtClean="0">
                <a:solidFill>
                  <a:schemeClr val="tx1"/>
                </a:solidFill>
                <a:latin typeface="+mj-lt"/>
              </a:rPr>
              <a:t>and</a:t>
            </a:r>
            <a:r>
              <a:rPr lang="nl-NL" sz="3600" dirty="0" smtClean="0">
                <a:solidFill>
                  <a:schemeClr val="tx1"/>
                </a:solidFill>
                <a:latin typeface="+mj-lt"/>
              </a:rPr>
              <a:t> Management platform (Citrix, Microsoft, </a:t>
            </a:r>
            <a:r>
              <a:rPr lang="nl-NL" sz="3600" dirty="0" err="1" smtClean="0">
                <a:solidFill>
                  <a:schemeClr val="tx1"/>
                </a:solidFill>
                <a:latin typeface="+mj-lt"/>
              </a:rPr>
              <a:t>VMware</a:t>
            </a:r>
            <a:r>
              <a:rPr lang="nl-NL" sz="3600" dirty="0" smtClean="0">
                <a:solidFill>
                  <a:schemeClr val="tx1"/>
                </a:solidFill>
                <a:latin typeface="+mj-lt"/>
              </a:rPr>
              <a:t>)</a:t>
            </a:r>
          </a:p>
          <a:p>
            <a:pPr lvl="1"/>
            <a:r>
              <a:rPr lang="nl-NL" sz="3600" dirty="0" smtClean="0">
                <a:solidFill>
                  <a:schemeClr val="tx1"/>
                </a:solidFill>
                <a:latin typeface="+mj-lt"/>
              </a:rPr>
              <a:t>RDP: Client/side and Server Hosted</a:t>
            </a:r>
          </a:p>
          <a:p>
            <a:pPr lvl="1"/>
            <a:r>
              <a:rPr lang="nl-NL" sz="3600" dirty="0" err="1" smtClean="0">
                <a:solidFill>
                  <a:schemeClr val="tx1"/>
                </a:solidFill>
                <a:latin typeface="+mj-lt"/>
              </a:rPr>
              <a:t>RemotePC</a:t>
            </a:r>
            <a:r>
              <a:rPr lang="nl-NL" sz="3600" dirty="0" smtClean="0">
                <a:solidFill>
                  <a:schemeClr val="tx1"/>
                </a:solidFill>
                <a:latin typeface="+mj-lt"/>
              </a:rPr>
              <a:t> (≠</a:t>
            </a:r>
            <a:r>
              <a:rPr lang="nl-NL" sz="3600" dirty="0" err="1" smtClean="0">
                <a:solidFill>
                  <a:schemeClr val="tx1"/>
                </a:solidFill>
                <a:latin typeface="+mj-lt"/>
              </a:rPr>
              <a:t>GoToMyPC</a:t>
            </a:r>
            <a:r>
              <a:rPr lang="nl-NL" sz="3600" dirty="0" smtClean="0">
                <a:solidFill>
                  <a:schemeClr val="tx1"/>
                </a:solidFill>
                <a:latin typeface="+mj-lt"/>
              </a:rPr>
              <a:t>)</a:t>
            </a:r>
          </a:p>
          <a:p>
            <a:r>
              <a:rPr lang="nl-NL" sz="3600" dirty="0" smtClean="0">
                <a:solidFill>
                  <a:schemeClr val="tx1"/>
                </a:solidFill>
              </a:rPr>
              <a:t>UX: LAN </a:t>
            </a:r>
            <a:r>
              <a:rPr lang="nl-NL" sz="3600" dirty="0" err="1" smtClean="0">
                <a:solidFill>
                  <a:schemeClr val="tx1"/>
                </a:solidFill>
              </a:rPr>
              <a:t>and</a:t>
            </a:r>
            <a:r>
              <a:rPr lang="nl-NL" sz="3600" dirty="0" smtClean="0">
                <a:solidFill>
                  <a:schemeClr val="tx1"/>
                </a:solidFill>
              </a:rPr>
              <a:t> WAN scenario’s </a:t>
            </a:r>
          </a:p>
          <a:p>
            <a:endParaRPr lang="nl-NL" dirty="0" smtClean="0"/>
          </a:p>
          <a:p>
            <a:endParaRPr lang="nl-NL" dirty="0"/>
          </a:p>
        </p:txBody>
      </p:sp>
      <p:sp>
        <p:nvSpPr>
          <p:cNvPr id="3" name="Title 2"/>
          <p:cNvSpPr>
            <a:spLocks noGrp="1"/>
          </p:cNvSpPr>
          <p:nvPr>
            <p:ph type="title"/>
          </p:nvPr>
        </p:nvSpPr>
        <p:spPr/>
        <p:txBody>
          <a:bodyPr/>
          <a:lstStyle/>
          <a:p>
            <a:r>
              <a:rPr lang="nl-NL" b="1" dirty="0"/>
              <a:t>Citrix</a:t>
            </a:r>
            <a:r>
              <a:rPr lang="nl-NL" dirty="0"/>
              <a:t> </a:t>
            </a:r>
            <a:r>
              <a:rPr lang="nl-NL" sz="3200" dirty="0" err="1"/>
              <a:t>with</a:t>
            </a:r>
            <a:r>
              <a:rPr lang="nl-NL" sz="3200" dirty="0"/>
              <a:t> </a:t>
            </a:r>
            <a:r>
              <a:rPr lang="nl-NL" b="1" dirty="0" err="1"/>
              <a:t>XenDesktop</a:t>
            </a:r>
            <a:r>
              <a:rPr lang="nl-NL" dirty="0"/>
              <a:t> </a:t>
            </a:r>
            <a:r>
              <a:rPr lang="nl-NL" sz="3200" dirty="0"/>
              <a:t>5.6 FP1</a:t>
            </a:r>
            <a:endParaRPr lang="nl-NL" dirty="0"/>
          </a:p>
        </p:txBody>
      </p:sp>
      <p:sp>
        <p:nvSpPr>
          <p:cNvPr id="5" name="TextBox 4"/>
          <p:cNvSpPr txBox="1"/>
          <p:nvPr/>
        </p:nvSpPr>
        <p:spPr>
          <a:xfrm>
            <a:off x="10940770" y="40691"/>
            <a:ext cx="1450339" cy="1246655"/>
          </a:xfrm>
          <a:prstGeom prst="rect">
            <a:avLst/>
          </a:prstGeom>
          <a:noFill/>
        </p:spPr>
        <p:txBody>
          <a:bodyPr wrap="square" rtlCol="0">
            <a:spAutoFit/>
          </a:bodyPr>
          <a:lstStyle/>
          <a:p>
            <a:r>
              <a:rPr lang="en-US" sz="7343" b="1" dirty="0">
                <a:solidFill>
                  <a:srgbClr val="00B050"/>
                </a:solidFill>
              </a:rPr>
              <a:t>+</a:t>
            </a:r>
            <a:endParaRPr lang="en-US" sz="1836" b="1" dirty="0">
              <a:solidFill>
                <a:srgbClr val="00B050"/>
              </a:solidFill>
            </a:endParaRPr>
          </a:p>
        </p:txBody>
      </p:sp>
    </p:spTree>
    <p:extLst>
      <p:ext uri="{BB962C8B-B14F-4D97-AF65-F5344CB8AC3E}">
        <p14:creationId xmlns:p14="http://schemas.microsoft.com/office/powerpoint/2010/main" val="2497826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5408612"/>
          </a:xfrm>
        </p:spPr>
        <p:txBody>
          <a:bodyPr>
            <a:normAutofit/>
          </a:bodyPr>
          <a:lstStyle/>
          <a:p>
            <a:r>
              <a:rPr lang="nl-NL" dirty="0">
                <a:solidFill>
                  <a:schemeClr val="tx1"/>
                </a:solidFill>
              </a:rPr>
              <a:t>UX: 3D </a:t>
            </a:r>
            <a:r>
              <a:rPr lang="nl-NL" dirty="0" err="1" smtClean="0">
                <a:solidFill>
                  <a:schemeClr val="tx1"/>
                </a:solidFill>
              </a:rPr>
              <a:t>applications</a:t>
            </a:r>
            <a:r>
              <a:rPr lang="nl-NL" dirty="0" smtClean="0">
                <a:solidFill>
                  <a:schemeClr val="tx1"/>
                </a:solidFill>
              </a:rPr>
              <a:t>, </a:t>
            </a:r>
            <a:r>
              <a:rPr lang="nl-NL" dirty="0">
                <a:solidFill>
                  <a:schemeClr val="tx1"/>
                </a:solidFill>
              </a:rPr>
              <a:t>OCS/Lync*, Voice, Webcam</a:t>
            </a:r>
          </a:p>
          <a:p>
            <a:r>
              <a:rPr lang="nl-NL" dirty="0" err="1" smtClean="0">
                <a:solidFill>
                  <a:schemeClr val="tx1"/>
                </a:solidFill>
              </a:rPr>
              <a:t>Extensive</a:t>
            </a:r>
            <a:r>
              <a:rPr lang="nl-NL" dirty="0" smtClean="0">
                <a:solidFill>
                  <a:schemeClr val="tx1"/>
                </a:solidFill>
              </a:rPr>
              <a:t> </a:t>
            </a:r>
            <a:r>
              <a:rPr lang="nl-NL" dirty="0" err="1">
                <a:solidFill>
                  <a:schemeClr val="tx1"/>
                </a:solidFill>
              </a:rPr>
              <a:t>Endpoint</a:t>
            </a:r>
            <a:r>
              <a:rPr lang="nl-NL" dirty="0">
                <a:solidFill>
                  <a:schemeClr val="tx1"/>
                </a:solidFill>
              </a:rPr>
              <a:t> support</a:t>
            </a:r>
          </a:p>
          <a:p>
            <a:r>
              <a:rPr lang="nl-NL" dirty="0" err="1" smtClean="0">
                <a:solidFill>
                  <a:schemeClr val="tx1"/>
                </a:solidFill>
              </a:rPr>
              <a:t>Deep</a:t>
            </a:r>
            <a:r>
              <a:rPr lang="nl-NL" dirty="0" smtClean="0">
                <a:solidFill>
                  <a:schemeClr val="tx1"/>
                </a:solidFill>
              </a:rPr>
              <a:t> Integration </a:t>
            </a:r>
            <a:r>
              <a:rPr lang="nl-NL" dirty="0" err="1">
                <a:solidFill>
                  <a:schemeClr val="tx1"/>
                </a:solidFill>
              </a:rPr>
              <a:t>with</a:t>
            </a:r>
            <a:r>
              <a:rPr lang="nl-NL" dirty="0">
                <a:solidFill>
                  <a:schemeClr val="tx1"/>
                </a:solidFill>
              </a:rPr>
              <a:t> </a:t>
            </a:r>
            <a:r>
              <a:rPr lang="nl-NL" dirty="0" smtClean="0">
                <a:solidFill>
                  <a:schemeClr val="tx1"/>
                </a:solidFill>
              </a:rPr>
              <a:t>SASN solutions</a:t>
            </a:r>
            <a:endParaRPr lang="nl-NL" dirty="0">
              <a:solidFill>
                <a:schemeClr val="tx1"/>
              </a:solidFill>
            </a:endParaRPr>
          </a:p>
          <a:p>
            <a:r>
              <a:rPr lang="en-US" dirty="0" smtClean="0">
                <a:solidFill>
                  <a:schemeClr val="tx1"/>
                </a:solidFill>
              </a:rPr>
              <a:t>VDI </a:t>
            </a:r>
            <a:r>
              <a:rPr lang="en-US" dirty="0">
                <a:solidFill>
                  <a:schemeClr val="tx1"/>
                </a:solidFill>
              </a:rPr>
              <a:t>Assessment software included</a:t>
            </a:r>
            <a:endParaRPr lang="nl-NL" dirty="0">
              <a:solidFill>
                <a:schemeClr val="tx1"/>
              </a:solidFill>
            </a:endParaRPr>
          </a:p>
          <a:p>
            <a:r>
              <a:rPr lang="nl-NL" dirty="0" smtClean="0">
                <a:solidFill>
                  <a:schemeClr val="tx1"/>
                </a:solidFill>
              </a:rPr>
              <a:t>Personal </a:t>
            </a:r>
            <a:r>
              <a:rPr lang="nl-NL" dirty="0">
                <a:solidFill>
                  <a:schemeClr val="tx1"/>
                </a:solidFill>
              </a:rPr>
              <a:t>vDisk, Intelli-cache, Universal Printer Server </a:t>
            </a:r>
          </a:p>
          <a:p>
            <a:r>
              <a:rPr lang="nl-NL" dirty="0">
                <a:solidFill>
                  <a:schemeClr val="tx1"/>
                </a:solidFill>
              </a:rPr>
              <a:t>Active community, handbooks/guides, reference architectures, Huge Partner ecosystem</a:t>
            </a:r>
          </a:p>
          <a:p>
            <a:endParaRPr lang="nl-NL" dirty="0" smtClean="0"/>
          </a:p>
          <a:p>
            <a:pPr lvl="1"/>
            <a:endParaRPr lang="nl-NL" dirty="0"/>
          </a:p>
        </p:txBody>
      </p:sp>
      <p:sp>
        <p:nvSpPr>
          <p:cNvPr id="2" name="Title 1"/>
          <p:cNvSpPr>
            <a:spLocks noGrp="1"/>
          </p:cNvSpPr>
          <p:nvPr>
            <p:ph type="title"/>
          </p:nvPr>
        </p:nvSpPr>
        <p:spPr/>
        <p:txBody>
          <a:bodyPr/>
          <a:lstStyle/>
          <a:p>
            <a:r>
              <a:rPr lang="nl-NL" b="1" dirty="0"/>
              <a:t>Citrix</a:t>
            </a:r>
            <a:r>
              <a:rPr lang="nl-NL" dirty="0"/>
              <a:t> </a:t>
            </a:r>
            <a:r>
              <a:rPr lang="nl-NL" sz="3200" dirty="0" err="1"/>
              <a:t>with</a:t>
            </a:r>
            <a:r>
              <a:rPr lang="nl-NL" sz="3200" dirty="0"/>
              <a:t> </a:t>
            </a:r>
            <a:r>
              <a:rPr lang="nl-NL" b="1" dirty="0" err="1"/>
              <a:t>XenDesktop</a:t>
            </a:r>
            <a:r>
              <a:rPr lang="nl-NL" dirty="0"/>
              <a:t> </a:t>
            </a:r>
            <a:r>
              <a:rPr lang="nl-NL" sz="3200" dirty="0"/>
              <a:t>5.6 FP1</a:t>
            </a:r>
            <a:endParaRPr lang="nl-NL" sz="2448" dirty="0"/>
          </a:p>
        </p:txBody>
      </p:sp>
      <p:sp>
        <p:nvSpPr>
          <p:cNvPr id="5" name="TextBox 4"/>
          <p:cNvSpPr txBox="1"/>
          <p:nvPr/>
        </p:nvSpPr>
        <p:spPr>
          <a:xfrm>
            <a:off x="10940770" y="40691"/>
            <a:ext cx="1450339" cy="1246655"/>
          </a:xfrm>
          <a:prstGeom prst="rect">
            <a:avLst/>
          </a:prstGeom>
          <a:noFill/>
        </p:spPr>
        <p:txBody>
          <a:bodyPr wrap="square" rtlCol="0">
            <a:spAutoFit/>
          </a:bodyPr>
          <a:lstStyle/>
          <a:p>
            <a:r>
              <a:rPr lang="en-US" sz="7343" b="1" dirty="0">
                <a:solidFill>
                  <a:srgbClr val="00B050"/>
                </a:solidFill>
              </a:rPr>
              <a:t>+</a:t>
            </a:r>
            <a:endParaRPr lang="en-US" sz="1836" b="1" dirty="0">
              <a:solidFill>
                <a:srgbClr val="00B050"/>
              </a:solidFill>
            </a:endParaRPr>
          </a:p>
        </p:txBody>
      </p:sp>
    </p:spTree>
    <p:extLst>
      <p:ext uri="{BB962C8B-B14F-4D97-AF65-F5344CB8AC3E}">
        <p14:creationId xmlns:p14="http://schemas.microsoft.com/office/powerpoint/2010/main" val="417592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7386638"/>
          </a:xfrm>
        </p:spPr>
        <p:txBody>
          <a:bodyPr/>
          <a:lstStyle/>
          <a:p>
            <a:r>
              <a:rPr lang="nl-NL" dirty="0" smtClean="0">
                <a:solidFill>
                  <a:schemeClr val="tx1"/>
                </a:solidFill>
              </a:rPr>
              <a:t>No GPU </a:t>
            </a:r>
            <a:r>
              <a:rPr lang="nl-NL" dirty="0" err="1" smtClean="0">
                <a:solidFill>
                  <a:schemeClr val="tx1"/>
                </a:solidFill>
              </a:rPr>
              <a:t>sharing</a:t>
            </a:r>
            <a:r>
              <a:rPr lang="nl-NL" dirty="0" smtClean="0">
                <a:solidFill>
                  <a:schemeClr val="tx1"/>
                </a:solidFill>
              </a:rPr>
              <a:t> (</a:t>
            </a:r>
            <a:r>
              <a:rPr lang="nl-NL" dirty="0" err="1" smtClean="0">
                <a:solidFill>
                  <a:schemeClr val="tx1"/>
                </a:solidFill>
              </a:rPr>
              <a:t>yet</a:t>
            </a:r>
            <a:r>
              <a:rPr lang="nl-NL" dirty="0" smtClean="0">
                <a:solidFill>
                  <a:schemeClr val="tx1"/>
                </a:solidFill>
              </a:rPr>
              <a:t>) – </a:t>
            </a:r>
            <a:r>
              <a:rPr lang="nl-NL" dirty="0" err="1" smtClean="0">
                <a:solidFill>
                  <a:schemeClr val="tx1"/>
                </a:solidFill>
              </a:rPr>
              <a:t>nVidia</a:t>
            </a:r>
            <a:r>
              <a:rPr lang="nl-NL" dirty="0" smtClean="0">
                <a:solidFill>
                  <a:schemeClr val="tx1"/>
                </a:solidFill>
              </a:rPr>
              <a:t> VGX &amp; XD </a:t>
            </a:r>
            <a:r>
              <a:rPr lang="nl-NL" dirty="0" err="1" smtClean="0">
                <a:solidFill>
                  <a:schemeClr val="tx1"/>
                </a:solidFill>
              </a:rPr>
              <a:t>to</a:t>
            </a:r>
            <a:r>
              <a:rPr lang="nl-NL" dirty="0" smtClean="0">
                <a:solidFill>
                  <a:schemeClr val="tx1"/>
                </a:solidFill>
              </a:rPr>
              <a:t> </a:t>
            </a:r>
            <a:r>
              <a:rPr lang="nl-NL" dirty="0" err="1" smtClean="0">
                <a:solidFill>
                  <a:schemeClr val="tx1"/>
                </a:solidFill>
              </a:rPr>
              <a:t>come</a:t>
            </a:r>
            <a:endParaRPr lang="nl-NL" dirty="0" smtClean="0">
              <a:solidFill>
                <a:schemeClr val="tx1"/>
              </a:solidFill>
            </a:endParaRPr>
          </a:p>
          <a:p>
            <a:r>
              <a:rPr lang="nl-NL" dirty="0" smtClean="0">
                <a:solidFill>
                  <a:schemeClr val="tx1"/>
                </a:solidFill>
              </a:rPr>
              <a:t>Client-side  </a:t>
            </a:r>
            <a:r>
              <a:rPr lang="nl-NL" dirty="0" err="1" smtClean="0">
                <a:solidFill>
                  <a:schemeClr val="tx1"/>
                </a:solidFill>
              </a:rPr>
              <a:t>and</a:t>
            </a:r>
            <a:r>
              <a:rPr lang="nl-NL" dirty="0" smtClean="0">
                <a:solidFill>
                  <a:schemeClr val="tx1"/>
                </a:solidFill>
              </a:rPr>
              <a:t> Server </a:t>
            </a:r>
            <a:r>
              <a:rPr lang="nl-NL" dirty="0" err="1" smtClean="0">
                <a:solidFill>
                  <a:schemeClr val="tx1"/>
                </a:solidFill>
              </a:rPr>
              <a:t>Hosted</a:t>
            </a:r>
            <a:r>
              <a:rPr lang="nl-NL" dirty="0" smtClean="0">
                <a:solidFill>
                  <a:schemeClr val="tx1"/>
                </a:solidFill>
              </a:rPr>
              <a:t> RDP</a:t>
            </a:r>
          </a:p>
          <a:p>
            <a:r>
              <a:rPr lang="en-US" dirty="0" smtClean="0">
                <a:solidFill>
                  <a:schemeClr val="tx1"/>
                </a:solidFill>
              </a:rPr>
              <a:t>Personal </a:t>
            </a:r>
            <a:r>
              <a:rPr lang="en-US" dirty="0" err="1">
                <a:solidFill>
                  <a:schemeClr val="tx1"/>
                </a:solidFill>
              </a:rPr>
              <a:t>vDisk</a:t>
            </a:r>
            <a:r>
              <a:rPr lang="en-US" dirty="0">
                <a:solidFill>
                  <a:schemeClr val="tx1"/>
                </a:solidFill>
              </a:rPr>
              <a:t> no real image </a:t>
            </a:r>
            <a:r>
              <a:rPr lang="en-US" u="sng" dirty="0">
                <a:solidFill>
                  <a:schemeClr val="tx1"/>
                </a:solidFill>
              </a:rPr>
              <a:t>management</a:t>
            </a:r>
          </a:p>
          <a:p>
            <a:r>
              <a:rPr lang="nl-NL" dirty="0">
                <a:solidFill>
                  <a:schemeClr val="tx1"/>
                </a:solidFill>
              </a:rPr>
              <a:t>Way </a:t>
            </a:r>
            <a:r>
              <a:rPr lang="nl-NL" dirty="0" err="1">
                <a:solidFill>
                  <a:schemeClr val="tx1"/>
                </a:solidFill>
              </a:rPr>
              <a:t>too</a:t>
            </a:r>
            <a:r>
              <a:rPr lang="nl-NL" dirty="0">
                <a:solidFill>
                  <a:schemeClr val="tx1"/>
                </a:solidFill>
              </a:rPr>
              <a:t> </a:t>
            </a:r>
            <a:r>
              <a:rPr lang="nl-NL" dirty="0" err="1">
                <a:solidFill>
                  <a:schemeClr val="tx1"/>
                </a:solidFill>
              </a:rPr>
              <a:t>much</a:t>
            </a:r>
            <a:r>
              <a:rPr lang="nl-NL" dirty="0">
                <a:solidFill>
                  <a:schemeClr val="tx1"/>
                </a:solidFill>
              </a:rPr>
              <a:t> </a:t>
            </a:r>
            <a:r>
              <a:rPr lang="nl-NL" dirty="0" err="1">
                <a:solidFill>
                  <a:schemeClr val="tx1"/>
                </a:solidFill>
              </a:rPr>
              <a:t>deployment</a:t>
            </a:r>
            <a:r>
              <a:rPr lang="nl-NL" dirty="0">
                <a:solidFill>
                  <a:schemeClr val="tx1"/>
                </a:solidFill>
              </a:rPr>
              <a:t> solutions in Citrix </a:t>
            </a:r>
            <a:r>
              <a:rPr lang="nl-NL" dirty="0" smtClean="0">
                <a:solidFill>
                  <a:schemeClr val="tx1"/>
                </a:solidFill>
              </a:rPr>
              <a:t>stack</a:t>
            </a:r>
          </a:p>
          <a:p>
            <a:r>
              <a:rPr lang="nl-NL" dirty="0" err="1" smtClean="0">
                <a:solidFill>
                  <a:schemeClr val="tx1"/>
                </a:solidFill>
              </a:rPr>
              <a:t>Complexity</a:t>
            </a:r>
            <a:r>
              <a:rPr lang="nl-NL" dirty="0" smtClean="0">
                <a:solidFill>
                  <a:schemeClr val="tx1"/>
                </a:solidFill>
              </a:rPr>
              <a:t> (broker, VDA, </a:t>
            </a:r>
            <a:r>
              <a:rPr lang="nl-NL" dirty="0" err="1" smtClean="0">
                <a:solidFill>
                  <a:schemeClr val="tx1"/>
                </a:solidFill>
              </a:rPr>
              <a:t>license</a:t>
            </a:r>
            <a:r>
              <a:rPr lang="nl-NL" dirty="0" smtClean="0">
                <a:solidFill>
                  <a:schemeClr val="tx1"/>
                </a:solidFill>
              </a:rPr>
              <a:t> server, SQL Receiver, </a:t>
            </a:r>
            <a:r>
              <a:rPr lang="nl-NL" dirty="0" err="1" smtClean="0">
                <a:solidFill>
                  <a:schemeClr val="tx1"/>
                </a:solidFill>
              </a:rPr>
              <a:t>StoreFront</a:t>
            </a:r>
            <a:r>
              <a:rPr lang="nl-NL" dirty="0" smtClean="0">
                <a:solidFill>
                  <a:schemeClr val="tx1"/>
                </a:solidFill>
              </a:rPr>
              <a:t>, CAG/NS, PVS/MCS)</a:t>
            </a:r>
            <a:endParaRPr lang="nl-NL" dirty="0">
              <a:solidFill>
                <a:schemeClr val="tx1"/>
              </a:solidFill>
            </a:endParaRPr>
          </a:p>
          <a:p>
            <a:endParaRPr lang="nl-NL" dirty="0" smtClean="0"/>
          </a:p>
          <a:p>
            <a:endParaRPr lang="nl-NL" dirty="0" smtClean="0"/>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b="1" dirty="0"/>
              <a:t>Citrix</a:t>
            </a:r>
            <a:r>
              <a:rPr lang="nl-NL" dirty="0"/>
              <a:t> </a:t>
            </a:r>
            <a:r>
              <a:rPr lang="nl-NL" sz="3200" dirty="0" err="1"/>
              <a:t>with</a:t>
            </a:r>
            <a:r>
              <a:rPr lang="nl-NL" sz="3200" dirty="0"/>
              <a:t> </a:t>
            </a:r>
            <a:r>
              <a:rPr lang="nl-NL" b="1" dirty="0" err="1"/>
              <a:t>XenDesktop</a:t>
            </a:r>
            <a:r>
              <a:rPr lang="nl-NL" dirty="0"/>
              <a:t> </a:t>
            </a:r>
            <a:r>
              <a:rPr lang="nl-NL" sz="3200" dirty="0"/>
              <a:t>5.6 FP1</a:t>
            </a:r>
            <a:endParaRPr lang="nl-NL" dirty="0"/>
          </a:p>
        </p:txBody>
      </p:sp>
      <p:pic>
        <p:nvPicPr>
          <p:cNvPr id="4" name="Picture 2" descr="http://www.lindapeters.nl/afbeeldingen/atten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4852" y="118958"/>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86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7" y="1212851"/>
            <a:ext cx="12161837" cy="8490401"/>
          </a:xfrm>
        </p:spPr>
        <p:txBody>
          <a:bodyPr/>
          <a:lstStyle/>
          <a:p>
            <a:r>
              <a:rPr lang="en-US" dirty="0" smtClean="0">
                <a:solidFill>
                  <a:schemeClr val="tx1"/>
                </a:solidFill>
              </a:rPr>
              <a:t>Amount </a:t>
            </a:r>
            <a:r>
              <a:rPr lang="en-US" dirty="0">
                <a:solidFill>
                  <a:schemeClr val="tx1"/>
                </a:solidFill>
              </a:rPr>
              <a:t>of consoles</a:t>
            </a:r>
            <a:endParaRPr lang="nl-NL" dirty="0"/>
          </a:p>
          <a:p>
            <a:r>
              <a:rPr lang="nl-NL" dirty="0" smtClean="0">
                <a:solidFill>
                  <a:schemeClr val="tx1"/>
                </a:solidFill>
              </a:rPr>
              <a:t>VDI </a:t>
            </a:r>
            <a:r>
              <a:rPr lang="nl-NL" dirty="0">
                <a:solidFill>
                  <a:schemeClr val="tx1"/>
                </a:solidFill>
              </a:rPr>
              <a:t>+ </a:t>
            </a:r>
            <a:r>
              <a:rPr lang="nl-NL" dirty="0" err="1">
                <a:solidFill>
                  <a:schemeClr val="tx1"/>
                </a:solidFill>
              </a:rPr>
              <a:t>EdgeSight</a:t>
            </a:r>
            <a:r>
              <a:rPr lang="nl-NL" dirty="0">
                <a:solidFill>
                  <a:schemeClr val="tx1"/>
                </a:solidFill>
              </a:rPr>
              <a:t> .. </a:t>
            </a:r>
            <a:r>
              <a:rPr lang="nl-NL" dirty="0" err="1">
                <a:solidFill>
                  <a:schemeClr val="tx1"/>
                </a:solidFill>
              </a:rPr>
              <a:t>Edge</a:t>
            </a:r>
            <a:r>
              <a:rPr lang="nl-NL" u="sng" dirty="0" err="1">
                <a:solidFill>
                  <a:schemeClr val="tx1"/>
                </a:solidFill>
              </a:rPr>
              <a:t>sigh</a:t>
            </a:r>
            <a:endParaRPr lang="nl-NL" u="sng" dirty="0">
              <a:solidFill>
                <a:schemeClr val="tx1"/>
              </a:solidFill>
            </a:endParaRPr>
          </a:p>
          <a:p>
            <a:r>
              <a:rPr lang="en-US" dirty="0" smtClean="0">
                <a:solidFill>
                  <a:schemeClr val="tx1"/>
                </a:solidFill>
              </a:rPr>
              <a:t>No </a:t>
            </a:r>
            <a:r>
              <a:rPr lang="en-US" dirty="0">
                <a:solidFill>
                  <a:schemeClr val="tx1"/>
                </a:solidFill>
              </a:rPr>
              <a:t>integration </a:t>
            </a:r>
            <a:r>
              <a:rPr lang="en-US" dirty="0" err="1" smtClean="0">
                <a:solidFill>
                  <a:schemeClr val="tx1"/>
                </a:solidFill>
              </a:rPr>
              <a:t>XenClient</a:t>
            </a:r>
            <a:r>
              <a:rPr lang="en-US" dirty="0" smtClean="0">
                <a:solidFill>
                  <a:schemeClr val="tx1"/>
                </a:solidFill>
              </a:rPr>
              <a:t> and </a:t>
            </a:r>
            <a:r>
              <a:rPr lang="en-US" dirty="0" err="1" smtClean="0">
                <a:solidFill>
                  <a:schemeClr val="tx1"/>
                </a:solidFill>
              </a:rPr>
              <a:t>XenDesktop</a:t>
            </a:r>
            <a:r>
              <a:rPr lang="en-US" dirty="0" smtClean="0">
                <a:solidFill>
                  <a:schemeClr val="tx1"/>
                </a:solidFill>
              </a:rPr>
              <a:t> (infra)</a:t>
            </a:r>
            <a:endParaRPr lang="en-US" dirty="0">
              <a:solidFill>
                <a:schemeClr val="tx1"/>
              </a:solidFill>
            </a:endParaRPr>
          </a:p>
          <a:p>
            <a:r>
              <a:rPr lang="en-US" dirty="0">
                <a:solidFill>
                  <a:schemeClr val="tx1"/>
                </a:solidFill>
              </a:rPr>
              <a:t>No integration </a:t>
            </a:r>
            <a:r>
              <a:rPr lang="en-US" dirty="0" err="1" smtClean="0">
                <a:solidFill>
                  <a:schemeClr val="tx1"/>
                </a:solidFill>
              </a:rPr>
              <a:t>XenDesktop</a:t>
            </a:r>
            <a:r>
              <a:rPr lang="en-US" dirty="0" smtClean="0">
                <a:solidFill>
                  <a:schemeClr val="tx1"/>
                </a:solidFill>
              </a:rPr>
              <a:t> and </a:t>
            </a:r>
            <a:r>
              <a:rPr lang="en-US" dirty="0" err="1" smtClean="0">
                <a:solidFill>
                  <a:schemeClr val="tx1"/>
                </a:solidFill>
              </a:rPr>
              <a:t>XenApp</a:t>
            </a:r>
            <a:r>
              <a:rPr lang="en-US" dirty="0" smtClean="0">
                <a:solidFill>
                  <a:schemeClr val="tx1"/>
                </a:solidFill>
              </a:rPr>
              <a:t> </a:t>
            </a:r>
            <a:r>
              <a:rPr lang="en-US" dirty="0">
                <a:solidFill>
                  <a:schemeClr val="tx1"/>
                </a:solidFill>
              </a:rPr>
              <a:t>(</a:t>
            </a:r>
            <a:r>
              <a:rPr lang="en-US" dirty="0" smtClean="0">
                <a:solidFill>
                  <a:schemeClr val="tx1"/>
                </a:solidFill>
              </a:rPr>
              <a:t>infra)</a:t>
            </a:r>
          </a:p>
          <a:p>
            <a:r>
              <a:rPr lang="nl-NL" dirty="0" smtClean="0">
                <a:solidFill>
                  <a:schemeClr val="tx1"/>
                </a:solidFill>
              </a:rPr>
              <a:t>Citrix XD56FP1 +SCVMM 2012 </a:t>
            </a:r>
            <a:r>
              <a:rPr lang="nl-NL" b="1" dirty="0" smtClean="0">
                <a:solidFill>
                  <a:schemeClr val="tx1"/>
                </a:solidFill>
              </a:rPr>
              <a:t>SP1</a:t>
            </a:r>
            <a:r>
              <a:rPr lang="nl-NL" dirty="0" smtClean="0">
                <a:solidFill>
                  <a:schemeClr val="tx1"/>
                </a:solidFill>
              </a:rPr>
              <a:t> .. #@#@</a:t>
            </a:r>
          </a:p>
          <a:p>
            <a:r>
              <a:rPr lang="nl-NL" dirty="0" smtClean="0">
                <a:solidFill>
                  <a:schemeClr val="tx1"/>
                </a:solidFill>
              </a:rPr>
              <a:t>No Windows 8 support</a:t>
            </a:r>
            <a:endParaRPr lang="nl-NL" dirty="0">
              <a:solidFill>
                <a:schemeClr val="tx1"/>
              </a:solidFill>
            </a:endParaRPr>
          </a:p>
          <a:p>
            <a:endParaRPr lang="en-US" sz="3264" dirty="0" smtClean="0">
              <a:solidFill>
                <a:schemeClr val="tx1"/>
              </a:solidFill>
            </a:endParaRPr>
          </a:p>
          <a:p>
            <a:endParaRPr lang="en-US" sz="3264" dirty="0" smtClean="0">
              <a:solidFill>
                <a:schemeClr val="tx1"/>
              </a:solidFill>
            </a:endParaRPr>
          </a:p>
          <a:p>
            <a:endParaRPr lang="en-US" sz="3264" dirty="0">
              <a:solidFill>
                <a:schemeClr val="tx1"/>
              </a:solidFill>
            </a:endParaRPr>
          </a:p>
          <a:p>
            <a:endParaRPr lang="nl-NL" dirty="0" smtClean="0"/>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b="1" dirty="0"/>
              <a:t>Citrix</a:t>
            </a:r>
            <a:r>
              <a:rPr lang="nl-NL" dirty="0"/>
              <a:t> </a:t>
            </a:r>
            <a:r>
              <a:rPr lang="nl-NL" sz="3200" dirty="0" err="1"/>
              <a:t>with</a:t>
            </a:r>
            <a:r>
              <a:rPr lang="nl-NL" sz="3200" dirty="0"/>
              <a:t> </a:t>
            </a:r>
            <a:r>
              <a:rPr lang="nl-NL" b="1" dirty="0" err="1"/>
              <a:t>XenDesktop</a:t>
            </a:r>
            <a:r>
              <a:rPr lang="nl-NL" dirty="0"/>
              <a:t> </a:t>
            </a:r>
            <a:r>
              <a:rPr lang="nl-NL" sz="3200" dirty="0"/>
              <a:t>5.6 FP1</a:t>
            </a:r>
            <a:endParaRPr lang="nl-NL" sz="2448" dirty="0"/>
          </a:p>
        </p:txBody>
      </p:sp>
      <p:pic>
        <p:nvPicPr>
          <p:cNvPr id="4" name="Picture 2" descr="http://www.lindapeters.nl/afbeeldingen/atten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4852" y="118958"/>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88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06451"/>
            <a:ext cx="12436475" cy="9327356"/>
          </a:xfrm>
        </p:spPr>
      </p:pic>
    </p:spTree>
    <p:extLst>
      <p:ext uri="{BB962C8B-B14F-4D97-AF65-F5344CB8AC3E}">
        <p14:creationId xmlns:p14="http://schemas.microsoft.com/office/powerpoint/2010/main" val="1121159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860613"/>
          </a:xfrm>
        </p:spPr>
        <p:txBody>
          <a:bodyPr/>
          <a:lstStyle/>
          <a:p>
            <a:r>
              <a:rPr lang="nl-NL" sz="3600" dirty="0" err="1" smtClean="0"/>
              <a:t>FlexCast</a:t>
            </a:r>
            <a:r>
              <a:rPr lang="nl-NL" sz="3600" dirty="0" smtClean="0"/>
              <a:t> Management Architecture - FMA</a:t>
            </a:r>
          </a:p>
          <a:p>
            <a:r>
              <a:rPr lang="nl-NL" sz="3600" dirty="0" err="1"/>
              <a:t>XenApp</a:t>
            </a:r>
            <a:r>
              <a:rPr lang="nl-NL" sz="3600" dirty="0"/>
              <a:t> &gt;&gt; </a:t>
            </a:r>
            <a:r>
              <a:rPr lang="nl-NL" sz="3600" dirty="0" err="1" smtClean="0"/>
              <a:t>XenDesktop</a:t>
            </a:r>
            <a:endParaRPr lang="nl-NL" sz="3600" dirty="0"/>
          </a:p>
          <a:p>
            <a:r>
              <a:rPr lang="nl-NL" sz="3600" dirty="0" smtClean="0"/>
              <a:t>2 Consoles – Director </a:t>
            </a:r>
            <a:r>
              <a:rPr lang="nl-NL" sz="3600" dirty="0" err="1" smtClean="0"/>
              <a:t>and</a:t>
            </a:r>
            <a:r>
              <a:rPr lang="nl-NL" sz="3600" dirty="0" smtClean="0"/>
              <a:t> Studio</a:t>
            </a:r>
          </a:p>
          <a:p>
            <a:r>
              <a:rPr lang="nl-NL" sz="3600" dirty="0" smtClean="0"/>
              <a:t>Windows 8 </a:t>
            </a:r>
            <a:r>
              <a:rPr lang="nl-NL" sz="3600" dirty="0" err="1" smtClean="0"/>
              <a:t>and</a:t>
            </a:r>
            <a:r>
              <a:rPr lang="nl-NL" sz="3600" dirty="0" smtClean="0"/>
              <a:t> server 2012 support</a:t>
            </a:r>
          </a:p>
          <a:p>
            <a:r>
              <a:rPr lang="nl-NL" sz="3600" dirty="0" smtClean="0"/>
              <a:t>New </a:t>
            </a:r>
            <a:r>
              <a:rPr lang="nl-NL" sz="3600" dirty="0" err="1" smtClean="0"/>
              <a:t>EdgeSight</a:t>
            </a:r>
            <a:endParaRPr lang="nl-NL" sz="3600" dirty="0" smtClean="0"/>
          </a:p>
          <a:p>
            <a:r>
              <a:rPr lang="nl-NL" sz="3600" dirty="0" err="1" smtClean="0"/>
              <a:t>Seamless</a:t>
            </a:r>
            <a:r>
              <a:rPr lang="nl-NL" sz="3600" dirty="0" smtClean="0"/>
              <a:t> </a:t>
            </a:r>
            <a:r>
              <a:rPr lang="nl-NL" sz="3600" dirty="0" err="1" smtClean="0"/>
              <a:t>Local</a:t>
            </a:r>
            <a:r>
              <a:rPr lang="nl-NL" sz="3600" dirty="0" smtClean="0"/>
              <a:t> </a:t>
            </a:r>
            <a:r>
              <a:rPr lang="nl-NL" sz="3600" dirty="0" err="1" smtClean="0"/>
              <a:t>applications</a:t>
            </a:r>
            <a:endParaRPr lang="nl-NL" sz="3600" dirty="0" smtClean="0"/>
          </a:p>
          <a:p>
            <a:r>
              <a:rPr lang="nl-NL" sz="3600" dirty="0" smtClean="0"/>
              <a:t>Windows Application </a:t>
            </a:r>
            <a:r>
              <a:rPr lang="nl-NL" sz="3600" dirty="0" err="1" smtClean="0"/>
              <a:t>refactoring</a:t>
            </a:r>
            <a:r>
              <a:rPr lang="nl-NL" sz="3600" dirty="0" smtClean="0"/>
              <a:t> </a:t>
            </a:r>
            <a:r>
              <a:rPr lang="nl-NL" sz="3600" dirty="0" err="1" smtClean="0"/>
              <a:t>for</a:t>
            </a:r>
            <a:r>
              <a:rPr lang="nl-NL" sz="3600" dirty="0" smtClean="0"/>
              <a:t> Mobile </a:t>
            </a:r>
            <a:r>
              <a:rPr lang="nl-NL" sz="3600" dirty="0" err="1" smtClean="0"/>
              <a:t>Devices</a:t>
            </a:r>
            <a:endParaRPr lang="nl-NL" sz="3600" dirty="0" smtClean="0"/>
          </a:p>
          <a:p>
            <a:r>
              <a:rPr lang="nl-NL" sz="3600" dirty="0" smtClean="0"/>
              <a:t>HDX Mobile – e.g. Flash content on e.g. </a:t>
            </a:r>
            <a:r>
              <a:rPr lang="nl-NL" sz="3600" dirty="0" err="1" smtClean="0"/>
              <a:t>iOS</a:t>
            </a:r>
            <a:r>
              <a:rPr lang="nl-NL" sz="3600" dirty="0" smtClean="0"/>
              <a:t>/Android</a:t>
            </a:r>
          </a:p>
          <a:p>
            <a:r>
              <a:rPr lang="nl-NL" sz="3600" dirty="0" smtClean="0"/>
              <a:t>Citrix Application </a:t>
            </a:r>
            <a:r>
              <a:rPr lang="nl-NL" sz="3600" dirty="0" err="1"/>
              <a:t>S</a:t>
            </a:r>
            <a:r>
              <a:rPr lang="nl-NL" sz="3600" dirty="0" err="1" smtClean="0"/>
              <a:t>treaming</a:t>
            </a:r>
            <a:r>
              <a:rPr lang="nl-NL" sz="3600" dirty="0" smtClean="0"/>
              <a:t> =&gt; </a:t>
            </a:r>
            <a:r>
              <a:rPr lang="nl-NL" sz="3600" dirty="0" err="1" smtClean="0"/>
              <a:t>AppV</a:t>
            </a:r>
            <a:endParaRPr lang="nl-NL" sz="3600" dirty="0" smtClean="0"/>
          </a:p>
          <a:p>
            <a:endParaRPr lang="nl-NL" dirty="0" smtClean="0"/>
          </a:p>
          <a:p>
            <a:endParaRPr lang="nl-NL" dirty="0" smtClean="0"/>
          </a:p>
          <a:p>
            <a:endParaRPr lang="nl-NL" dirty="0"/>
          </a:p>
        </p:txBody>
      </p:sp>
      <p:sp>
        <p:nvSpPr>
          <p:cNvPr id="3" name="Title 2"/>
          <p:cNvSpPr>
            <a:spLocks noGrp="1"/>
          </p:cNvSpPr>
          <p:nvPr>
            <p:ph type="title"/>
          </p:nvPr>
        </p:nvSpPr>
        <p:spPr/>
        <p:txBody>
          <a:bodyPr/>
          <a:lstStyle/>
          <a:p>
            <a:r>
              <a:rPr lang="nl-NL" dirty="0" err="1" smtClean="0"/>
              <a:t>What’s</a:t>
            </a:r>
            <a:r>
              <a:rPr lang="nl-NL" dirty="0" smtClean="0"/>
              <a:t> </a:t>
            </a:r>
            <a:r>
              <a:rPr lang="nl-NL" dirty="0" err="1" smtClean="0"/>
              <a:t>coming</a:t>
            </a:r>
            <a:r>
              <a:rPr lang="nl-NL" dirty="0" smtClean="0"/>
              <a:t> – </a:t>
            </a:r>
            <a:r>
              <a:rPr lang="nl-NL" dirty="0" err="1" smtClean="0"/>
              <a:t>XenDesktop</a:t>
            </a:r>
            <a:r>
              <a:rPr lang="nl-NL" dirty="0" smtClean="0"/>
              <a:t> 7</a:t>
            </a:r>
            <a:endParaRPr lang="nl-NL" dirty="0"/>
          </a:p>
        </p:txBody>
      </p:sp>
    </p:spTree>
    <p:extLst>
      <p:ext uri="{BB962C8B-B14F-4D97-AF65-F5344CB8AC3E}">
        <p14:creationId xmlns:p14="http://schemas.microsoft.com/office/powerpoint/2010/main" val="1566559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1352364" y="2400761"/>
            <a:ext cx="9639473" cy="2064913"/>
          </a:xfrm>
          <a:prstGeom prst="rect">
            <a:avLst/>
          </a:prstGeom>
        </p:spPr>
      </p:pic>
    </p:spTree>
    <p:extLst>
      <p:ext uri="{BB962C8B-B14F-4D97-AF65-F5344CB8AC3E}">
        <p14:creationId xmlns:p14="http://schemas.microsoft.com/office/powerpoint/2010/main" val="153331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7183441"/>
          </a:xfrm>
        </p:spPr>
        <p:txBody>
          <a:bodyPr/>
          <a:lstStyle/>
          <a:p>
            <a:r>
              <a:rPr lang="nl-NL" dirty="0">
                <a:solidFill>
                  <a:schemeClr val="tx1"/>
                </a:solidFill>
              </a:rPr>
              <a:t>It’s Microsoft </a:t>
            </a:r>
            <a:r>
              <a:rPr lang="nl-NL" dirty="0" smtClean="0">
                <a:solidFill>
                  <a:schemeClr val="tx1"/>
                </a:solidFill>
              </a:rPr>
              <a:t>.. Microsoft </a:t>
            </a:r>
            <a:r>
              <a:rPr lang="nl-NL" dirty="0" err="1" smtClean="0">
                <a:solidFill>
                  <a:schemeClr val="tx1"/>
                </a:solidFill>
              </a:rPr>
              <a:t>unless</a:t>
            </a:r>
            <a:endParaRPr lang="nl-NL" dirty="0">
              <a:solidFill>
                <a:schemeClr val="tx1"/>
              </a:solidFill>
            </a:endParaRPr>
          </a:p>
          <a:p>
            <a:r>
              <a:rPr lang="nl-NL" dirty="0" smtClean="0">
                <a:solidFill>
                  <a:schemeClr val="tx1"/>
                </a:solidFill>
              </a:rPr>
              <a:t>It’s </a:t>
            </a:r>
            <a:r>
              <a:rPr lang="nl-NL" dirty="0" err="1" smtClean="0">
                <a:solidFill>
                  <a:schemeClr val="tx1"/>
                </a:solidFill>
              </a:rPr>
              <a:t>good</a:t>
            </a:r>
            <a:r>
              <a:rPr lang="nl-NL" dirty="0" smtClean="0">
                <a:solidFill>
                  <a:schemeClr val="tx1"/>
                </a:solidFill>
              </a:rPr>
              <a:t> enough, why pay more?! </a:t>
            </a:r>
            <a:r>
              <a:rPr lang="nl-NL" sz="2000" dirty="0" smtClean="0">
                <a:solidFill>
                  <a:schemeClr val="tx1"/>
                </a:solidFill>
              </a:rPr>
              <a:t>(I am a Dutch guy)</a:t>
            </a:r>
            <a:endParaRPr lang="nl-NL" dirty="0">
              <a:solidFill>
                <a:schemeClr val="tx1"/>
              </a:solidFill>
            </a:endParaRPr>
          </a:p>
          <a:p>
            <a:r>
              <a:rPr lang="nl-NL" dirty="0" smtClean="0">
                <a:solidFill>
                  <a:schemeClr val="tx1"/>
                </a:solidFill>
              </a:rPr>
              <a:t>Easy Deployment of Server 2012 </a:t>
            </a:r>
            <a:r>
              <a:rPr lang="nl-NL" dirty="0" err="1" smtClean="0">
                <a:solidFill>
                  <a:schemeClr val="tx1"/>
                </a:solidFill>
              </a:rPr>
              <a:t>roles</a:t>
            </a:r>
            <a:endParaRPr lang="nl-NL" dirty="0" smtClean="0">
              <a:solidFill>
                <a:schemeClr val="tx1"/>
              </a:solidFill>
            </a:endParaRPr>
          </a:p>
          <a:p>
            <a:r>
              <a:rPr lang="nl-NL" dirty="0" smtClean="0">
                <a:solidFill>
                  <a:schemeClr val="tx1"/>
                </a:solidFill>
              </a:rPr>
              <a:t>No SCVMM </a:t>
            </a:r>
            <a:r>
              <a:rPr lang="nl-NL" dirty="0" err="1" smtClean="0">
                <a:solidFill>
                  <a:schemeClr val="tx1"/>
                </a:solidFill>
              </a:rPr>
              <a:t>required</a:t>
            </a:r>
            <a:endParaRPr lang="nl-NL" dirty="0" smtClean="0">
              <a:solidFill>
                <a:schemeClr val="tx1"/>
              </a:solidFill>
            </a:endParaRPr>
          </a:p>
          <a:p>
            <a:r>
              <a:rPr lang="nl-NL" dirty="0" smtClean="0">
                <a:solidFill>
                  <a:schemeClr val="tx1"/>
                </a:solidFill>
              </a:rPr>
              <a:t>Active-Active </a:t>
            </a:r>
            <a:r>
              <a:rPr lang="nl-NL" dirty="0" err="1" smtClean="0">
                <a:solidFill>
                  <a:schemeClr val="tx1"/>
                </a:solidFill>
              </a:rPr>
              <a:t>connection</a:t>
            </a:r>
            <a:r>
              <a:rPr lang="nl-NL" dirty="0" smtClean="0">
                <a:solidFill>
                  <a:schemeClr val="tx1"/>
                </a:solidFill>
              </a:rPr>
              <a:t> broker</a:t>
            </a:r>
          </a:p>
          <a:p>
            <a:r>
              <a:rPr lang="nl-NL" dirty="0" err="1">
                <a:solidFill>
                  <a:schemeClr val="tx1"/>
                </a:solidFill>
              </a:rPr>
              <a:t>Straightforward</a:t>
            </a:r>
            <a:r>
              <a:rPr lang="nl-NL" dirty="0">
                <a:solidFill>
                  <a:schemeClr val="tx1"/>
                </a:solidFill>
              </a:rPr>
              <a:t> </a:t>
            </a:r>
            <a:r>
              <a:rPr lang="nl-NL" dirty="0" smtClean="0">
                <a:solidFill>
                  <a:schemeClr val="tx1"/>
                </a:solidFill>
              </a:rPr>
              <a:t>Image management</a:t>
            </a:r>
          </a:p>
          <a:p>
            <a:r>
              <a:rPr lang="nl-NL" dirty="0" err="1" smtClean="0">
                <a:solidFill>
                  <a:schemeClr val="tx1"/>
                </a:solidFill>
              </a:rPr>
              <a:t>Pooled</a:t>
            </a:r>
            <a:r>
              <a:rPr lang="nl-NL" dirty="0" smtClean="0">
                <a:solidFill>
                  <a:schemeClr val="tx1"/>
                </a:solidFill>
              </a:rPr>
              <a:t> </a:t>
            </a:r>
            <a:r>
              <a:rPr lang="nl-NL" dirty="0" err="1" smtClean="0">
                <a:solidFill>
                  <a:schemeClr val="tx1"/>
                </a:solidFill>
              </a:rPr>
              <a:t>VMs</a:t>
            </a:r>
            <a:r>
              <a:rPr lang="nl-NL" dirty="0" smtClean="0">
                <a:solidFill>
                  <a:schemeClr val="tx1"/>
                </a:solidFill>
              </a:rPr>
              <a:t>: shared </a:t>
            </a:r>
            <a:r>
              <a:rPr lang="nl-NL" dirty="0" err="1" smtClean="0">
                <a:solidFill>
                  <a:schemeClr val="tx1"/>
                </a:solidFill>
              </a:rPr>
              <a:t>and</a:t>
            </a:r>
            <a:r>
              <a:rPr lang="nl-NL" dirty="0" smtClean="0">
                <a:solidFill>
                  <a:schemeClr val="tx1"/>
                </a:solidFill>
              </a:rPr>
              <a:t> </a:t>
            </a:r>
            <a:r>
              <a:rPr lang="nl-NL" dirty="0" err="1" smtClean="0">
                <a:solidFill>
                  <a:schemeClr val="tx1"/>
                </a:solidFill>
              </a:rPr>
              <a:t>Local</a:t>
            </a:r>
            <a:r>
              <a:rPr lang="nl-NL" dirty="0" smtClean="0">
                <a:solidFill>
                  <a:schemeClr val="tx1"/>
                </a:solidFill>
              </a:rPr>
              <a:t> storage </a:t>
            </a:r>
            <a:r>
              <a:rPr lang="nl-NL" dirty="0" err="1" smtClean="0">
                <a:solidFill>
                  <a:schemeClr val="tx1"/>
                </a:solidFill>
              </a:rPr>
              <a:t>scenarios</a:t>
            </a:r>
            <a:endParaRPr lang="nl-NL" dirty="0" smtClean="0">
              <a:solidFill>
                <a:schemeClr val="tx1"/>
              </a:solidFill>
            </a:endParaRPr>
          </a:p>
          <a:p>
            <a:endParaRPr lang="nl-NL" sz="3672" dirty="0"/>
          </a:p>
          <a:p>
            <a:endParaRPr lang="nl-NL" dirty="0" smtClean="0"/>
          </a:p>
          <a:p>
            <a:endParaRPr lang="nl-NL" dirty="0" smtClean="0"/>
          </a:p>
          <a:p>
            <a:pPr lvl="1"/>
            <a:endParaRPr lang="nl-NL" dirty="0"/>
          </a:p>
        </p:txBody>
      </p:sp>
      <p:sp>
        <p:nvSpPr>
          <p:cNvPr id="2" name="Title 1"/>
          <p:cNvSpPr>
            <a:spLocks noGrp="1"/>
          </p:cNvSpPr>
          <p:nvPr>
            <p:ph type="title"/>
          </p:nvPr>
        </p:nvSpPr>
        <p:spPr/>
        <p:txBody>
          <a:bodyPr/>
          <a:lstStyle/>
          <a:p>
            <a:r>
              <a:rPr lang="nl-NL" b="1" dirty="0" smtClean="0"/>
              <a:t>Microsoft</a:t>
            </a:r>
            <a:r>
              <a:rPr lang="nl-NL" dirty="0" smtClean="0"/>
              <a:t> </a:t>
            </a:r>
            <a:r>
              <a:rPr lang="nl-NL" b="1" dirty="0" smtClean="0"/>
              <a:t>VDI</a:t>
            </a:r>
            <a:r>
              <a:rPr lang="nl-NL" dirty="0" smtClean="0"/>
              <a:t> – </a:t>
            </a:r>
            <a:r>
              <a:rPr lang="nl-NL" b="1" dirty="0" smtClean="0"/>
              <a:t>RDVH</a:t>
            </a:r>
            <a:r>
              <a:rPr lang="nl-NL" dirty="0" smtClean="0"/>
              <a:t> </a:t>
            </a:r>
            <a:r>
              <a:rPr lang="nl-NL" sz="2448" dirty="0" smtClean="0"/>
              <a:t>(win8/srv2012)</a:t>
            </a:r>
            <a:endParaRPr lang="nl-NL" sz="2448" dirty="0"/>
          </a:p>
        </p:txBody>
      </p:sp>
      <p:sp>
        <p:nvSpPr>
          <p:cNvPr id="6" name="TextBox 5"/>
          <p:cNvSpPr txBox="1"/>
          <p:nvPr/>
        </p:nvSpPr>
        <p:spPr>
          <a:xfrm>
            <a:off x="10940770" y="40691"/>
            <a:ext cx="1450339" cy="1246655"/>
          </a:xfrm>
          <a:prstGeom prst="rect">
            <a:avLst/>
          </a:prstGeom>
          <a:noFill/>
        </p:spPr>
        <p:txBody>
          <a:bodyPr wrap="square" rtlCol="0">
            <a:spAutoFit/>
          </a:bodyPr>
          <a:lstStyle/>
          <a:p>
            <a:r>
              <a:rPr lang="en-US" sz="7343" b="1" dirty="0">
                <a:solidFill>
                  <a:srgbClr val="00B050"/>
                </a:solidFill>
              </a:rPr>
              <a:t>+</a:t>
            </a:r>
            <a:endParaRPr lang="en-US" sz="1836" b="1" dirty="0">
              <a:solidFill>
                <a:srgbClr val="00B05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027" y="2147777"/>
            <a:ext cx="277830" cy="185220"/>
          </a:xfrm>
          <a:prstGeom prst="rect">
            <a:avLst/>
          </a:prstGeom>
        </p:spPr>
      </p:pic>
    </p:spTree>
    <p:extLst>
      <p:ext uri="{BB962C8B-B14F-4D97-AF65-F5344CB8AC3E}">
        <p14:creationId xmlns:p14="http://schemas.microsoft.com/office/powerpoint/2010/main" val="288770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7238905"/>
          </a:xfrm>
        </p:spPr>
        <p:txBody>
          <a:bodyPr/>
          <a:lstStyle/>
          <a:p>
            <a:r>
              <a:rPr lang="nl-NL" dirty="0" smtClean="0">
                <a:solidFill>
                  <a:schemeClr val="tx1"/>
                </a:solidFill>
              </a:rPr>
              <a:t>RFX </a:t>
            </a:r>
            <a:r>
              <a:rPr lang="nl-NL" dirty="0">
                <a:solidFill>
                  <a:schemeClr val="tx1"/>
                </a:solidFill>
              </a:rPr>
              <a:t>= First GPU ‘</a:t>
            </a:r>
            <a:r>
              <a:rPr lang="nl-NL" u="sng" dirty="0">
                <a:solidFill>
                  <a:schemeClr val="tx1"/>
                </a:solidFill>
              </a:rPr>
              <a:t>sharing</a:t>
            </a:r>
            <a:r>
              <a:rPr lang="nl-NL" dirty="0">
                <a:solidFill>
                  <a:schemeClr val="tx1"/>
                </a:solidFill>
              </a:rPr>
              <a:t>’ solution in VDI space</a:t>
            </a:r>
          </a:p>
          <a:p>
            <a:r>
              <a:rPr lang="nl-NL" dirty="0">
                <a:solidFill>
                  <a:schemeClr val="tx1"/>
                </a:solidFill>
              </a:rPr>
              <a:t>RFX </a:t>
            </a:r>
            <a:r>
              <a:rPr lang="nl-NL" dirty="0" err="1">
                <a:solidFill>
                  <a:schemeClr val="tx1"/>
                </a:solidFill>
              </a:rPr>
              <a:t>Progressive</a:t>
            </a:r>
            <a:r>
              <a:rPr lang="nl-NL" dirty="0">
                <a:solidFill>
                  <a:schemeClr val="tx1"/>
                </a:solidFill>
              </a:rPr>
              <a:t> Display, </a:t>
            </a:r>
            <a:r>
              <a:rPr lang="nl-NL" dirty="0" err="1" smtClean="0">
                <a:solidFill>
                  <a:schemeClr val="tx1"/>
                </a:solidFill>
              </a:rPr>
              <a:t>MediaStreaming</a:t>
            </a:r>
            <a:endParaRPr lang="nl-NL" dirty="0">
              <a:solidFill>
                <a:schemeClr val="tx1"/>
              </a:solidFill>
            </a:endParaRPr>
          </a:p>
          <a:p>
            <a:r>
              <a:rPr lang="nl-NL" dirty="0">
                <a:solidFill>
                  <a:schemeClr val="tx1"/>
                </a:solidFill>
              </a:rPr>
              <a:t>RFX </a:t>
            </a:r>
            <a:r>
              <a:rPr lang="nl-NL" dirty="0" err="1">
                <a:solidFill>
                  <a:schemeClr val="tx1"/>
                </a:solidFill>
              </a:rPr>
              <a:t>and</a:t>
            </a:r>
            <a:r>
              <a:rPr lang="nl-NL" dirty="0">
                <a:solidFill>
                  <a:schemeClr val="tx1"/>
                </a:solidFill>
              </a:rPr>
              <a:t> WAN, Touch </a:t>
            </a:r>
            <a:r>
              <a:rPr lang="nl-NL" dirty="0" err="1">
                <a:solidFill>
                  <a:schemeClr val="tx1"/>
                </a:solidFill>
              </a:rPr>
              <a:t>and</a:t>
            </a:r>
            <a:r>
              <a:rPr lang="nl-NL" dirty="0">
                <a:solidFill>
                  <a:schemeClr val="tx1"/>
                </a:solidFill>
              </a:rPr>
              <a:t> </a:t>
            </a:r>
            <a:r>
              <a:rPr lang="nl-NL" dirty="0" err="1" smtClean="0">
                <a:solidFill>
                  <a:schemeClr val="tx1"/>
                </a:solidFill>
              </a:rPr>
              <a:t>ModernUI</a:t>
            </a:r>
            <a:r>
              <a:rPr lang="nl-NL" dirty="0" smtClean="0">
                <a:solidFill>
                  <a:schemeClr val="tx1"/>
                </a:solidFill>
              </a:rPr>
              <a:t>, </a:t>
            </a:r>
            <a:endParaRPr lang="nl-NL" dirty="0">
              <a:solidFill>
                <a:schemeClr val="tx1"/>
              </a:solidFill>
            </a:endParaRPr>
          </a:p>
          <a:p>
            <a:r>
              <a:rPr lang="nl-NL" dirty="0">
                <a:solidFill>
                  <a:schemeClr val="tx1"/>
                </a:solidFill>
              </a:rPr>
              <a:t>RFX </a:t>
            </a:r>
            <a:r>
              <a:rPr lang="nl-NL" dirty="0" err="1">
                <a:solidFill>
                  <a:schemeClr val="tx1"/>
                </a:solidFill>
              </a:rPr>
              <a:t>encode</a:t>
            </a:r>
            <a:r>
              <a:rPr lang="nl-NL" dirty="0">
                <a:solidFill>
                  <a:schemeClr val="tx1"/>
                </a:solidFill>
              </a:rPr>
              <a:t> is GPU or </a:t>
            </a:r>
            <a:r>
              <a:rPr lang="nl-NL" dirty="0" smtClean="0">
                <a:solidFill>
                  <a:schemeClr val="tx1"/>
                </a:solidFill>
              </a:rPr>
              <a:t>CPU</a:t>
            </a:r>
          </a:p>
          <a:p>
            <a:r>
              <a:rPr lang="nl-NL" dirty="0" smtClean="0">
                <a:solidFill>
                  <a:schemeClr val="tx1"/>
                </a:solidFill>
              </a:rPr>
              <a:t>Good use of the CSV </a:t>
            </a:r>
            <a:r>
              <a:rPr lang="nl-NL" u="sng" dirty="0" smtClean="0">
                <a:solidFill>
                  <a:schemeClr val="tx1"/>
                </a:solidFill>
              </a:rPr>
              <a:t>read</a:t>
            </a:r>
            <a:r>
              <a:rPr lang="nl-NL" dirty="0" smtClean="0">
                <a:solidFill>
                  <a:schemeClr val="tx1"/>
                </a:solidFill>
              </a:rPr>
              <a:t> cache</a:t>
            </a:r>
            <a:endParaRPr lang="nl-NL" dirty="0">
              <a:solidFill>
                <a:schemeClr val="tx1"/>
              </a:solidFill>
            </a:endParaRPr>
          </a:p>
          <a:p>
            <a:r>
              <a:rPr lang="nl-NL" dirty="0" smtClean="0">
                <a:solidFill>
                  <a:schemeClr val="tx1"/>
                </a:solidFill>
              </a:rPr>
              <a:t>Server 2012 - Hyper-V </a:t>
            </a:r>
            <a:r>
              <a:rPr lang="nl-NL" dirty="0" err="1" smtClean="0">
                <a:solidFill>
                  <a:schemeClr val="tx1"/>
                </a:solidFill>
              </a:rPr>
              <a:t>mature</a:t>
            </a:r>
            <a:r>
              <a:rPr lang="nl-NL" dirty="0" smtClean="0">
                <a:solidFill>
                  <a:schemeClr val="tx1"/>
                </a:solidFill>
              </a:rPr>
              <a:t> </a:t>
            </a:r>
            <a:r>
              <a:rPr lang="nl-NL" dirty="0">
                <a:solidFill>
                  <a:schemeClr val="tx1"/>
                </a:solidFill>
              </a:rPr>
              <a:t>and performs well</a:t>
            </a:r>
          </a:p>
          <a:p>
            <a:pPr marL="0" indent="0">
              <a:buNone/>
            </a:pPr>
            <a:endParaRPr lang="nl-NL" dirty="0" smtClean="0"/>
          </a:p>
          <a:p>
            <a:endParaRPr lang="nl-NL" dirty="0" smtClean="0"/>
          </a:p>
          <a:p>
            <a:endParaRPr lang="nl-NL" dirty="0" smtClean="0"/>
          </a:p>
          <a:p>
            <a:endParaRPr lang="nl-NL" dirty="0" smtClean="0"/>
          </a:p>
          <a:p>
            <a:pPr lvl="1"/>
            <a:endParaRPr lang="nl-NL" dirty="0"/>
          </a:p>
        </p:txBody>
      </p:sp>
      <p:sp>
        <p:nvSpPr>
          <p:cNvPr id="2" name="Title 1"/>
          <p:cNvSpPr>
            <a:spLocks noGrp="1"/>
          </p:cNvSpPr>
          <p:nvPr>
            <p:ph type="title"/>
          </p:nvPr>
        </p:nvSpPr>
        <p:spPr/>
        <p:txBody>
          <a:bodyPr/>
          <a:lstStyle/>
          <a:p>
            <a:r>
              <a:rPr lang="nl-NL" b="1" dirty="0"/>
              <a:t>Microsoft</a:t>
            </a:r>
            <a:r>
              <a:rPr lang="nl-NL" dirty="0"/>
              <a:t> </a:t>
            </a:r>
            <a:r>
              <a:rPr lang="nl-NL" b="1" dirty="0"/>
              <a:t>VDI</a:t>
            </a:r>
            <a:r>
              <a:rPr lang="nl-NL" dirty="0"/>
              <a:t> – </a:t>
            </a:r>
            <a:r>
              <a:rPr lang="nl-NL" b="1" dirty="0"/>
              <a:t>RDVH</a:t>
            </a:r>
            <a:r>
              <a:rPr lang="nl-NL" dirty="0"/>
              <a:t> </a:t>
            </a:r>
            <a:r>
              <a:rPr lang="nl-NL" sz="2448" dirty="0"/>
              <a:t>(win8/srv2012)</a:t>
            </a:r>
          </a:p>
        </p:txBody>
      </p:sp>
      <p:sp>
        <p:nvSpPr>
          <p:cNvPr id="6" name="TextBox 5"/>
          <p:cNvSpPr txBox="1"/>
          <p:nvPr/>
        </p:nvSpPr>
        <p:spPr>
          <a:xfrm>
            <a:off x="10940770" y="40691"/>
            <a:ext cx="1450339" cy="1246655"/>
          </a:xfrm>
          <a:prstGeom prst="rect">
            <a:avLst/>
          </a:prstGeom>
          <a:noFill/>
        </p:spPr>
        <p:txBody>
          <a:bodyPr wrap="square" rtlCol="0">
            <a:spAutoFit/>
          </a:bodyPr>
          <a:lstStyle/>
          <a:p>
            <a:r>
              <a:rPr lang="en-US" sz="7343" b="1" dirty="0">
                <a:solidFill>
                  <a:srgbClr val="00B050"/>
                </a:solidFill>
              </a:rPr>
              <a:t>+</a:t>
            </a:r>
            <a:endParaRPr lang="en-US" sz="1836" b="1" dirty="0">
              <a:solidFill>
                <a:srgbClr val="00B050"/>
              </a:solidFill>
            </a:endParaRPr>
          </a:p>
        </p:txBody>
      </p:sp>
    </p:spTree>
    <p:extLst>
      <p:ext uri="{BB962C8B-B14F-4D97-AF65-F5344CB8AC3E}">
        <p14:creationId xmlns:p14="http://schemas.microsoft.com/office/powerpoint/2010/main" val="1560497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5332412"/>
          </a:xfrm>
        </p:spPr>
        <p:txBody>
          <a:bodyPr>
            <a:normAutofit/>
          </a:bodyPr>
          <a:lstStyle/>
          <a:p>
            <a:r>
              <a:rPr lang="nl-NL" dirty="0" smtClean="0">
                <a:solidFill>
                  <a:schemeClr val="tx1"/>
                </a:solidFill>
              </a:rPr>
              <a:t>Is </a:t>
            </a:r>
            <a:r>
              <a:rPr lang="nl-NL" dirty="0">
                <a:solidFill>
                  <a:schemeClr val="tx1"/>
                </a:solidFill>
              </a:rPr>
              <a:t>Microsoft as company interested in </a:t>
            </a:r>
            <a:r>
              <a:rPr lang="nl-NL" dirty="0" smtClean="0">
                <a:solidFill>
                  <a:schemeClr val="tx1"/>
                </a:solidFill>
              </a:rPr>
              <a:t>RDVH?!</a:t>
            </a:r>
          </a:p>
          <a:p>
            <a:r>
              <a:rPr lang="nl-NL" dirty="0" smtClean="0">
                <a:solidFill>
                  <a:schemeClr val="tx1"/>
                </a:solidFill>
              </a:rPr>
              <a:t>Enterprise </a:t>
            </a:r>
            <a:r>
              <a:rPr lang="nl-NL" dirty="0">
                <a:solidFill>
                  <a:schemeClr val="tx1"/>
                </a:solidFill>
              </a:rPr>
              <a:t>Management </a:t>
            </a:r>
            <a:r>
              <a:rPr lang="nl-NL" dirty="0" err="1" smtClean="0">
                <a:solidFill>
                  <a:schemeClr val="tx1"/>
                </a:solidFill>
              </a:rPr>
              <a:t>functionality</a:t>
            </a:r>
            <a:endParaRPr lang="nl-NL" dirty="0">
              <a:solidFill>
                <a:schemeClr val="tx1"/>
              </a:solidFill>
            </a:endParaRPr>
          </a:p>
          <a:p>
            <a:r>
              <a:rPr lang="nl-NL" dirty="0">
                <a:solidFill>
                  <a:schemeClr val="tx1"/>
                </a:solidFill>
              </a:rPr>
              <a:t>RFX = Hyper-V only</a:t>
            </a:r>
          </a:p>
          <a:p>
            <a:r>
              <a:rPr lang="nl-NL" dirty="0">
                <a:solidFill>
                  <a:schemeClr val="tx1"/>
                </a:solidFill>
              </a:rPr>
              <a:t>RDP and RFX = Limited </a:t>
            </a:r>
            <a:r>
              <a:rPr lang="nl-NL" dirty="0" err="1">
                <a:solidFill>
                  <a:schemeClr val="tx1"/>
                </a:solidFill>
              </a:rPr>
              <a:t>endpoint</a:t>
            </a:r>
            <a:r>
              <a:rPr lang="nl-NL" dirty="0">
                <a:solidFill>
                  <a:schemeClr val="tx1"/>
                </a:solidFill>
              </a:rPr>
              <a:t> </a:t>
            </a:r>
            <a:r>
              <a:rPr lang="nl-NL" dirty="0" smtClean="0">
                <a:solidFill>
                  <a:schemeClr val="tx1"/>
                </a:solidFill>
              </a:rPr>
              <a:t>support</a:t>
            </a:r>
            <a:endParaRPr lang="nl-NL" dirty="0">
              <a:solidFill>
                <a:schemeClr val="tx1"/>
              </a:solidFill>
            </a:endParaRPr>
          </a:p>
          <a:p>
            <a:r>
              <a:rPr lang="nl-NL" dirty="0">
                <a:solidFill>
                  <a:schemeClr val="tx1"/>
                </a:solidFill>
              </a:rPr>
              <a:t>RFX ≠ CAD/CAM, high performance 3D </a:t>
            </a:r>
            <a:r>
              <a:rPr lang="nl-NL" dirty="0" err="1" smtClean="0">
                <a:solidFill>
                  <a:schemeClr val="tx1"/>
                </a:solidFill>
              </a:rPr>
              <a:t>applications</a:t>
            </a:r>
            <a:endParaRPr lang="nl-NL" dirty="0" smtClean="0">
              <a:solidFill>
                <a:schemeClr val="tx1"/>
              </a:solidFill>
            </a:endParaRPr>
          </a:p>
          <a:p>
            <a:r>
              <a:rPr lang="nl-NL" dirty="0" smtClean="0">
                <a:solidFill>
                  <a:schemeClr val="tx1"/>
                </a:solidFill>
              </a:rPr>
              <a:t>User Profile Disk ~</a:t>
            </a:r>
            <a:endParaRPr lang="nl-NL" dirty="0">
              <a:solidFill>
                <a:schemeClr val="tx1"/>
              </a:solidFill>
            </a:endParaRPr>
          </a:p>
          <a:p>
            <a:endParaRPr lang="nl-NL" dirty="0" smtClean="0"/>
          </a:p>
          <a:p>
            <a:endParaRPr lang="nl-NL" dirty="0" smtClean="0"/>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b="1" dirty="0"/>
              <a:t>Microsoft</a:t>
            </a:r>
            <a:r>
              <a:rPr lang="nl-NL" dirty="0"/>
              <a:t> </a:t>
            </a:r>
            <a:r>
              <a:rPr lang="nl-NL" b="1" dirty="0"/>
              <a:t>VDI</a:t>
            </a:r>
            <a:r>
              <a:rPr lang="nl-NL" dirty="0"/>
              <a:t> – </a:t>
            </a:r>
            <a:r>
              <a:rPr lang="nl-NL" b="1" dirty="0"/>
              <a:t>RDVH</a:t>
            </a:r>
            <a:r>
              <a:rPr lang="nl-NL" dirty="0"/>
              <a:t> </a:t>
            </a:r>
            <a:r>
              <a:rPr lang="nl-NL" sz="2448" dirty="0"/>
              <a:t>(win8/srv2012)</a:t>
            </a:r>
          </a:p>
        </p:txBody>
      </p:sp>
      <p:pic>
        <p:nvPicPr>
          <p:cNvPr id="4" name="Picture 2" descr="http://www.lindapeters.nl/afbeeldingen/atten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4852" y="118958"/>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515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1"/>
            <a:ext cx="11887200" cy="8808502"/>
          </a:xfrm>
        </p:spPr>
        <p:txBody>
          <a:bodyPr/>
          <a:lstStyle/>
          <a:p>
            <a:r>
              <a:rPr lang="nl-NL" dirty="0" smtClean="0">
                <a:solidFill>
                  <a:schemeClr val="tx1"/>
                </a:solidFill>
              </a:rPr>
              <a:t>UX: </a:t>
            </a:r>
            <a:r>
              <a:rPr lang="nl-NL" dirty="0">
                <a:solidFill>
                  <a:schemeClr val="tx1"/>
                </a:solidFill>
              </a:rPr>
              <a:t>≠ 3D applications, </a:t>
            </a:r>
            <a:r>
              <a:rPr lang="nl-NL" dirty="0" smtClean="0">
                <a:solidFill>
                  <a:schemeClr val="tx1"/>
                </a:solidFill>
              </a:rPr>
              <a:t>Lync</a:t>
            </a:r>
            <a:r>
              <a:rPr lang="nl-NL" dirty="0">
                <a:solidFill>
                  <a:schemeClr val="tx1"/>
                </a:solidFill>
              </a:rPr>
              <a:t>, </a:t>
            </a:r>
            <a:r>
              <a:rPr lang="nl-NL" dirty="0" smtClean="0">
                <a:solidFill>
                  <a:schemeClr val="tx1"/>
                </a:solidFill>
              </a:rPr>
              <a:t>UC, </a:t>
            </a:r>
            <a:r>
              <a:rPr lang="nl-NL" dirty="0">
                <a:solidFill>
                  <a:schemeClr val="tx1"/>
                </a:solidFill>
              </a:rPr>
              <a:t>Webcam support</a:t>
            </a:r>
          </a:p>
          <a:p>
            <a:r>
              <a:rPr lang="nl-NL" dirty="0" smtClean="0">
                <a:solidFill>
                  <a:schemeClr val="tx1"/>
                </a:solidFill>
              </a:rPr>
              <a:t>RFX</a:t>
            </a:r>
            <a:r>
              <a:rPr lang="nl-NL" dirty="0">
                <a:solidFill>
                  <a:schemeClr val="tx1"/>
                </a:solidFill>
              </a:rPr>
              <a:t>: Price tag/VM (encoding)</a:t>
            </a:r>
          </a:p>
          <a:p>
            <a:r>
              <a:rPr lang="nl-NL" dirty="0" smtClean="0">
                <a:solidFill>
                  <a:schemeClr val="tx1"/>
                </a:solidFill>
              </a:rPr>
              <a:t>Printing </a:t>
            </a:r>
            <a:r>
              <a:rPr lang="nl-NL" dirty="0">
                <a:solidFill>
                  <a:schemeClr val="tx1"/>
                </a:solidFill>
              </a:rPr>
              <a:t>Management and bandwidth compression</a:t>
            </a:r>
          </a:p>
          <a:p>
            <a:r>
              <a:rPr lang="nl-NL" dirty="0" err="1" smtClean="0">
                <a:solidFill>
                  <a:schemeClr val="tx1"/>
                </a:solidFill>
              </a:rPr>
              <a:t>Shadowing</a:t>
            </a:r>
            <a:r>
              <a:rPr lang="nl-NL" dirty="0" smtClean="0">
                <a:solidFill>
                  <a:schemeClr val="tx1"/>
                </a:solidFill>
              </a:rPr>
              <a:t> ..</a:t>
            </a:r>
            <a:r>
              <a:rPr lang="nl-NL" dirty="0" err="1" smtClean="0">
                <a:solidFill>
                  <a:schemeClr val="tx1"/>
                </a:solidFill>
              </a:rPr>
              <a:t>zzzZz</a:t>
            </a:r>
            <a:endParaRPr lang="nl-NL" dirty="0">
              <a:solidFill>
                <a:schemeClr val="tx1"/>
              </a:solidFill>
            </a:endParaRPr>
          </a:p>
          <a:p>
            <a:r>
              <a:rPr lang="nl-NL" dirty="0" err="1" smtClean="0">
                <a:solidFill>
                  <a:schemeClr val="tx1"/>
                </a:solidFill>
              </a:rPr>
              <a:t>Process</a:t>
            </a:r>
            <a:r>
              <a:rPr lang="nl-NL" dirty="0" smtClean="0">
                <a:solidFill>
                  <a:schemeClr val="tx1"/>
                </a:solidFill>
              </a:rPr>
              <a:t> </a:t>
            </a:r>
            <a:r>
              <a:rPr lang="nl-NL" dirty="0" err="1" smtClean="0">
                <a:solidFill>
                  <a:schemeClr val="tx1"/>
                </a:solidFill>
              </a:rPr>
              <a:t>kill</a:t>
            </a:r>
            <a:r>
              <a:rPr lang="nl-NL" dirty="0" smtClean="0">
                <a:solidFill>
                  <a:schemeClr val="tx1"/>
                </a:solidFill>
              </a:rPr>
              <a:t> </a:t>
            </a:r>
            <a:r>
              <a:rPr lang="nl-NL" dirty="0" err="1" smtClean="0">
                <a:solidFill>
                  <a:schemeClr val="tx1"/>
                </a:solidFill>
              </a:rPr>
              <a:t>from</a:t>
            </a:r>
            <a:r>
              <a:rPr lang="nl-NL" dirty="0" smtClean="0">
                <a:solidFill>
                  <a:schemeClr val="tx1"/>
                </a:solidFill>
              </a:rPr>
              <a:t> </a:t>
            </a:r>
            <a:r>
              <a:rPr lang="nl-NL" dirty="0" err="1" smtClean="0">
                <a:solidFill>
                  <a:schemeClr val="tx1"/>
                </a:solidFill>
              </a:rPr>
              <a:t>central</a:t>
            </a:r>
            <a:r>
              <a:rPr lang="nl-NL" dirty="0" smtClean="0">
                <a:solidFill>
                  <a:schemeClr val="tx1"/>
                </a:solidFill>
              </a:rPr>
              <a:t> console ..</a:t>
            </a:r>
            <a:r>
              <a:rPr lang="nl-NL" dirty="0" err="1" smtClean="0">
                <a:solidFill>
                  <a:schemeClr val="tx1"/>
                </a:solidFill>
              </a:rPr>
              <a:t>ZzzzZ</a:t>
            </a:r>
            <a:endParaRPr lang="nl-NL" dirty="0" smtClean="0">
              <a:solidFill>
                <a:schemeClr val="tx1"/>
              </a:solidFill>
            </a:endParaRPr>
          </a:p>
          <a:p>
            <a:r>
              <a:rPr lang="nl-NL" dirty="0" err="1" smtClean="0">
                <a:solidFill>
                  <a:schemeClr val="tx1"/>
                </a:solidFill>
              </a:rPr>
              <a:t>Guest</a:t>
            </a:r>
            <a:r>
              <a:rPr lang="nl-NL" dirty="0" smtClean="0">
                <a:solidFill>
                  <a:schemeClr val="tx1"/>
                </a:solidFill>
              </a:rPr>
              <a:t> OS support </a:t>
            </a:r>
            <a:r>
              <a:rPr lang="nl-NL" dirty="0">
                <a:solidFill>
                  <a:schemeClr val="tx1"/>
                </a:solidFill>
              </a:rPr>
              <a:t>(Win7 </a:t>
            </a:r>
            <a:r>
              <a:rPr lang="nl-NL" dirty="0" smtClean="0">
                <a:solidFill>
                  <a:schemeClr val="tx1"/>
                </a:solidFill>
              </a:rPr>
              <a:t>SP1 </a:t>
            </a:r>
            <a:r>
              <a:rPr lang="nl-NL" dirty="0" err="1" smtClean="0">
                <a:solidFill>
                  <a:schemeClr val="tx1"/>
                </a:solidFill>
              </a:rPr>
              <a:t>and</a:t>
            </a:r>
            <a:r>
              <a:rPr lang="nl-NL" dirty="0" smtClean="0">
                <a:solidFill>
                  <a:schemeClr val="tx1"/>
                </a:solidFill>
              </a:rPr>
              <a:t> </a:t>
            </a:r>
            <a:r>
              <a:rPr lang="nl-NL" dirty="0" err="1" smtClean="0">
                <a:solidFill>
                  <a:schemeClr val="tx1"/>
                </a:solidFill>
              </a:rPr>
              <a:t>higher</a:t>
            </a:r>
            <a:r>
              <a:rPr lang="nl-NL" dirty="0" smtClean="0">
                <a:solidFill>
                  <a:schemeClr val="tx1"/>
                </a:solidFill>
              </a:rPr>
              <a:t>)</a:t>
            </a:r>
          </a:p>
          <a:p>
            <a:r>
              <a:rPr lang="nl-NL" dirty="0" smtClean="0">
                <a:solidFill>
                  <a:schemeClr val="tx1"/>
                </a:solidFill>
              </a:rPr>
              <a:t>Client OS support </a:t>
            </a:r>
            <a:r>
              <a:rPr lang="nl-NL" dirty="0" err="1" smtClean="0">
                <a:solidFill>
                  <a:schemeClr val="tx1"/>
                </a:solidFill>
              </a:rPr>
              <a:t>for</a:t>
            </a:r>
            <a:r>
              <a:rPr lang="nl-NL" dirty="0" smtClean="0">
                <a:solidFill>
                  <a:schemeClr val="tx1"/>
                </a:solidFill>
              </a:rPr>
              <a:t> RDP8 (Apple </a:t>
            </a:r>
            <a:r>
              <a:rPr lang="nl-NL" dirty="0" err="1" smtClean="0">
                <a:solidFill>
                  <a:schemeClr val="tx1"/>
                </a:solidFill>
              </a:rPr>
              <a:t>and</a:t>
            </a:r>
            <a:r>
              <a:rPr lang="nl-NL" dirty="0" smtClean="0">
                <a:solidFill>
                  <a:schemeClr val="tx1"/>
                </a:solidFill>
              </a:rPr>
              <a:t> Android)</a:t>
            </a:r>
          </a:p>
          <a:p>
            <a:endParaRPr lang="nl-NL" sz="3672" dirty="0"/>
          </a:p>
          <a:p>
            <a:endParaRPr lang="nl-NL" dirty="0" smtClean="0"/>
          </a:p>
          <a:p>
            <a:endParaRPr lang="nl-NL" dirty="0" smtClean="0"/>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b="1" dirty="0"/>
              <a:t>Microsoft</a:t>
            </a:r>
            <a:r>
              <a:rPr lang="nl-NL" dirty="0"/>
              <a:t> </a:t>
            </a:r>
            <a:r>
              <a:rPr lang="nl-NL" b="1" dirty="0"/>
              <a:t>VDI</a:t>
            </a:r>
            <a:r>
              <a:rPr lang="nl-NL" dirty="0"/>
              <a:t> – </a:t>
            </a:r>
            <a:r>
              <a:rPr lang="nl-NL" b="1" dirty="0"/>
              <a:t>RDVH</a:t>
            </a:r>
            <a:r>
              <a:rPr lang="nl-NL" dirty="0"/>
              <a:t> </a:t>
            </a:r>
            <a:r>
              <a:rPr lang="nl-NL" sz="2448" dirty="0"/>
              <a:t>(win8/srv2012)</a:t>
            </a:r>
          </a:p>
        </p:txBody>
      </p:sp>
      <p:pic>
        <p:nvPicPr>
          <p:cNvPr id="4" name="Picture 2" descr="http://www.lindapeters.nl/afbeeldingen/atten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4852" y="118958"/>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725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1"/>
            <a:ext cx="11887200" cy="8063746"/>
          </a:xfrm>
        </p:spPr>
        <p:txBody>
          <a:bodyPr/>
          <a:lstStyle/>
          <a:p>
            <a:r>
              <a:rPr lang="nl-NL" dirty="0">
                <a:solidFill>
                  <a:schemeClr val="tx1"/>
                </a:solidFill>
              </a:rPr>
              <a:t>RFX ≠ OpenGL hardware support (&lt;1.1</a:t>
            </a:r>
            <a:r>
              <a:rPr lang="nl-NL" dirty="0" smtClean="0">
                <a:solidFill>
                  <a:schemeClr val="tx1"/>
                </a:solidFill>
              </a:rPr>
              <a:t>)</a:t>
            </a:r>
          </a:p>
          <a:p>
            <a:r>
              <a:rPr lang="nl-NL" dirty="0" smtClean="0">
                <a:solidFill>
                  <a:schemeClr val="tx1"/>
                </a:solidFill>
              </a:rPr>
              <a:t>RFX Ready </a:t>
            </a:r>
            <a:r>
              <a:rPr lang="nl-NL" dirty="0" err="1" smtClean="0">
                <a:solidFill>
                  <a:schemeClr val="tx1"/>
                </a:solidFill>
              </a:rPr>
              <a:t>ZeroClients</a:t>
            </a:r>
            <a:endParaRPr lang="nl-NL" dirty="0">
              <a:solidFill>
                <a:schemeClr val="tx1"/>
              </a:solidFill>
            </a:endParaRPr>
          </a:p>
          <a:p>
            <a:r>
              <a:rPr lang="nl-NL" dirty="0" err="1" smtClean="0">
                <a:solidFill>
                  <a:schemeClr val="tx1"/>
                </a:solidFill>
              </a:rPr>
              <a:t>Custom</a:t>
            </a:r>
            <a:r>
              <a:rPr lang="nl-NL" dirty="0" smtClean="0">
                <a:solidFill>
                  <a:schemeClr val="tx1"/>
                </a:solidFill>
              </a:rPr>
              <a:t> RDP </a:t>
            </a:r>
            <a:r>
              <a:rPr lang="nl-NL" dirty="0" err="1" smtClean="0">
                <a:solidFill>
                  <a:schemeClr val="tx1"/>
                </a:solidFill>
              </a:rPr>
              <a:t>properties</a:t>
            </a:r>
            <a:r>
              <a:rPr lang="nl-NL" dirty="0" smtClean="0">
                <a:solidFill>
                  <a:schemeClr val="tx1"/>
                </a:solidFill>
              </a:rPr>
              <a:t> </a:t>
            </a:r>
            <a:r>
              <a:rPr lang="nl-NL" dirty="0" err="1" smtClean="0">
                <a:solidFill>
                  <a:schemeClr val="tx1"/>
                </a:solidFill>
              </a:rPr>
              <a:t>not</a:t>
            </a:r>
            <a:r>
              <a:rPr lang="nl-NL" dirty="0" smtClean="0">
                <a:solidFill>
                  <a:schemeClr val="tx1"/>
                </a:solidFill>
              </a:rPr>
              <a:t> </a:t>
            </a:r>
            <a:r>
              <a:rPr lang="nl-NL" dirty="0" err="1" smtClean="0">
                <a:solidFill>
                  <a:schemeClr val="tx1"/>
                </a:solidFill>
              </a:rPr>
              <a:t>saved</a:t>
            </a:r>
            <a:r>
              <a:rPr lang="nl-NL" dirty="0" smtClean="0">
                <a:solidFill>
                  <a:schemeClr val="tx1"/>
                </a:solidFill>
              </a:rPr>
              <a:t> in database</a:t>
            </a:r>
          </a:p>
          <a:p>
            <a:r>
              <a:rPr lang="nl-NL" dirty="0">
                <a:solidFill>
                  <a:schemeClr val="tx1"/>
                </a:solidFill>
              </a:rPr>
              <a:t>Microsoft </a:t>
            </a:r>
            <a:r>
              <a:rPr lang="nl-NL" dirty="0" err="1">
                <a:solidFill>
                  <a:schemeClr val="tx1"/>
                </a:solidFill>
              </a:rPr>
              <a:t>documentation</a:t>
            </a:r>
            <a:r>
              <a:rPr lang="nl-NL" dirty="0">
                <a:solidFill>
                  <a:schemeClr val="tx1"/>
                </a:solidFill>
              </a:rPr>
              <a:t>, </a:t>
            </a:r>
            <a:r>
              <a:rPr lang="nl-NL" dirty="0" err="1">
                <a:solidFill>
                  <a:schemeClr val="tx1"/>
                </a:solidFill>
              </a:rPr>
              <a:t>reference</a:t>
            </a:r>
            <a:r>
              <a:rPr lang="nl-NL" dirty="0">
                <a:solidFill>
                  <a:schemeClr val="tx1"/>
                </a:solidFill>
              </a:rPr>
              <a:t> </a:t>
            </a:r>
            <a:r>
              <a:rPr lang="nl-NL" dirty="0" err="1">
                <a:solidFill>
                  <a:schemeClr val="tx1"/>
                </a:solidFill>
              </a:rPr>
              <a:t>architectures</a:t>
            </a:r>
            <a:r>
              <a:rPr lang="nl-NL" dirty="0">
                <a:solidFill>
                  <a:schemeClr val="tx1"/>
                </a:solidFill>
              </a:rPr>
              <a:t>, </a:t>
            </a:r>
            <a:r>
              <a:rPr lang="nl-NL" dirty="0" err="1">
                <a:solidFill>
                  <a:schemeClr val="tx1"/>
                </a:solidFill>
              </a:rPr>
              <a:t>guidelines</a:t>
            </a:r>
            <a:r>
              <a:rPr lang="nl-NL" dirty="0">
                <a:solidFill>
                  <a:schemeClr val="tx1"/>
                </a:solidFill>
              </a:rPr>
              <a:t>, feature </a:t>
            </a:r>
            <a:r>
              <a:rPr lang="nl-NL" dirty="0" err="1">
                <a:solidFill>
                  <a:schemeClr val="tx1"/>
                </a:solidFill>
              </a:rPr>
              <a:t>explanation</a:t>
            </a:r>
            <a:r>
              <a:rPr lang="nl-NL" dirty="0">
                <a:solidFill>
                  <a:schemeClr val="tx1"/>
                </a:solidFill>
              </a:rPr>
              <a:t>, etc. .. #@#</a:t>
            </a:r>
          </a:p>
          <a:p>
            <a:r>
              <a:rPr lang="nl-NL" dirty="0" smtClean="0">
                <a:solidFill>
                  <a:schemeClr val="tx1"/>
                </a:solidFill>
              </a:rPr>
              <a:t>UAG + </a:t>
            </a:r>
            <a:r>
              <a:rPr lang="nl-NL" dirty="0" err="1" smtClean="0">
                <a:solidFill>
                  <a:schemeClr val="tx1"/>
                </a:solidFill>
              </a:rPr>
              <a:t>RemoteApp</a:t>
            </a:r>
            <a:r>
              <a:rPr lang="nl-NL" dirty="0" smtClean="0">
                <a:solidFill>
                  <a:schemeClr val="tx1"/>
                </a:solidFill>
              </a:rPr>
              <a:t> = </a:t>
            </a:r>
            <a:r>
              <a:rPr lang="nl-NL" dirty="0" err="1" smtClean="0">
                <a:solidFill>
                  <a:schemeClr val="tx1"/>
                </a:solidFill>
              </a:rPr>
              <a:t>NoGo</a:t>
            </a:r>
            <a:endParaRPr lang="nl-NL" dirty="0" smtClean="0">
              <a:solidFill>
                <a:schemeClr val="tx1"/>
              </a:solidFill>
            </a:endParaRPr>
          </a:p>
          <a:p>
            <a:r>
              <a:rPr lang="nl-NL" dirty="0" smtClean="0">
                <a:solidFill>
                  <a:schemeClr val="tx1"/>
                </a:solidFill>
              </a:rPr>
              <a:t>Little OT: UAG no iOS and Android support</a:t>
            </a:r>
            <a:endParaRPr lang="nl-NL" dirty="0" smtClean="0"/>
          </a:p>
          <a:p>
            <a:endParaRPr lang="nl-NL" dirty="0" smtClean="0"/>
          </a:p>
          <a:p>
            <a:endParaRPr lang="nl-NL" dirty="0" smtClean="0"/>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b="1" dirty="0"/>
              <a:t>Microsoft</a:t>
            </a:r>
            <a:r>
              <a:rPr lang="nl-NL" dirty="0"/>
              <a:t> </a:t>
            </a:r>
            <a:r>
              <a:rPr lang="nl-NL" b="1" dirty="0"/>
              <a:t>VDI</a:t>
            </a:r>
            <a:r>
              <a:rPr lang="nl-NL" dirty="0"/>
              <a:t> – </a:t>
            </a:r>
            <a:r>
              <a:rPr lang="nl-NL" b="1" dirty="0"/>
              <a:t>RDVH</a:t>
            </a:r>
            <a:r>
              <a:rPr lang="nl-NL" dirty="0"/>
              <a:t> </a:t>
            </a:r>
            <a:r>
              <a:rPr lang="nl-NL" sz="2448" dirty="0"/>
              <a:t>(win8/srv2012)</a:t>
            </a:r>
          </a:p>
        </p:txBody>
      </p:sp>
      <p:pic>
        <p:nvPicPr>
          <p:cNvPr id="4" name="Picture 2" descr="http://www.lindapeters.nl/afbeeldingen/atten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4852" y="118958"/>
            <a:ext cx="1090757" cy="96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98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884688"/>
          </a:xfrm>
        </p:spPr>
        <p:txBody>
          <a:bodyPr/>
          <a:lstStyle/>
          <a:p>
            <a:r>
              <a:rPr lang="nl-NL" dirty="0" smtClean="0"/>
              <a:t>RDS - </a:t>
            </a:r>
            <a:r>
              <a:rPr lang="nl-NL" dirty="0" err="1" smtClean="0"/>
              <a:t>Shadowing</a:t>
            </a:r>
            <a:r>
              <a:rPr lang="nl-NL" dirty="0" smtClean="0"/>
              <a:t> is back | </a:t>
            </a:r>
            <a:r>
              <a:rPr lang="nl-NL" dirty="0" err="1" smtClean="0"/>
              <a:t>mstsc</a:t>
            </a:r>
            <a:r>
              <a:rPr lang="nl-NL" dirty="0" smtClean="0"/>
              <a:t> /</a:t>
            </a:r>
            <a:r>
              <a:rPr lang="nl-NL" dirty="0" err="1" smtClean="0"/>
              <a:t>shadow</a:t>
            </a:r>
            <a:endParaRPr lang="nl-NL" dirty="0" smtClean="0"/>
          </a:p>
          <a:p>
            <a:pPr lvl="1"/>
            <a:r>
              <a:rPr lang="nl-NL" dirty="0" smtClean="0"/>
              <a:t>Works </a:t>
            </a:r>
            <a:r>
              <a:rPr lang="nl-NL" dirty="0" err="1" smtClean="0"/>
              <a:t>with</a:t>
            </a:r>
            <a:r>
              <a:rPr lang="nl-NL" dirty="0" smtClean="0"/>
              <a:t> </a:t>
            </a:r>
            <a:r>
              <a:rPr lang="nl-NL" dirty="0" err="1" smtClean="0"/>
              <a:t>RemoteApp</a:t>
            </a:r>
            <a:r>
              <a:rPr lang="nl-NL" dirty="0" smtClean="0"/>
              <a:t>, </a:t>
            </a:r>
            <a:r>
              <a:rPr lang="nl-NL" dirty="0" err="1" smtClean="0"/>
              <a:t>MultiMonitor</a:t>
            </a:r>
            <a:r>
              <a:rPr lang="nl-NL" dirty="0" smtClean="0"/>
              <a:t> etc.</a:t>
            </a:r>
          </a:p>
          <a:p>
            <a:pPr lvl="1"/>
            <a:r>
              <a:rPr lang="nl-NL" dirty="0" smtClean="0"/>
              <a:t>Is 1:1, </a:t>
            </a:r>
            <a:r>
              <a:rPr lang="nl-NL" dirty="0" err="1" smtClean="0"/>
              <a:t>admin</a:t>
            </a:r>
            <a:r>
              <a:rPr lang="nl-NL" dirty="0" smtClean="0"/>
              <a:t> </a:t>
            </a:r>
            <a:r>
              <a:rPr lang="nl-NL" dirty="0" err="1" smtClean="0"/>
              <a:t>rights</a:t>
            </a:r>
            <a:r>
              <a:rPr lang="nl-NL" dirty="0" smtClean="0"/>
              <a:t> </a:t>
            </a:r>
            <a:r>
              <a:rPr lang="nl-NL" dirty="0" err="1" smtClean="0"/>
              <a:t>needed</a:t>
            </a:r>
            <a:endParaRPr lang="nl-NL" dirty="0" smtClean="0"/>
          </a:p>
          <a:p>
            <a:r>
              <a:rPr lang="nl-NL" dirty="0" err="1"/>
              <a:t>RemoteFX</a:t>
            </a:r>
            <a:r>
              <a:rPr lang="nl-NL" dirty="0"/>
              <a:t> performance 25-50% </a:t>
            </a:r>
            <a:r>
              <a:rPr lang="nl-NL" dirty="0" err="1"/>
              <a:t>savings</a:t>
            </a:r>
            <a:r>
              <a:rPr lang="nl-NL" dirty="0"/>
              <a:t> </a:t>
            </a:r>
            <a:r>
              <a:rPr lang="nl-NL" dirty="0" err="1"/>
              <a:t>here</a:t>
            </a:r>
            <a:endParaRPr lang="nl-NL" dirty="0"/>
          </a:p>
          <a:p>
            <a:r>
              <a:rPr lang="nl-NL" dirty="0" smtClean="0"/>
              <a:t>Remote Desktop </a:t>
            </a:r>
            <a:r>
              <a:rPr lang="nl-NL" dirty="0" err="1" smtClean="0"/>
              <a:t>App</a:t>
            </a:r>
            <a:r>
              <a:rPr lang="nl-NL" dirty="0" smtClean="0"/>
              <a:t> </a:t>
            </a:r>
            <a:r>
              <a:rPr lang="nl-NL" dirty="0" err="1" smtClean="0"/>
              <a:t>improve</a:t>
            </a:r>
            <a:r>
              <a:rPr lang="nl-NL" dirty="0" smtClean="0"/>
              <a:t> </a:t>
            </a:r>
            <a:r>
              <a:rPr lang="nl-NL" dirty="0" err="1" smtClean="0"/>
              <a:t>graphics</a:t>
            </a:r>
            <a:r>
              <a:rPr lang="nl-NL" dirty="0" smtClean="0"/>
              <a:t> </a:t>
            </a:r>
            <a:r>
              <a:rPr lang="nl-NL" dirty="0" err="1" smtClean="0"/>
              <a:t>experience</a:t>
            </a:r>
            <a:endParaRPr lang="nl-NL" dirty="0" smtClean="0"/>
          </a:p>
          <a:p>
            <a:pPr lvl="1"/>
            <a:r>
              <a:rPr lang="nl-NL" dirty="0" smtClean="0"/>
              <a:t>Move </a:t>
            </a:r>
            <a:r>
              <a:rPr lang="nl-NL" dirty="0" err="1" smtClean="0"/>
              <a:t>and</a:t>
            </a:r>
            <a:r>
              <a:rPr lang="nl-NL" dirty="0" smtClean="0"/>
              <a:t> </a:t>
            </a:r>
            <a:r>
              <a:rPr lang="nl-NL" dirty="0" err="1" smtClean="0"/>
              <a:t>resize</a:t>
            </a:r>
            <a:r>
              <a:rPr lang="nl-NL" dirty="0" smtClean="0"/>
              <a:t>, Thumbnail preview, Live </a:t>
            </a:r>
            <a:r>
              <a:rPr lang="nl-NL" dirty="0" err="1" smtClean="0"/>
              <a:t>Taskbar</a:t>
            </a:r>
            <a:r>
              <a:rPr lang="nl-NL" dirty="0" smtClean="0"/>
              <a:t>, Aeropeak</a:t>
            </a:r>
          </a:p>
          <a:p>
            <a:pPr lvl="1"/>
            <a:r>
              <a:rPr lang="nl-NL" dirty="0" err="1" smtClean="0"/>
              <a:t>Rotate</a:t>
            </a:r>
            <a:r>
              <a:rPr lang="nl-NL" dirty="0" smtClean="0"/>
              <a:t> </a:t>
            </a:r>
            <a:r>
              <a:rPr lang="nl-NL" dirty="0" err="1" smtClean="0"/>
              <a:t>and</a:t>
            </a:r>
            <a:r>
              <a:rPr lang="nl-NL" dirty="0" smtClean="0"/>
              <a:t> </a:t>
            </a:r>
            <a:r>
              <a:rPr lang="nl-NL" dirty="0" err="1" smtClean="0"/>
              <a:t>extend</a:t>
            </a:r>
            <a:r>
              <a:rPr lang="nl-NL" dirty="0" smtClean="0"/>
              <a:t> monitor support</a:t>
            </a:r>
          </a:p>
          <a:p>
            <a:r>
              <a:rPr lang="nl-NL" dirty="0" smtClean="0"/>
              <a:t>Quick </a:t>
            </a:r>
            <a:r>
              <a:rPr lang="nl-NL" dirty="0" err="1" smtClean="0"/>
              <a:t>Reconnect</a:t>
            </a:r>
            <a:r>
              <a:rPr lang="nl-NL" dirty="0" smtClean="0"/>
              <a:t> </a:t>
            </a:r>
            <a:r>
              <a:rPr lang="nl-NL" dirty="0" err="1" smtClean="0"/>
              <a:t>especially</a:t>
            </a:r>
            <a:r>
              <a:rPr lang="nl-NL" dirty="0" smtClean="0"/>
              <a:t> in 3G/WAN scenario’s</a:t>
            </a:r>
          </a:p>
          <a:p>
            <a:r>
              <a:rPr lang="nl-NL" dirty="0" err="1" smtClean="0"/>
              <a:t>Updated</a:t>
            </a:r>
            <a:r>
              <a:rPr lang="nl-NL" dirty="0" smtClean="0"/>
              <a:t> Modern Remote Desktop </a:t>
            </a:r>
            <a:r>
              <a:rPr lang="nl-NL" dirty="0" err="1" smtClean="0"/>
              <a:t>App</a:t>
            </a:r>
            <a:r>
              <a:rPr lang="nl-NL" dirty="0" smtClean="0"/>
              <a:t> </a:t>
            </a:r>
          </a:p>
          <a:p>
            <a:pPr lvl="1"/>
            <a:r>
              <a:rPr lang="nl-NL" dirty="0" smtClean="0"/>
              <a:t>Touchkeyboard access in </a:t>
            </a:r>
            <a:r>
              <a:rPr lang="nl-NL" dirty="0" err="1" smtClean="0"/>
              <a:t>typebar</a:t>
            </a:r>
            <a:r>
              <a:rPr lang="nl-NL" dirty="0" smtClean="0"/>
              <a:t>, </a:t>
            </a:r>
            <a:r>
              <a:rPr lang="nl-NL" dirty="0" err="1" smtClean="0"/>
              <a:t>subscriptions</a:t>
            </a:r>
            <a:r>
              <a:rPr lang="nl-NL" dirty="0" smtClean="0"/>
              <a:t> in </a:t>
            </a:r>
            <a:r>
              <a:rPr lang="nl-NL" dirty="0" err="1" smtClean="0"/>
              <a:t>settings</a:t>
            </a:r>
            <a:r>
              <a:rPr lang="nl-NL" dirty="0" smtClean="0"/>
              <a:t> bar</a:t>
            </a:r>
          </a:p>
          <a:p>
            <a:pPr lvl="1"/>
            <a:endParaRPr lang="nl-NL" dirty="0"/>
          </a:p>
        </p:txBody>
      </p:sp>
      <p:sp>
        <p:nvSpPr>
          <p:cNvPr id="3" name="Title 2"/>
          <p:cNvSpPr>
            <a:spLocks noGrp="1"/>
          </p:cNvSpPr>
          <p:nvPr>
            <p:ph type="title"/>
          </p:nvPr>
        </p:nvSpPr>
        <p:spPr/>
        <p:txBody>
          <a:bodyPr/>
          <a:lstStyle/>
          <a:p>
            <a:r>
              <a:rPr lang="nl-NL" dirty="0" smtClean="0"/>
              <a:t>Windows Server 2012 </a:t>
            </a:r>
            <a:r>
              <a:rPr lang="nl-NL" b="1" dirty="0" smtClean="0"/>
              <a:t>R2</a:t>
            </a:r>
            <a:r>
              <a:rPr lang="nl-NL" dirty="0" smtClean="0"/>
              <a:t> – VDI </a:t>
            </a:r>
            <a:r>
              <a:rPr lang="nl-NL" dirty="0" err="1" smtClean="0"/>
              <a:t>related</a:t>
            </a:r>
            <a:endParaRPr lang="nl-NL" dirty="0"/>
          </a:p>
        </p:txBody>
      </p:sp>
    </p:spTree>
    <p:extLst>
      <p:ext uri="{BB962C8B-B14F-4D97-AF65-F5344CB8AC3E}">
        <p14:creationId xmlns:p14="http://schemas.microsoft.com/office/powerpoint/2010/main" val="2483264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936736"/>
          </a:xfrm>
        </p:spPr>
        <p:txBody>
          <a:bodyPr/>
          <a:lstStyle/>
          <a:p>
            <a:r>
              <a:rPr lang="nl-NL" dirty="0" err="1" smtClean="0"/>
              <a:t>Generation</a:t>
            </a:r>
            <a:r>
              <a:rPr lang="nl-NL" dirty="0" smtClean="0"/>
              <a:t> 2 </a:t>
            </a:r>
            <a:r>
              <a:rPr lang="nl-NL" dirty="0" err="1" smtClean="0"/>
              <a:t>VMs</a:t>
            </a:r>
            <a:r>
              <a:rPr lang="nl-NL" dirty="0" smtClean="0"/>
              <a:t> (UEFI support)</a:t>
            </a:r>
          </a:p>
          <a:p>
            <a:pPr lvl="1"/>
            <a:r>
              <a:rPr lang="nl-NL" dirty="0" smtClean="0"/>
              <a:t>More </a:t>
            </a:r>
            <a:r>
              <a:rPr lang="nl-NL" dirty="0" err="1" smtClean="0"/>
              <a:t>flexible</a:t>
            </a:r>
            <a:r>
              <a:rPr lang="nl-NL" dirty="0" smtClean="0"/>
              <a:t> </a:t>
            </a:r>
            <a:r>
              <a:rPr lang="nl-NL" dirty="0" err="1" smtClean="0"/>
              <a:t>configuration</a:t>
            </a:r>
            <a:r>
              <a:rPr lang="nl-NL" dirty="0" smtClean="0"/>
              <a:t>, </a:t>
            </a:r>
            <a:r>
              <a:rPr lang="nl-NL" dirty="0" err="1" smtClean="0"/>
              <a:t>could</a:t>
            </a:r>
            <a:r>
              <a:rPr lang="nl-NL" dirty="0" smtClean="0"/>
              <a:t> </a:t>
            </a:r>
            <a:r>
              <a:rPr lang="nl-NL" dirty="0" err="1" smtClean="0"/>
              <a:t>be</a:t>
            </a:r>
            <a:r>
              <a:rPr lang="nl-NL" dirty="0" smtClean="0"/>
              <a:t> 10-20% </a:t>
            </a:r>
            <a:r>
              <a:rPr lang="nl-NL" dirty="0" err="1" smtClean="0"/>
              <a:t>faster</a:t>
            </a:r>
            <a:r>
              <a:rPr lang="nl-NL" dirty="0" smtClean="0"/>
              <a:t> – win8x64; </a:t>
            </a:r>
          </a:p>
          <a:p>
            <a:r>
              <a:rPr lang="nl-NL" dirty="0" smtClean="0"/>
              <a:t>Storage </a:t>
            </a:r>
            <a:r>
              <a:rPr lang="nl-NL" dirty="0" err="1" smtClean="0"/>
              <a:t>QoS</a:t>
            </a:r>
            <a:r>
              <a:rPr lang="nl-NL" dirty="0" smtClean="0"/>
              <a:t>; </a:t>
            </a:r>
            <a:r>
              <a:rPr lang="nl-NL" dirty="0" err="1" smtClean="0"/>
              <a:t>restrict</a:t>
            </a:r>
            <a:r>
              <a:rPr lang="nl-NL" dirty="0" smtClean="0"/>
              <a:t> IOPS/VM</a:t>
            </a:r>
          </a:p>
          <a:p>
            <a:r>
              <a:rPr lang="nl-NL" dirty="0" smtClean="0"/>
              <a:t>Storage </a:t>
            </a:r>
            <a:r>
              <a:rPr lang="nl-NL" dirty="0" err="1" smtClean="0"/>
              <a:t>Spaces</a:t>
            </a:r>
            <a:r>
              <a:rPr lang="nl-NL" dirty="0" smtClean="0"/>
              <a:t> – </a:t>
            </a:r>
            <a:r>
              <a:rPr lang="nl-NL" dirty="0" err="1" smtClean="0"/>
              <a:t>Tiered</a:t>
            </a:r>
            <a:r>
              <a:rPr lang="nl-NL" dirty="0" smtClean="0"/>
              <a:t> Storage</a:t>
            </a:r>
          </a:p>
          <a:p>
            <a:r>
              <a:rPr lang="nl-NL" dirty="0" smtClean="0"/>
              <a:t>Storage </a:t>
            </a:r>
            <a:r>
              <a:rPr lang="nl-NL" dirty="0" err="1" smtClean="0"/>
              <a:t>Spaces</a:t>
            </a:r>
            <a:r>
              <a:rPr lang="nl-NL" dirty="0" smtClean="0"/>
              <a:t> – Write Back Cache</a:t>
            </a:r>
          </a:p>
          <a:p>
            <a:r>
              <a:rPr lang="nl-NL" dirty="0" smtClean="0"/>
              <a:t>Online Disk-</a:t>
            </a:r>
            <a:r>
              <a:rPr lang="nl-NL" dirty="0" err="1" smtClean="0"/>
              <a:t>deduplication</a:t>
            </a:r>
            <a:endParaRPr lang="nl-NL" dirty="0" smtClean="0"/>
          </a:p>
          <a:p>
            <a:endParaRPr lang="nl-NL" dirty="0" smtClean="0"/>
          </a:p>
          <a:p>
            <a:pPr lvl="1"/>
            <a:endParaRPr lang="nl-NL" dirty="0"/>
          </a:p>
        </p:txBody>
      </p:sp>
      <p:sp>
        <p:nvSpPr>
          <p:cNvPr id="3" name="Title 2"/>
          <p:cNvSpPr>
            <a:spLocks noGrp="1"/>
          </p:cNvSpPr>
          <p:nvPr>
            <p:ph type="title"/>
          </p:nvPr>
        </p:nvSpPr>
        <p:spPr/>
        <p:txBody>
          <a:bodyPr/>
          <a:lstStyle/>
          <a:p>
            <a:r>
              <a:rPr lang="nl-NL" dirty="0" smtClean="0"/>
              <a:t>Windows Server 2012 R2 – VDI </a:t>
            </a:r>
            <a:r>
              <a:rPr lang="nl-NL" dirty="0" err="1" smtClean="0"/>
              <a:t>related</a:t>
            </a:r>
            <a:endParaRPr lang="nl-NL" dirty="0"/>
          </a:p>
        </p:txBody>
      </p:sp>
    </p:spTree>
    <p:extLst>
      <p:ext uri="{BB962C8B-B14F-4D97-AF65-F5344CB8AC3E}">
        <p14:creationId xmlns:p14="http://schemas.microsoft.com/office/powerpoint/2010/main" val="84341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3" y="1514623"/>
            <a:ext cx="12431401" cy="3891847"/>
          </a:xfrm>
          <a:prstGeom prst="rect">
            <a:avLst/>
          </a:prstGeom>
          <a:noFill/>
          <a:ln w="9525" cap="flat" cmpd="sng" algn="ctr">
            <a:noFill/>
            <a:prstDash val="solid"/>
            <a:round/>
            <a:headEnd type="none" w="med" len="med"/>
            <a:tailEnd type="none" w="med" len="med"/>
          </a:ln>
          <a:effectLst/>
        </p:spPr>
        <p:txBody>
          <a:bodyPr vert="horz" wrap="square" lIns="92861" tIns="46422" rIns="92861" bIns="46422" numCol="1" rtlCol="0" anchor="ctr" anchorCtr="0" compatLnSpc="1">
            <a:prstTxWarp prst="textNoShape">
              <a:avLst/>
            </a:prstTxWarp>
          </a:bodyPr>
          <a:lstStyle/>
          <a:p>
            <a:pPr algn="ctr"/>
            <a:r>
              <a:rPr lang="nl-NL" sz="7342" i="1" dirty="0">
                <a:solidFill>
                  <a:srgbClr val="505050"/>
                </a:solidFill>
              </a:rPr>
              <a:t> </a:t>
            </a:r>
            <a:r>
              <a:rPr lang="nl-NL" sz="7200"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Microsoft </a:t>
            </a:r>
            <a:r>
              <a:rPr lang="nl-NL" sz="7200" dirty="0" err="1">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a:t>
            </a:r>
            <a:r>
              <a:rPr lang="nl-NL" sz="7200" dirty="0" err="1"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nly</a:t>
            </a:r>
            <a:r>
              <a:rPr lang="nl-NL" sz="7200"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nl-NL" sz="4400"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VDI solution: </a:t>
            </a:r>
          </a:p>
          <a:p>
            <a:pPr algn="ctr"/>
            <a:r>
              <a:rPr lang="nl-NL" sz="44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nl-NL" sz="4400" i="1" dirty="0" err="1"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What</a:t>
            </a:r>
            <a:r>
              <a:rPr lang="nl-NL" sz="44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nl-NL" sz="72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RDP Client </a:t>
            </a:r>
            <a:r>
              <a:rPr lang="nl-NL" sz="4400" i="1" dirty="0" err="1"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can</a:t>
            </a:r>
            <a:r>
              <a:rPr lang="nl-NL" sz="44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we </a:t>
            </a:r>
            <a:r>
              <a:rPr lang="nl-NL" sz="4400" i="1" dirty="0" err="1"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use</a:t>
            </a:r>
            <a:r>
              <a:rPr lang="nl-NL" sz="44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a:p>
            <a:pPr algn="ctr"/>
            <a:r>
              <a:rPr lang="nl-NL" sz="4400" i="1" dirty="0" err="1"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for</a:t>
            </a:r>
            <a:r>
              <a:rPr lang="nl-NL" sz="44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nl-NL" sz="72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None-Windows</a:t>
            </a:r>
            <a:r>
              <a:rPr lang="nl-NL" sz="44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nl-NL" sz="4400" i="1" dirty="0" err="1"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Clients</a:t>
            </a:r>
            <a:r>
              <a:rPr lang="en-US" sz="4400" i="1"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4400" i="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4361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515" b="10834"/>
          <a:stretch/>
        </p:blipFill>
        <p:spPr>
          <a:xfrm>
            <a:off x="-48770" y="-27930"/>
            <a:ext cx="12484363" cy="7050383"/>
          </a:xfrm>
          <a:prstGeom prst="rect">
            <a:avLst/>
          </a:prstGeom>
        </p:spPr>
      </p:pic>
    </p:spTree>
    <p:extLst>
      <p:ext uri="{BB962C8B-B14F-4D97-AF65-F5344CB8AC3E}">
        <p14:creationId xmlns:p14="http://schemas.microsoft.com/office/powerpoint/2010/main" val="1681042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961358"/>
          </a:xfrm>
        </p:spPr>
        <p:txBody>
          <a:bodyPr/>
          <a:lstStyle/>
          <a:p>
            <a:pPr marL="0" indent="0">
              <a:buNone/>
            </a:pPr>
            <a:r>
              <a:rPr lang="en-US" sz="3200" b="1" dirty="0"/>
              <a:t>Solutions</a:t>
            </a:r>
            <a:r>
              <a:rPr lang="en-US" sz="3200" dirty="0"/>
              <a:t>: </a:t>
            </a:r>
            <a:endParaRPr lang="en-US" sz="3200" dirty="0" smtClean="0"/>
          </a:p>
          <a:p>
            <a:r>
              <a:rPr lang="en-US" sz="3200" dirty="0" err="1" smtClean="0"/>
              <a:t>iTap</a:t>
            </a:r>
            <a:r>
              <a:rPr lang="en-US" sz="3200" dirty="0" smtClean="0"/>
              <a:t> </a:t>
            </a:r>
            <a:r>
              <a:rPr lang="en-US" sz="3200" dirty="0"/>
              <a:t>mobile RDP, </a:t>
            </a:r>
            <a:endParaRPr lang="en-US" sz="3200" dirty="0" smtClean="0"/>
          </a:p>
          <a:p>
            <a:r>
              <a:rPr lang="en-US" sz="3200" dirty="0" err="1" smtClean="0"/>
              <a:t>Ericom</a:t>
            </a:r>
            <a:r>
              <a:rPr lang="en-US" sz="3200" dirty="0" smtClean="0"/>
              <a:t> </a:t>
            </a:r>
            <a:r>
              <a:rPr lang="en-US" sz="3200" dirty="0" err="1"/>
              <a:t>AccessToGo</a:t>
            </a:r>
            <a:r>
              <a:rPr lang="en-US" sz="3200" dirty="0"/>
              <a:t>, </a:t>
            </a:r>
            <a:endParaRPr lang="en-US" sz="3200" dirty="0" smtClean="0"/>
          </a:p>
          <a:p>
            <a:r>
              <a:rPr lang="en-US" sz="3200" dirty="0" smtClean="0"/>
              <a:t>2X </a:t>
            </a:r>
            <a:r>
              <a:rPr lang="en-US" sz="3200" dirty="0"/>
              <a:t>Client RDP, </a:t>
            </a:r>
            <a:endParaRPr lang="en-US" sz="3200" dirty="0" smtClean="0"/>
          </a:p>
          <a:p>
            <a:r>
              <a:rPr lang="en-US" sz="3200" dirty="0" smtClean="0"/>
              <a:t>Dell </a:t>
            </a:r>
            <a:r>
              <a:rPr lang="en-US" sz="3200" dirty="0" err="1"/>
              <a:t>PocketCloud</a:t>
            </a:r>
            <a:r>
              <a:rPr lang="en-US" sz="3200" dirty="0"/>
              <a:t>, </a:t>
            </a:r>
            <a:endParaRPr lang="en-US" sz="3200" dirty="0" smtClean="0"/>
          </a:p>
          <a:p>
            <a:r>
              <a:rPr lang="en-US" sz="3200" dirty="0" err="1" smtClean="0"/>
              <a:t>Nulana</a:t>
            </a:r>
            <a:r>
              <a:rPr lang="en-US" sz="3200" dirty="0" smtClean="0"/>
              <a:t> </a:t>
            </a:r>
            <a:r>
              <a:rPr lang="en-US" sz="3200" dirty="0" err="1"/>
              <a:t>Remoteix</a:t>
            </a:r>
            <a:r>
              <a:rPr lang="en-US" sz="3200" dirty="0"/>
              <a:t>, </a:t>
            </a:r>
            <a:endParaRPr lang="en-US" sz="3200" dirty="0" smtClean="0"/>
          </a:p>
          <a:p>
            <a:r>
              <a:rPr lang="en-US" sz="3200" dirty="0" smtClean="0"/>
              <a:t>Remote </a:t>
            </a:r>
            <a:r>
              <a:rPr lang="en-US" sz="3200" dirty="0"/>
              <a:t>RDP Enterprise, </a:t>
            </a:r>
            <a:endParaRPr lang="en-US" sz="3200" dirty="0" smtClean="0"/>
          </a:p>
          <a:p>
            <a:r>
              <a:rPr lang="en-US" sz="3200" dirty="0" err="1" smtClean="0"/>
              <a:t>Thinstuff</a:t>
            </a:r>
            <a:r>
              <a:rPr lang="en-US" sz="3200" dirty="0" smtClean="0"/>
              <a:t> </a:t>
            </a:r>
            <a:r>
              <a:rPr lang="en-US" sz="3200" dirty="0"/>
              <a:t>RDC, </a:t>
            </a:r>
            <a:endParaRPr lang="en-US" sz="3200" dirty="0" smtClean="0"/>
          </a:p>
          <a:p>
            <a:r>
              <a:rPr lang="en-US" sz="3200" dirty="0" err="1" smtClean="0"/>
              <a:t>VMLite</a:t>
            </a:r>
            <a:r>
              <a:rPr lang="en-US" sz="3200" dirty="0" smtClean="0"/>
              <a:t> </a:t>
            </a:r>
            <a:r>
              <a:rPr lang="en-US" sz="3200" dirty="0"/>
              <a:t>Remote </a:t>
            </a:r>
            <a:r>
              <a:rPr lang="en-US" sz="3200" dirty="0" smtClean="0"/>
              <a:t>Client</a:t>
            </a:r>
            <a:endParaRPr lang="en-US" sz="3200" dirty="0"/>
          </a:p>
        </p:txBody>
      </p:sp>
      <p:sp>
        <p:nvSpPr>
          <p:cNvPr id="3" name="Title 2"/>
          <p:cNvSpPr>
            <a:spLocks noGrp="1"/>
          </p:cNvSpPr>
          <p:nvPr>
            <p:ph type="title"/>
          </p:nvPr>
        </p:nvSpPr>
        <p:spPr/>
        <p:txBody>
          <a:bodyPr/>
          <a:lstStyle/>
          <a:p>
            <a:r>
              <a:rPr lang="en-US" dirty="0"/>
              <a:t>3</a:t>
            </a:r>
            <a:r>
              <a:rPr lang="en-US" baseline="30000" dirty="0"/>
              <a:t>rd</a:t>
            </a:r>
            <a:r>
              <a:rPr lang="en-US" dirty="0"/>
              <a:t> Party RDP/RemoteFX Clients</a:t>
            </a:r>
          </a:p>
        </p:txBody>
      </p:sp>
    </p:spTree>
    <p:extLst>
      <p:ext uri="{BB962C8B-B14F-4D97-AF65-F5344CB8AC3E}">
        <p14:creationId xmlns:p14="http://schemas.microsoft.com/office/powerpoint/2010/main" val="332788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681008"/>
          </a:xfrm>
        </p:spPr>
        <p:txBody>
          <a:bodyPr/>
          <a:lstStyle/>
          <a:p>
            <a:pPr marL="0" indent="0">
              <a:buNone/>
            </a:pPr>
            <a:r>
              <a:rPr lang="en-US" sz="3200" dirty="0" smtClean="0"/>
              <a:t>Our findings, overall:</a:t>
            </a:r>
          </a:p>
          <a:p>
            <a:r>
              <a:rPr lang="en-US" sz="3200" dirty="0" smtClean="0"/>
              <a:t>Tough to find details: </a:t>
            </a:r>
            <a:r>
              <a:rPr lang="en-US" sz="3200" dirty="0" err="1" smtClean="0"/>
              <a:t>e.q</a:t>
            </a:r>
            <a:r>
              <a:rPr lang="en-US" sz="3200" dirty="0" smtClean="0"/>
              <a:t>. which RDP version supported, RD Gateway support; UAG support, RemoteFX support</a:t>
            </a:r>
          </a:p>
          <a:p>
            <a:r>
              <a:rPr lang="en-US" sz="3200" dirty="0" smtClean="0"/>
              <a:t>Some need manual creation of .RDP file and publish on webserver (anno 2013)</a:t>
            </a:r>
          </a:p>
          <a:p>
            <a:r>
              <a:rPr lang="en-US" sz="3200" dirty="0" smtClean="0"/>
              <a:t>Some have In-App payment to receive additional support</a:t>
            </a:r>
          </a:p>
          <a:p>
            <a:r>
              <a:rPr lang="en-US" sz="3200" dirty="0" smtClean="0"/>
              <a:t>Some cost $30/device</a:t>
            </a:r>
          </a:p>
        </p:txBody>
      </p:sp>
      <p:sp>
        <p:nvSpPr>
          <p:cNvPr id="3" name="Title 2"/>
          <p:cNvSpPr>
            <a:spLocks noGrp="1"/>
          </p:cNvSpPr>
          <p:nvPr>
            <p:ph type="title"/>
          </p:nvPr>
        </p:nvSpPr>
        <p:spPr/>
        <p:txBody>
          <a:bodyPr/>
          <a:lstStyle/>
          <a:p>
            <a:r>
              <a:rPr lang="en-US" dirty="0"/>
              <a:t>3</a:t>
            </a:r>
            <a:r>
              <a:rPr lang="en-US" baseline="30000" dirty="0"/>
              <a:t>rd</a:t>
            </a:r>
            <a:r>
              <a:rPr lang="en-US" dirty="0"/>
              <a:t> Party RDP/RemoteFX Clients</a:t>
            </a:r>
          </a:p>
        </p:txBody>
      </p:sp>
    </p:spTree>
    <p:extLst>
      <p:ext uri="{BB962C8B-B14F-4D97-AF65-F5344CB8AC3E}">
        <p14:creationId xmlns:p14="http://schemas.microsoft.com/office/powerpoint/2010/main" val="408000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07689"/>
          </a:xfrm>
        </p:spPr>
        <p:txBody>
          <a:bodyPr/>
          <a:lstStyle/>
          <a:p>
            <a:pPr marL="0" indent="0">
              <a:buNone/>
            </a:pPr>
            <a:r>
              <a:rPr lang="en-US" sz="3200" dirty="0" smtClean="0"/>
              <a:t>Our findings: </a:t>
            </a:r>
            <a:r>
              <a:rPr lang="en-US" sz="3200" dirty="0"/>
              <a:t>3</a:t>
            </a:r>
            <a:r>
              <a:rPr lang="en-US" sz="3200" baseline="30000" dirty="0"/>
              <a:t>rd</a:t>
            </a:r>
            <a:r>
              <a:rPr lang="en-US" sz="3200" dirty="0"/>
              <a:t> Party RDP Clients for </a:t>
            </a:r>
            <a:r>
              <a:rPr lang="en-US" sz="3200" dirty="0" smtClean="0"/>
              <a:t>Apple OSX and Mobile platforms such as Apple iOS, Android, BlackBerry, </a:t>
            </a:r>
            <a:r>
              <a:rPr lang="en-US" sz="3200" dirty="0" err="1" smtClean="0"/>
              <a:t>WindowsPhone</a:t>
            </a:r>
            <a:endParaRPr lang="en-US" sz="3200" dirty="0" smtClean="0"/>
          </a:p>
          <a:p>
            <a:pPr marL="0" indent="0">
              <a:buNone/>
            </a:pPr>
            <a:endParaRPr lang="en-US" sz="3200" dirty="0"/>
          </a:p>
          <a:p>
            <a:pPr marL="0" indent="0">
              <a:buNone/>
            </a:pPr>
            <a:r>
              <a:rPr lang="en-US" sz="3200" b="1" dirty="0" smtClean="0"/>
              <a:t>Overall:</a:t>
            </a:r>
            <a:r>
              <a:rPr lang="en-US" sz="3200" b="1" dirty="0"/>
              <a:t>		</a:t>
            </a:r>
            <a:endParaRPr lang="en-US" sz="3200" b="1" dirty="0" smtClean="0"/>
          </a:p>
          <a:p>
            <a:r>
              <a:rPr lang="en-US" sz="3200" b="1" dirty="0" smtClean="0"/>
              <a:t>To expensive</a:t>
            </a:r>
          </a:p>
          <a:p>
            <a:r>
              <a:rPr lang="en-US" sz="3200" b="1" dirty="0"/>
              <a:t>Lacking functionality</a:t>
            </a:r>
          </a:p>
          <a:p>
            <a:r>
              <a:rPr lang="en-US" sz="3200" b="1" dirty="0" smtClean="0"/>
              <a:t>“Nice for </a:t>
            </a:r>
            <a:r>
              <a:rPr lang="en-US" sz="3200" b="1" dirty="0" err="1" smtClean="0"/>
              <a:t>ITPro’s</a:t>
            </a:r>
            <a:r>
              <a:rPr lang="en-US" sz="3200" b="1" dirty="0" smtClean="0"/>
              <a:t>”</a:t>
            </a:r>
          </a:p>
          <a:p>
            <a:r>
              <a:rPr lang="en-US" sz="3200" b="1" dirty="0" smtClean="0"/>
              <a:t>In mature in documentation, tough to find details</a:t>
            </a:r>
          </a:p>
          <a:p>
            <a:pPr marL="0" indent="0">
              <a:buNone/>
            </a:pPr>
            <a:r>
              <a:rPr lang="en-US" sz="4400" b="1" dirty="0" smtClean="0">
                <a:solidFill>
                  <a:schemeClr val="tx1"/>
                </a:solidFill>
              </a:rPr>
              <a:t>“</a:t>
            </a:r>
            <a:r>
              <a:rPr lang="en-US" sz="4400" b="1" dirty="0">
                <a:solidFill>
                  <a:schemeClr val="tx1"/>
                </a:solidFill>
              </a:rPr>
              <a:t>Not </a:t>
            </a:r>
            <a:r>
              <a:rPr lang="en-US" sz="4400" b="1" dirty="0" smtClean="0">
                <a:solidFill>
                  <a:schemeClr val="tx1"/>
                </a:solidFill>
              </a:rPr>
              <a:t>really impressed”…</a:t>
            </a:r>
            <a:endParaRPr lang="en-US" sz="3200" b="1" dirty="0">
              <a:solidFill>
                <a:schemeClr val="tx1"/>
              </a:solidFill>
            </a:endParaRPr>
          </a:p>
          <a:p>
            <a:endParaRPr lang="en-US" sz="3200" b="1" dirty="0"/>
          </a:p>
        </p:txBody>
      </p:sp>
      <p:sp>
        <p:nvSpPr>
          <p:cNvPr id="3" name="Title 2"/>
          <p:cNvSpPr>
            <a:spLocks noGrp="1"/>
          </p:cNvSpPr>
          <p:nvPr>
            <p:ph type="title"/>
          </p:nvPr>
        </p:nvSpPr>
        <p:spPr/>
        <p:txBody>
          <a:bodyPr/>
          <a:lstStyle/>
          <a:p>
            <a:r>
              <a:rPr lang="en-US" dirty="0" smtClean="0"/>
              <a:t>3</a:t>
            </a:r>
            <a:r>
              <a:rPr lang="en-US" baseline="30000" dirty="0" smtClean="0"/>
              <a:t>rd</a:t>
            </a:r>
            <a:r>
              <a:rPr lang="en-US" dirty="0" smtClean="0"/>
              <a:t> Party RDP/RemoteFX Clients</a:t>
            </a:r>
            <a:endParaRPr lang="en-US" dirty="0"/>
          </a:p>
        </p:txBody>
      </p:sp>
    </p:spTree>
    <p:extLst>
      <p:ext uri="{BB962C8B-B14F-4D97-AF65-F5344CB8AC3E}">
        <p14:creationId xmlns:p14="http://schemas.microsoft.com/office/powerpoint/2010/main" val="3711728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11010" y="525462"/>
            <a:ext cx="12225465" cy="5748337"/>
          </a:xfrm>
          <a:prstGeom prst="rect">
            <a:avLst/>
          </a:prstGeom>
        </p:spPr>
      </p:pic>
      <p:sp>
        <p:nvSpPr>
          <p:cNvPr id="5" name="TextBox 4"/>
          <p:cNvSpPr txBox="1"/>
          <p:nvPr/>
        </p:nvSpPr>
        <p:spPr>
          <a:xfrm rot="20606914">
            <a:off x="43993" y="3040208"/>
            <a:ext cx="12348490" cy="960263"/>
          </a:xfrm>
          <a:prstGeom prst="rect">
            <a:avLst/>
          </a:prstGeom>
          <a:solidFill>
            <a:schemeClr val="bg2"/>
          </a:solidFill>
        </p:spPr>
        <p:txBody>
          <a:bodyPr wrap="square" lIns="182880" tIns="146304" rIns="182880" bIns="146304" rtlCol="0">
            <a:spAutoFit/>
          </a:bodyPr>
          <a:lstStyle/>
          <a:p>
            <a:pPr algn="ctr">
              <a:lnSpc>
                <a:spcPct val="90000"/>
              </a:lnSpc>
              <a:spcAft>
                <a:spcPts val="600"/>
              </a:spcAft>
            </a:pPr>
            <a:r>
              <a:rPr lang="en-US" sz="4800" b="1" dirty="0">
                <a:effectLst>
                  <a:outerShdw blurRad="38100" dist="38100" dir="2700000" algn="tl">
                    <a:srgbClr val="000000">
                      <a:alpha val="43137"/>
                    </a:srgbClr>
                  </a:outerShdw>
                </a:effectLst>
              </a:rPr>
              <a:t>Details </a:t>
            </a:r>
            <a:r>
              <a:rPr lang="en-US" sz="4800" b="1" dirty="0" smtClean="0">
                <a:effectLst>
                  <a:outerShdw blurRad="38100" dist="38100" dir="2700000" algn="tl">
                    <a:srgbClr val="000000">
                      <a:alpha val="43137"/>
                    </a:srgbClr>
                  </a:outerShdw>
                </a:effectLst>
              </a:rPr>
              <a:t>in VDI </a:t>
            </a:r>
            <a:r>
              <a:rPr lang="en-US" sz="4800" b="1" dirty="0">
                <a:effectLst>
                  <a:outerShdw blurRad="38100" dist="38100" dir="2700000" algn="tl">
                    <a:srgbClr val="000000">
                      <a:alpha val="43137"/>
                    </a:srgbClr>
                  </a:outerShdw>
                </a:effectLst>
              </a:rPr>
              <a:t>Smackdown </a:t>
            </a:r>
            <a:r>
              <a:rPr lang="en-US" sz="4800" b="1" dirty="0" smtClean="0">
                <a:effectLst>
                  <a:outerShdw blurRad="38100" dist="38100" dir="2700000" algn="tl">
                    <a:srgbClr val="000000">
                      <a:alpha val="43137"/>
                    </a:srgbClr>
                  </a:outerShdw>
                </a:effectLst>
              </a:rPr>
              <a:t>2.1</a:t>
            </a:r>
            <a:endParaRPr lang="en-US" sz="2400" dirty="0" smtClean="0"/>
          </a:p>
        </p:txBody>
      </p:sp>
    </p:spTree>
    <p:extLst>
      <p:ext uri="{BB962C8B-B14F-4D97-AF65-F5344CB8AC3E}">
        <p14:creationId xmlns:p14="http://schemas.microsoft.com/office/powerpoint/2010/main" val="1211032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Dell - RemoteFX Monitor… Soon!</a:t>
            </a:r>
            <a:endParaRPr lang="en-US" dirty="0"/>
          </a:p>
        </p:txBody>
      </p:sp>
      <p:pic>
        <p:nvPicPr>
          <p:cNvPr id="1026" name="Picture 2" descr="Inlin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7" y="1201942"/>
            <a:ext cx="39719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nline imag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60" y="1130691"/>
            <a:ext cx="311467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nline imag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882" y="1130691"/>
            <a:ext cx="448627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9219" y="5590506"/>
            <a:ext cx="2895600"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Contact:</a:t>
            </a:r>
          </a:p>
          <a:p>
            <a:pPr>
              <a:lnSpc>
                <a:spcPct val="90000"/>
              </a:lnSpc>
              <a:spcAft>
                <a:spcPts val="600"/>
              </a:spcAft>
            </a:pPr>
            <a:r>
              <a:rPr lang="en-US" sz="2400" dirty="0" smtClean="0">
                <a:gradFill>
                  <a:gsLst>
                    <a:gs pos="2917">
                      <a:srgbClr val="FFFFFF"/>
                    </a:gs>
                    <a:gs pos="30000">
                      <a:srgbClr val="FFFFFF"/>
                    </a:gs>
                  </a:gsLst>
                  <a:lin ang="5400000" scaled="0"/>
                </a:gradFill>
              </a:rPr>
              <a:t>@</a:t>
            </a:r>
            <a:r>
              <a:rPr lang="en-US" sz="2400" dirty="0" err="1" smtClean="0">
                <a:gradFill>
                  <a:gsLst>
                    <a:gs pos="2917">
                      <a:srgbClr val="FFFFFF"/>
                    </a:gs>
                    <a:gs pos="30000">
                      <a:srgbClr val="FFFFFF"/>
                    </a:gs>
                  </a:gsLst>
                  <a:lin ang="5400000" scaled="0"/>
                </a:gradFill>
              </a:rPr>
              <a:t>MichelRoth</a:t>
            </a:r>
            <a:endParaRPr lang="en-US" sz="2400" dirty="0" smtClean="0">
              <a:gradFill>
                <a:gsLst>
                  <a:gs pos="2917">
                    <a:srgbClr val="FFFFFF"/>
                  </a:gs>
                  <a:gs pos="30000">
                    <a:srgbClr val="FFFFFF"/>
                  </a:gs>
                </a:gsLst>
                <a:lin ang="5400000" scaled="0"/>
              </a:gradFill>
            </a:endParaRPr>
          </a:p>
          <a:p>
            <a:pPr>
              <a:lnSpc>
                <a:spcPct val="90000"/>
              </a:lnSpc>
              <a:spcAft>
                <a:spcPts val="600"/>
              </a:spcAft>
            </a:pPr>
            <a:r>
              <a:rPr lang="en-US" sz="2400" dirty="0" smtClean="0">
                <a:gradFill>
                  <a:gsLst>
                    <a:gs pos="2917">
                      <a:srgbClr val="FFFFFF"/>
                    </a:gs>
                    <a:gs pos="30000">
                      <a:srgbClr val="FFFFFF"/>
                    </a:gs>
                  </a:gsLst>
                  <a:lin ang="5400000" scaled="0"/>
                </a:gradFill>
              </a:rPr>
              <a:t>@</a:t>
            </a:r>
            <a:r>
              <a:rPr lang="en-US" sz="2400" dirty="0" err="1" smtClean="0">
                <a:gradFill>
                  <a:gsLst>
                    <a:gs pos="2917">
                      <a:srgbClr val="FFFFFF"/>
                    </a:gs>
                    <a:gs pos="30000">
                      <a:srgbClr val="FFFFFF"/>
                    </a:gs>
                  </a:gsLst>
                  <a:lin ang="5400000" scaled="0"/>
                </a:gradFill>
              </a:rPr>
              <a:t>rspruijt</a:t>
            </a:r>
            <a:endParaRPr lang="en-US" sz="2400" dirty="0"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1788562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02" y="-1"/>
            <a:ext cx="12431473" cy="69945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36" dirty="0">
              <a:solidFill>
                <a:srgbClr val="FFFFFF"/>
              </a:solidFill>
            </a:endParaRPr>
          </a:p>
        </p:txBody>
      </p:sp>
      <p:sp>
        <p:nvSpPr>
          <p:cNvPr id="4" name="TextBox 3"/>
          <p:cNvSpPr txBox="1"/>
          <p:nvPr/>
        </p:nvSpPr>
        <p:spPr>
          <a:xfrm>
            <a:off x="2502" y="2874179"/>
            <a:ext cx="12554799" cy="960263"/>
          </a:xfrm>
          <a:prstGeom prst="rect">
            <a:avLst/>
          </a:prstGeom>
          <a:solidFill>
            <a:schemeClr val="bg2"/>
          </a:solidFill>
        </p:spPr>
        <p:txBody>
          <a:bodyPr wrap="square" lIns="182880" tIns="146304" rIns="182880" bIns="146304" rtlCol="0">
            <a:spAutoFit/>
          </a:bodyPr>
          <a:lstStyle/>
          <a:p>
            <a:pPr algn="ctr">
              <a:lnSpc>
                <a:spcPct val="90000"/>
              </a:lnSpc>
              <a:spcAft>
                <a:spcPts val="600"/>
              </a:spcAft>
            </a:pPr>
            <a:r>
              <a:rPr lang="en-US" sz="4800" b="1" dirty="0" smtClean="0">
                <a:effectLst>
                  <a:outerShdw blurRad="38100" dist="38100" dir="2700000" algn="tl">
                    <a:srgbClr val="000000">
                      <a:alpha val="43137"/>
                    </a:srgbClr>
                  </a:outerShdw>
                </a:effectLst>
              </a:rPr>
              <a:t>Smackdown … let’s continue</a:t>
            </a:r>
            <a:endParaRPr lang="en-US" sz="2400" dirty="0" smtClean="0"/>
          </a:p>
        </p:txBody>
      </p:sp>
    </p:spTree>
    <p:extLst>
      <p:ext uri="{BB962C8B-B14F-4D97-AF65-F5344CB8AC3E}">
        <p14:creationId xmlns:p14="http://schemas.microsoft.com/office/powerpoint/2010/main" val="361485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502" y="-1"/>
            <a:ext cx="12431473" cy="6994525"/>
          </a:xfrm>
          <a:prstGeom prst="rect">
            <a:avLst/>
          </a:prstGeom>
          <a:solidFill>
            <a:srgbClr val="FFFFFF"/>
          </a:solidFill>
          <a:ln w="9525" cap="flat" cmpd="sng" algn="ctr">
            <a:noFill/>
            <a:prstDash val="solid"/>
            <a:round/>
            <a:headEnd type="none" w="med" len="med"/>
            <a:tailEnd type="none" w="med" len="med"/>
          </a:ln>
          <a:effectLst/>
        </p:spPr>
        <p:txBody>
          <a:bodyPr lIns="93228" tIns="46615" rIns="93228" bIns="46615"/>
          <a:lstStyle/>
          <a:p>
            <a:pPr defTabSz="932597" fontAlgn="base">
              <a:spcBef>
                <a:spcPct val="20000"/>
              </a:spcBef>
              <a:spcAft>
                <a:spcPct val="0"/>
              </a:spcAft>
              <a:buFont typeface="Wingdings" pitchFamily="2" charset="2"/>
              <a:buChar char="§"/>
              <a:defRPr/>
            </a:pPr>
            <a:endParaRPr lang="nl-NL" sz="1836">
              <a:solidFill>
                <a:srgbClr val="000000"/>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endParaRPr lang="nl-NL"/>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4910" y="2073348"/>
            <a:ext cx="11187698" cy="2823461"/>
          </a:xfrm>
        </p:spPr>
      </p:pic>
    </p:spTree>
    <p:extLst>
      <p:ext uri="{BB962C8B-B14F-4D97-AF65-F5344CB8AC3E}">
        <p14:creationId xmlns:p14="http://schemas.microsoft.com/office/powerpoint/2010/main" val="38984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6155531"/>
          </a:xfrm>
        </p:spPr>
        <p:txBody>
          <a:bodyPr/>
          <a:lstStyle/>
          <a:p>
            <a:r>
              <a:rPr lang="nl-NL" dirty="0">
                <a:solidFill>
                  <a:schemeClr val="tx1"/>
                </a:solidFill>
              </a:rPr>
              <a:t>Yes!, </a:t>
            </a:r>
            <a:r>
              <a:rPr lang="nl-NL" dirty="0" err="1">
                <a:solidFill>
                  <a:schemeClr val="tx1"/>
                </a:solidFill>
              </a:rPr>
              <a:t>vision</a:t>
            </a:r>
            <a:r>
              <a:rPr lang="nl-NL" dirty="0">
                <a:solidFill>
                  <a:schemeClr val="tx1"/>
                </a:solidFill>
              </a:rPr>
              <a:t> </a:t>
            </a:r>
            <a:r>
              <a:rPr lang="nl-NL" dirty="0" err="1">
                <a:solidFill>
                  <a:schemeClr val="tx1"/>
                </a:solidFill>
              </a:rPr>
              <a:t>and</a:t>
            </a:r>
            <a:r>
              <a:rPr lang="nl-NL" dirty="0">
                <a:solidFill>
                  <a:schemeClr val="tx1"/>
                </a:solidFill>
              </a:rPr>
              <a:t> </a:t>
            </a:r>
            <a:r>
              <a:rPr lang="nl-NL" dirty="0" err="1">
                <a:solidFill>
                  <a:schemeClr val="tx1"/>
                </a:solidFill>
              </a:rPr>
              <a:t>clear</a:t>
            </a:r>
            <a:r>
              <a:rPr lang="nl-NL" dirty="0">
                <a:solidFill>
                  <a:schemeClr val="tx1"/>
                </a:solidFill>
              </a:rPr>
              <a:t> </a:t>
            </a:r>
            <a:r>
              <a:rPr lang="nl-NL" dirty="0" err="1">
                <a:solidFill>
                  <a:schemeClr val="tx1"/>
                </a:solidFill>
              </a:rPr>
              <a:t>communication</a:t>
            </a:r>
            <a:r>
              <a:rPr lang="nl-NL" dirty="0">
                <a:solidFill>
                  <a:schemeClr val="tx1"/>
                </a:solidFill>
              </a:rPr>
              <a:t> (</a:t>
            </a:r>
            <a:r>
              <a:rPr lang="nl-NL" dirty="0" err="1">
                <a:solidFill>
                  <a:schemeClr val="tx1"/>
                </a:solidFill>
              </a:rPr>
              <a:t>since</a:t>
            </a:r>
            <a:r>
              <a:rPr lang="nl-NL" dirty="0">
                <a:solidFill>
                  <a:schemeClr val="tx1"/>
                </a:solidFill>
              </a:rPr>
              <a:t> 5.0)</a:t>
            </a:r>
          </a:p>
          <a:p>
            <a:r>
              <a:rPr lang="nl-NL" dirty="0" err="1" smtClean="0">
                <a:solidFill>
                  <a:schemeClr val="tx1"/>
                </a:solidFill>
              </a:rPr>
              <a:t>VMware</a:t>
            </a:r>
            <a:r>
              <a:rPr lang="nl-NL" dirty="0" smtClean="0">
                <a:solidFill>
                  <a:schemeClr val="tx1"/>
                </a:solidFill>
              </a:rPr>
              <a:t> is solid name in </a:t>
            </a:r>
            <a:r>
              <a:rPr lang="nl-NL" dirty="0" err="1" smtClean="0">
                <a:solidFill>
                  <a:schemeClr val="tx1"/>
                </a:solidFill>
              </a:rPr>
              <a:t>Virtualization</a:t>
            </a:r>
            <a:r>
              <a:rPr lang="nl-NL" dirty="0" smtClean="0">
                <a:solidFill>
                  <a:schemeClr val="tx1"/>
                </a:solidFill>
              </a:rPr>
              <a:t> </a:t>
            </a:r>
            <a:r>
              <a:rPr lang="nl-NL" dirty="0" err="1" smtClean="0">
                <a:solidFill>
                  <a:schemeClr val="tx1"/>
                </a:solidFill>
              </a:rPr>
              <a:t>space</a:t>
            </a:r>
            <a:endParaRPr lang="nl-NL" dirty="0" smtClean="0">
              <a:solidFill>
                <a:schemeClr val="tx1"/>
              </a:solidFill>
            </a:endParaRPr>
          </a:p>
          <a:p>
            <a:r>
              <a:rPr lang="nl-NL" dirty="0" smtClean="0">
                <a:solidFill>
                  <a:schemeClr val="tx1"/>
                </a:solidFill>
              </a:rPr>
              <a:t>Application Virtualization is part of stack</a:t>
            </a:r>
          </a:p>
          <a:p>
            <a:r>
              <a:rPr lang="nl-NL" dirty="0" smtClean="0">
                <a:solidFill>
                  <a:schemeClr val="tx1"/>
                </a:solidFill>
              </a:rPr>
              <a:t>ThinApp and VDI is </a:t>
            </a:r>
            <a:r>
              <a:rPr lang="nl-NL" dirty="0" err="1" smtClean="0">
                <a:solidFill>
                  <a:schemeClr val="tx1"/>
                </a:solidFill>
              </a:rPr>
              <a:t>good</a:t>
            </a:r>
            <a:r>
              <a:rPr lang="nl-NL" dirty="0" smtClean="0">
                <a:solidFill>
                  <a:schemeClr val="tx1"/>
                </a:solidFill>
              </a:rPr>
              <a:t> combination</a:t>
            </a:r>
          </a:p>
          <a:p>
            <a:r>
              <a:rPr lang="en-US" dirty="0">
                <a:solidFill>
                  <a:schemeClr val="tx1"/>
                </a:solidFill>
              </a:rPr>
              <a:t>Enterprise Reference Architectures</a:t>
            </a:r>
          </a:p>
          <a:p>
            <a:endParaRPr lang="nl-NL" dirty="0" smtClean="0">
              <a:solidFill>
                <a:schemeClr val="tx1"/>
              </a:solidFill>
            </a:endParaRPr>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dirty="0" err="1" smtClean="0"/>
              <a:t>VMware</a:t>
            </a:r>
            <a:r>
              <a:rPr lang="nl-NL" dirty="0" smtClean="0"/>
              <a:t> Horizon View 5.2</a:t>
            </a:r>
            <a:endParaRPr lang="nl-NL" dirty="0"/>
          </a:p>
        </p:txBody>
      </p:sp>
      <p:sp>
        <p:nvSpPr>
          <p:cNvPr id="4" name="TextBox 3"/>
          <p:cNvSpPr txBox="1"/>
          <p:nvPr/>
        </p:nvSpPr>
        <p:spPr>
          <a:xfrm>
            <a:off x="10940770" y="40691"/>
            <a:ext cx="1450339" cy="1246655"/>
          </a:xfrm>
          <a:prstGeom prst="rect">
            <a:avLst/>
          </a:prstGeom>
          <a:noFill/>
        </p:spPr>
        <p:txBody>
          <a:bodyPr wrap="square" rtlCol="0">
            <a:spAutoFit/>
          </a:bodyPr>
          <a:lstStyle/>
          <a:p>
            <a:r>
              <a:rPr lang="en-US" sz="7343" b="1" dirty="0">
                <a:solidFill>
                  <a:srgbClr val="00B050"/>
                </a:solidFill>
              </a:rPr>
              <a:t>+</a:t>
            </a:r>
            <a:endParaRPr lang="en-US" sz="1836" b="1" dirty="0">
              <a:solidFill>
                <a:srgbClr val="00B050"/>
              </a:solidFill>
            </a:endParaRPr>
          </a:p>
        </p:txBody>
      </p:sp>
    </p:spTree>
    <p:extLst>
      <p:ext uri="{BB962C8B-B14F-4D97-AF65-F5344CB8AC3E}">
        <p14:creationId xmlns:p14="http://schemas.microsoft.com/office/powerpoint/2010/main" val="14946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5478423"/>
          </a:xfrm>
        </p:spPr>
        <p:txBody>
          <a:bodyPr/>
          <a:lstStyle/>
          <a:p>
            <a:r>
              <a:rPr lang="nl-NL" dirty="0">
                <a:solidFill>
                  <a:schemeClr val="tx1"/>
                </a:solidFill>
              </a:rPr>
              <a:t>Image Management is easy and strong (pooled </a:t>
            </a:r>
            <a:r>
              <a:rPr lang="nl-NL" dirty="0" err="1">
                <a:solidFill>
                  <a:schemeClr val="tx1"/>
                </a:solidFill>
              </a:rPr>
              <a:t>VMs</a:t>
            </a:r>
            <a:r>
              <a:rPr lang="nl-NL" dirty="0" smtClean="0">
                <a:solidFill>
                  <a:schemeClr val="tx1"/>
                </a:solidFill>
              </a:rPr>
              <a:t>)</a:t>
            </a:r>
          </a:p>
          <a:p>
            <a:r>
              <a:rPr lang="nl-NL" dirty="0" smtClean="0">
                <a:solidFill>
                  <a:schemeClr val="tx1"/>
                </a:solidFill>
              </a:rPr>
              <a:t>Hardware </a:t>
            </a:r>
            <a:r>
              <a:rPr lang="nl-NL" dirty="0" err="1" smtClean="0">
                <a:solidFill>
                  <a:schemeClr val="tx1"/>
                </a:solidFill>
              </a:rPr>
              <a:t>Accelerated</a:t>
            </a:r>
            <a:r>
              <a:rPr lang="nl-NL" dirty="0" smtClean="0">
                <a:solidFill>
                  <a:schemeClr val="tx1"/>
                </a:solidFill>
              </a:rPr>
              <a:t> 3D </a:t>
            </a:r>
            <a:r>
              <a:rPr lang="nl-NL" dirty="0" err="1" smtClean="0">
                <a:solidFill>
                  <a:schemeClr val="tx1"/>
                </a:solidFill>
              </a:rPr>
              <a:t>graphics</a:t>
            </a:r>
            <a:endParaRPr lang="nl-NL" dirty="0">
              <a:solidFill>
                <a:schemeClr val="tx1"/>
              </a:solidFill>
            </a:endParaRPr>
          </a:p>
          <a:p>
            <a:r>
              <a:rPr lang="nl-NL" dirty="0" smtClean="0">
                <a:solidFill>
                  <a:schemeClr val="tx1"/>
                </a:solidFill>
              </a:rPr>
              <a:t>Teradici Server Offload card for PCoverIP</a:t>
            </a:r>
          </a:p>
          <a:p>
            <a:r>
              <a:rPr lang="nl-NL" dirty="0" err="1" smtClean="0">
                <a:solidFill>
                  <a:schemeClr val="tx1"/>
                </a:solidFill>
              </a:rPr>
              <a:t>PCoverIP</a:t>
            </a:r>
            <a:r>
              <a:rPr lang="nl-NL" dirty="0" smtClean="0">
                <a:solidFill>
                  <a:schemeClr val="tx1"/>
                </a:solidFill>
              </a:rPr>
              <a:t> is doing well in LAN and WAN</a:t>
            </a:r>
          </a:p>
          <a:p>
            <a:r>
              <a:rPr lang="en-US" dirty="0" err="1" smtClean="0">
                <a:solidFill>
                  <a:schemeClr val="tx1"/>
                </a:solidFill>
              </a:rPr>
              <a:t>PCoverIP</a:t>
            </a:r>
            <a:r>
              <a:rPr lang="en-US" dirty="0" smtClean="0">
                <a:solidFill>
                  <a:schemeClr val="tx1"/>
                </a:solidFill>
              </a:rPr>
              <a:t> - server-side rendering</a:t>
            </a:r>
          </a:p>
          <a:p>
            <a:r>
              <a:rPr lang="en-US" dirty="0" smtClean="0">
                <a:solidFill>
                  <a:schemeClr val="tx1"/>
                </a:solidFill>
              </a:rPr>
              <a:t>Clientless access via HTML5</a:t>
            </a:r>
          </a:p>
          <a:p>
            <a:endParaRPr lang="nl-NL" dirty="0" smtClean="0"/>
          </a:p>
          <a:p>
            <a:endParaRPr lang="nl-NL" dirty="0"/>
          </a:p>
        </p:txBody>
      </p:sp>
      <p:sp>
        <p:nvSpPr>
          <p:cNvPr id="2" name="Title 1"/>
          <p:cNvSpPr>
            <a:spLocks noGrp="1"/>
          </p:cNvSpPr>
          <p:nvPr>
            <p:ph type="title"/>
          </p:nvPr>
        </p:nvSpPr>
        <p:spPr/>
        <p:txBody>
          <a:bodyPr/>
          <a:lstStyle/>
          <a:p>
            <a:r>
              <a:rPr lang="nl-NL" dirty="0" err="1"/>
              <a:t>VMware</a:t>
            </a:r>
            <a:r>
              <a:rPr lang="nl-NL" dirty="0"/>
              <a:t> Horizon View 5.2</a:t>
            </a:r>
          </a:p>
        </p:txBody>
      </p:sp>
      <p:sp>
        <p:nvSpPr>
          <p:cNvPr id="6" name="TextBox 5"/>
          <p:cNvSpPr txBox="1"/>
          <p:nvPr/>
        </p:nvSpPr>
        <p:spPr>
          <a:xfrm>
            <a:off x="10940770" y="40691"/>
            <a:ext cx="1450339" cy="1246655"/>
          </a:xfrm>
          <a:prstGeom prst="rect">
            <a:avLst/>
          </a:prstGeom>
          <a:noFill/>
        </p:spPr>
        <p:txBody>
          <a:bodyPr wrap="square" rtlCol="0">
            <a:spAutoFit/>
          </a:bodyPr>
          <a:lstStyle/>
          <a:p>
            <a:r>
              <a:rPr lang="en-US" sz="7343" b="1" dirty="0">
                <a:solidFill>
                  <a:srgbClr val="00B050"/>
                </a:solidFill>
              </a:rPr>
              <a:t>+</a:t>
            </a:r>
            <a:endParaRPr lang="en-US" sz="1836" b="1" dirty="0">
              <a:solidFill>
                <a:srgbClr val="00B050"/>
              </a:solidFill>
            </a:endParaRPr>
          </a:p>
        </p:txBody>
      </p:sp>
    </p:spTree>
    <p:extLst>
      <p:ext uri="{BB962C8B-B14F-4D97-AF65-F5344CB8AC3E}">
        <p14:creationId xmlns:p14="http://schemas.microsoft.com/office/powerpoint/2010/main" val="2269874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6709529"/>
          </a:xfrm>
        </p:spPr>
        <p:txBody>
          <a:bodyPr/>
          <a:lstStyle/>
          <a:p>
            <a:r>
              <a:rPr lang="nl-NL" dirty="0" smtClean="0">
                <a:solidFill>
                  <a:schemeClr val="tx1"/>
                </a:solidFill>
              </a:rPr>
              <a:t>UPM </a:t>
            </a:r>
            <a:r>
              <a:rPr lang="nl-NL" dirty="0">
                <a:solidFill>
                  <a:schemeClr val="tx1"/>
                </a:solidFill>
              </a:rPr>
              <a:t>(Persona) part of the solution</a:t>
            </a:r>
          </a:p>
          <a:p>
            <a:r>
              <a:rPr lang="nl-NL" dirty="0">
                <a:solidFill>
                  <a:schemeClr val="tx1"/>
                </a:solidFill>
              </a:rPr>
              <a:t>View composer Array Integration (VCAI)</a:t>
            </a:r>
          </a:p>
          <a:p>
            <a:r>
              <a:rPr lang="nl-NL" dirty="0" smtClean="0">
                <a:solidFill>
                  <a:schemeClr val="tx1"/>
                </a:solidFill>
              </a:rPr>
              <a:t>Virtual </a:t>
            </a:r>
            <a:r>
              <a:rPr lang="nl-NL" dirty="0">
                <a:solidFill>
                  <a:schemeClr val="tx1"/>
                </a:solidFill>
              </a:rPr>
              <a:t>Storage Accelerator; In memory cache (CB</a:t>
            </a:r>
            <a:r>
              <a:rPr lang="nl-NL" u="sng" dirty="0">
                <a:solidFill>
                  <a:schemeClr val="tx1"/>
                </a:solidFill>
              </a:rPr>
              <a:t>R</a:t>
            </a:r>
            <a:r>
              <a:rPr lang="nl-NL" dirty="0">
                <a:solidFill>
                  <a:schemeClr val="tx1"/>
                </a:solidFill>
              </a:rPr>
              <a:t>C)</a:t>
            </a:r>
          </a:p>
          <a:p>
            <a:r>
              <a:rPr lang="en-US" dirty="0" smtClean="0">
                <a:solidFill>
                  <a:schemeClr val="tx1"/>
                </a:solidFill>
              </a:rPr>
              <a:t>Windows 8 (x86) support incl. </a:t>
            </a:r>
            <a:r>
              <a:rPr lang="en-US" dirty="0" err="1" smtClean="0">
                <a:solidFill>
                  <a:schemeClr val="tx1"/>
                </a:solidFill>
              </a:rPr>
              <a:t>MultiTouch</a:t>
            </a:r>
            <a:endParaRPr lang="en-US" dirty="0" smtClean="0">
              <a:solidFill>
                <a:schemeClr val="tx1"/>
              </a:solidFill>
            </a:endParaRPr>
          </a:p>
          <a:p>
            <a:r>
              <a:rPr lang="nl-NL" dirty="0">
                <a:solidFill>
                  <a:schemeClr val="tx1"/>
                </a:solidFill>
              </a:rPr>
              <a:t>Lock-in: </a:t>
            </a:r>
            <a:r>
              <a:rPr lang="nl-NL" dirty="0" err="1">
                <a:solidFill>
                  <a:schemeClr val="tx1"/>
                </a:solidFill>
              </a:rPr>
              <a:t>choice</a:t>
            </a:r>
            <a:r>
              <a:rPr lang="nl-NL" dirty="0">
                <a:solidFill>
                  <a:schemeClr val="tx1"/>
                </a:solidFill>
              </a:rPr>
              <a:t> </a:t>
            </a:r>
            <a:r>
              <a:rPr lang="nl-NL" dirty="0" err="1">
                <a:solidFill>
                  <a:schemeClr val="tx1"/>
                </a:solidFill>
              </a:rPr>
              <a:t>for</a:t>
            </a:r>
            <a:r>
              <a:rPr lang="nl-NL" dirty="0">
                <a:solidFill>
                  <a:schemeClr val="tx1"/>
                </a:solidFill>
              </a:rPr>
              <a:t> VI </a:t>
            </a:r>
            <a:r>
              <a:rPr lang="nl-NL" dirty="0" err="1">
                <a:solidFill>
                  <a:schemeClr val="tx1"/>
                </a:solidFill>
              </a:rPr>
              <a:t>and</a:t>
            </a:r>
            <a:r>
              <a:rPr lang="nl-NL" dirty="0">
                <a:solidFill>
                  <a:schemeClr val="tx1"/>
                </a:solidFill>
              </a:rPr>
              <a:t> Management is VMW </a:t>
            </a:r>
            <a:r>
              <a:rPr lang="nl-NL" dirty="0" err="1" smtClean="0">
                <a:solidFill>
                  <a:schemeClr val="tx1"/>
                </a:solidFill>
              </a:rPr>
              <a:t>only</a:t>
            </a:r>
            <a:endParaRPr lang="en-US" dirty="0">
              <a:solidFill>
                <a:schemeClr val="tx1"/>
              </a:solidFill>
            </a:endParaRPr>
          </a:p>
          <a:p>
            <a:endParaRPr lang="nl-NL" dirty="0" smtClean="0"/>
          </a:p>
          <a:p>
            <a:endParaRPr lang="nl-NL" dirty="0" smtClean="0"/>
          </a:p>
          <a:p>
            <a:endParaRPr lang="nl-NL" dirty="0" smtClean="0"/>
          </a:p>
          <a:p>
            <a:endParaRPr lang="nl-NL" dirty="0"/>
          </a:p>
        </p:txBody>
      </p:sp>
      <p:sp>
        <p:nvSpPr>
          <p:cNvPr id="2" name="Title 1"/>
          <p:cNvSpPr>
            <a:spLocks noGrp="1"/>
          </p:cNvSpPr>
          <p:nvPr>
            <p:ph type="title"/>
          </p:nvPr>
        </p:nvSpPr>
        <p:spPr/>
        <p:txBody>
          <a:bodyPr/>
          <a:lstStyle/>
          <a:p>
            <a:r>
              <a:rPr lang="nl-NL" dirty="0" err="1"/>
              <a:t>VMware</a:t>
            </a:r>
            <a:r>
              <a:rPr lang="nl-NL" dirty="0"/>
              <a:t> Horizon View 5.2</a:t>
            </a:r>
          </a:p>
        </p:txBody>
      </p:sp>
      <p:sp>
        <p:nvSpPr>
          <p:cNvPr id="6" name="TextBox 5"/>
          <p:cNvSpPr txBox="1"/>
          <p:nvPr/>
        </p:nvSpPr>
        <p:spPr>
          <a:xfrm>
            <a:off x="10940770" y="40691"/>
            <a:ext cx="1450339" cy="1246655"/>
          </a:xfrm>
          <a:prstGeom prst="rect">
            <a:avLst/>
          </a:prstGeom>
          <a:noFill/>
        </p:spPr>
        <p:txBody>
          <a:bodyPr wrap="square" rtlCol="0">
            <a:spAutoFit/>
          </a:bodyPr>
          <a:lstStyle/>
          <a:p>
            <a:r>
              <a:rPr lang="en-US" sz="7343" b="1" dirty="0">
                <a:solidFill>
                  <a:srgbClr val="00B050"/>
                </a:solidFill>
              </a:rPr>
              <a:t>+</a:t>
            </a:r>
            <a:endParaRPr lang="en-US" sz="1836" b="1" dirty="0">
              <a:solidFill>
                <a:srgbClr val="00B050"/>
              </a:solidFill>
            </a:endParaRPr>
          </a:p>
        </p:txBody>
      </p:sp>
    </p:spTree>
    <p:extLst>
      <p:ext uri="{BB962C8B-B14F-4D97-AF65-F5344CB8AC3E}">
        <p14:creationId xmlns:p14="http://schemas.microsoft.com/office/powerpoint/2010/main" val="4049310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5-30404_TR16_BO_CT_Template_16x9">
  <a:themeElements>
    <a:clrScheme name="TR16 - Blue">
      <a:dk1>
        <a:srgbClr val="505050"/>
      </a:dk1>
      <a:lt1>
        <a:srgbClr val="FFFFFF"/>
      </a:lt1>
      <a:dk2>
        <a:srgbClr val="00518E"/>
      </a:dk2>
      <a:lt2>
        <a:srgbClr val="9DD7FC"/>
      </a:lt2>
      <a:accent1>
        <a:srgbClr val="0072C6"/>
      </a:accent1>
      <a:accent2>
        <a:srgbClr val="258244"/>
      </a:accent2>
      <a:accent3>
        <a:srgbClr val="F15628"/>
      </a:accent3>
      <a:accent4>
        <a:srgbClr val="442359"/>
      </a:accent4>
      <a:accent5>
        <a:srgbClr val="B4009E"/>
      </a:accent5>
      <a:accent6>
        <a:srgbClr val="F47836"/>
      </a:accent6>
      <a:hlink>
        <a:srgbClr val="E2E584"/>
      </a:hlink>
      <a:folHlink>
        <a:srgbClr val="E2E58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6_BO_CT_Template_16x9.potx" id="{05790B7F-9C8A-4494-AA7C-1F0E14ABDB8A}" vid="{5189F93C-271B-4C72-BA44-3870AC796CE0}"/>
    </a:ext>
  </a:extLst>
</a:theme>
</file>

<file path=ppt/theme/theme3.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4.xml><?xml version="1.0" encoding="utf-8"?>
<a:theme xmlns:a="http://schemas.openxmlformats.org/drawingml/2006/main" name="2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5.xml><?xml version="1.0" encoding="utf-8"?>
<a:theme xmlns:a="http://schemas.openxmlformats.org/drawingml/2006/main" name="3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IT_Leadership PPT Template.potx" id="{1BA93C0E-B782-4C3F-8DC9-C27D55B25E2A}" vid="{E18CA529-7ED7-414E-AE33-95948AB7599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WCA-B345 - VDI Smackdown - Ruben Spruijt</Template>
  <TotalTime>1919</TotalTime>
  <Words>4704</Words>
  <Application>Microsoft Office PowerPoint</Application>
  <PresentationFormat>Custom</PresentationFormat>
  <Paragraphs>587</Paragraphs>
  <Slides>115</Slides>
  <Notes>39</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115</vt:i4>
      </vt:variant>
    </vt:vector>
  </HeadingPairs>
  <TitlesOfParts>
    <vt:vector size="130" baseType="lpstr">
      <vt:lpstr>Arial</vt:lpstr>
      <vt:lpstr>Calibri</vt:lpstr>
      <vt:lpstr>Consolas</vt:lpstr>
      <vt:lpstr>Corbel</vt:lpstr>
      <vt:lpstr>Lucida Grande</vt:lpstr>
      <vt:lpstr>Segoe UI</vt:lpstr>
      <vt:lpstr>Segoe UI Light</vt:lpstr>
      <vt:lpstr>Tahoma</vt:lpstr>
      <vt:lpstr>Times New Roman</vt:lpstr>
      <vt:lpstr>Wingdings</vt:lpstr>
      <vt:lpstr>TechEd_2013_Template_16x9</vt:lpstr>
      <vt:lpstr>5-30404_TR16_BO_CT_Template_16x9</vt:lpstr>
      <vt:lpstr>1_TechEd_2013_Template_16x9</vt:lpstr>
      <vt:lpstr>2_TechEd_2013_Template_16x9</vt:lpstr>
      <vt:lpstr>3_TechEd_2013_Template_16x9</vt:lpstr>
      <vt:lpstr>PowerPoint Presentation</vt:lpstr>
      <vt:lpstr>VDI Smackdown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Objectives And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vt:lpstr>
      <vt:lpstr>10 points to implement VDI correctly</vt:lpstr>
      <vt:lpstr>10 points to implement VDI correctly</vt:lpstr>
      <vt:lpstr>PowerPoint Presentation</vt:lpstr>
      <vt:lpstr>PowerPoint Presentation</vt:lpstr>
      <vt:lpstr>Structure</vt:lpstr>
      <vt:lpstr>PowerPoint Presentation</vt:lpstr>
      <vt:lpstr>PowerPoint Presentation</vt:lpstr>
      <vt:lpstr>PowerPoint Presentation</vt:lpstr>
      <vt:lpstr>Server Hosted-VDI ‘Bad and Ugly?!’</vt:lpstr>
      <vt:lpstr>Server Hosted-VDI ‘Bad and Ugly?!’</vt:lpstr>
      <vt:lpstr>PowerPoint Presentation</vt:lpstr>
      <vt:lpstr>PowerPoint Presentation</vt:lpstr>
      <vt:lpstr>Server Hosted-VDI ‘Bad and Ugly?!’</vt:lpstr>
      <vt:lpstr>PowerPoint Presentation</vt:lpstr>
      <vt:lpstr>Structure</vt:lpstr>
      <vt:lpstr>PowerPoint Presentation</vt:lpstr>
      <vt:lpstr>PowerPoint Presentation</vt:lpstr>
      <vt:lpstr>Input Output Operations/second (IOPS)</vt:lpstr>
      <vt:lpstr>RAID impact (Write penalty)</vt:lpstr>
      <vt:lpstr>IOPS and MB/s per blocksize xATA</vt:lpstr>
      <vt:lpstr>IOPS and MB/s per blocksize SAS/SCSI</vt:lpstr>
      <vt:lpstr>Latency</vt:lpstr>
      <vt:lpstr>Netto IOPS table</vt:lpstr>
      <vt:lpstr>Impact R/W and RAID penalty</vt:lpstr>
      <vt:lpstr>Read vs Write IOPs</vt:lpstr>
      <vt:lpstr>PowerPoint Presentation</vt:lpstr>
      <vt:lpstr>.. There is even more.. &amp;#$&amp;*#$</vt:lpstr>
      <vt:lpstr>Typical Office server backend profile</vt:lpstr>
      <vt:lpstr>Typical VDI profile</vt:lpstr>
      <vt:lpstr>IO peaks</vt:lpstr>
      <vt:lpstr>BOOTSTORMS, LOGONSTORMS AND STEADY STATE</vt:lpstr>
      <vt:lpstr>It’s all about IOPS … NOT!  </vt:lpstr>
      <vt:lpstr>Blocksize and IO impact, “Lunch Storms”</vt:lpstr>
      <vt:lpstr>PowerPoint Presentation</vt:lpstr>
      <vt:lpstr>Storage Solution directions for VDI</vt:lpstr>
      <vt:lpstr>Structure</vt:lpstr>
      <vt:lpstr>PowerPoint Presentation</vt:lpstr>
      <vt:lpstr>Developments in ‘VDI’ space 1/2</vt:lpstr>
      <vt:lpstr>Developments in ‘VDI’ space 2/2</vt:lpstr>
      <vt:lpstr>Structure</vt:lpstr>
      <vt:lpstr>Head2Head</vt:lpstr>
      <vt:lpstr>PowerPoint Presentation</vt:lpstr>
      <vt:lpstr>PowerPoint Presentation</vt:lpstr>
      <vt:lpstr>How to make a decision (easy)</vt:lpstr>
      <vt:lpstr>Structure</vt:lpstr>
      <vt:lpstr>PowerPoint Presentation</vt:lpstr>
      <vt:lpstr>Citrix with XenDesktop 5.6 FP1</vt:lpstr>
      <vt:lpstr>Citrix with XenDesktop 5.6 FP1</vt:lpstr>
      <vt:lpstr>Citrix with XenDesktop 5.6 FP1</vt:lpstr>
      <vt:lpstr>Citrix with XenDesktop 5.6 FP1</vt:lpstr>
      <vt:lpstr>What’s coming – XenDesktop 7</vt:lpstr>
      <vt:lpstr>PowerPoint Presentation</vt:lpstr>
      <vt:lpstr>Microsoft VDI – RDVH (win8/srv2012)</vt:lpstr>
      <vt:lpstr>Microsoft VDI – RDVH (win8/srv2012)</vt:lpstr>
      <vt:lpstr>Microsoft VDI – RDVH (win8/srv2012)</vt:lpstr>
      <vt:lpstr>Microsoft VDI – RDVH (win8/srv2012)</vt:lpstr>
      <vt:lpstr>Microsoft VDI – RDVH (win8/srv2012)</vt:lpstr>
      <vt:lpstr>Windows Server 2012 R2 – VDI related</vt:lpstr>
      <vt:lpstr>Windows Server 2012 R2 – VDI related</vt:lpstr>
      <vt:lpstr>PowerPoint Presentation</vt:lpstr>
      <vt:lpstr>3rd Party RDP/RemoteFX Clients</vt:lpstr>
      <vt:lpstr>3rd Party RDP/RemoteFX Clients</vt:lpstr>
      <vt:lpstr>3rd Party RDP/RemoteFX Clients</vt:lpstr>
      <vt:lpstr>PowerPoint Presentation</vt:lpstr>
      <vt:lpstr>Dell - RemoteFX Monitor… Soon!</vt:lpstr>
      <vt:lpstr>PowerPoint Presentation</vt:lpstr>
      <vt:lpstr>PowerPoint Presentation</vt:lpstr>
      <vt:lpstr>VMware Horizon View 5.2</vt:lpstr>
      <vt:lpstr>VMware Horizon View 5.2</vt:lpstr>
      <vt:lpstr>VMware Horizon View 5.2</vt:lpstr>
      <vt:lpstr>VMware Horizon View 5.2</vt:lpstr>
      <vt:lpstr>VMware Horizon View 5.2</vt:lpstr>
      <vt:lpstr>PowerPoint Presentation</vt:lpstr>
      <vt:lpstr>Structure</vt:lpstr>
      <vt:lpstr>PowerPoint Presentation</vt:lpstr>
      <vt:lpstr>Ingredients for success</vt:lpstr>
      <vt:lpstr>Session Objectives And Takeaways</vt:lpstr>
      <vt:lpstr>PowerPoint Presentation</vt:lpstr>
      <vt:lpstr>PowerPoint Presentation</vt:lpstr>
      <vt:lpstr>PowerPoint Presentation</vt:lpstr>
      <vt:lpstr>Windows Track Resources</vt:lpstr>
      <vt:lpstr>For More Information</vt:lpstr>
      <vt:lpstr>Resources</vt:lpstr>
      <vt:lpstr>Complete an evaluation on CommNet and enter to win!</vt:lpstr>
      <vt:lpstr>Evaluate this session</vt:lpstr>
      <vt:lpstr>PowerPoint Presentation</vt:lpstr>
    </vt:vector>
  </TitlesOfParts>
  <Manager>&lt;Comms manager/speech writer&gt;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WCA-B345: VDI Smackdown 2013 Edition</dc:title>
  <dc:subject>TechEd 2013</dc:subject>
  <dc:creator>Ruben Spruijt</dc:creator>
  <cp:keywords>TechEd 2013</cp:keywords>
  <dc:description>Template by: Jordan Cayabyab, Artitudes Design, Inc.
Formatting by: Dana KW, Silver Fox Productions, Inc.
Audience Type: Internal/External</dc:description>
  <cp:lastModifiedBy>Shows</cp:lastModifiedBy>
  <cp:revision>31</cp:revision>
  <dcterms:created xsi:type="dcterms:W3CDTF">2013-05-30T20:17:27Z</dcterms:created>
  <dcterms:modified xsi:type="dcterms:W3CDTF">2013-06-05T20:18:10Z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