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82" r:id="rId4"/>
    <p:sldMasterId id="2147484197" r:id="rId5"/>
    <p:sldMasterId id="2147484221" r:id="rId6"/>
    <p:sldMasterId id="2147484246" r:id="rId7"/>
  </p:sldMasterIdLst>
  <p:notesMasterIdLst>
    <p:notesMasterId r:id="rId54"/>
  </p:notesMasterIdLst>
  <p:handoutMasterIdLst>
    <p:handoutMasterId r:id="rId55"/>
  </p:handoutMasterIdLst>
  <p:sldIdLst>
    <p:sldId id="1135" r:id="rId8"/>
    <p:sldId id="1054" r:id="rId9"/>
    <p:sldId id="1157" r:id="rId10"/>
    <p:sldId id="1195" r:id="rId11"/>
    <p:sldId id="1158" r:id="rId12"/>
    <p:sldId id="1159" r:id="rId13"/>
    <p:sldId id="1160" r:id="rId14"/>
    <p:sldId id="1161" r:id="rId15"/>
    <p:sldId id="1162" r:id="rId16"/>
    <p:sldId id="1163" r:id="rId17"/>
    <p:sldId id="1164" r:id="rId18"/>
    <p:sldId id="1165" r:id="rId19"/>
    <p:sldId id="1166" r:id="rId20"/>
    <p:sldId id="1167" r:id="rId21"/>
    <p:sldId id="1168" r:id="rId22"/>
    <p:sldId id="1169" r:id="rId23"/>
    <p:sldId id="1170" r:id="rId24"/>
    <p:sldId id="1171" r:id="rId25"/>
    <p:sldId id="1172" r:id="rId26"/>
    <p:sldId id="1173" r:id="rId27"/>
    <p:sldId id="1174" r:id="rId28"/>
    <p:sldId id="1175" r:id="rId29"/>
    <p:sldId id="1176" r:id="rId30"/>
    <p:sldId id="1177" r:id="rId31"/>
    <p:sldId id="1178" r:id="rId32"/>
    <p:sldId id="1179" r:id="rId33"/>
    <p:sldId id="1180" r:id="rId34"/>
    <p:sldId id="1181" r:id="rId35"/>
    <p:sldId id="1182" r:id="rId36"/>
    <p:sldId id="1183" r:id="rId37"/>
    <p:sldId id="1184" r:id="rId38"/>
    <p:sldId id="1185" r:id="rId39"/>
    <p:sldId id="1186" r:id="rId40"/>
    <p:sldId id="1189" r:id="rId41"/>
    <p:sldId id="1190" r:id="rId42"/>
    <p:sldId id="1191" r:id="rId43"/>
    <p:sldId id="1192" r:id="rId44"/>
    <p:sldId id="1193" r:id="rId45"/>
    <p:sldId id="1194" r:id="rId46"/>
    <p:sldId id="1144" r:id="rId47"/>
    <p:sldId id="1197" r:id="rId48"/>
    <p:sldId id="1198" r:id="rId49"/>
    <p:sldId id="1150" r:id="rId50"/>
    <p:sldId id="1147" r:id="rId51"/>
    <p:sldId id="1196" r:id="rId52"/>
    <p:sldId id="1076" r:id="rId53"/>
  </p:sldIdLst>
  <p:sldSz cx="12436475" cy="6994525"/>
  <p:notesSz cx="6858000" cy="9144000"/>
  <p:embeddedFontLst>
    <p:embeddedFont>
      <p:font typeface="Segoe UI Light" panose="020B0502040204020203" pitchFamily="34" charset="0"/>
      <p:regular r:id="rId56"/>
      <p:italic r:id="rId57"/>
    </p:embeddedFont>
    <p:embeddedFont>
      <p:font typeface="Segoe" panose="020B0502040504020203" pitchFamily="34" charset="0"/>
      <p:regular r:id="rId58"/>
      <p:bold r:id="rId59"/>
      <p:italic r:id="rId60"/>
      <p:boldItalic r:id="rId61"/>
    </p:embeddedFont>
    <p:embeddedFont>
      <p:font typeface="Segoe UI" panose="020B0502040204020203" pitchFamily="34" charset="0"/>
      <p:regular r:id="rId62"/>
      <p:bold r:id="rId63"/>
      <p:italic r:id="rId64"/>
      <p:boldItalic r:id="rId65"/>
    </p:embeddedFont>
    <p:embeddedFont>
      <p:font typeface="Consolas" panose="020B0609020204030204" pitchFamily="49" charset="0"/>
      <p:regular r:id="rId66"/>
      <p:bold r:id="rId67"/>
      <p:italic r:id="rId68"/>
      <p:boldItalic r:id="rId69"/>
    </p:embeddedFont>
  </p:embeddedFontLst>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054"/>
            <p14:sldId id="1157"/>
            <p14:sldId id="1195"/>
            <p14:sldId id="1158"/>
            <p14:sldId id="1159"/>
            <p14:sldId id="1160"/>
            <p14:sldId id="1161"/>
            <p14:sldId id="1162"/>
            <p14:sldId id="1163"/>
            <p14:sldId id="1164"/>
            <p14:sldId id="1165"/>
            <p14:sldId id="1166"/>
            <p14:sldId id="1167"/>
            <p14:sldId id="1168"/>
            <p14:sldId id="1169"/>
            <p14:sldId id="1170"/>
            <p14:sldId id="1171"/>
            <p14:sldId id="1172"/>
            <p14:sldId id="1173"/>
            <p14:sldId id="1174"/>
            <p14:sldId id="1175"/>
            <p14:sldId id="1176"/>
            <p14:sldId id="1177"/>
            <p14:sldId id="1178"/>
            <p14:sldId id="1179"/>
            <p14:sldId id="1180"/>
            <p14:sldId id="1181"/>
            <p14:sldId id="1182"/>
            <p14:sldId id="1183"/>
            <p14:sldId id="1184"/>
            <p14:sldId id="1185"/>
            <p14:sldId id="1186"/>
            <p14:sldId id="1189"/>
            <p14:sldId id="1190"/>
            <p14:sldId id="1191"/>
            <p14:sldId id="1192"/>
            <p14:sldId id="1193"/>
            <p14:sldId id="1194"/>
          </p14:sldIdLst>
        </p14:section>
        <p14:section name="Special content" id="{6925D2A1-AD53-4951-AB34-79DFA02CD676}">
          <p14:sldIdLst>
            <p14:sldId id="1144"/>
            <p14:sldId id="1197"/>
            <p14:sldId id="1198"/>
            <p14:sldId id="1150"/>
            <p14:sldId id="1147"/>
            <p14:sldId id="1196"/>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84520" autoAdjust="0"/>
  </p:normalViewPr>
  <p:slideViewPr>
    <p:cSldViewPr snapToGrid="0">
      <p:cViewPr varScale="1">
        <p:scale>
          <a:sx n="116" d="100"/>
          <a:sy n="116" d="100"/>
        </p:scale>
        <p:origin x="132" y="342"/>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p:scale>
          <a:sx n="41" d="100"/>
          <a:sy n="41" d="100"/>
        </p:scale>
        <p:origin x="-2952" y="-53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handoutMaster" Target="handoutMasters/handoutMaster1.xml"/><Relationship Id="rId63" Type="http://schemas.openxmlformats.org/officeDocument/2006/relationships/font" Target="fonts/font8.fntdata"/><Relationship Id="rId68" Type="http://schemas.openxmlformats.org/officeDocument/2006/relationships/font" Target="fonts/font13.fntdata"/><Relationship Id="rId7" Type="http://schemas.openxmlformats.org/officeDocument/2006/relationships/slideMaster" Target="slideMasters/slideMaster4.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font" Target="fonts/font3.fntdata"/><Relationship Id="rId66" Type="http://schemas.openxmlformats.org/officeDocument/2006/relationships/font" Target="fonts/font11.fntdata"/><Relationship Id="rId7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font" Target="fonts/font2.fntdata"/><Relationship Id="rId61" Type="http://schemas.openxmlformats.org/officeDocument/2006/relationships/font" Target="fonts/font6.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notesMaster" Target="notesMasters/notesMaster1.xml"/><Relationship Id="rId62" Type="http://schemas.openxmlformats.org/officeDocument/2006/relationships/font" Target="fonts/font7.fntdata"/><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6/4/2013 6:03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6/4/2013 6:03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6/4/2013 6:03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46</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6/4/2013 6:03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6/4/2013 6:03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4F486E3-AED1-4526-9455-B5724F04C156}"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2848662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40</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6:03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658860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41</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6/4/2013 6:03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2973073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383899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6:03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6:03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44</a:t>
            </a:fld>
            <a:endParaRPr lang="en-US" dirty="0"/>
          </a:p>
        </p:txBody>
      </p:sp>
    </p:spTree>
    <p:extLst>
      <p:ext uri="{BB962C8B-B14F-4D97-AF65-F5344CB8AC3E}">
        <p14:creationId xmlns:p14="http://schemas.microsoft.com/office/powerpoint/2010/main" val="1692367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6/4/2013 6:03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17343745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Title &amp; Onl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509552" y="513797"/>
            <a:ext cx="11428171" cy="742628"/>
          </a:xfrm>
        </p:spPr>
        <p:txBody>
          <a:bodyPr vert="horz" lIns="0" tIns="0" rIns="0" bIns="0" rtlCol="0">
            <a:noAutofit/>
          </a:bodyPr>
          <a:lstStyle>
            <a:lvl1pPr>
              <a:defRPr lang="en-US" sz="4899" dirty="0" smtClean="0"/>
            </a:lvl1pPr>
          </a:lstStyle>
          <a:p>
            <a:pPr lvl="0"/>
            <a:r>
              <a:rPr lang="en-US" dirty="0" smtClean="0"/>
              <a:t>Click to edit Master text styles</a:t>
            </a:r>
          </a:p>
        </p:txBody>
      </p:sp>
    </p:spTree>
    <p:extLst>
      <p:ext uri="{BB962C8B-B14F-4D97-AF65-F5344CB8AC3E}">
        <p14:creationId xmlns:p14="http://schemas.microsoft.com/office/powerpoint/2010/main" val="712187034"/>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_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41" y="482565"/>
            <a:ext cx="1646237" cy="351905"/>
          </a:xfrm>
          <a:prstGeom prst="rect">
            <a:avLst/>
          </a:prstGeom>
        </p:spPr>
      </p:pic>
    </p:spTree>
    <p:extLst>
      <p:ext uri="{BB962C8B-B14F-4D97-AF65-F5344CB8AC3E}">
        <p14:creationId xmlns:p14="http://schemas.microsoft.com/office/powerpoint/2010/main" val="44115244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92" tIns="146232" rIns="182792" bIns="146232" numCol="1" spcCol="0" rtlCol="0" fromWordArt="0" anchor="t" anchorCtr="0" forceAA="0" compatLnSpc="1">
            <a:prstTxWarp prst="textNoShape">
              <a:avLst/>
            </a:prstTxWarp>
            <a:noAutofit/>
          </a:bodyPr>
          <a:lstStyle/>
          <a:p>
            <a:pPr algn="ctr" defTabSz="932016"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7"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92" tIns="146232" rIns="182792" bIns="146232" numCol="1" spcCol="0" rtlCol="0" fromWordArt="0" anchor="t" anchorCtr="0" forceAA="0" compatLnSpc="1">
            <a:prstTxWarp prst="textNoShape">
              <a:avLst/>
            </a:prstTxWarp>
            <a:noAutofit/>
          </a:bodyPr>
          <a:lstStyle/>
          <a:p>
            <a:pPr algn="ctr" defTabSz="932016"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7"/>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92" tIns="146232" rIns="182792" bIns="146232" numCol="1" spcCol="0" rtlCol="0" fromWordArt="0" anchor="t" anchorCtr="0" forceAA="0" compatLnSpc="1">
            <a:prstTxWarp prst="textNoShape">
              <a:avLst/>
            </a:prstTxWarp>
            <a:noAutofit/>
          </a:bodyPr>
          <a:lstStyle/>
          <a:p>
            <a:pPr algn="ctr" defTabSz="932016"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5" y="2125678"/>
            <a:ext cx="9143936" cy="1828786"/>
          </a:xfrm>
          <a:noFill/>
        </p:spPr>
        <p:txBody>
          <a:bodyPr lIns="143378" tIns="89612" rIns="143378" bIns="89612" anchor="t" anchorCtr="0"/>
          <a:lstStyle>
            <a:lvl1pPr>
              <a:defRPr sz="6017"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79224" tIns="143378" rIns="179224" bIns="143378">
            <a:noAutofit/>
          </a:bodyPr>
          <a:lstStyle>
            <a:lvl1pPr marL="0" indent="0">
              <a:spcBef>
                <a:spcPts val="0"/>
              </a:spcBef>
              <a:buNone/>
              <a:defRPr sz="357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4" y="518291"/>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8" y="6208329"/>
            <a:ext cx="1552930"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17"/>
            </a:lvl1pPr>
          </a:lstStyle>
          <a:p>
            <a:pPr lvl="0"/>
            <a:r>
              <a:rPr lang="en-US" dirty="0" smtClean="0"/>
              <a:t>Session code</a:t>
            </a:r>
            <a:endParaRPr lang="en-US" dirty="0"/>
          </a:p>
        </p:txBody>
      </p:sp>
      <p:grpSp>
        <p:nvGrpSpPr>
          <p:cNvPr id="97" name="Group 96"/>
          <p:cNvGrpSpPr/>
          <p:nvPr userDrawn="1"/>
        </p:nvGrpSpPr>
        <p:grpSpPr>
          <a:xfrm>
            <a:off x="6765998"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grpSp>
      <p:grpSp>
        <p:nvGrpSpPr>
          <p:cNvPr id="98" name="Group 97"/>
          <p:cNvGrpSpPr/>
          <p:nvPr userDrawn="1"/>
        </p:nvGrpSpPr>
        <p:grpSpPr>
          <a:xfrm>
            <a:off x="18853153" y="1957392"/>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grpSp>
    </p:spTree>
    <p:extLst>
      <p:ext uri="{BB962C8B-B14F-4D97-AF65-F5344CB8AC3E}">
        <p14:creationId xmlns:p14="http://schemas.microsoft.com/office/powerpoint/2010/main" val="22834424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92" tIns="146232" rIns="182792" bIns="146232" numCol="1" spcCol="0" rtlCol="0" fromWordArt="0" anchor="t" anchorCtr="0" forceAA="0" compatLnSpc="1">
            <a:prstTxWarp prst="textNoShape">
              <a:avLst/>
            </a:prstTxWarp>
            <a:noAutofit/>
          </a:bodyPr>
          <a:lstStyle/>
          <a:p>
            <a:pPr algn="ctr" defTabSz="932016"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7"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92" tIns="146232" rIns="182792" bIns="146232" numCol="1" spcCol="0" rtlCol="0" fromWordArt="0" anchor="t" anchorCtr="0" forceAA="0" compatLnSpc="1">
            <a:prstTxWarp prst="textNoShape">
              <a:avLst/>
            </a:prstTxWarp>
            <a:noAutofit/>
          </a:bodyPr>
          <a:lstStyle/>
          <a:p>
            <a:pPr algn="ctr" defTabSz="932016"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7"/>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92" tIns="146232" rIns="182792" bIns="146232" numCol="1" spcCol="0" rtlCol="0" fromWordArt="0" anchor="t" anchorCtr="0" forceAA="0" compatLnSpc="1">
            <a:prstTxWarp prst="textNoShape">
              <a:avLst/>
            </a:prstTxWarp>
            <a:noAutofit/>
          </a:bodyPr>
          <a:lstStyle/>
          <a:p>
            <a:pPr algn="ctr" defTabSz="932016"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5" y="2125678"/>
            <a:ext cx="9143936" cy="1828786"/>
          </a:xfrm>
          <a:noFill/>
        </p:spPr>
        <p:txBody>
          <a:bodyPr lIns="143378" tIns="89612" rIns="143378" bIns="89612" anchor="t" anchorCtr="0"/>
          <a:lstStyle>
            <a:lvl1pPr>
              <a:defRPr sz="6017"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79224" tIns="143378" rIns="179224" bIns="143378">
            <a:noAutofit/>
          </a:bodyPr>
          <a:lstStyle>
            <a:lvl1pPr marL="0" indent="0">
              <a:spcBef>
                <a:spcPts val="0"/>
              </a:spcBef>
              <a:buNone/>
              <a:defRPr sz="357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4" y="518291"/>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8" y="6208329"/>
            <a:ext cx="1552930"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17"/>
            </a:lvl1pPr>
          </a:lstStyle>
          <a:p>
            <a:pPr lvl="0"/>
            <a:r>
              <a:rPr lang="en-US" dirty="0" smtClean="0"/>
              <a:t>Session code</a:t>
            </a:r>
            <a:endParaRPr lang="en-US" dirty="0"/>
          </a:p>
        </p:txBody>
      </p:sp>
      <p:grpSp>
        <p:nvGrpSpPr>
          <p:cNvPr id="98" name="Group 97"/>
          <p:cNvGrpSpPr/>
          <p:nvPr userDrawn="1"/>
        </p:nvGrpSpPr>
        <p:grpSpPr>
          <a:xfrm>
            <a:off x="7136680" y="4110835"/>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grpSp>
    </p:spTree>
    <p:extLst>
      <p:ext uri="{BB962C8B-B14F-4D97-AF65-F5344CB8AC3E}">
        <p14:creationId xmlns:p14="http://schemas.microsoft.com/office/powerpoint/2010/main" val="19347155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32" tIns="109676" rIns="146232" bIns="109676" numCol="1" spcCol="0" rtlCol="0" fromWordArt="0" anchor="t" anchorCtr="0" forceAA="0" compatLnSpc="1">
            <a:prstTxWarp prst="textNoShape">
              <a:avLst/>
            </a:prstTxWarp>
            <a:noAutofit/>
          </a:bodyPr>
          <a:lstStyle/>
          <a:p>
            <a:pPr algn="ctr" defTabSz="932016"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5" y="1211287"/>
            <a:ext cx="10056812" cy="2751698"/>
          </a:xfrm>
          <a:noFill/>
        </p:spPr>
        <p:txBody>
          <a:bodyPr tIns="89612" bIns="89612" anchor="t" anchorCtr="0"/>
          <a:lstStyle>
            <a:lvl1pPr>
              <a:defRPr sz="7241"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1" y="3954461"/>
            <a:ext cx="10058401" cy="1829593"/>
          </a:xfrm>
          <a:noFill/>
        </p:spPr>
        <p:txBody>
          <a:bodyPr lIns="179224" tIns="143378" rIns="179224" bIns="143378">
            <a:noAutofit/>
          </a:bodyPr>
          <a:lstStyle>
            <a:lvl1pPr marL="0" indent="0">
              <a:spcBef>
                <a:spcPts val="0"/>
              </a:spcBef>
              <a:buNone/>
              <a:defRPr sz="357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1766821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2" y="1209973"/>
            <a:ext cx="10056812" cy="2751698"/>
          </a:xfrm>
          <a:noFill/>
        </p:spPr>
        <p:txBody>
          <a:bodyPr tIns="89612" bIns="89612" anchor="t" anchorCtr="0"/>
          <a:lstStyle>
            <a:lvl1pPr>
              <a:defRPr sz="7241"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1" y="3954461"/>
            <a:ext cx="10058401" cy="1829593"/>
          </a:xfrm>
          <a:noFill/>
        </p:spPr>
        <p:txBody>
          <a:bodyPr lIns="179224" tIns="143378" rIns="179224" bIns="143378">
            <a:noAutofit/>
          </a:bodyPr>
          <a:lstStyle>
            <a:lvl1pPr marL="0" indent="0">
              <a:spcBef>
                <a:spcPts val="0"/>
              </a:spcBef>
              <a:buNone/>
              <a:defRPr sz="357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8732293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92" tIns="146232" rIns="182792" bIns="146232" numCol="1" spcCol="0" rtlCol="0" fromWordArt="0" anchor="t" anchorCtr="0" forceAA="0" compatLnSpc="1">
            <a:prstTxWarp prst="textNoShape">
              <a:avLst/>
            </a:prstTxWarp>
            <a:noAutofit/>
          </a:bodyPr>
          <a:lstStyle/>
          <a:p>
            <a:pPr algn="ctr" defTabSz="932016"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5" y="1211287"/>
            <a:ext cx="10056812" cy="2751698"/>
          </a:xfrm>
          <a:noFill/>
        </p:spPr>
        <p:txBody>
          <a:bodyPr tIns="89612" bIns="89612" anchor="t" anchorCtr="0"/>
          <a:lstStyle>
            <a:lvl1pPr>
              <a:defRPr sz="7241"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5756184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2" y="1209973"/>
            <a:ext cx="10056812" cy="2751698"/>
          </a:xfrm>
          <a:noFill/>
        </p:spPr>
        <p:txBody>
          <a:bodyPr tIns="89612" bIns="89612" anchor="t" anchorCtr="0"/>
          <a:lstStyle>
            <a:lvl1pPr>
              <a:defRPr sz="7241"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40673126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6"/>
            <a:ext cx="11887200" cy="1831975"/>
          </a:xfrm>
          <a:noFill/>
        </p:spPr>
        <p:txBody>
          <a:bodyPr tIns="89612" bIns="89612" anchor="t" anchorCtr="0"/>
          <a:lstStyle>
            <a:lvl1pPr>
              <a:defRPr sz="8771"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997501054"/>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6"/>
            <a:ext cx="11887200" cy="1831975"/>
          </a:xfrm>
          <a:noFill/>
        </p:spPr>
        <p:txBody>
          <a:bodyPr tIns="89612" bIns="89612" anchor="t" anchorCtr="0"/>
          <a:lstStyle>
            <a:lvl1pPr>
              <a:defRPr sz="8771"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0896080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6"/>
            <a:ext cx="11887200" cy="1831975"/>
          </a:xfrm>
          <a:noFill/>
        </p:spPr>
        <p:txBody>
          <a:bodyPr tIns="89612" bIns="89612" anchor="t" anchorCtr="0"/>
          <a:lstStyle>
            <a:lvl1pPr>
              <a:defRPr sz="8771"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51905431"/>
      </p:ext>
    </p:extLst>
  </p:cSld>
  <p:clrMapOvr>
    <a:masterClrMapping/>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40"/>
            </a:lvl2pPr>
            <a:lvl3pPr marL="228488" indent="0">
              <a:buNone/>
              <a:defRPr sz="2040"/>
            </a:lvl3pPr>
            <a:lvl4pPr marL="456975" indent="0">
              <a:buNone/>
              <a:defRPr sz="1836"/>
            </a:lvl4pPr>
            <a:lvl5pPr marL="685464" indent="0">
              <a:buNone/>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56359443"/>
      </p:ext>
    </p:extLst>
  </p:cSld>
  <p:clrMapOvr>
    <a:masterClrMapping/>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9" y="1214440"/>
            <a:ext cx="11887200" cy="22548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80088030"/>
      </p:ext>
    </p:extLst>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2" y="1212852"/>
            <a:ext cx="5486399" cy="2536079"/>
          </a:xfrm>
        </p:spPr>
        <p:txBody>
          <a:bodyPr wrap="square">
            <a:spAutoFit/>
          </a:bodyPr>
          <a:lstStyle>
            <a:lvl1pPr marL="0" indent="0">
              <a:spcBef>
                <a:spcPts val="1224"/>
              </a:spcBef>
              <a:buClr>
                <a:schemeClr val="tx1"/>
              </a:buClr>
              <a:buFont typeface="Wingdings" pitchFamily="2" charset="2"/>
              <a:buNone/>
              <a:defRPr sz="3570"/>
            </a:lvl1pPr>
            <a:lvl2pPr marL="0" indent="0">
              <a:buNone/>
              <a:defRPr sz="2040"/>
            </a:lvl2pPr>
            <a:lvl3pPr marL="231661" indent="0">
              <a:buNone/>
              <a:tabLst/>
              <a:defRPr sz="2040"/>
            </a:lvl3pPr>
            <a:lvl4pPr marL="460148" indent="0">
              <a:buNone/>
              <a:defRPr sz="1836"/>
            </a:lvl4pPr>
            <a:lvl5pPr marL="685464" indent="0">
              <a:buNone/>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49"/>
            <a:ext cx="5486399" cy="2468368"/>
          </a:xfrm>
        </p:spPr>
        <p:txBody>
          <a:bodyPr wrap="square">
            <a:spAutoFit/>
          </a:bodyPr>
          <a:lstStyle>
            <a:lvl1pPr marL="0" indent="0">
              <a:spcBef>
                <a:spcPts val="1224"/>
              </a:spcBef>
              <a:buClr>
                <a:schemeClr val="tx1"/>
              </a:buClr>
              <a:buFont typeface="Wingdings" pitchFamily="2" charset="2"/>
              <a:buNone/>
              <a:defRPr sz="3570"/>
            </a:lvl1pPr>
            <a:lvl2pPr marL="0" indent="0">
              <a:buNone/>
              <a:defRPr sz="2040"/>
            </a:lvl2pPr>
            <a:lvl3pPr marL="231661" indent="0">
              <a:buNone/>
              <a:tabLst/>
              <a:defRPr sz="2040"/>
            </a:lvl3pPr>
            <a:lvl4pPr marL="460148" indent="0">
              <a:buNone/>
              <a:defRPr sz="1836"/>
            </a:lvl4pPr>
            <a:lvl5pPr marL="685464" indent="0">
              <a:buNone/>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47579105"/>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2" y="1212852"/>
            <a:ext cx="5486399" cy="2536079"/>
          </a:xfrm>
        </p:spPr>
        <p:txBody>
          <a:bodyPr wrap="square">
            <a:spAutoFit/>
          </a:bodyPr>
          <a:lstStyle>
            <a:lvl1pPr marL="287198" indent="-287198">
              <a:spcBef>
                <a:spcPts val="1224"/>
              </a:spcBef>
              <a:buClr>
                <a:schemeClr val="tx1"/>
              </a:buClr>
              <a:buFont typeface="Arial" pitchFamily="34" charset="0"/>
              <a:buChar char="•"/>
              <a:defRPr sz="3570"/>
            </a:lvl1pPr>
            <a:lvl2pPr marL="530906" indent="-233081">
              <a:defRPr sz="2040"/>
            </a:lvl2pPr>
            <a:lvl3pPr marL="699242" indent="-168337">
              <a:tabLst/>
              <a:defRPr sz="2040"/>
            </a:lvl3pPr>
            <a:lvl4pPr marL="880527" indent="-181285">
              <a:defRPr sz="1836"/>
            </a:lvl4pPr>
            <a:lvl5pPr marL="1048862" indent="-168337">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52"/>
            <a:ext cx="5486399" cy="2536079"/>
          </a:xfrm>
        </p:spPr>
        <p:txBody>
          <a:bodyPr wrap="square">
            <a:spAutoFit/>
          </a:bodyPr>
          <a:lstStyle>
            <a:lvl1pPr marL="287198" indent="-287198">
              <a:spcBef>
                <a:spcPts val="1224"/>
              </a:spcBef>
              <a:buClr>
                <a:schemeClr val="tx1"/>
              </a:buClr>
              <a:buFont typeface="Arial" pitchFamily="34" charset="0"/>
              <a:buChar char="•"/>
              <a:defRPr sz="3570"/>
            </a:lvl1pPr>
            <a:lvl2pPr marL="530906" indent="-233081">
              <a:defRPr sz="2040"/>
            </a:lvl2pPr>
            <a:lvl3pPr marL="699242" indent="-168337">
              <a:tabLst/>
              <a:defRPr sz="2040"/>
            </a:lvl3pPr>
            <a:lvl4pPr marL="880527" indent="-181285">
              <a:defRPr sz="1836"/>
            </a:lvl4pPr>
            <a:lvl5pPr marL="1048862" indent="-168337">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0200520"/>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2" y="1212849"/>
            <a:ext cx="5486399" cy="2671501"/>
          </a:xfrm>
        </p:spPr>
        <p:txBody>
          <a:bodyPr wrap="square">
            <a:spAutoFit/>
          </a:bodyPr>
          <a:lstStyle>
            <a:lvl1pPr marL="287198" indent="-287198">
              <a:spcBef>
                <a:spcPts val="1224"/>
              </a:spcBef>
              <a:buClr>
                <a:schemeClr val="tx2"/>
              </a:buClr>
              <a:buFont typeface="Arial" pitchFamily="34" charset="0"/>
              <a:buChar char="•"/>
              <a:defRPr sz="3570">
                <a:gradFill>
                  <a:gsLst>
                    <a:gs pos="1250">
                      <a:schemeClr val="tx2"/>
                    </a:gs>
                    <a:gs pos="99000">
                      <a:schemeClr val="tx2"/>
                    </a:gs>
                  </a:gsLst>
                  <a:lin ang="5400000" scaled="0"/>
                </a:gradFill>
              </a:defRPr>
            </a:lvl1pPr>
            <a:lvl2pPr marL="530906" indent="-233081">
              <a:defRPr sz="2448"/>
            </a:lvl2pPr>
            <a:lvl3pPr marL="699242" indent="-168337">
              <a:tabLst/>
              <a:defRPr sz="2448"/>
            </a:lvl3pPr>
            <a:lvl4pPr marL="880527" indent="-181285">
              <a:defRPr/>
            </a:lvl4pPr>
            <a:lvl5pPr marL="1048862" indent="-16833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49"/>
            <a:ext cx="5486399" cy="2671501"/>
          </a:xfrm>
        </p:spPr>
        <p:txBody>
          <a:bodyPr wrap="square">
            <a:spAutoFit/>
          </a:bodyPr>
          <a:lstStyle>
            <a:lvl1pPr marL="287198" indent="-287198">
              <a:spcBef>
                <a:spcPts val="1224"/>
              </a:spcBef>
              <a:buClr>
                <a:schemeClr val="tx2"/>
              </a:buClr>
              <a:buFont typeface="Arial" pitchFamily="34" charset="0"/>
              <a:buChar char="•"/>
              <a:defRPr sz="3570">
                <a:gradFill>
                  <a:gsLst>
                    <a:gs pos="1250">
                      <a:schemeClr val="tx2"/>
                    </a:gs>
                    <a:gs pos="99000">
                      <a:schemeClr val="tx2"/>
                    </a:gs>
                  </a:gsLst>
                  <a:lin ang="5400000" scaled="0"/>
                </a:gradFill>
              </a:defRPr>
            </a:lvl1pPr>
            <a:lvl2pPr marL="530906" indent="-233081">
              <a:defRPr sz="2448"/>
            </a:lvl2pPr>
            <a:lvl3pPr marL="699242" indent="-168337">
              <a:tabLst/>
              <a:defRPr sz="2448"/>
            </a:lvl3pPr>
            <a:lvl4pPr marL="880527" indent="-181285">
              <a:defRPr/>
            </a:lvl4pPr>
            <a:lvl5pPr marL="1048862" indent="-16833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17260920"/>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02046883"/>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853699"/>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477562"/>
      </p:ext>
    </p:extLst>
  </p:cSld>
  <p:clrMapOvr>
    <a:masterClrMapping/>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00377"/>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295323"/>
      </p:ext>
    </p:extLst>
  </p:cSld>
  <p:clrMapOvr>
    <a:masterClrMapping/>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4"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8" tIns="46618" rIns="46618" bIns="46618" numCol="1" spcCol="0" rtlCol="0" fromWordArt="0" anchor="ctr" anchorCtr="0" forceAA="0" compatLnSpc="1">
            <a:prstTxWarp prst="textNoShape">
              <a:avLst/>
            </a:prstTxWarp>
            <a:noAutofit/>
          </a:bodyPr>
          <a:lstStyle/>
          <a:p>
            <a:pPr algn="ctr" defTabSz="932016" fontAlgn="base">
              <a:spcBef>
                <a:spcPct val="0"/>
              </a:spcBef>
              <a:spcAft>
                <a:spcPct val="0"/>
              </a:spcAft>
            </a:pPr>
            <a:endParaRPr lang="en-US" sz="1836"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41" y="1216155"/>
            <a:ext cx="11887199" cy="2155926"/>
          </a:xfrm>
        </p:spPr>
        <p:txBody>
          <a:bodyPr/>
          <a:lstStyle>
            <a:lvl1pPr marL="0" indent="0">
              <a:buNone/>
              <a:defRPr sz="3264">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38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32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16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48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9731464"/>
      </p:ext>
    </p:extLst>
  </p:cSld>
  <p:clrMapOvr>
    <a:masterClrMapping/>
  </p:clrMapOvr>
  <p:transition>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3"/>
            <a:ext cx="11887200" cy="2443746"/>
          </a:xfrm>
          <a:prstGeom prst="rect">
            <a:avLst/>
          </a:prstGeom>
        </p:spPr>
        <p:txBody>
          <a:bodyPr/>
          <a:lstStyle>
            <a:lvl1pPr marL="290371" indent="-290371">
              <a:buClr>
                <a:schemeClr val="tx1"/>
              </a:buClr>
              <a:buSzPct val="90000"/>
              <a:buFont typeface="Arial" pitchFamily="34" charset="0"/>
              <a:buChar char="•"/>
              <a:defRPr sz="357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220" indent="-280850">
              <a:buClr>
                <a:schemeClr val="tx1"/>
              </a:buClr>
              <a:buSzPct val="90000"/>
              <a:buFont typeface="Arial" pitchFamily="34" charset="0"/>
              <a:buChar char="•"/>
              <a:defRPr sz="3162">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590" indent="-290371">
              <a:buClr>
                <a:schemeClr val="tx1"/>
              </a:buClr>
              <a:buSzPct val="90000"/>
              <a:buFont typeface="Arial" pitchFamily="34" charset="0"/>
              <a:buChar char="•"/>
              <a:defRPr sz="275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078" indent="-228488">
              <a:buClr>
                <a:schemeClr val="tx1"/>
              </a:buClr>
              <a:buSzPct val="90000"/>
              <a:buFont typeface="Arial" pitchFamily="34" charset="0"/>
              <a:buChar char="•"/>
              <a:defRPr sz="2448">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568" indent="-228488">
              <a:buClr>
                <a:schemeClr val="tx1"/>
              </a:buClr>
              <a:buSzPct val="90000"/>
              <a:buFont typeface="Arial" pitchFamily="34" charset="0"/>
              <a:buChar char="•"/>
              <a:defRPr sz="204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7"/>
            <a:ext cx="12436476" cy="631450"/>
          </a:xfrm>
          <a:prstGeom prst="rect">
            <a:avLst/>
          </a:prstGeom>
          <a:solidFill>
            <a:srgbClr val="FFFF99"/>
          </a:solidFill>
        </p:spPr>
        <p:txBody>
          <a:bodyPr wrap="square" lIns="152350" tIns="76174" rIns="152350" bIns="76174" anchor="b" anchorCtr="0">
            <a:noAutofit/>
          </a:bodyPr>
          <a:lstStyle>
            <a:lvl1pPr algn="r">
              <a:buFont typeface="Arial" pitchFamily="34" charset="0"/>
              <a:buNone/>
              <a:defRPr sz="3672"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2248206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679653"/>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29660" y="1476622"/>
            <a:ext cx="11375536" cy="20128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74735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emo Title Blue">
    <p:spTree>
      <p:nvGrpSpPr>
        <p:cNvPr id="1" name=""/>
        <p:cNvGrpSpPr/>
        <p:nvPr/>
      </p:nvGrpSpPr>
      <p:grpSpPr>
        <a:xfrm>
          <a:off x="0" y="0"/>
          <a:ext cx="0" cy="0"/>
          <a:chOff x="0" y="0"/>
          <a:chExt cx="0" cy="0"/>
        </a:xfrm>
      </p:grpSpPr>
      <p:sp>
        <p:nvSpPr>
          <p:cNvPr id="3" name="Rectangle 2"/>
          <p:cNvSpPr/>
          <p:nvPr userDrawn="1"/>
        </p:nvSpPr>
        <p:spPr bwMode="auto">
          <a:xfrm>
            <a:off x="274638" y="1211263"/>
            <a:ext cx="9144000" cy="2743200"/>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9143999" cy="2751698"/>
          </a:xfrm>
          <a:noFill/>
        </p:spPr>
        <p:txBody>
          <a:bodyPr tIns="91440" bIns="91440" anchor="t" anchorCtr="0"/>
          <a:lstStyle>
            <a:lvl1pPr>
              <a:defRPr sz="6000" b="0" i="0" spc="-100" baseline="0">
                <a:gradFill>
                  <a:gsLst>
                    <a:gs pos="5833">
                      <a:srgbClr val="FFFFFF"/>
                    </a:gs>
                    <a:gs pos="18000">
                      <a:srgbClr val="FFFFFF"/>
                    </a:gs>
                  </a:gsLst>
                  <a:lin ang="5400000" scaled="0"/>
                </a:gradFill>
                <a:latin typeface="Segoe"/>
                <a:cs typeface="Segoe"/>
              </a:defRPr>
            </a:lvl1pPr>
          </a:lstStyle>
          <a:p>
            <a:r>
              <a:rPr lang="en-US" dirty="0" smtClean="0"/>
              <a:t>Demo title</a:t>
            </a:r>
            <a:endParaRPr lang="en-US" dirty="0"/>
          </a:p>
        </p:txBody>
      </p:sp>
      <p:sp>
        <p:nvSpPr>
          <p:cNvPr id="4" name="Rectangle 3"/>
          <p:cNvSpPr/>
          <p:nvPr userDrawn="1"/>
        </p:nvSpPr>
        <p:spPr bwMode="auto">
          <a:xfrm>
            <a:off x="274638" y="317229"/>
            <a:ext cx="914400" cy="894034"/>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066787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ody Blue">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5"/>
            <a:ext cx="8229599" cy="887414"/>
          </a:xfrm>
        </p:spPr>
        <p:txBody>
          <a:bodyPr/>
          <a:lstStyle>
            <a:lvl1pPr>
              <a:defRPr>
                <a:latin typeface="Segoe"/>
                <a:cs typeface="Segoe"/>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497739"/>
            <a:ext cx="11887200" cy="4285523"/>
          </a:xfrm>
        </p:spPr>
        <p:txBody>
          <a:bodyPr/>
          <a:lstStyle>
            <a:lvl1pPr marL="0" indent="0">
              <a:buNone/>
              <a:defRPr sz="2800">
                <a:solidFill>
                  <a:srgbClr val="00B0F0"/>
                </a:solidFill>
                <a:latin typeface="Segoe"/>
                <a:cs typeface="Segoe"/>
              </a:defRPr>
            </a:lvl1pPr>
            <a:lvl2pPr marL="342900" indent="-342900">
              <a:buClr>
                <a:srgbClr val="0072C6"/>
              </a:buClr>
              <a:buFont typeface="Wingdings" charset="2"/>
              <a:buChar char="§"/>
              <a:defRPr sz="2400">
                <a:latin typeface="Segoe"/>
                <a:cs typeface="Segoe"/>
              </a:defRPr>
            </a:lvl2pPr>
            <a:lvl3pPr marL="571500" indent="-342900">
              <a:buClr>
                <a:srgbClr val="0072C6"/>
              </a:buClr>
              <a:buFont typeface="Wingdings" charset="2"/>
              <a:buChar char="§"/>
              <a:defRPr sz="2000">
                <a:latin typeface="Segoe"/>
                <a:cs typeface="Segoe"/>
              </a:defRPr>
            </a:lvl3pPr>
            <a:lvl4pPr marL="800100" indent="-342900">
              <a:buClr>
                <a:srgbClr val="0072C6"/>
              </a:buClr>
              <a:buFont typeface="Wingdings" charset="2"/>
              <a:buChar char="§"/>
              <a:defRPr sz="2000">
                <a:latin typeface="Segoe"/>
                <a:cs typeface="Segoe"/>
              </a:defRPr>
            </a:lvl4pPr>
            <a:lvl5pPr marL="1028700" indent="-342900">
              <a:buClr>
                <a:srgbClr val="0072C6"/>
              </a:buClr>
              <a:buFont typeface="Wingdings" charset="2"/>
              <a:buChar char="§"/>
              <a:defRPr sz="2000">
                <a:latin typeface="Segoe"/>
                <a:cs typeface="Sego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79014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9266527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9681343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6723618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2718815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9225574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9677787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443318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9892994"/>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074777599"/>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83795222"/>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0937458"/>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34544259"/>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24929291"/>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3418537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21890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4224192"/>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901297"/>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20943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6646018"/>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5844361"/>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8325651"/>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71707150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2988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8" y="482565"/>
            <a:ext cx="1646237" cy="351905"/>
          </a:xfrm>
          <a:prstGeom prst="rect">
            <a:avLst/>
          </a:prstGeom>
        </p:spPr>
      </p:pic>
    </p:spTree>
    <p:extLst>
      <p:ext uri="{BB962C8B-B14F-4D97-AF65-F5344CB8AC3E}">
        <p14:creationId xmlns:p14="http://schemas.microsoft.com/office/powerpoint/2010/main" val="140182720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82880" tIns="146304" rIns="182880" bIns="146304">
            <a:noAutofit/>
          </a:bodyPr>
          <a:lstStyle>
            <a:lvl1pPr marL="0" indent="0">
              <a:spcBef>
                <a:spcPts val="0"/>
              </a:spcBef>
              <a:buNone/>
              <a:defRPr sz="359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6"/>
            <a:ext cx="1552931"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5999"/>
            </a:lvl1pPr>
          </a:lstStyle>
          <a:p>
            <a:pPr lvl="0"/>
            <a:r>
              <a:rPr lang="en-US" dirty="0" smtClean="0"/>
              <a:t>Session code</a:t>
            </a:r>
            <a:endParaRPr lang="en-US" dirty="0"/>
          </a:p>
        </p:txBody>
      </p:sp>
      <p:grpSp>
        <p:nvGrpSpPr>
          <p:cNvPr id="97" name="Group 96"/>
          <p:cNvGrpSpPr/>
          <p:nvPr userDrawn="1"/>
        </p:nvGrpSpPr>
        <p:grpSpPr>
          <a:xfrm>
            <a:off x="6765998"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grpSp>
        <p:nvGrpSpPr>
          <p:cNvPr id="98" name="Group 97"/>
          <p:cNvGrpSpPr/>
          <p:nvPr userDrawn="1"/>
        </p:nvGrpSpPr>
        <p:grpSpPr>
          <a:xfrm>
            <a:off x="18853151" y="1957389"/>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spTree>
    <p:extLst>
      <p:ext uri="{BB962C8B-B14F-4D97-AF65-F5344CB8AC3E}">
        <p14:creationId xmlns:p14="http://schemas.microsoft.com/office/powerpoint/2010/main" val="15715508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82880" tIns="146304" rIns="182880" bIns="146304">
            <a:noAutofit/>
          </a:bodyPr>
          <a:lstStyle>
            <a:lvl1pPr marL="0" indent="0">
              <a:spcBef>
                <a:spcPts val="0"/>
              </a:spcBef>
              <a:buNone/>
              <a:defRPr sz="359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6"/>
            <a:ext cx="1552931"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5999"/>
            </a:lvl1pPr>
          </a:lstStyle>
          <a:p>
            <a:pPr lvl="0"/>
            <a:r>
              <a:rPr lang="en-US" dirty="0" smtClean="0"/>
              <a:t>Session code</a:t>
            </a:r>
            <a:endParaRPr lang="en-US" dirty="0"/>
          </a:p>
        </p:txBody>
      </p:sp>
      <p:grpSp>
        <p:nvGrpSpPr>
          <p:cNvPr id="98" name="Group 97"/>
          <p:cNvGrpSpPr/>
          <p:nvPr userDrawn="1"/>
        </p:nvGrpSpPr>
        <p:grpSpPr>
          <a:xfrm>
            <a:off x="7136678" y="4110832"/>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spTree>
    <p:extLst>
      <p:ext uri="{BB962C8B-B14F-4D97-AF65-F5344CB8AC3E}">
        <p14:creationId xmlns:p14="http://schemas.microsoft.com/office/powerpoint/2010/main" val="3641689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83" tIns="109712" rIns="146283" bIns="109712"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663346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9"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8540868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9207284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238788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926916808"/>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74707201"/>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10231705"/>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57" indent="0">
              <a:buNone/>
              <a:defRPr sz="2000"/>
            </a:lvl3pPr>
            <a:lvl4pPr marL="457112" indent="0">
              <a:buNone/>
              <a:defRPr sz="1800"/>
            </a:lvl4pPr>
            <a:lvl5pPr marL="685669"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31509280"/>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9" y="1214439"/>
            <a:ext cx="11887200" cy="2231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32247009"/>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sz="1800"/>
            </a:lvl4pPr>
            <a:lvl5pPr marL="685669"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sz="1800"/>
            </a:lvl4pPr>
            <a:lvl5pPr marL="685669"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29950935"/>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000"/>
            </a:lvl2pPr>
            <a:lvl3pPr marL="699450" indent="-168387">
              <a:tabLst/>
              <a:defRPr sz="2000"/>
            </a:lvl3pPr>
            <a:lvl4pPr marL="880789" indent="-181339">
              <a:defRPr sz="1800"/>
            </a:lvl4pPr>
            <a:lvl5pPr marL="1049175" indent="-168387">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000"/>
            </a:lvl2pPr>
            <a:lvl3pPr marL="699450" indent="-168387">
              <a:tabLst/>
              <a:defRPr sz="2000"/>
            </a:lvl3pPr>
            <a:lvl4pPr marL="880789" indent="-181339">
              <a:defRPr sz="1800"/>
            </a:lvl4pPr>
            <a:lvl5pPr marL="1049175" indent="-168387">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33085278"/>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671501"/>
          </a:xfrm>
        </p:spPr>
        <p:txBody>
          <a:bodyPr wrap="square">
            <a:spAutoFit/>
          </a:bodyPr>
          <a:lstStyle>
            <a:lvl1pPr marL="287282" indent="-287282">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064" indent="-233150">
              <a:defRPr sz="2400"/>
            </a:lvl2pPr>
            <a:lvl3pPr marL="699450" indent="-168387">
              <a:tabLst/>
              <a:defRPr sz="24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282" indent="-287282">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064" indent="-233150">
              <a:defRPr sz="2400"/>
            </a:lvl2pPr>
            <a:lvl3pPr marL="699450" indent="-168387">
              <a:tabLst/>
              <a:defRPr sz="24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11418224"/>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76873109"/>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1611349"/>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1608984"/>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6169198"/>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0687457"/>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3"/>
            <a:ext cx="11887199" cy="2131353"/>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5974531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39579090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29662" y="1476625"/>
            <a:ext cx="5597871" cy="1940531"/>
          </a:xfrm>
        </p:spPr>
        <p:txBody>
          <a:bodyPr/>
          <a:lstStyle>
            <a:lvl1pPr marL="346713" indent="-346713">
              <a:lnSpc>
                <a:spcPct val="90000"/>
              </a:lnSpc>
              <a:defRPr sz="2900"/>
            </a:lvl1pPr>
            <a:lvl2pPr marL="686682" indent="-331873">
              <a:lnSpc>
                <a:spcPct val="90000"/>
              </a:lnSpc>
              <a:defRPr sz="2400"/>
            </a:lvl2pPr>
            <a:lvl3pPr marL="972686" indent="-294099">
              <a:lnSpc>
                <a:spcPct val="90000"/>
              </a:lnSpc>
              <a:defRPr sz="2000"/>
            </a:lvl3pPr>
            <a:lvl4pPr marL="1251946" indent="-279260">
              <a:lnSpc>
                <a:spcPct val="90000"/>
              </a:lnSpc>
              <a:defRPr sz="1800"/>
            </a:lvl4pPr>
            <a:lvl5pPr marL="1546045" indent="-286005">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07327" y="1476625"/>
            <a:ext cx="5597871" cy="1940531"/>
          </a:xfrm>
        </p:spPr>
        <p:txBody>
          <a:bodyPr/>
          <a:lstStyle>
            <a:lvl1pPr marL="354809" indent="-354809">
              <a:lnSpc>
                <a:spcPct val="90000"/>
              </a:lnSpc>
              <a:defRPr sz="2900"/>
            </a:lvl1pPr>
            <a:lvl2pPr marL="686682" indent="-346713">
              <a:lnSpc>
                <a:spcPct val="90000"/>
              </a:lnSpc>
              <a:defRPr sz="2400"/>
            </a:lvl2pPr>
            <a:lvl3pPr marL="980781" indent="-308940">
              <a:lnSpc>
                <a:spcPct val="90000"/>
              </a:lnSpc>
              <a:defRPr sz="2000"/>
            </a:lvl3pPr>
            <a:lvl4pPr marL="1251946" indent="-271165">
              <a:lnSpc>
                <a:spcPct val="90000"/>
              </a:lnSpc>
              <a:defRPr sz="1800"/>
            </a:lvl4pPr>
            <a:lvl5pPr marL="1546045" indent="-279260">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txBox="1">
            <a:spLocks/>
          </p:cNvSpPr>
          <p:nvPr/>
        </p:nvSpPr>
        <p:spPr>
          <a:xfrm>
            <a:off x="309375" y="6482893"/>
            <a:ext cx="2900981" cy="372394"/>
          </a:xfrm>
          <a:prstGeom prst="rect">
            <a:avLst/>
          </a:prstGeom>
        </p:spPr>
        <p:txBody>
          <a:bodyPr vert="horz" lIns="93257" tIns="46628" rIns="93257" bIns="46628" rtlCol="0" anchor="ctr"/>
          <a:lstStyle>
            <a:lvl1pPr algn="l">
              <a:defRPr sz="1200">
                <a:solidFill>
                  <a:schemeClr val="tx1">
                    <a:tint val="75000"/>
                  </a:schemeClr>
                </a:solidFill>
              </a:defRPr>
            </a:lvl1pPr>
          </a:lstStyle>
          <a:p>
            <a:pPr defTabSz="932483">
              <a:defRPr/>
            </a:pPr>
            <a:fld id="{24516EDB-3C53-4793-B056-19F9B4AE913A}" type="slidenum">
              <a:rPr lang="en-US" sz="1199" smtClean="0">
                <a:solidFill>
                  <a:srgbClr val="292929">
                    <a:tint val="75000"/>
                  </a:srgbClr>
                </a:solidFill>
              </a:rPr>
              <a:pPr defTabSz="932483">
                <a:defRPr/>
              </a:pPr>
              <a:t>‹#›</a:t>
            </a:fld>
            <a:endParaRPr lang="en-US" sz="1199" dirty="0">
              <a:solidFill>
                <a:srgbClr val="292929">
                  <a:tint val="75000"/>
                </a:srgbClr>
              </a:solidFill>
            </a:endParaRPr>
          </a:p>
        </p:txBody>
      </p:sp>
    </p:spTree>
    <p:extLst>
      <p:ext uri="{BB962C8B-B14F-4D97-AF65-F5344CB8AC3E}">
        <p14:creationId xmlns:p14="http://schemas.microsoft.com/office/powerpoint/2010/main" val="2597266444"/>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329" y="233153"/>
            <a:ext cx="11375536" cy="476742"/>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29661" y="1476622"/>
            <a:ext cx="11375536" cy="22283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txBox="1">
            <a:spLocks/>
          </p:cNvSpPr>
          <p:nvPr/>
        </p:nvSpPr>
        <p:spPr>
          <a:xfrm>
            <a:off x="309375" y="6482893"/>
            <a:ext cx="2900981" cy="372394"/>
          </a:xfrm>
          <a:prstGeom prst="rect">
            <a:avLst/>
          </a:prstGeom>
        </p:spPr>
        <p:txBody>
          <a:bodyPr vert="horz" lIns="93257" tIns="46628" rIns="93257" bIns="46628" rtlCol="0" anchor="ctr"/>
          <a:lstStyle>
            <a:lvl1pPr algn="l">
              <a:defRPr sz="1200">
                <a:solidFill>
                  <a:schemeClr val="tx1">
                    <a:tint val="75000"/>
                  </a:schemeClr>
                </a:solidFill>
              </a:defRPr>
            </a:lvl1pPr>
          </a:lstStyle>
          <a:p>
            <a:pPr defTabSz="932483">
              <a:defRPr/>
            </a:pPr>
            <a:fld id="{24516EDB-3C53-4793-B056-19F9B4AE913A}" type="slidenum">
              <a:rPr lang="en-US" sz="1199" smtClean="0">
                <a:solidFill>
                  <a:srgbClr val="292929">
                    <a:tint val="75000"/>
                  </a:srgbClr>
                </a:solidFill>
              </a:rPr>
              <a:pPr defTabSz="932483">
                <a:defRPr/>
              </a:pPr>
              <a:t>‹#›</a:t>
            </a:fld>
            <a:endParaRPr lang="en-US" sz="1199" dirty="0">
              <a:solidFill>
                <a:srgbClr val="292929">
                  <a:tint val="75000"/>
                </a:srgbClr>
              </a:solidFill>
            </a:endParaRPr>
          </a:p>
        </p:txBody>
      </p:sp>
    </p:spTree>
    <p:extLst>
      <p:ext uri="{BB962C8B-B14F-4D97-AF65-F5344CB8AC3E}">
        <p14:creationId xmlns:p14="http://schemas.microsoft.com/office/powerpoint/2010/main" val="436215847"/>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8" y="482565"/>
            <a:ext cx="1646237" cy="351905"/>
          </a:xfrm>
          <a:prstGeom prst="rect">
            <a:avLst/>
          </a:prstGeom>
        </p:spPr>
      </p:pic>
    </p:spTree>
    <p:extLst>
      <p:ext uri="{BB962C8B-B14F-4D97-AF65-F5344CB8AC3E}">
        <p14:creationId xmlns:p14="http://schemas.microsoft.com/office/powerpoint/2010/main" val="97789315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8" y="482565"/>
            <a:ext cx="1646237" cy="351905"/>
          </a:xfrm>
          <a:prstGeom prst="rect">
            <a:avLst/>
          </a:prstGeom>
        </p:spPr>
      </p:pic>
      <p:grpSp>
        <p:nvGrpSpPr>
          <p:cNvPr id="11" name="Group 10"/>
          <p:cNvGrpSpPr/>
          <p:nvPr userDrawn="1"/>
        </p:nvGrpSpPr>
        <p:grpSpPr>
          <a:xfrm>
            <a:off x="174171" y="281904"/>
            <a:ext cx="6405051" cy="3423895"/>
            <a:chOff x="174171" y="186653"/>
            <a:chExt cx="6405051" cy="3423896"/>
          </a:xfrm>
        </p:grpSpPr>
        <p:sp>
          <p:nvSpPr>
            <p:cNvPr id="7" name="TextBox 6"/>
            <p:cNvSpPr txBox="1"/>
            <p:nvPr userDrawn="1"/>
          </p:nvSpPr>
          <p:spPr>
            <a:xfrm>
              <a:off x="3409654" y="2351861"/>
              <a:ext cx="3169568" cy="1258688"/>
            </a:xfrm>
            <a:prstGeom prst="rect">
              <a:avLst/>
            </a:prstGeom>
            <a:noFill/>
          </p:spPr>
          <p:txBody>
            <a:bodyPr wrap="none" lIns="182880" tIns="146304" rIns="182880" bIns="146304" rtlCol="0">
              <a:spAutoFit/>
            </a:bodyPr>
            <a:lstStyle/>
            <a:p>
              <a:pPr defTabSz="932563">
                <a:lnSpc>
                  <a:spcPct val="70000"/>
                </a:lnSpc>
                <a:spcAft>
                  <a:spcPts val="600"/>
                </a:spcAft>
              </a:pPr>
              <a:r>
                <a:rPr lang="en-US" sz="5399" dirty="0" smtClean="0">
                  <a:gradFill>
                    <a:gsLst>
                      <a:gs pos="2917">
                        <a:srgbClr val="FFFFFF"/>
                      </a:gs>
                      <a:gs pos="30000">
                        <a:srgbClr val="FFFFFF"/>
                      </a:gs>
                    </a:gsLst>
                    <a:lin ang="5400000" scaled="0"/>
                  </a:gradFill>
                </a:rPr>
                <a:t>TechEd</a:t>
              </a:r>
            </a:p>
            <a:p>
              <a:pPr defTabSz="932563">
                <a:lnSpc>
                  <a:spcPct val="70000"/>
                </a:lnSpc>
                <a:spcAft>
                  <a:spcPts val="600"/>
                </a:spcAft>
              </a:pPr>
              <a:r>
                <a:rPr lang="en-US" sz="2600" spc="-100" dirty="0" smtClean="0">
                  <a:gradFill>
                    <a:gsLst>
                      <a:gs pos="2917">
                        <a:srgbClr val="FFFFFF"/>
                      </a:gs>
                      <a:gs pos="30000">
                        <a:srgbClr val="FFFFFF"/>
                      </a:gs>
                    </a:gsLst>
                    <a:lin ang="5400000" scaled="0"/>
                  </a:gradFill>
                </a:rPr>
                <a:t>North America 2013</a:t>
              </a:r>
            </a:p>
          </p:txBody>
        </p:sp>
        <p:sp>
          <p:nvSpPr>
            <p:cNvPr id="6" name="TextBox 5"/>
            <p:cNvSpPr txBox="1"/>
            <p:nvPr userDrawn="1"/>
          </p:nvSpPr>
          <p:spPr>
            <a:xfrm>
              <a:off x="174171" y="186653"/>
              <a:ext cx="4338633" cy="1905133"/>
            </a:xfrm>
            <a:prstGeom prst="rect">
              <a:avLst/>
            </a:prstGeom>
            <a:noFill/>
          </p:spPr>
          <p:txBody>
            <a:bodyPr wrap="none" lIns="182880" tIns="146304" rIns="182880" bIns="146304" rtlCol="0">
              <a:spAutoFit/>
            </a:bodyPr>
            <a:lstStyle/>
            <a:p>
              <a:pPr defTabSz="932563">
                <a:lnSpc>
                  <a:spcPct val="90000"/>
                </a:lnSpc>
                <a:spcAft>
                  <a:spcPts val="600"/>
                </a:spcAft>
              </a:pPr>
              <a:r>
                <a:rPr lang="en-US" sz="5399" spc="-100" dirty="0" smtClean="0">
                  <a:gradFill>
                    <a:gsLst>
                      <a:gs pos="2917">
                        <a:srgbClr val="FFFFFF"/>
                      </a:gs>
                      <a:gs pos="30000">
                        <a:srgbClr val="FFFFFF"/>
                      </a:gs>
                    </a:gsLst>
                    <a:lin ang="5400000" scaled="0"/>
                  </a:gradFill>
                </a:rPr>
                <a:t>IT Leadership</a:t>
              </a:r>
            </a:p>
            <a:p>
              <a:pPr defTabSz="932563">
                <a:lnSpc>
                  <a:spcPct val="90000"/>
                </a:lnSpc>
                <a:spcAft>
                  <a:spcPts val="600"/>
                </a:spcAft>
              </a:pPr>
              <a:r>
                <a:rPr lang="en-US" sz="5399" spc="-100" dirty="0" smtClean="0">
                  <a:gradFill>
                    <a:gsLst>
                      <a:gs pos="2917">
                        <a:srgbClr val="FFFFFF"/>
                      </a:gs>
                      <a:gs pos="30000">
                        <a:srgbClr val="FFFFFF"/>
                      </a:gs>
                    </a:gsLst>
                    <a:lin ang="5400000" scaled="0"/>
                  </a:gradFill>
                </a:rPr>
                <a:t>Summit</a:t>
              </a:r>
            </a:p>
          </p:txBody>
        </p:sp>
      </p:grpSp>
      <p:sp>
        <p:nvSpPr>
          <p:cNvPr id="9" name="Rectangle 8"/>
          <p:cNvSpPr/>
          <p:nvPr userDrawn="1"/>
        </p:nvSpPr>
        <p:spPr>
          <a:xfrm>
            <a:off x="2693486" y="1158855"/>
            <a:ext cx="1099146" cy="1255288"/>
          </a:xfrm>
          <a:prstGeom prst="rect">
            <a:avLst/>
          </a:prstGeom>
        </p:spPr>
        <p:txBody>
          <a:bodyPr wrap="none">
            <a:spAutoFit/>
          </a:bodyPr>
          <a:lstStyle/>
          <a:p>
            <a:pPr defTabSz="932563"/>
            <a:r>
              <a:rPr lang="en-US" sz="7398" spc="-100" dirty="0" smtClean="0">
                <a:gradFill>
                  <a:gsLst>
                    <a:gs pos="0">
                      <a:srgbClr val="94D600"/>
                    </a:gs>
                    <a:gs pos="100000">
                      <a:srgbClr val="94D600"/>
                    </a:gs>
                  </a:gsLst>
                  <a:lin ang="5400000" scaled="1"/>
                </a:gradFill>
              </a:rPr>
              <a:t>@</a:t>
            </a:r>
            <a:endParaRPr lang="en-US" sz="7398" dirty="0">
              <a:gradFill>
                <a:gsLst>
                  <a:gs pos="0">
                    <a:srgbClr val="94D600"/>
                  </a:gs>
                  <a:gs pos="100000">
                    <a:srgbClr val="94D600"/>
                  </a:gs>
                </a:gsLst>
                <a:lin ang="5400000" scaled="1"/>
              </a:gradFill>
            </a:endParaRPr>
          </a:p>
        </p:txBody>
      </p:sp>
    </p:spTree>
    <p:extLst>
      <p:ext uri="{BB962C8B-B14F-4D97-AF65-F5344CB8AC3E}">
        <p14:creationId xmlns:p14="http://schemas.microsoft.com/office/powerpoint/2010/main" val="384250181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8" y="482565"/>
            <a:ext cx="1646237" cy="351905"/>
          </a:xfrm>
          <a:prstGeom prst="rect">
            <a:avLst/>
          </a:prstGeom>
        </p:spPr>
      </p:pic>
      <p:grpSp>
        <p:nvGrpSpPr>
          <p:cNvPr id="11" name="Group 10"/>
          <p:cNvGrpSpPr/>
          <p:nvPr userDrawn="1"/>
        </p:nvGrpSpPr>
        <p:grpSpPr>
          <a:xfrm>
            <a:off x="351972" y="361278"/>
            <a:ext cx="4338632" cy="3208845"/>
            <a:chOff x="174171" y="186653"/>
            <a:chExt cx="4338633" cy="3040975"/>
          </a:xfrm>
        </p:grpSpPr>
        <p:sp>
          <p:nvSpPr>
            <p:cNvPr id="7" name="TextBox 6"/>
            <p:cNvSpPr txBox="1"/>
            <p:nvPr userDrawn="1"/>
          </p:nvSpPr>
          <p:spPr>
            <a:xfrm>
              <a:off x="1161754" y="2034788"/>
              <a:ext cx="3169568" cy="1192840"/>
            </a:xfrm>
            <a:prstGeom prst="rect">
              <a:avLst/>
            </a:prstGeom>
            <a:noFill/>
          </p:spPr>
          <p:txBody>
            <a:bodyPr wrap="none" lIns="182880" tIns="146304" rIns="182880" bIns="146304" rtlCol="0">
              <a:spAutoFit/>
            </a:bodyPr>
            <a:lstStyle/>
            <a:p>
              <a:pPr defTabSz="932563">
                <a:lnSpc>
                  <a:spcPct val="70000"/>
                </a:lnSpc>
                <a:spcAft>
                  <a:spcPts val="600"/>
                </a:spcAft>
              </a:pPr>
              <a:r>
                <a:rPr lang="en-US" sz="5399" dirty="0" smtClean="0">
                  <a:gradFill>
                    <a:gsLst>
                      <a:gs pos="2917">
                        <a:srgbClr val="FFFFFF"/>
                      </a:gs>
                      <a:gs pos="30000">
                        <a:srgbClr val="FFFFFF"/>
                      </a:gs>
                    </a:gsLst>
                    <a:lin ang="5400000" scaled="0"/>
                  </a:gradFill>
                </a:rPr>
                <a:t>TechEd</a:t>
              </a:r>
            </a:p>
            <a:p>
              <a:pPr defTabSz="932563">
                <a:lnSpc>
                  <a:spcPct val="70000"/>
                </a:lnSpc>
                <a:spcAft>
                  <a:spcPts val="600"/>
                </a:spcAft>
              </a:pPr>
              <a:r>
                <a:rPr lang="en-US" sz="2600" spc="-100" dirty="0" smtClean="0">
                  <a:gradFill>
                    <a:gsLst>
                      <a:gs pos="2917">
                        <a:srgbClr val="FFFFFF"/>
                      </a:gs>
                      <a:gs pos="30000">
                        <a:srgbClr val="FFFFFF"/>
                      </a:gs>
                    </a:gsLst>
                    <a:lin ang="5400000" scaled="0"/>
                  </a:gradFill>
                </a:rPr>
                <a:t>North America 2013</a:t>
              </a:r>
            </a:p>
          </p:txBody>
        </p:sp>
        <p:sp>
          <p:nvSpPr>
            <p:cNvPr id="6" name="TextBox 5"/>
            <p:cNvSpPr txBox="1"/>
            <p:nvPr userDrawn="1"/>
          </p:nvSpPr>
          <p:spPr>
            <a:xfrm>
              <a:off x="174171" y="186653"/>
              <a:ext cx="4338633" cy="1805466"/>
            </a:xfrm>
            <a:prstGeom prst="rect">
              <a:avLst/>
            </a:prstGeom>
            <a:noFill/>
          </p:spPr>
          <p:txBody>
            <a:bodyPr wrap="none" lIns="182880" tIns="146304" rIns="182880" bIns="146304" rtlCol="0">
              <a:spAutoFit/>
            </a:bodyPr>
            <a:lstStyle/>
            <a:p>
              <a:pPr defTabSz="932563">
                <a:lnSpc>
                  <a:spcPct val="90000"/>
                </a:lnSpc>
                <a:spcAft>
                  <a:spcPts val="600"/>
                </a:spcAft>
              </a:pPr>
              <a:r>
                <a:rPr lang="en-US" sz="5399" spc="-100" dirty="0" smtClean="0">
                  <a:gradFill>
                    <a:gsLst>
                      <a:gs pos="2917">
                        <a:srgbClr val="FFFFFF"/>
                      </a:gs>
                      <a:gs pos="30000">
                        <a:srgbClr val="FFFFFF"/>
                      </a:gs>
                    </a:gsLst>
                    <a:lin ang="5400000" scaled="0"/>
                  </a:gradFill>
                </a:rPr>
                <a:t>IT Leadership</a:t>
              </a:r>
            </a:p>
            <a:p>
              <a:pPr defTabSz="932563">
                <a:lnSpc>
                  <a:spcPct val="90000"/>
                </a:lnSpc>
                <a:spcAft>
                  <a:spcPts val="600"/>
                </a:spcAft>
              </a:pPr>
              <a:r>
                <a:rPr lang="en-US" sz="5399" spc="-100" dirty="0" smtClean="0">
                  <a:gradFill>
                    <a:gsLst>
                      <a:gs pos="2917">
                        <a:srgbClr val="FFFFFF"/>
                      </a:gs>
                      <a:gs pos="30000">
                        <a:srgbClr val="FFFFFF"/>
                      </a:gs>
                    </a:gsLst>
                    <a:lin ang="5400000" scaled="0"/>
                  </a:gradFill>
                </a:rPr>
                <a:t>Summit</a:t>
              </a:r>
            </a:p>
          </p:txBody>
        </p:sp>
      </p:grpSp>
      <p:sp>
        <p:nvSpPr>
          <p:cNvPr id="9" name="Rectangle 8"/>
          <p:cNvSpPr/>
          <p:nvPr userDrawn="1"/>
        </p:nvSpPr>
        <p:spPr>
          <a:xfrm>
            <a:off x="351971" y="2095480"/>
            <a:ext cx="1099146" cy="1255288"/>
          </a:xfrm>
          <a:prstGeom prst="rect">
            <a:avLst/>
          </a:prstGeom>
        </p:spPr>
        <p:txBody>
          <a:bodyPr wrap="none">
            <a:spAutoFit/>
          </a:bodyPr>
          <a:lstStyle/>
          <a:p>
            <a:pPr defTabSz="932563"/>
            <a:r>
              <a:rPr lang="en-US" sz="7398" spc="-100" dirty="0" smtClean="0">
                <a:gradFill>
                  <a:gsLst>
                    <a:gs pos="0">
                      <a:srgbClr val="94D600"/>
                    </a:gs>
                    <a:gs pos="100000">
                      <a:srgbClr val="94D600"/>
                    </a:gs>
                  </a:gsLst>
                  <a:lin ang="5400000" scaled="1"/>
                </a:gradFill>
              </a:rPr>
              <a:t>@</a:t>
            </a:r>
            <a:endParaRPr lang="en-US" sz="7398" dirty="0">
              <a:gradFill>
                <a:gsLst>
                  <a:gs pos="0">
                    <a:srgbClr val="94D600"/>
                  </a:gs>
                  <a:gs pos="100000">
                    <a:srgbClr val="94D600"/>
                  </a:gs>
                </a:gsLst>
                <a:lin ang="5400000" scaled="1"/>
              </a:gradFill>
            </a:endParaRPr>
          </a:p>
        </p:txBody>
      </p:sp>
    </p:spTree>
    <p:extLst>
      <p:ext uri="{BB962C8B-B14F-4D97-AF65-F5344CB8AC3E}">
        <p14:creationId xmlns:p14="http://schemas.microsoft.com/office/powerpoint/2010/main" val="129094623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82880" tIns="146304" rIns="182880" bIns="146304">
            <a:noAutofit/>
          </a:bodyPr>
          <a:lstStyle>
            <a:lvl1pPr marL="0" indent="0">
              <a:spcBef>
                <a:spcPts val="0"/>
              </a:spcBef>
              <a:buNone/>
              <a:defRPr sz="359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8333" y="6208326"/>
            <a:ext cx="1552931"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5999"/>
            </a:lvl1pPr>
          </a:lstStyle>
          <a:p>
            <a:pPr lvl="0"/>
            <a:r>
              <a:rPr lang="en-US" dirty="0" smtClean="0"/>
              <a:t>Session code</a:t>
            </a:r>
            <a:endParaRPr lang="en-US" dirty="0"/>
          </a:p>
        </p:txBody>
      </p:sp>
      <p:grpSp>
        <p:nvGrpSpPr>
          <p:cNvPr id="97" name="Group 96"/>
          <p:cNvGrpSpPr/>
          <p:nvPr userDrawn="1"/>
        </p:nvGrpSpPr>
        <p:grpSpPr>
          <a:xfrm>
            <a:off x="6765998"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grpSp>
        <p:nvGrpSpPr>
          <p:cNvPr id="2" name="Group 1"/>
          <p:cNvGrpSpPr/>
          <p:nvPr userDrawn="1"/>
        </p:nvGrpSpPr>
        <p:grpSpPr>
          <a:xfrm>
            <a:off x="39512617" y="2314833"/>
            <a:ext cx="6562529" cy="2921540"/>
            <a:chOff x="12685031" y="1199613"/>
            <a:chExt cx="4305550" cy="2921540"/>
          </a:xfrm>
        </p:grpSpPr>
        <p:grpSp>
          <p:nvGrpSpPr>
            <p:cNvPr id="79" name="Group 78"/>
            <p:cNvGrpSpPr/>
            <p:nvPr userDrawn="1"/>
          </p:nvGrpSpPr>
          <p:grpSpPr>
            <a:xfrm>
              <a:off x="12685031" y="1199613"/>
              <a:ext cx="4305550" cy="2921540"/>
              <a:chOff x="174171" y="186653"/>
              <a:chExt cx="4305550" cy="2921540"/>
            </a:xfrm>
          </p:grpSpPr>
          <p:sp>
            <p:nvSpPr>
              <p:cNvPr id="80" name="TextBox 79"/>
              <p:cNvSpPr txBox="1"/>
              <p:nvPr userDrawn="1"/>
            </p:nvSpPr>
            <p:spPr>
              <a:xfrm>
                <a:off x="2400228" y="1849505"/>
                <a:ext cx="2079493" cy="1258688"/>
              </a:xfrm>
              <a:prstGeom prst="rect">
                <a:avLst/>
              </a:prstGeom>
              <a:noFill/>
            </p:spPr>
            <p:txBody>
              <a:bodyPr wrap="none" lIns="182880" tIns="146304" rIns="182880" bIns="146304" rtlCol="0">
                <a:spAutoFit/>
              </a:bodyPr>
              <a:lstStyle/>
              <a:p>
                <a:pPr defTabSz="932563">
                  <a:lnSpc>
                    <a:spcPct val="70000"/>
                  </a:lnSpc>
                  <a:spcAft>
                    <a:spcPts val="600"/>
                  </a:spcAft>
                </a:pPr>
                <a:r>
                  <a:rPr lang="en-US" sz="5399" dirty="0" smtClean="0">
                    <a:gradFill>
                      <a:gsLst>
                        <a:gs pos="2917">
                          <a:srgbClr val="FFFFFF"/>
                        </a:gs>
                        <a:gs pos="30000">
                          <a:srgbClr val="FFFFFF"/>
                        </a:gs>
                      </a:gsLst>
                      <a:lin ang="5400000" scaled="0"/>
                    </a:gradFill>
                  </a:rPr>
                  <a:t>TechEd</a:t>
                </a:r>
              </a:p>
              <a:p>
                <a:pPr defTabSz="932563">
                  <a:lnSpc>
                    <a:spcPct val="70000"/>
                  </a:lnSpc>
                  <a:spcAft>
                    <a:spcPts val="600"/>
                  </a:spcAft>
                </a:pPr>
                <a:r>
                  <a:rPr lang="en-US" sz="2600" spc="-100" dirty="0" smtClean="0">
                    <a:gradFill>
                      <a:gsLst>
                        <a:gs pos="2917">
                          <a:srgbClr val="FFFFFF"/>
                        </a:gs>
                        <a:gs pos="30000">
                          <a:srgbClr val="FFFFFF"/>
                        </a:gs>
                      </a:gsLst>
                      <a:lin ang="5400000" scaled="0"/>
                    </a:gradFill>
                  </a:rPr>
                  <a:t>North America 2013</a:t>
                </a:r>
              </a:p>
            </p:txBody>
          </p:sp>
          <p:sp>
            <p:nvSpPr>
              <p:cNvPr id="81" name="TextBox 80"/>
              <p:cNvSpPr txBox="1"/>
              <p:nvPr userDrawn="1"/>
            </p:nvSpPr>
            <p:spPr>
              <a:xfrm>
                <a:off x="174171" y="186653"/>
                <a:ext cx="2846494" cy="1735625"/>
              </a:xfrm>
              <a:prstGeom prst="rect">
                <a:avLst/>
              </a:prstGeom>
              <a:noFill/>
            </p:spPr>
            <p:txBody>
              <a:bodyPr wrap="none" lIns="182880" tIns="146304" rIns="182880" bIns="146304" rtlCol="0">
                <a:spAutoFit/>
              </a:bodyPr>
              <a:lstStyle/>
              <a:p>
                <a:pPr defTabSz="932563">
                  <a:lnSpc>
                    <a:spcPct val="80000"/>
                  </a:lnSpc>
                  <a:spcAft>
                    <a:spcPts val="600"/>
                  </a:spcAft>
                </a:pPr>
                <a:r>
                  <a:rPr lang="en-US" sz="5399" spc="-100" dirty="0" smtClean="0">
                    <a:gradFill>
                      <a:gsLst>
                        <a:gs pos="2917">
                          <a:srgbClr val="FFFFFF"/>
                        </a:gs>
                        <a:gs pos="30000">
                          <a:srgbClr val="FFFFFF"/>
                        </a:gs>
                      </a:gsLst>
                      <a:lin ang="5400000" scaled="0"/>
                    </a:gradFill>
                  </a:rPr>
                  <a:t>IT Leadership</a:t>
                </a:r>
              </a:p>
              <a:p>
                <a:pPr defTabSz="932563">
                  <a:lnSpc>
                    <a:spcPct val="80000"/>
                  </a:lnSpc>
                  <a:spcAft>
                    <a:spcPts val="600"/>
                  </a:spcAft>
                </a:pPr>
                <a:r>
                  <a:rPr lang="en-US" sz="5399" spc="-100" dirty="0" smtClean="0">
                    <a:gradFill>
                      <a:gsLst>
                        <a:gs pos="2917">
                          <a:srgbClr val="FFFFFF"/>
                        </a:gs>
                        <a:gs pos="30000">
                          <a:srgbClr val="FFFFFF"/>
                        </a:gs>
                      </a:gsLst>
                      <a:lin ang="5400000" scaled="0"/>
                    </a:gradFill>
                  </a:rPr>
                  <a:t>Summit</a:t>
                </a:r>
              </a:p>
            </p:txBody>
          </p:sp>
        </p:grpSp>
        <p:sp>
          <p:nvSpPr>
            <p:cNvPr id="82" name="Rectangle 81"/>
            <p:cNvSpPr/>
            <p:nvPr userDrawn="1"/>
          </p:nvSpPr>
          <p:spPr>
            <a:xfrm>
              <a:off x="14313054" y="1847125"/>
              <a:ext cx="1196069" cy="1349459"/>
            </a:xfrm>
            <a:prstGeom prst="rect">
              <a:avLst/>
            </a:prstGeom>
          </p:spPr>
          <p:txBody>
            <a:bodyPr wrap="square">
              <a:spAutoFit/>
            </a:bodyPr>
            <a:lstStyle/>
            <a:p>
              <a:pPr defTabSz="932563"/>
              <a:r>
                <a:rPr lang="en-US" sz="7998" spc="-100" dirty="0" smtClean="0">
                  <a:gradFill>
                    <a:gsLst>
                      <a:gs pos="0">
                        <a:srgbClr val="94D600"/>
                      </a:gs>
                      <a:gs pos="100000">
                        <a:srgbClr val="94D600"/>
                      </a:gs>
                    </a:gsLst>
                    <a:lin ang="5400000" scaled="1"/>
                  </a:gradFill>
                </a:rPr>
                <a:t>@</a:t>
              </a:r>
              <a:endParaRPr lang="en-US" sz="7998" dirty="0">
                <a:gradFill>
                  <a:gsLst>
                    <a:gs pos="0">
                      <a:srgbClr val="94D600"/>
                    </a:gs>
                    <a:gs pos="100000">
                      <a:srgbClr val="94D600"/>
                    </a:gs>
                  </a:gsLst>
                  <a:lin ang="5400000" scaled="1"/>
                </a:gradFill>
              </a:endParaRPr>
            </a:p>
          </p:txBody>
        </p:sp>
      </p:grpSp>
      <p:pic>
        <p:nvPicPr>
          <p:cNvPr id="83" name="Picture 82"/>
          <p:cNvPicPr>
            <a:picLocks noChangeAspect="1"/>
          </p:cNvPicPr>
          <p:nvPr userDrawn="1"/>
        </p:nvPicPr>
        <p:blipFill>
          <a:blip r:embed="rId3"/>
          <a:stretch>
            <a:fillRect/>
          </a:stretch>
        </p:blipFill>
        <p:spPr>
          <a:xfrm>
            <a:off x="334183" y="363408"/>
            <a:ext cx="4606074" cy="1644780"/>
          </a:xfrm>
          <a:prstGeom prst="rect">
            <a:avLst/>
          </a:prstGeom>
        </p:spPr>
      </p:pic>
    </p:spTree>
    <p:extLst>
      <p:ext uri="{BB962C8B-B14F-4D97-AF65-F5344CB8AC3E}">
        <p14:creationId xmlns:p14="http://schemas.microsoft.com/office/powerpoint/2010/main" val="26325555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82880" tIns="146304" rIns="182880" bIns="146304">
            <a:noAutofit/>
          </a:bodyPr>
          <a:lstStyle>
            <a:lvl1pPr marL="0" indent="0">
              <a:spcBef>
                <a:spcPts val="0"/>
              </a:spcBef>
              <a:buNone/>
              <a:defRPr sz="359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8333" y="6208326"/>
            <a:ext cx="1552931"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5999"/>
            </a:lvl1pPr>
          </a:lstStyle>
          <a:p>
            <a:pPr lvl="0"/>
            <a:r>
              <a:rPr lang="en-US" dirty="0" smtClean="0"/>
              <a:t>Session code</a:t>
            </a:r>
            <a:endParaRPr lang="en-US" dirty="0"/>
          </a:p>
        </p:txBody>
      </p:sp>
      <p:grpSp>
        <p:nvGrpSpPr>
          <p:cNvPr id="97" name="Group 96"/>
          <p:cNvGrpSpPr/>
          <p:nvPr userDrawn="1"/>
        </p:nvGrpSpPr>
        <p:grpSpPr>
          <a:xfrm>
            <a:off x="6765998"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grpSp>
        <p:nvGrpSpPr>
          <p:cNvPr id="2" name="Group 1"/>
          <p:cNvGrpSpPr/>
          <p:nvPr userDrawn="1"/>
        </p:nvGrpSpPr>
        <p:grpSpPr>
          <a:xfrm>
            <a:off x="19764255" y="1157602"/>
            <a:ext cx="4338632" cy="2921540"/>
            <a:chOff x="12685031" y="1199613"/>
            <a:chExt cx="4338633" cy="2921540"/>
          </a:xfrm>
        </p:grpSpPr>
        <p:grpSp>
          <p:nvGrpSpPr>
            <p:cNvPr id="79" name="Group 78"/>
            <p:cNvGrpSpPr/>
            <p:nvPr userDrawn="1"/>
          </p:nvGrpSpPr>
          <p:grpSpPr>
            <a:xfrm>
              <a:off x="12685031" y="1199613"/>
              <a:ext cx="4338633" cy="2921540"/>
              <a:chOff x="174171" y="186653"/>
              <a:chExt cx="4338633" cy="2921540"/>
            </a:xfrm>
          </p:grpSpPr>
          <p:sp>
            <p:nvSpPr>
              <p:cNvPr id="80" name="TextBox 79"/>
              <p:cNvSpPr txBox="1"/>
              <p:nvPr userDrawn="1"/>
            </p:nvSpPr>
            <p:spPr>
              <a:xfrm>
                <a:off x="1130004" y="1849505"/>
                <a:ext cx="3169568" cy="1258688"/>
              </a:xfrm>
              <a:prstGeom prst="rect">
                <a:avLst/>
              </a:prstGeom>
              <a:noFill/>
            </p:spPr>
            <p:txBody>
              <a:bodyPr wrap="none" lIns="182880" tIns="146304" rIns="182880" bIns="146304" rtlCol="0">
                <a:spAutoFit/>
              </a:bodyPr>
              <a:lstStyle/>
              <a:p>
                <a:pPr defTabSz="932563">
                  <a:lnSpc>
                    <a:spcPct val="70000"/>
                  </a:lnSpc>
                  <a:spcAft>
                    <a:spcPts val="600"/>
                  </a:spcAft>
                </a:pPr>
                <a:r>
                  <a:rPr lang="en-US" sz="5399" dirty="0" smtClean="0">
                    <a:gradFill>
                      <a:gsLst>
                        <a:gs pos="2917">
                          <a:srgbClr val="FFFFFF"/>
                        </a:gs>
                        <a:gs pos="30000">
                          <a:srgbClr val="FFFFFF"/>
                        </a:gs>
                      </a:gsLst>
                      <a:lin ang="5400000" scaled="0"/>
                    </a:gradFill>
                  </a:rPr>
                  <a:t>TechEd</a:t>
                </a:r>
              </a:p>
              <a:p>
                <a:pPr defTabSz="932563">
                  <a:lnSpc>
                    <a:spcPct val="70000"/>
                  </a:lnSpc>
                  <a:spcAft>
                    <a:spcPts val="600"/>
                  </a:spcAft>
                </a:pPr>
                <a:r>
                  <a:rPr lang="en-US" sz="2600" spc="-100" dirty="0" smtClean="0">
                    <a:gradFill>
                      <a:gsLst>
                        <a:gs pos="2917">
                          <a:srgbClr val="FFFFFF"/>
                        </a:gs>
                        <a:gs pos="30000">
                          <a:srgbClr val="FFFFFF"/>
                        </a:gs>
                      </a:gsLst>
                      <a:lin ang="5400000" scaled="0"/>
                    </a:gradFill>
                  </a:rPr>
                  <a:t>North America 2013</a:t>
                </a:r>
              </a:p>
            </p:txBody>
          </p:sp>
          <p:sp>
            <p:nvSpPr>
              <p:cNvPr id="81" name="TextBox 80"/>
              <p:cNvSpPr txBox="1"/>
              <p:nvPr userDrawn="1"/>
            </p:nvSpPr>
            <p:spPr>
              <a:xfrm>
                <a:off x="174171" y="186653"/>
                <a:ext cx="4338633" cy="1735625"/>
              </a:xfrm>
              <a:prstGeom prst="rect">
                <a:avLst/>
              </a:prstGeom>
              <a:noFill/>
            </p:spPr>
            <p:txBody>
              <a:bodyPr wrap="none" lIns="182880" tIns="146304" rIns="182880" bIns="146304" rtlCol="0">
                <a:spAutoFit/>
              </a:bodyPr>
              <a:lstStyle/>
              <a:p>
                <a:pPr defTabSz="932563">
                  <a:lnSpc>
                    <a:spcPct val="80000"/>
                  </a:lnSpc>
                  <a:spcAft>
                    <a:spcPts val="600"/>
                  </a:spcAft>
                </a:pPr>
                <a:r>
                  <a:rPr lang="en-US" sz="5399" spc="-100" dirty="0" smtClean="0">
                    <a:gradFill>
                      <a:gsLst>
                        <a:gs pos="2917">
                          <a:srgbClr val="FFFFFF"/>
                        </a:gs>
                        <a:gs pos="30000">
                          <a:srgbClr val="FFFFFF"/>
                        </a:gs>
                      </a:gsLst>
                      <a:lin ang="5400000" scaled="0"/>
                    </a:gradFill>
                  </a:rPr>
                  <a:t>IT Leadership</a:t>
                </a:r>
              </a:p>
              <a:p>
                <a:pPr defTabSz="932563">
                  <a:lnSpc>
                    <a:spcPct val="80000"/>
                  </a:lnSpc>
                  <a:spcAft>
                    <a:spcPts val="600"/>
                  </a:spcAft>
                </a:pPr>
                <a:r>
                  <a:rPr lang="en-US" sz="5399" spc="-100" dirty="0" smtClean="0">
                    <a:gradFill>
                      <a:gsLst>
                        <a:gs pos="2917">
                          <a:srgbClr val="FFFFFF"/>
                        </a:gs>
                        <a:gs pos="30000">
                          <a:srgbClr val="FFFFFF"/>
                        </a:gs>
                      </a:gsLst>
                      <a:lin ang="5400000" scaled="0"/>
                    </a:gradFill>
                  </a:rPr>
                  <a:t>Summit</a:t>
                </a:r>
              </a:p>
            </p:txBody>
          </p:sp>
        </p:grpSp>
        <p:sp>
          <p:nvSpPr>
            <p:cNvPr id="82" name="Rectangle 81"/>
            <p:cNvSpPr/>
            <p:nvPr userDrawn="1"/>
          </p:nvSpPr>
          <p:spPr>
            <a:xfrm>
              <a:off x="12685031" y="2630897"/>
              <a:ext cx="1196069" cy="1349459"/>
            </a:xfrm>
            <a:prstGeom prst="rect">
              <a:avLst/>
            </a:prstGeom>
          </p:spPr>
          <p:txBody>
            <a:bodyPr wrap="square">
              <a:spAutoFit/>
            </a:bodyPr>
            <a:lstStyle/>
            <a:p>
              <a:pPr defTabSz="932563"/>
              <a:r>
                <a:rPr lang="en-US" sz="7998" spc="-100" dirty="0" smtClean="0">
                  <a:gradFill>
                    <a:gsLst>
                      <a:gs pos="0">
                        <a:srgbClr val="94D600"/>
                      </a:gs>
                      <a:gs pos="100000">
                        <a:srgbClr val="94D600"/>
                      </a:gs>
                    </a:gsLst>
                    <a:lin ang="5400000" scaled="1"/>
                  </a:gradFill>
                </a:rPr>
                <a:t>@</a:t>
              </a:r>
              <a:endParaRPr lang="en-US" sz="7998" dirty="0">
                <a:gradFill>
                  <a:gsLst>
                    <a:gs pos="0">
                      <a:srgbClr val="94D600"/>
                    </a:gs>
                    <a:gs pos="100000">
                      <a:srgbClr val="94D600"/>
                    </a:gs>
                  </a:gsLst>
                  <a:lin ang="5400000" scaled="1"/>
                </a:gradFill>
              </a:endParaRPr>
            </a:p>
          </p:txBody>
        </p:sp>
      </p:grpSp>
      <p:pic>
        <p:nvPicPr>
          <p:cNvPr id="11" name="Picture 10"/>
          <p:cNvPicPr>
            <a:picLocks noChangeAspect="1"/>
          </p:cNvPicPr>
          <p:nvPr userDrawn="1"/>
        </p:nvPicPr>
        <p:blipFill>
          <a:blip r:embed="rId3"/>
          <a:stretch>
            <a:fillRect/>
          </a:stretch>
        </p:blipFill>
        <p:spPr>
          <a:xfrm>
            <a:off x="337092" y="389908"/>
            <a:ext cx="2317209" cy="1580217"/>
          </a:xfrm>
          <a:prstGeom prst="rect">
            <a:avLst/>
          </a:prstGeom>
        </p:spPr>
      </p:pic>
    </p:spTree>
    <p:extLst>
      <p:ext uri="{BB962C8B-B14F-4D97-AF65-F5344CB8AC3E}">
        <p14:creationId xmlns:p14="http://schemas.microsoft.com/office/powerpoint/2010/main" val="28736441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82880" tIns="146304" rIns="182880" bIns="146304">
            <a:noAutofit/>
          </a:bodyPr>
          <a:lstStyle>
            <a:lvl1pPr marL="0" indent="0">
              <a:spcBef>
                <a:spcPts val="0"/>
              </a:spcBef>
              <a:buNone/>
              <a:defRPr sz="359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8333" y="6208326"/>
            <a:ext cx="1552931"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5999"/>
            </a:lvl1pPr>
          </a:lstStyle>
          <a:p>
            <a:pPr lvl="0"/>
            <a:r>
              <a:rPr lang="en-US" dirty="0" smtClean="0"/>
              <a:t>Session code</a:t>
            </a:r>
            <a:endParaRPr lang="en-US" dirty="0"/>
          </a:p>
        </p:txBody>
      </p:sp>
      <p:grpSp>
        <p:nvGrpSpPr>
          <p:cNvPr id="98" name="Group 97"/>
          <p:cNvGrpSpPr/>
          <p:nvPr userDrawn="1"/>
        </p:nvGrpSpPr>
        <p:grpSpPr>
          <a:xfrm>
            <a:off x="7136678" y="4110832"/>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pic>
        <p:nvPicPr>
          <p:cNvPr id="29" name="Picture 28"/>
          <p:cNvPicPr>
            <a:picLocks noChangeAspect="1"/>
          </p:cNvPicPr>
          <p:nvPr userDrawn="1"/>
        </p:nvPicPr>
        <p:blipFill>
          <a:blip r:embed="rId3"/>
          <a:stretch>
            <a:fillRect/>
          </a:stretch>
        </p:blipFill>
        <p:spPr>
          <a:xfrm>
            <a:off x="334183" y="363408"/>
            <a:ext cx="4606074" cy="1644780"/>
          </a:xfrm>
          <a:prstGeom prst="rect">
            <a:avLst/>
          </a:prstGeom>
        </p:spPr>
      </p:pic>
    </p:spTree>
    <p:extLst>
      <p:ext uri="{BB962C8B-B14F-4D97-AF65-F5344CB8AC3E}">
        <p14:creationId xmlns:p14="http://schemas.microsoft.com/office/powerpoint/2010/main" val="8371431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82880" tIns="146304" rIns="182880" bIns="146304">
            <a:noAutofit/>
          </a:bodyPr>
          <a:lstStyle>
            <a:lvl1pPr marL="0" indent="0">
              <a:spcBef>
                <a:spcPts val="0"/>
              </a:spcBef>
              <a:buNone/>
              <a:defRPr sz="359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8333" y="6208326"/>
            <a:ext cx="1552931"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5999"/>
            </a:lvl1pPr>
          </a:lstStyle>
          <a:p>
            <a:pPr lvl="0"/>
            <a:r>
              <a:rPr lang="en-US" dirty="0" smtClean="0"/>
              <a:t>Session code</a:t>
            </a:r>
            <a:endParaRPr lang="en-US" dirty="0"/>
          </a:p>
        </p:txBody>
      </p:sp>
      <p:grpSp>
        <p:nvGrpSpPr>
          <p:cNvPr id="98" name="Group 97"/>
          <p:cNvGrpSpPr/>
          <p:nvPr userDrawn="1"/>
        </p:nvGrpSpPr>
        <p:grpSpPr>
          <a:xfrm>
            <a:off x="7136678" y="4110832"/>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pic>
        <p:nvPicPr>
          <p:cNvPr id="28" name="Picture 27"/>
          <p:cNvPicPr>
            <a:picLocks noChangeAspect="1"/>
          </p:cNvPicPr>
          <p:nvPr userDrawn="1"/>
        </p:nvPicPr>
        <p:blipFill>
          <a:blip r:embed="rId3"/>
          <a:stretch>
            <a:fillRect/>
          </a:stretch>
        </p:blipFill>
        <p:spPr>
          <a:xfrm>
            <a:off x="337092" y="389908"/>
            <a:ext cx="2317209" cy="1580217"/>
          </a:xfrm>
          <a:prstGeom prst="rect">
            <a:avLst/>
          </a:prstGeom>
        </p:spPr>
      </p:pic>
    </p:spTree>
    <p:extLst>
      <p:ext uri="{BB962C8B-B14F-4D97-AF65-F5344CB8AC3E}">
        <p14:creationId xmlns:p14="http://schemas.microsoft.com/office/powerpoint/2010/main" val="29566580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83" tIns="109712" rIns="146283" bIns="109712"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256300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9"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5715132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9415899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8415853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948115167"/>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922989610"/>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0754884"/>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57" indent="0">
              <a:buNone/>
              <a:defRPr sz="2000"/>
            </a:lvl3pPr>
            <a:lvl4pPr marL="457112" indent="0">
              <a:buNone/>
              <a:defRPr sz="1800"/>
            </a:lvl4pPr>
            <a:lvl5pPr marL="685669"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89258352"/>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9" y="1214439"/>
            <a:ext cx="11887200" cy="2231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40449770"/>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sz="1800"/>
            </a:lvl4pPr>
            <a:lvl5pPr marL="685669"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sz="1800"/>
            </a:lvl4pPr>
            <a:lvl5pPr marL="685669"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97282805"/>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000"/>
            </a:lvl2pPr>
            <a:lvl3pPr marL="699450" indent="-168387">
              <a:tabLst/>
              <a:defRPr sz="2000"/>
            </a:lvl3pPr>
            <a:lvl4pPr marL="880789" indent="-181339">
              <a:defRPr sz="1800"/>
            </a:lvl4pPr>
            <a:lvl5pPr marL="1049175" indent="-168387">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000"/>
            </a:lvl2pPr>
            <a:lvl3pPr marL="699450" indent="-168387">
              <a:tabLst/>
              <a:defRPr sz="2000"/>
            </a:lvl3pPr>
            <a:lvl4pPr marL="880789" indent="-181339">
              <a:defRPr sz="1800"/>
            </a:lvl4pPr>
            <a:lvl5pPr marL="1049175" indent="-168387">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58650486"/>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671501"/>
          </a:xfrm>
        </p:spPr>
        <p:txBody>
          <a:bodyPr wrap="square">
            <a:spAutoFit/>
          </a:bodyPr>
          <a:lstStyle>
            <a:lvl1pPr marL="287282" indent="-287282">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064" indent="-233150">
              <a:defRPr sz="2400"/>
            </a:lvl2pPr>
            <a:lvl3pPr marL="699450" indent="-168387">
              <a:tabLst/>
              <a:defRPr sz="24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282" indent="-287282">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064" indent="-233150">
              <a:defRPr sz="2400"/>
            </a:lvl2pPr>
            <a:lvl3pPr marL="699450" indent="-168387">
              <a:tabLst/>
              <a:defRPr sz="24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35558198"/>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71988592"/>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1747048"/>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455683"/>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1982286"/>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9109033"/>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3"/>
            <a:ext cx="11887199" cy="2131353"/>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34646335"/>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47350881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1"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5891155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theme" Target="../theme/theme2.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theme" Target="../theme/theme3.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slideLayout" Target="../slideLayouts/slideLayout98.xml"/><Relationship Id="rId39" Type="http://schemas.openxmlformats.org/officeDocument/2006/relationships/slideLayout" Target="../slideLayouts/slideLayout111.xml"/><Relationship Id="rId3" Type="http://schemas.openxmlformats.org/officeDocument/2006/relationships/slideLayout" Target="../slideLayouts/slideLayout75.xml"/><Relationship Id="rId21" Type="http://schemas.openxmlformats.org/officeDocument/2006/relationships/slideLayout" Target="../slideLayouts/slideLayout93.xml"/><Relationship Id="rId34" Type="http://schemas.openxmlformats.org/officeDocument/2006/relationships/slideLayout" Target="../slideLayouts/slideLayout106.xml"/><Relationship Id="rId42" Type="http://schemas.openxmlformats.org/officeDocument/2006/relationships/slideLayout" Target="../slideLayouts/slideLayout114.xml"/><Relationship Id="rId47" Type="http://schemas.openxmlformats.org/officeDocument/2006/relationships/slideLayout" Target="../slideLayouts/slideLayout119.xml"/><Relationship Id="rId50" Type="http://schemas.openxmlformats.org/officeDocument/2006/relationships/slideLayout" Target="../slideLayouts/slideLayout122.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slideLayout" Target="../slideLayouts/slideLayout97.xml"/><Relationship Id="rId33" Type="http://schemas.openxmlformats.org/officeDocument/2006/relationships/slideLayout" Target="../slideLayouts/slideLayout105.xml"/><Relationship Id="rId38" Type="http://schemas.openxmlformats.org/officeDocument/2006/relationships/slideLayout" Target="../slideLayouts/slideLayout110.xml"/><Relationship Id="rId46" Type="http://schemas.openxmlformats.org/officeDocument/2006/relationships/slideLayout" Target="../slideLayouts/slideLayout118.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29" Type="http://schemas.openxmlformats.org/officeDocument/2006/relationships/slideLayout" Target="../slideLayouts/slideLayout101.xml"/><Relationship Id="rId41" Type="http://schemas.openxmlformats.org/officeDocument/2006/relationships/slideLayout" Target="../slideLayouts/slideLayout113.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32" Type="http://schemas.openxmlformats.org/officeDocument/2006/relationships/slideLayout" Target="../slideLayouts/slideLayout104.xml"/><Relationship Id="rId37" Type="http://schemas.openxmlformats.org/officeDocument/2006/relationships/slideLayout" Target="../slideLayouts/slideLayout109.xml"/><Relationship Id="rId40" Type="http://schemas.openxmlformats.org/officeDocument/2006/relationships/slideLayout" Target="../slideLayouts/slideLayout112.xml"/><Relationship Id="rId45" Type="http://schemas.openxmlformats.org/officeDocument/2006/relationships/slideLayout" Target="../slideLayouts/slideLayout117.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28" Type="http://schemas.openxmlformats.org/officeDocument/2006/relationships/slideLayout" Target="../slideLayouts/slideLayout100.xml"/><Relationship Id="rId36" Type="http://schemas.openxmlformats.org/officeDocument/2006/relationships/slideLayout" Target="../slideLayouts/slideLayout108.xml"/><Relationship Id="rId49" Type="http://schemas.openxmlformats.org/officeDocument/2006/relationships/slideLayout" Target="../slideLayouts/slideLayout121.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31" Type="http://schemas.openxmlformats.org/officeDocument/2006/relationships/slideLayout" Target="../slideLayouts/slideLayout103.xml"/><Relationship Id="rId44" Type="http://schemas.openxmlformats.org/officeDocument/2006/relationships/slideLayout" Target="../slideLayouts/slideLayout116.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 Id="rId27" Type="http://schemas.openxmlformats.org/officeDocument/2006/relationships/slideLayout" Target="../slideLayouts/slideLayout99.xml"/><Relationship Id="rId30" Type="http://schemas.openxmlformats.org/officeDocument/2006/relationships/slideLayout" Target="../slideLayouts/slideLayout102.xml"/><Relationship Id="rId35" Type="http://schemas.openxmlformats.org/officeDocument/2006/relationships/slideLayout" Target="../slideLayouts/slideLayout107.xml"/><Relationship Id="rId43" Type="http://schemas.openxmlformats.org/officeDocument/2006/relationships/slideLayout" Target="../slideLayouts/slideLayout115.xml"/><Relationship Id="rId48" Type="http://schemas.openxmlformats.org/officeDocument/2006/relationships/slideLayout" Target="../slideLayouts/slideLayout120.xml"/><Relationship Id="rId8" Type="http://schemas.openxmlformats.org/officeDocument/2006/relationships/slideLayout" Target="../slideLayouts/slideLayout80.xml"/><Relationship Id="rId5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4" r:id="rId23"/>
    <p:sldLayoutId id="2147484195" r:id="rId24"/>
    <p:sldLayoutId id="2147484196" r:id="rId25"/>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83280216"/>
      </p:ext>
    </p:extLst>
  </p:cSld>
  <p:clrMap bg1="dk1" tx1="lt1" bg2="dk2" tx2="lt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 id="2147484209" r:id="rId12"/>
    <p:sldLayoutId id="2147484210" r:id="rId13"/>
    <p:sldLayoutId id="2147484211" r:id="rId14"/>
    <p:sldLayoutId id="2147484212" r:id="rId15"/>
    <p:sldLayoutId id="2147484213" r:id="rId16"/>
    <p:sldLayoutId id="2147484214" r:id="rId17"/>
    <p:sldLayoutId id="2147484215" r:id="rId18"/>
    <p:sldLayoutId id="2147484216" r:id="rId19"/>
    <p:sldLayoutId id="2147484217" r:id="rId20"/>
    <p:sldLayoutId id="2147484218" r:id="rId21"/>
    <p:sldLayoutId id="2147484219" r:id="rId22"/>
    <p:sldLayoutId id="2147484220"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1" y="296898"/>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57461035"/>
      </p:ext>
    </p:extLst>
  </p:cSld>
  <p:clrMap bg1="dk1" tx1="lt1" bg2="dk2" tx2="lt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 id="2147484233" r:id="rId12"/>
    <p:sldLayoutId id="2147484234" r:id="rId13"/>
    <p:sldLayoutId id="2147484235" r:id="rId14"/>
    <p:sldLayoutId id="2147484236" r:id="rId15"/>
    <p:sldLayoutId id="2147484237" r:id="rId16"/>
    <p:sldLayoutId id="2147484238" r:id="rId17"/>
    <p:sldLayoutId id="2147484239" r:id="rId18"/>
    <p:sldLayoutId id="2147484240" r:id="rId19"/>
    <p:sldLayoutId id="2147484241" r:id="rId20"/>
    <p:sldLayoutId id="2147484242" r:id="rId21"/>
    <p:sldLayoutId id="2147484243" r:id="rId22"/>
    <p:sldLayoutId id="2147484244" r:id="rId23"/>
    <p:sldLayoutId id="2147484245" r:id="rId24"/>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1" y="296898"/>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5614320"/>
      </p:ext>
    </p:extLst>
  </p:cSld>
  <p:clrMap bg1="dk1" tx1="lt1" bg2="dk2" tx2="lt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251" r:id="rId5"/>
    <p:sldLayoutId id="2147484252" r:id="rId6"/>
    <p:sldLayoutId id="2147484253" r:id="rId7"/>
    <p:sldLayoutId id="2147484254" r:id="rId8"/>
    <p:sldLayoutId id="2147484255" r:id="rId9"/>
    <p:sldLayoutId id="2147484256" r:id="rId10"/>
    <p:sldLayoutId id="2147484257" r:id="rId11"/>
    <p:sldLayoutId id="2147484258" r:id="rId12"/>
    <p:sldLayoutId id="2147484259" r:id="rId13"/>
    <p:sldLayoutId id="2147484260" r:id="rId14"/>
    <p:sldLayoutId id="2147484261" r:id="rId15"/>
    <p:sldLayoutId id="2147484262" r:id="rId16"/>
    <p:sldLayoutId id="2147484263" r:id="rId17"/>
    <p:sldLayoutId id="2147484264" r:id="rId18"/>
    <p:sldLayoutId id="2147484265" r:id="rId19"/>
    <p:sldLayoutId id="2147484266" r:id="rId20"/>
    <p:sldLayoutId id="2147484267" r:id="rId21"/>
    <p:sldLayoutId id="2147484268" r:id="rId22"/>
    <p:sldLayoutId id="2147484269" r:id="rId23"/>
    <p:sldLayoutId id="2147484270" r:id="rId24"/>
    <p:sldLayoutId id="2147484271" r:id="rId25"/>
    <p:sldLayoutId id="2147484272" r:id="rId26"/>
    <p:sldLayoutId id="2147484273" r:id="rId27"/>
    <p:sldLayoutId id="2147484274" r:id="rId28"/>
    <p:sldLayoutId id="2147484275" r:id="rId29"/>
    <p:sldLayoutId id="2147484276" r:id="rId30"/>
    <p:sldLayoutId id="2147484277" r:id="rId31"/>
    <p:sldLayoutId id="2147484278" r:id="rId32"/>
    <p:sldLayoutId id="2147484279" r:id="rId33"/>
    <p:sldLayoutId id="2147484280" r:id="rId34"/>
    <p:sldLayoutId id="2147484281" r:id="rId35"/>
    <p:sldLayoutId id="2147484282" r:id="rId36"/>
    <p:sldLayoutId id="2147484283" r:id="rId37"/>
    <p:sldLayoutId id="2147484284" r:id="rId38"/>
    <p:sldLayoutId id="2147484285" r:id="rId39"/>
    <p:sldLayoutId id="2147484286" r:id="rId40"/>
    <p:sldLayoutId id="2147484287" r:id="rId41"/>
    <p:sldLayoutId id="2147484288" r:id="rId42"/>
    <p:sldLayoutId id="2147484289" r:id="rId43"/>
    <p:sldLayoutId id="2147484290" r:id="rId44"/>
    <p:sldLayoutId id="2147484291" r:id="rId45"/>
    <p:sldLayoutId id="2147484292" r:id="rId46"/>
    <p:sldLayoutId id="2147484293" r:id="rId47"/>
    <p:sldLayoutId id="2147484294" r:id="rId48"/>
    <p:sldLayoutId id="2147484295" r:id="rId49"/>
    <p:sldLayoutId id="2147484296" r:id="rId50"/>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oleObject" Target="../embeddings/oleObject8.bin"/><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image" Target="../media/image25.wmf"/><Relationship Id="rId11" Type="http://schemas.openxmlformats.org/officeDocument/2006/relationships/oleObject" Target="../embeddings/oleObject7.bin"/><Relationship Id="rId5" Type="http://schemas.openxmlformats.org/officeDocument/2006/relationships/oleObject" Target="../embeddings/oleObject2.bin"/><Relationship Id="rId10" Type="http://schemas.openxmlformats.org/officeDocument/2006/relationships/oleObject" Target="../embeddings/oleObject6.bin"/><Relationship Id="rId4" Type="http://schemas.openxmlformats.org/officeDocument/2006/relationships/image" Target="../media/image24.emf"/><Relationship Id="rId9"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6.xml"/><Relationship Id="rId1" Type="http://schemas.openxmlformats.org/officeDocument/2006/relationships/vmlDrawing" Target="../drawings/vmlDrawing2.vml"/><Relationship Id="rId6" Type="http://schemas.openxmlformats.org/officeDocument/2006/relationships/oleObject" Target="../embeddings/oleObject10.bin"/><Relationship Id="rId5" Type="http://schemas.openxmlformats.org/officeDocument/2006/relationships/image" Target="../media/image24.emf"/><Relationship Id="rId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6.xml"/><Relationship Id="rId1" Type="http://schemas.openxmlformats.org/officeDocument/2006/relationships/vmlDrawing" Target="../drawings/vmlDrawing3.vml"/><Relationship Id="rId5" Type="http://schemas.openxmlformats.org/officeDocument/2006/relationships/oleObject" Target="../embeddings/oleObject12.bin"/><Relationship Id="rId4" Type="http://schemas.openxmlformats.org/officeDocument/2006/relationships/image" Target="../media/image24.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14.bin"/><Relationship Id="rId5" Type="http://schemas.openxmlformats.org/officeDocument/2006/relationships/image" Target="../media/image31.png"/><Relationship Id="rId4" Type="http://schemas.openxmlformats.org/officeDocument/2006/relationships/image" Target="../media/image30.emf"/></Relationships>
</file>

<file path=ppt/slides/_rels/slide2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8" Type="http://schemas.openxmlformats.org/officeDocument/2006/relationships/hyperlink" Target="microsoft.com/windows/wtg" TargetMode="External"/><Relationship Id="rId3" Type="http://schemas.openxmlformats.org/officeDocument/2006/relationships/image" Target="../media/image33.png"/><Relationship Id="rId7" Type="http://schemas.openxmlformats.org/officeDocument/2006/relationships/hyperlink" Target="microsoft.com/dv" TargetMode="External"/><Relationship Id="rId2" Type="http://schemas.openxmlformats.org/officeDocument/2006/relationships/notesSlide" Target="../notesSlides/notesSlide5.xml"/><Relationship Id="rId1" Type="http://schemas.openxmlformats.org/officeDocument/2006/relationships/slideLayout" Target="../slideLayouts/slideLayout64.xml"/><Relationship Id="rId6" Type="http://schemas.openxmlformats.org/officeDocument/2006/relationships/hyperlink" Target="microsoft.com/mdop" TargetMode="External"/><Relationship Id="rId5" Type="http://schemas.openxmlformats.org/officeDocument/2006/relationships/hyperlink" Target="windows.com/ITpro" TargetMode="External"/><Relationship Id="rId4" Type="http://schemas.openxmlformats.org/officeDocument/2006/relationships/hyperlink" Target="windows.com/enterprise" TargetMode="External"/><Relationship Id="rId9" Type="http://schemas.openxmlformats.org/officeDocument/2006/relationships/hyperlink" Target="tryoutlook.com"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www.microsoft.com/workstyle" TargetMode="External"/><Relationship Id="rId3" Type="http://schemas.openxmlformats.org/officeDocument/2006/relationships/hyperlink" Target="../technet.microsoft.com/en-us/evalcenter/hh667640.aspx?wt.mc_id=TEC_105_1_33" TargetMode="External"/><Relationship Id="rId7" Type="http://schemas.openxmlformats.org/officeDocument/2006/relationships/hyperlink" Target="http://www.microsoft.com/en-us/server-cloud/windows-server/virtual-desktop-infrastructure.aspx" TargetMode="External"/><Relationship Id="rId2" Type="http://schemas.openxmlformats.org/officeDocument/2006/relationships/notesSlide" Target="../notesSlides/notesSlide6.xml"/><Relationship Id="rId1" Type="http://schemas.openxmlformats.org/officeDocument/2006/relationships/slideLayout" Target="../slideLayouts/slideLayout87.xml"/><Relationship Id="rId6" Type="http://schemas.openxmlformats.org/officeDocument/2006/relationships/hyperlink" Target="http://technet.microsoft.com/en-us/evalcenter/hh670538.aspx?ocid=&amp;wt.mc_id=TEC_108_1_33" TargetMode="External"/><Relationship Id="rId11" Type="http://schemas.openxmlformats.org/officeDocument/2006/relationships/image" Target="../media/image35.png"/><Relationship Id="rId5" Type="http://schemas.openxmlformats.org/officeDocument/2006/relationships/hyperlink" Target="http://www.microsoft.com/en-us/server-cloud/windows-server" TargetMode="External"/><Relationship Id="rId10" Type="http://schemas.openxmlformats.org/officeDocument/2006/relationships/image" Target="../media/image34.png"/><Relationship Id="rId4" Type="http://schemas.openxmlformats.org/officeDocument/2006/relationships/hyperlink" Target="http://www.microsoft.com/en-us/windows/windowsintune/try-and-buy" TargetMode="External"/><Relationship Id="rId9" Type="http://schemas.openxmlformats.org/officeDocument/2006/relationships/hyperlink" Target="http://www.microsoft.com/server-cloud/user-device-management"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44.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 Id="rId9" Type="http://schemas.openxmlformats.org/officeDocument/2006/relationships/image" Target="../media/image43.jpeg"/></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41.xml"/><Relationship Id="rId5" Type="http://schemas.openxmlformats.org/officeDocument/2006/relationships/image" Target="../media/image46.png"/><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3.WMF"/><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0525" y="629666"/>
            <a:ext cx="5207035" cy="9423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ight Arrow 4"/>
          <p:cNvSpPr/>
          <p:nvPr/>
        </p:nvSpPr>
        <p:spPr bwMode="auto">
          <a:xfrm rot="5400000">
            <a:off x="2684330" y="186973"/>
            <a:ext cx="519425" cy="271518"/>
          </a:xfrm>
          <a:prstGeom prst="rightArrow">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GB" sz="1836" spc="-51"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6" name="Picture 5"/>
          <p:cNvPicPr>
            <a:picLocks noChangeAspect="1"/>
          </p:cNvPicPr>
          <p:nvPr/>
        </p:nvPicPr>
        <p:blipFill>
          <a:blip r:embed="rId3"/>
          <a:stretch>
            <a:fillRect/>
          </a:stretch>
        </p:blipFill>
        <p:spPr>
          <a:xfrm>
            <a:off x="617391" y="2019095"/>
            <a:ext cx="4614444" cy="6897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ight Arrow 6"/>
          <p:cNvSpPr/>
          <p:nvPr/>
        </p:nvSpPr>
        <p:spPr bwMode="auto">
          <a:xfrm rot="5400000">
            <a:off x="2709495" y="1599939"/>
            <a:ext cx="469095" cy="271518"/>
          </a:xfrm>
          <a:prstGeom prst="rightArrow">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GB" sz="1836" spc="-51"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8" name="TextBox 7"/>
          <p:cNvSpPr txBox="1"/>
          <p:nvPr/>
        </p:nvSpPr>
        <p:spPr>
          <a:xfrm>
            <a:off x="1206621" y="2741905"/>
            <a:ext cx="3848916" cy="256159"/>
          </a:xfrm>
          <a:prstGeom prst="rect">
            <a:avLst/>
          </a:prstGeom>
          <a:noFill/>
        </p:spPr>
        <p:txBody>
          <a:bodyPr wrap="none" lIns="0" tIns="0" rIns="0" bIns="0" rtlCol="0">
            <a:spAutoFit/>
          </a:bodyPr>
          <a:lstStyle/>
          <a:p>
            <a:r>
              <a:rPr lang="en-GB" sz="1632" dirty="0" err="1">
                <a:latin typeface="Segoe UI Light" pitchFamily="34" charset="0"/>
              </a:rPr>
              <a:t>Adprep</a:t>
            </a:r>
            <a:r>
              <a:rPr lang="en-GB" sz="1632" dirty="0">
                <a:latin typeface="Segoe UI Light" pitchFamily="34" charset="0"/>
              </a:rPr>
              <a:t> can still be run manually if required</a:t>
            </a:r>
          </a:p>
        </p:txBody>
      </p:sp>
      <p:pic>
        <p:nvPicPr>
          <p:cNvPr id="9" name="Picture 8"/>
          <p:cNvPicPr>
            <a:picLocks noChangeAspect="1"/>
          </p:cNvPicPr>
          <p:nvPr/>
        </p:nvPicPr>
        <p:blipFill>
          <a:blip r:embed="rId4"/>
          <a:stretch>
            <a:fillRect/>
          </a:stretch>
        </p:blipFill>
        <p:spPr>
          <a:xfrm>
            <a:off x="321096" y="3291777"/>
            <a:ext cx="5245894" cy="35846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ight Arrow 9"/>
          <p:cNvSpPr/>
          <p:nvPr/>
        </p:nvSpPr>
        <p:spPr bwMode="auto">
          <a:xfrm rot="5400000">
            <a:off x="2684330" y="3116980"/>
            <a:ext cx="519425" cy="271518"/>
          </a:xfrm>
          <a:prstGeom prst="rightArrow">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GB" sz="1836" spc="-51"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 name="Line Callout 1 10"/>
          <p:cNvSpPr/>
          <p:nvPr/>
        </p:nvSpPr>
        <p:spPr bwMode="auto">
          <a:xfrm>
            <a:off x="3091940" y="5229662"/>
            <a:ext cx="1885318" cy="424983"/>
          </a:xfrm>
          <a:prstGeom prst="borderCallout1">
            <a:avLst>
              <a:gd name="adj1" fmla="val 107639"/>
              <a:gd name="adj2" fmla="val 58040"/>
              <a:gd name="adj3" fmla="val 290278"/>
              <a:gd name="adj4" fmla="val 89404"/>
            </a:avLst>
          </a:prstGeom>
          <a:solidFill>
            <a:schemeClr val="accent6"/>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GB"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PowerShell</a:t>
            </a:r>
          </a:p>
        </p:txBody>
      </p:sp>
      <p:pic>
        <p:nvPicPr>
          <p:cNvPr id="12" name="Picture 11"/>
          <p:cNvPicPr>
            <a:picLocks noChangeAspect="1"/>
          </p:cNvPicPr>
          <p:nvPr/>
        </p:nvPicPr>
        <p:blipFill>
          <a:blip r:embed="rId5"/>
          <a:stretch>
            <a:fillRect/>
          </a:stretch>
        </p:blipFill>
        <p:spPr>
          <a:xfrm>
            <a:off x="5921667" y="686602"/>
            <a:ext cx="6212129" cy="4546441"/>
          </a:xfrm>
          <a:prstGeom prst="rect">
            <a:avLst/>
          </a:prstGeom>
        </p:spPr>
      </p:pic>
      <p:sp>
        <p:nvSpPr>
          <p:cNvPr id="13" name="Right Arrow 12"/>
          <p:cNvSpPr/>
          <p:nvPr/>
        </p:nvSpPr>
        <p:spPr bwMode="auto">
          <a:xfrm>
            <a:off x="5484615" y="4651643"/>
            <a:ext cx="519425" cy="271518"/>
          </a:xfrm>
          <a:prstGeom prst="rightArrow">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GB" sz="1836" spc="-51"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4" name="TextBox 13"/>
          <p:cNvSpPr txBox="1"/>
          <p:nvPr/>
        </p:nvSpPr>
        <p:spPr>
          <a:xfrm>
            <a:off x="6552766" y="5442153"/>
            <a:ext cx="4949933" cy="512317"/>
          </a:xfrm>
          <a:prstGeom prst="rect">
            <a:avLst/>
          </a:prstGeom>
          <a:noFill/>
        </p:spPr>
        <p:txBody>
          <a:bodyPr wrap="none" lIns="0" tIns="0" rIns="0" bIns="0" rtlCol="0">
            <a:spAutoFit/>
          </a:bodyPr>
          <a:lstStyle/>
          <a:p>
            <a:pPr algn="ctr"/>
            <a:r>
              <a:rPr lang="en-GB" sz="1632" dirty="0">
                <a:latin typeface="Segoe UI Light" pitchFamily="34" charset="0"/>
              </a:rPr>
              <a:t>Checks are performed at each stage of the Wizard and </a:t>
            </a:r>
            <a:br>
              <a:rPr lang="en-GB" sz="1632" dirty="0">
                <a:latin typeface="Segoe UI Light" pitchFamily="34" charset="0"/>
              </a:rPr>
            </a:br>
            <a:r>
              <a:rPr lang="en-GB" sz="1632" dirty="0">
                <a:latin typeface="Segoe UI Light" pitchFamily="34" charset="0"/>
              </a:rPr>
              <a:t>any issues highlighted before the final </a:t>
            </a:r>
            <a:r>
              <a:rPr lang="en-GB" sz="1632" dirty="0" smtClean="0">
                <a:latin typeface="Segoe UI Light" pitchFamily="34" charset="0"/>
              </a:rPr>
              <a:t>validation</a:t>
            </a:r>
            <a:endParaRPr lang="en-GB" sz="1632" dirty="0">
              <a:latin typeface="Segoe UI Light" pitchFamily="34" charset="0"/>
            </a:endParaRPr>
          </a:p>
        </p:txBody>
      </p:sp>
      <p:sp>
        <p:nvSpPr>
          <p:cNvPr id="15" name="TextBox 14"/>
          <p:cNvSpPr txBox="1"/>
          <p:nvPr/>
        </p:nvSpPr>
        <p:spPr>
          <a:xfrm>
            <a:off x="2455684" y="2364310"/>
            <a:ext cx="2740735" cy="224114"/>
          </a:xfrm>
          <a:prstGeom prst="rect">
            <a:avLst/>
          </a:prstGeom>
          <a:solidFill>
            <a:schemeClr val="accent3">
              <a:lumMod val="60000"/>
              <a:lumOff val="40000"/>
            </a:schemeClr>
          </a:solidFill>
        </p:spPr>
        <p:txBody>
          <a:bodyPr wrap="square" lIns="0" tIns="0" rIns="0" bIns="0" rtlCol="0">
            <a:spAutoFit/>
          </a:bodyPr>
          <a:lstStyle/>
          <a:p>
            <a:r>
              <a:rPr lang="en-GB" sz="1428" dirty="0">
                <a:gradFill>
                  <a:gsLst>
                    <a:gs pos="0">
                      <a:schemeClr val="tx1">
                        <a:lumMod val="75000"/>
                        <a:lumOff val="25000"/>
                      </a:schemeClr>
                    </a:gs>
                    <a:gs pos="80000">
                      <a:schemeClr val="tx1">
                        <a:lumMod val="65000"/>
                        <a:lumOff val="35000"/>
                      </a:schemeClr>
                    </a:gs>
                  </a:gsLst>
                  <a:lin ang="16200000" scaled="0"/>
                </a:gradFill>
                <a:latin typeface="Segoe UI Light" pitchFamily="34" charset="0"/>
              </a:rPr>
              <a:t>Requires Enterprise Admin privilege</a:t>
            </a:r>
          </a:p>
        </p:txBody>
      </p:sp>
    </p:spTree>
    <p:extLst>
      <p:ext uri="{BB962C8B-B14F-4D97-AF65-F5344CB8AC3E}">
        <p14:creationId xmlns:p14="http://schemas.microsoft.com/office/powerpoint/2010/main" val="3665982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10" grpId="0" animBg="1"/>
      <p:bldP spid="11" grpId="0" animBg="1"/>
      <p:bldP spid="13" grpId="0" animBg="1"/>
      <p:bldP spid="14"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102" dirty="0">
                <a:solidFill>
                  <a:schemeClr val="tx1"/>
                </a:solidFill>
              </a:rPr>
              <a:t>DC virtualization</a:t>
            </a:r>
            <a:br>
              <a:rPr lang="en-US" spc="-102" dirty="0">
                <a:solidFill>
                  <a:schemeClr val="tx1"/>
                </a:solidFill>
              </a:rPr>
            </a:br>
            <a:endParaRPr lang="en-GB" dirty="0"/>
          </a:p>
        </p:txBody>
      </p:sp>
    </p:spTree>
    <p:extLst>
      <p:ext uri="{BB962C8B-B14F-4D97-AF65-F5344CB8AC3E}">
        <p14:creationId xmlns:p14="http://schemas.microsoft.com/office/powerpoint/2010/main" val="1132675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p:txBody>
          <a:bodyPr/>
          <a:lstStyle/>
          <a:p>
            <a:r>
              <a:rPr lang="en-GB" dirty="0"/>
              <a:t>Restoring </a:t>
            </a:r>
            <a:r>
              <a:rPr lang="en-GB" dirty="0" smtClean="0"/>
              <a:t>from </a:t>
            </a:r>
            <a:r>
              <a:rPr lang="en-GB" dirty="0"/>
              <a:t>an </a:t>
            </a:r>
            <a:r>
              <a:rPr lang="en-GB" dirty="0" smtClean="0"/>
              <a:t>image</a:t>
            </a:r>
            <a:endParaRPr lang="en-US" dirty="0"/>
          </a:p>
        </p:txBody>
      </p:sp>
      <p:sp>
        <p:nvSpPr>
          <p:cNvPr id="512003" name="Rectangle 3"/>
          <p:cNvSpPr>
            <a:spLocks noGrp="1" noChangeArrowheads="1"/>
          </p:cNvSpPr>
          <p:nvPr>
            <p:ph type="body" idx="4294967295"/>
          </p:nvPr>
        </p:nvSpPr>
        <p:spPr>
          <a:xfrm>
            <a:off x="531948" y="1476620"/>
            <a:ext cx="11370961" cy="935433"/>
          </a:xfrm>
          <a:prstGeom prst="rect">
            <a:avLst/>
          </a:prstGeom>
        </p:spPr>
        <p:txBody>
          <a:bodyPr/>
          <a:lstStyle/>
          <a:p>
            <a:r>
              <a:rPr lang="en-GB" dirty="0"/>
              <a:t>One DC fails</a:t>
            </a:r>
          </a:p>
          <a:p>
            <a:pPr lvl="1"/>
            <a:r>
              <a:rPr lang="en-GB" dirty="0"/>
              <a:t>We </a:t>
            </a:r>
            <a:r>
              <a:rPr lang="en-GB" dirty="0" smtClean="0"/>
              <a:t>can restore </a:t>
            </a:r>
            <a:r>
              <a:rPr lang="en-GB" dirty="0"/>
              <a:t>an image </a:t>
            </a:r>
            <a:r>
              <a:rPr lang="en-GB" dirty="0" smtClean="0"/>
              <a:t>backup</a:t>
            </a:r>
            <a:endParaRPr lang="en-GB" dirty="0"/>
          </a:p>
        </p:txBody>
      </p:sp>
      <p:pic>
        <p:nvPicPr>
          <p:cNvPr id="512004" name="Picture 4" descr="MCj02391950000[1]"/>
          <p:cNvPicPr>
            <a:picLocks noChangeAspect="1" noChangeArrowheads="1"/>
          </p:cNvPicPr>
          <p:nvPr/>
        </p:nvPicPr>
        <p:blipFill>
          <a:blip r:embed="rId2"/>
          <a:srcRect/>
          <a:stretch>
            <a:fillRect/>
          </a:stretch>
        </p:blipFill>
        <p:spPr bwMode="auto">
          <a:xfrm>
            <a:off x="4260714" y="3717460"/>
            <a:ext cx="2548883" cy="1722726"/>
          </a:xfrm>
          <a:prstGeom prst="rect">
            <a:avLst/>
          </a:prstGeom>
          <a:noFill/>
        </p:spPr>
      </p:pic>
      <p:sp>
        <p:nvSpPr>
          <p:cNvPr id="512005" name="Text Box 5"/>
          <p:cNvSpPr txBox="1">
            <a:spLocks noChangeArrowheads="1"/>
          </p:cNvSpPr>
          <p:nvPr/>
        </p:nvSpPr>
        <p:spPr bwMode="auto">
          <a:xfrm>
            <a:off x="6511759" y="4012138"/>
            <a:ext cx="3340654" cy="670512"/>
          </a:xfrm>
          <a:prstGeom prst="rect">
            <a:avLst/>
          </a:prstGeom>
          <a:noFill/>
          <a:ln w="9525">
            <a:noFill/>
            <a:miter lim="800000"/>
            <a:headEnd/>
            <a:tailEnd/>
          </a:ln>
          <a:effectLst/>
        </p:spPr>
        <p:txBody>
          <a:bodyPr wrap="none">
            <a:spAutoFit/>
          </a:bodyPr>
          <a:lstStyle/>
          <a:p>
            <a:pPr>
              <a:spcBef>
                <a:spcPct val="20000"/>
              </a:spcBef>
              <a:buClr>
                <a:schemeClr val="tx2"/>
              </a:buClr>
            </a:pPr>
            <a:r>
              <a:rPr lang="en-GB" sz="3672" dirty="0"/>
              <a:t>Any problems?</a:t>
            </a:r>
            <a:endParaRPr lang="en-US" sz="3672" dirty="0"/>
          </a:p>
        </p:txBody>
      </p:sp>
    </p:spTree>
    <p:extLst>
      <p:ext uri="{BB962C8B-B14F-4D97-AF65-F5344CB8AC3E}">
        <p14:creationId xmlns:p14="http://schemas.microsoft.com/office/powerpoint/2010/main" val="3331360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8"/>
          <p:cNvGrpSpPr>
            <a:grpSpLocks/>
          </p:cNvGrpSpPr>
          <p:nvPr/>
        </p:nvGrpSpPr>
        <p:grpSpPr bwMode="auto">
          <a:xfrm>
            <a:off x="639184" y="4871881"/>
            <a:ext cx="6200628" cy="1489575"/>
            <a:chOff x="295" y="3009"/>
            <a:chExt cx="2873" cy="920"/>
          </a:xfrm>
        </p:grpSpPr>
        <p:grpSp>
          <p:nvGrpSpPr>
            <p:cNvPr id="58" name="Group 48"/>
            <p:cNvGrpSpPr>
              <a:grpSpLocks/>
            </p:cNvGrpSpPr>
            <p:nvPr/>
          </p:nvGrpSpPr>
          <p:grpSpPr bwMode="auto">
            <a:xfrm>
              <a:off x="295" y="3009"/>
              <a:ext cx="1672" cy="920"/>
              <a:chOff x="295" y="3009"/>
              <a:chExt cx="1672" cy="920"/>
            </a:xfrm>
          </p:grpSpPr>
          <p:graphicFrame>
            <p:nvGraphicFramePr>
              <p:cNvPr id="62" name="Object 30"/>
              <p:cNvGraphicFramePr>
                <a:graphicFrameLocks noChangeAspect="1"/>
              </p:cNvGraphicFramePr>
              <p:nvPr/>
            </p:nvGraphicFramePr>
            <p:xfrm>
              <a:off x="295" y="3009"/>
              <a:ext cx="318" cy="602"/>
            </p:xfrm>
            <a:graphic>
              <a:graphicData uri="http://schemas.openxmlformats.org/presentationml/2006/ole">
                <mc:AlternateContent xmlns:mc="http://schemas.openxmlformats.org/markup-compatibility/2006">
                  <mc:Choice xmlns:v="urn:schemas-microsoft-com:vml" Requires="v">
                    <p:oleObj spid="_x0000_s1114" name="Visio" r:id="rId3" imgW="458826" imgH="563588" progId="">
                      <p:embed/>
                    </p:oleObj>
                  </mc:Choice>
                  <mc:Fallback>
                    <p:oleObj name="Visio" r:id="rId3" imgW="458826" imgH="56358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 y="3009"/>
                            <a:ext cx="318" cy="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3" name="Text Box 31"/>
              <p:cNvSpPr txBox="1">
                <a:spLocks noChangeArrowheads="1"/>
              </p:cNvSpPr>
              <p:nvPr/>
            </p:nvSpPr>
            <p:spPr bwMode="auto">
              <a:xfrm>
                <a:off x="567" y="3036"/>
                <a:ext cx="742" cy="216"/>
              </a:xfrm>
              <a:prstGeom prst="rect">
                <a:avLst/>
              </a:prstGeom>
              <a:noFill/>
              <a:ln w="9525">
                <a:noFill/>
                <a:miter lim="800000"/>
                <a:headEnd/>
                <a:tailEnd/>
              </a:ln>
              <a:effectLst/>
            </p:spPr>
            <p:txBody>
              <a:bodyPr wrap="none">
                <a:spAutoFit/>
              </a:bodyPr>
              <a:lstStyle/>
              <a:p>
                <a:pPr defTabSz="932597" eaLnBrk="0" fontAlgn="base" hangingPunct="0">
                  <a:spcBef>
                    <a:spcPct val="0"/>
                  </a:spcBef>
                  <a:spcAft>
                    <a:spcPct val="0"/>
                  </a:spcAft>
                  <a:defRPr/>
                </a:pPr>
                <a:r>
                  <a:rPr lang="en-GB" sz="1632">
                    <a:latin typeface="Arial" pitchFamily="34" charset="0"/>
                  </a:rPr>
                  <a:t>DSA-GUID = A</a:t>
                </a:r>
                <a:endParaRPr lang="en-US" sz="1632">
                  <a:latin typeface="Arial" pitchFamily="34" charset="0"/>
                </a:endParaRPr>
              </a:p>
            </p:txBody>
          </p:sp>
          <p:sp>
            <p:nvSpPr>
              <p:cNvPr id="64" name="Text Box 32"/>
              <p:cNvSpPr txBox="1">
                <a:spLocks noChangeArrowheads="1"/>
              </p:cNvSpPr>
              <p:nvPr/>
            </p:nvSpPr>
            <p:spPr bwMode="auto">
              <a:xfrm>
                <a:off x="567" y="3241"/>
                <a:ext cx="815" cy="216"/>
              </a:xfrm>
              <a:prstGeom prst="rect">
                <a:avLst/>
              </a:prstGeom>
              <a:noFill/>
              <a:ln w="9525">
                <a:noFill/>
                <a:miter lim="800000"/>
                <a:headEnd/>
                <a:tailEnd/>
              </a:ln>
              <a:effectLst/>
            </p:spPr>
            <p:txBody>
              <a:bodyPr wrap="none">
                <a:spAutoFit/>
              </a:bodyPr>
              <a:lstStyle/>
              <a:p>
                <a:pPr defTabSz="932597" eaLnBrk="0" fontAlgn="base" hangingPunct="0">
                  <a:spcBef>
                    <a:spcPct val="0"/>
                  </a:spcBef>
                  <a:spcAft>
                    <a:spcPct val="0"/>
                  </a:spcAft>
                  <a:defRPr/>
                </a:pPr>
                <a:r>
                  <a:rPr lang="en-GB" sz="1632">
                    <a:latin typeface="Arial" pitchFamily="34" charset="0"/>
                  </a:rPr>
                  <a:t>InvocationID = E</a:t>
                </a:r>
                <a:endParaRPr lang="en-US" sz="1632">
                  <a:latin typeface="Arial" pitchFamily="34" charset="0"/>
                </a:endParaRPr>
              </a:p>
            </p:txBody>
          </p:sp>
          <p:sp>
            <p:nvSpPr>
              <p:cNvPr id="65" name="Text Box 33"/>
              <p:cNvSpPr txBox="1">
                <a:spLocks noChangeArrowheads="1"/>
              </p:cNvSpPr>
              <p:nvPr/>
            </p:nvSpPr>
            <p:spPr bwMode="auto">
              <a:xfrm>
                <a:off x="567" y="3445"/>
                <a:ext cx="1400" cy="216"/>
              </a:xfrm>
              <a:prstGeom prst="rect">
                <a:avLst/>
              </a:prstGeom>
              <a:noFill/>
              <a:ln w="9525">
                <a:noFill/>
                <a:miter lim="800000"/>
                <a:headEnd/>
                <a:tailEnd/>
              </a:ln>
              <a:effectLst/>
            </p:spPr>
            <p:txBody>
              <a:bodyPr wrap="none">
                <a:spAutoFit/>
              </a:bodyPr>
              <a:lstStyle/>
              <a:p>
                <a:pPr defTabSz="932597" eaLnBrk="0" fontAlgn="base" hangingPunct="0">
                  <a:spcBef>
                    <a:spcPct val="0"/>
                  </a:spcBef>
                  <a:spcAft>
                    <a:spcPct val="0"/>
                  </a:spcAft>
                  <a:defRPr/>
                </a:pPr>
                <a:r>
                  <a:rPr lang="en-GB" sz="1632">
                    <a:latin typeface="Arial" pitchFamily="34" charset="0"/>
                  </a:rPr>
                  <a:t>highestCommitedUSN = 4567</a:t>
                </a:r>
                <a:endParaRPr lang="en-US" sz="1632">
                  <a:latin typeface="Arial" pitchFamily="34" charset="0"/>
                </a:endParaRPr>
              </a:p>
            </p:txBody>
          </p:sp>
          <p:sp>
            <p:nvSpPr>
              <p:cNvPr id="66" name="Text Box 38"/>
              <p:cNvSpPr txBox="1">
                <a:spLocks noChangeArrowheads="1"/>
              </p:cNvSpPr>
              <p:nvPr/>
            </p:nvSpPr>
            <p:spPr bwMode="auto">
              <a:xfrm>
                <a:off x="340" y="3657"/>
                <a:ext cx="1010" cy="236"/>
              </a:xfrm>
              <a:prstGeom prst="rect">
                <a:avLst/>
              </a:prstGeom>
              <a:noFill/>
              <a:ln w="9525">
                <a:noFill/>
                <a:miter lim="800000"/>
                <a:headEnd/>
                <a:tailEnd/>
              </a:ln>
              <a:effectLst/>
            </p:spPr>
            <p:txBody>
              <a:bodyPr wrap="none">
                <a:spAutoFit/>
              </a:bodyPr>
              <a:lstStyle/>
              <a:p>
                <a:pPr defTabSz="932597" eaLnBrk="0" fontAlgn="base" hangingPunct="0">
                  <a:spcBef>
                    <a:spcPct val="0"/>
                  </a:spcBef>
                  <a:spcAft>
                    <a:spcPct val="0"/>
                  </a:spcAft>
                  <a:defRPr/>
                </a:pPr>
                <a:r>
                  <a:rPr lang="en-GB" sz="1836">
                    <a:latin typeface="Arial" pitchFamily="34" charset="0"/>
                  </a:rPr>
                  <a:t>HW vector M,5679</a:t>
                </a:r>
                <a:endParaRPr lang="en-US" sz="1836">
                  <a:latin typeface="Arial" pitchFamily="34" charset="0"/>
                </a:endParaRPr>
              </a:p>
            </p:txBody>
          </p:sp>
          <p:sp>
            <p:nvSpPr>
              <p:cNvPr id="67" name="Line 39"/>
              <p:cNvSpPr>
                <a:spLocks noChangeShapeType="1"/>
              </p:cNvSpPr>
              <p:nvPr/>
            </p:nvSpPr>
            <p:spPr bwMode="auto">
              <a:xfrm>
                <a:off x="431" y="3929"/>
                <a:ext cx="1134" cy="0"/>
              </a:xfrm>
              <a:prstGeom prst="line">
                <a:avLst/>
              </a:prstGeom>
              <a:noFill/>
              <a:ln w="38100">
                <a:solidFill>
                  <a:srgbClr val="FFCC00"/>
                </a:solidFill>
                <a:round/>
                <a:headEnd/>
                <a:tailEnd type="triangle" w="med" len="med"/>
              </a:ln>
              <a:effectLst/>
            </p:spPr>
            <p:txBody>
              <a:bodyPr/>
              <a:lstStyle/>
              <a:p>
                <a:pPr defTabSz="932597" eaLnBrk="0" fontAlgn="base" hangingPunct="0">
                  <a:spcBef>
                    <a:spcPct val="0"/>
                  </a:spcBef>
                  <a:spcAft>
                    <a:spcPct val="0"/>
                  </a:spcAft>
                  <a:defRPr/>
                </a:pPr>
                <a:endParaRPr lang="en-US" sz="1428">
                  <a:latin typeface="Arial" pitchFamily="34" charset="0"/>
                </a:endParaRPr>
              </a:p>
            </p:txBody>
          </p:sp>
        </p:grpSp>
        <p:grpSp>
          <p:nvGrpSpPr>
            <p:cNvPr id="59" name="Group 57"/>
            <p:cNvGrpSpPr>
              <a:grpSpLocks/>
            </p:cNvGrpSpPr>
            <p:nvPr/>
          </p:nvGrpSpPr>
          <p:grpSpPr bwMode="auto">
            <a:xfrm>
              <a:off x="2336" y="3012"/>
              <a:ext cx="832" cy="917"/>
              <a:chOff x="2336" y="3012"/>
              <a:chExt cx="832" cy="917"/>
            </a:xfrm>
          </p:grpSpPr>
          <p:graphicFrame>
            <p:nvGraphicFramePr>
              <p:cNvPr id="60" name="Object 56"/>
              <p:cNvGraphicFramePr>
                <a:graphicFrameLocks noChangeAspect="1"/>
              </p:cNvGraphicFramePr>
              <p:nvPr/>
            </p:nvGraphicFramePr>
            <p:xfrm>
              <a:off x="2336" y="3012"/>
              <a:ext cx="328" cy="602"/>
            </p:xfrm>
            <a:graphic>
              <a:graphicData uri="http://schemas.openxmlformats.org/presentationml/2006/ole">
                <mc:AlternateContent xmlns:mc="http://schemas.openxmlformats.org/markup-compatibility/2006">
                  <mc:Choice xmlns:v="urn:schemas-microsoft-com:vml" Requires="v">
                    <p:oleObj spid="_x0000_s1115" name="Visio" r:id="rId5" imgW="458826" imgH="563588" progId="">
                      <p:embed/>
                    </p:oleObj>
                  </mc:Choice>
                  <mc:Fallback>
                    <p:oleObj name="Visio" r:id="rId5" imgW="458826" imgH="56358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6" y="3012"/>
                            <a:ext cx="328" cy="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1" name="Picture 53" descr="MCj01051980000[1]"/>
              <p:cNvPicPr>
                <a:picLocks noChangeAspect="1" noChangeArrowheads="1"/>
              </p:cNvPicPr>
              <p:nvPr/>
            </p:nvPicPr>
            <p:blipFill>
              <a:blip r:embed="rId6"/>
              <a:srcRect/>
              <a:stretch>
                <a:fillRect/>
              </a:stretch>
            </p:blipFill>
            <p:spPr bwMode="auto">
              <a:xfrm>
                <a:off x="2518" y="3226"/>
                <a:ext cx="650" cy="703"/>
              </a:xfrm>
              <a:prstGeom prst="rect">
                <a:avLst/>
              </a:prstGeom>
              <a:noFill/>
            </p:spPr>
          </p:pic>
        </p:grpSp>
      </p:grpSp>
      <p:graphicFrame>
        <p:nvGraphicFramePr>
          <p:cNvPr id="69" name="Object 3"/>
          <p:cNvGraphicFramePr>
            <a:graphicFrameLocks noChangeAspect="1"/>
          </p:cNvGraphicFramePr>
          <p:nvPr>
            <p:extLst>
              <p:ext uri="{D42A27DB-BD31-4B8C-83A1-F6EECF244321}">
                <p14:modId xmlns:p14="http://schemas.microsoft.com/office/powerpoint/2010/main" val="3577713523"/>
              </p:ext>
            </p:extLst>
          </p:nvPr>
        </p:nvGraphicFramePr>
        <p:xfrm>
          <a:off x="639184" y="1126897"/>
          <a:ext cx="686321" cy="974700"/>
        </p:xfrm>
        <a:graphic>
          <a:graphicData uri="http://schemas.openxmlformats.org/presentationml/2006/ole">
            <mc:AlternateContent xmlns:mc="http://schemas.openxmlformats.org/markup-compatibility/2006">
              <mc:Choice xmlns:v="urn:schemas-microsoft-com:vml" Requires="v">
                <p:oleObj spid="_x0000_s1116" name="Visio" r:id="rId7" imgW="458826" imgH="563588" progId="">
                  <p:embed/>
                </p:oleObj>
              </mc:Choice>
              <mc:Fallback>
                <p:oleObj name="Visio" r:id="rId7" imgW="458826" imgH="56358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184" y="1126897"/>
                        <a:ext cx="686321" cy="9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 name="Text Box 4"/>
          <p:cNvSpPr txBox="1">
            <a:spLocks noChangeArrowheads="1"/>
          </p:cNvSpPr>
          <p:nvPr/>
        </p:nvSpPr>
        <p:spPr bwMode="auto">
          <a:xfrm>
            <a:off x="1226226" y="1170612"/>
            <a:ext cx="1602216" cy="350330"/>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GB" sz="1632">
                <a:latin typeface="Arial" pitchFamily="34" charset="0"/>
              </a:rPr>
              <a:t>DSA-GUID = A</a:t>
            </a:r>
            <a:endParaRPr lang="en-US" sz="1632">
              <a:latin typeface="Arial" pitchFamily="34" charset="0"/>
            </a:endParaRPr>
          </a:p>
        </p:txBody>
      </p:sp>
      <p:sp>
        <p:nvSpPr>
          <p:cNvPr id="71" name="Text Box 5"/>
          <p:cNvSpPr txBox="1">
            <a:spLocks noChangeArrowheads="1"/>
          </p:cNvSpPr>
          <p:nvPr/>
        </p:nvSpPr>
        <p:spPr bwMode="auto">
          <a:xfrm>
            <a:off x="1226225" y="1502527"/>
            <a:ext cx="1759495" cy="350330"/>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GB" sz="1632">
                <a:latin typeface="Arial" pitchFamily="34" charset="0"/>
              </a:rPr>
              <a:t>InvocationID = E</a:t>
            </a:r>
            <a:endParaRPr lang="en-US" sz="1632">
              <a:latin typeface="Arial" pitchFamily="34" charset="0"/>
            </a:endParaRPr>
          </a:p>
        </p:txBody>
      </p:sp>
      <p:sp>
        <p:nvSpPr>
          <p:cNvPr id="72" name="Text Box 6"/>
          <p:cNvSpPr txBox="1">
            <a:spLocks noChangeArrowheads="1"/>
          </p:cNvSpPr>
          <p:nvPr/>
        </p:nvSpPr>
        <p:spPr bwMode="auto">
          <a:xfrm>
            <a:off x="1226225" y="1832824"/>
            <a:ext cx="2962792" cy="350330"/>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GB" sz="1632">
                <a:latin typeface="Arial" pitchFamily="34" charset="0"/>
              </a:rPr>
              <a:t>highestCommitedUSN =1000</a:t>
            </a:r>
            <a:endParaRPr lang="en-US" sz="1632">
              <a:latin typeface="Arial" pitchFamily="34" charset="0"/>
            </a:endParaRPr>
          </a:p>
        </p:txBody>
      </p:sp>
      <p:sp>
        <p:nvSpPr>
          <p:cNvPr id="73" name="Text Box 7"/>
          <p:cNvSpPr txBox="1">
            <a:spLocks noChangeArrowheads="1"/>
          </p:cNvSpPr>
          <p:nvPr/>
        </p:nvSpPr>
        <p:spPr bwMode="auto">
          <a:xfrm>
            <a:off x="5728317" y="1199755"/>
            <a:ext cx="1613987" cy="350330"/>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GB" sz="1632">
                <a:latin typeface="Arial" pitchFamily="34" charset="0"/>
              </a:rPr>
              <a:t>DSA-GUID = B</a:t>
            </a:r>
            <a:endParaRPr lang="en-US" sz="1632">
              <a:latin typeface="Arial" pitchFamily="34" charset="0"/>
            </a:endParaRPr>
          </a:p>
        </p:txBody>
      </p:sp>
      <p:sp>
        <p:nvSpPr>
          <p:cNvPr id="74" name="Text Box 8"/>
          <p:cNvSpPr txBox="1">
            <a:spLocks noChangeArrowheads="1"/>
          </p:cNvSpPr>
          <p:nvPr/>
        </p:nvSpPr>
        <p:spPr bwMode="auto">
          <a:xfrm>
            <a:off x="5728319" y="1531671"/>
            <a:ext cx="1795463" cy="350330"/>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GB" sz="1632">
                <a:latin typeface="Arial" pitchFamily="34" charset="0"/>
              </a:rPr>
              <a:t>InvocationID = M</a:t>
            </a:r>
            <a:endParaRPr lang="en-US" sz="1632">
              <a:latin typeface="Arial" pitchFamily="34" charset="0"/>
            </a:endParaRPr>
          </a:p>
        </p:txBody>
      </p:sp>
      <p:sp>
        <p:nvSpPr>
          <p:cNvPr id="75" name="Text Box 9"/>
          <p:cNvSpPr txBox="1">
            <a:spLocks noChangeArrowheads="1"/>
          </p:cNvSpPr>
          <p:nvPr/>
        </p:nvSpPr>
        <p:spPr bwMode="auto">
          <a:xfrm>
            <a:off x="5728318" y="1861968"/>
            <a:ext cx="3021650" cy="350330"/>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GB" sz="1632">
                <a:latin typeface="Arial" pitchFamily="34" charset="0"/>
              </a:rPr>
              <a:t>highestCommitedUSN = 3000</a:t>
            </a:r>
            <a:endParaRPr lang="en-US" sz="1632">
              <a:latin typeface="Arial" pitchFamily="34" charset="0"/>
            </a:endParaRPr>
          </a:p>
        </p:txBody>
      </p:sp>
      <p:graphicFrame>
        <p:nvGraphicFramePr>
          <p:cNvPr id="76" name="Object 10"/>
          <p:cNvGraphicFramePr>
            <a:graphicFrameLocks noChangeAspect="1"/>
          </p:cNvGraphicFramePr>
          <p:nvPr>
            <p:extLst>
              <p:ext uri="{D42A27DB-BD31-4B8C-83A1-F6EECF244321}">
                <p14:modId xmlns:p14="http://schemas.microsoft.com/office/powerpoint/2010/main" val="1493216314"/>
              </p:ext>
            </p:extLst>
          </p:nvPr>
        </p:nvGraphicFramePr>
        <p:xfrm>
          <a:off x="5044155" y="1126897"/>
          <a:ext cx="686321" cy="974700"/>
        </p:xfrm>
        <a:graphic>
          <a:graphicData uri="http://schemas.openxmlformats.org/presentationml/2006/ole">
            <mc:AlternateContent xmlns:mc="http://schemas.openxmlformats.org/markup-compatibility/2006">
              <mc:Choice xmlns:v="urn:schemas-microsoft-com:vml" Requires="v">
                <p:oleObj spid="_x0000_s1117" name="Visio" r:id="rId8" imgW="458826" imgH="563588" progId="">
                  <p:embed/>
                </p:oleObj>
              </mc:Choice>
              <mc:Fallback>
                <p:oleObj name="Visio" r:id="rId8" imgW="458826" imgH="56358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4155" y="1126897"/>
                        <a:ext cx="686321" cy="9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7" name="Text Box 11"/>
          <p:cNvSpPr txBox="1">
            <a:spLocks noChangeArrowheads="1"/>
          </p:cNvSpPr>
          <p:nvPr/>
        </p:nvSpPr>
        <p:spPr bwMode="auto">
          <a:xfrm>
            <a:off x="736303" y="2176075"/>
            <a:ext cx="2179669" cy="382308"/>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GB" sz="1836">
                <a:latin typeface="Arial" pitchFamily="34" charset="0"/>
              </a:rPr>
              <a:t>HW vector M,3000</a:t>
            </a:r>
            <a:endParaRPr lang="en-US" sz="1836">
              <a:latin typeface="Arial" pitchFamily="34" charset="0"/>
            </a:endParaRPr>
          </a:p>
        </p:txBody>
      </p:sp>
      <p:sp>
        <p:nvSpPr>
          <p:cNvPr id="78" name="Line 12"/>
          <p:cNvSpPr>
            <a:spLocks noChangeShapeType="1"/>
          </p:cNvSpPr>
          <p:nvPr/>
        </p:nvSpPr>
        <p:spPr bwMode="auto">
          <a:xfrm>
            <a:off x="932705" y="2616470"/>
            <a:ext cx="2447446" cy="0"/>
          </a:xfrm>
          <a:prstGeom prst="line">
            <a:avLst/>
          </a:prstGeom>
          <a:noFill/>
          <a:ln w="38100">
            <a:solidFill>
              <a:srgbClr val="FFCC00"/>
            </a:solidFill>
            <a:round/>
            <a:headEnd/>
            <a:tailEnd type="triangle" w="med" len="med"/>
          </a:ln>
          <a:effectLst/>
        </p:spPr>
        <p:txBody>
          <a:bodyPr/>
          <a:lstStyle/>
          <a:p>
            <a:pPr algn="l" rtl="0" eaLnBrk="0" fontAlgn="base" hangingPunct="0">
              <a:spcBef>
                <a:spcPct val="0"/>
              </a:spcBef>
              <a:spcAft>
                <a:spcPct val="0"/>
              </a:spcAft>
            </a:pPr>
            <a:endParaRPr lang="en-US" sz="1428">
              <a:latin typeface="Arial" pitchFamily="34" charset="0"/>
            </a:endParaRPr>
          </a:p>
        </p:txBody>
      </p:sp>
      <p:sp>
        <p:nvSpPr>
          <p:cNvPr id="79" name="Text Box 13"/>
          <p:cNvSpPr txBox="1">
            <a:spLocks noChangeArrowheads="1"/>
          </p:cNvSpPr>
          <p:nvPr/>
        </p:nvSpPr>
        <p:spPr bwMode="auto">
          <a:xfrm>
            <a:off x="5059263" y="2176075"/>
            <a:ext cx="2140430" cy="382308"/>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GB" sz="1836">
                <a:latin typeface="Arial" pitchFamily="34" charset="0"/>
              </a:rPr>
              <a:t>HW vector E,1000</a:t>
            </a:r>
            <a:endParaRPr lang="en-US" sz="1836">
              <a:latin typeface="Arial" pitchFamily="34" charset="0"/>
            </a:endParaRPr>
          </a:p>
        </p:txBody>
      </p:sp>
      <p:sp>
        <p:nvSpPr>
          <p:cNvPr id="80" name="Line 14"/>
          <p:cNvSpPr>
            <a:spLocks noChangeShapeType="1"/>
          </p:cNvSpPr>
          <p:nvPr/>
        </p:nvSpPr>
        <p:spPr bwMode="auto">
          <a:xfrm>
            <a:off x="5255663" y="2616470"/>
            <a:ext cx="2447446" cy="0"/>
          </a:xfrm>
          <a:prstGeom prst="line">
            <a:avLst/>
          </a:prstGeom>
          <a:noFill/>
          <a:ln w="38100">
            <a:solidFill>
              <a:srgbClr val="FFCC00"/>
            </a:solidFill>
            <a:round/>
            <a:headEnd type="triangle" w="med" len="med"/>
            <a:tailEnd/>
          </a:ln>
          <a:effectLst/>
        </p:spPr>
        <p:txBody>
          <a:bodyPr/>
          <a:lstStyle/>
          <a:p>
            <a:pPr algn="l" rtl="0" eaLnBrk="0" fontAlgn="base" hangingPunct="0">
              <a:spcBef>
                <a:spcPct val="0"/>
              </a:spcBef>
              <a:spcAft>
                <a:spcPct val="0"/>
              </a:spcAft>
            </a:pPr>
            <a:endParaRPr lang="en-US" sz="1428">
              <a:latin typeface="Arial" pitchFamily="34" charset="0"/>
            </a:endParaRPr>
          </a:p>
        </p:txBody>
      </p:sp>
      <p:sp>
        <p:nvSpPr>
          <p:cNvPr id="81" name="AutoShape 17"/>
          <p:cNvSpPr>
            <a:spLocks noChangeArrowheads="1"/>
          </p:cNvSpPr>
          <p:nvPr/>
        </p:nvSpPr>
        <p:spPr bwMode="auto">
          <a:xfrm>
            <a:off x="11113130" y="1808538"/>
            <a:ext cx="880563" cy="4039661"/>
          </a:xfrm>
          <a:prstGeom prst="downArrow">
            <a:avLst>
              <a:gd name="adj1" fmla="val 50000"/>
              <a:gd name="adj2" fmla="val 152880"/>
            </a:avLst>
          </a:prstGeom>
          <a:solidFill>
            <a:srgbClr val="00CC66"/>
          </a:solidFill>
          <a:ln w="9525">
            <a:solidFill>
              <a:srgbClr val="EAEAEA"/>
            </a:solidFill>
            <a:miter lim="800000"/>
            <a:headEnd/>
            <a:tailEnd/>
          </a:ln>
          <a:effectLst/>
        </p:spPr>
        <p:txBody>
          <a:bodyPr vert="eaVert" wrap="none" anchor="ctr"/>
          <a:lstStyle/>
          <a:p>
            <a:pPr algn="ctr" defTabSz="932597" eaLnBrk="0" fontAlgn="base" hangingPunct="0">
              <a:spcBef>
                <a:spcPct val="0"/>
              </a:spcBef>
              <a:spcAft>
                <a:spcPct val="0"/>
              </a:spcAft>
              <a:defRPr/>
            </a:pPr>
            <a:r>
              <a:rPr lang="en-GB" sz="1836">
                <a:latin typeface="Arial" pitchFamily="34" charset="0"/>
              </a:rPr>
              <a:t>Time</a:t>
            </a:r>
            <a:endParaRPr lang="en-US" sz="1836">
              <a:latin typeface="Arial" pitchFamily="34" charset="0"/>
            </a:endParaRPr>
          </a:p>
        </p:txBody>
      </p:sp>
      <p:grpSp>
        <p:nvGrpSpPr>
          <p:cNvPr id="82" name="Group 47"/>
          <p:cNvGrpSpPr>
            <a:grpSpLocks/>
          </p:cNvGrpSpPr>
          <p:nvPr/>
        </p:nvGrpSpPr>
        <p:grpSpPr bwMode="auto">
          <a:xfrm>
            <a:off x="639184" y="2982387"/>
            <a:ext cx="8110672" cy="1489575"/>
            <a:chOff x="295" y="1842"/>
            <a:chExt cx="3758" cy="920"/>
          </a:xfrm>
        </p:grpSpPr>
        <p:graphicFrame>
          <p:nvGraphicFramePr>
            <p:cNvPr id="83" name="Object 18"/>
            <p:cNvGraphicFramePr>
              <a:graphicFrameLocks noChangeAspect="1"/>
            </p:cNvGraphicFramePr>
            <p:nvPr/>
          </p:nvGraphicFramePr>
          <p:xfrm>
            <a:off x="295" y="1842"/>
            <a:ext cx="318" cy="602"/>
          </p:xfrm>
          <a:graphic>
            <a:graphicData uri="http://schemas.openxmlformats.org/presentationml/2006/ole">
              <mc:AlternateContent xmlns:mc="http://schemas.openxmlformats.org/markup-compatibility/2006">
                <mc:Choice xmlns:v="urn:schemas-microsoft-com:vml" Requires="v">
                  <p:oleObj spid="_x0000_s1118" name="Visio" r:id="rId9" imgW="458826" imgH="563588" progId="">
                    <p:embed/>
                  </p:oleObj>
                </mc:Choice>
                <mc:Fallback>
                  <p:oleObj name="Visio" r:id="rId9" imgW="458826" imgH="56358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 y="1842"/>
                          <a:ext cx="318" cy="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4" name="Text Box 19"/>
            <p:cNvSpPr txBox="1">
              <a:spLocks noChangeArrowheads="1"/>
            </p:cNvSpPr>
            <p:nvPr/>
          </p:nvSpPr>
          <p:spPr bwMode="auto">
            <a:xfrm>
              <a:off x="567" y="1869"/>
              <a:ext cx="742" cy="216"/>
            </a:xfrm>
            <a:prstGeom prst="rect">
              <a:avLst/>
            </a:prstGeom>
            <a:noFill/>
            <a:ln w="9525">
              <a:noFill/>
              <a:miter lim="800000"/>
              <a:headEnd/>
              <a:tailEnd/>
            </a:ln>
            <a:effectLst/>
          </p:spPr>
          <p:txBody>
            <a:bodyPr wrap="none">
              <a:spAutoFit/>
            </a:bodyPr>
            <a:lstStyle/>
            <a:p>
              <a:pPr defTabSz="932597" eaLnBrk="0" fontAlgn="base" hangingPunct="0">
                <a:spcBef>
                  <a:spcPct val="0"/>
                </a:spcBef>
                <a:spcAft>
                  <a:spcPct val="0"/>
                </a:spcAft>
                <a:defRPr/>
              </a:pPr>
              <a:r>
                <a:rPr lang="en-GB" sz="1632">
                  <a:latin typeface="Arial" pitchFamily="34" charset="0"/>
                </a:rPr>
                <a:t>DSA-GUID = A</a:t>
              </a:r>
              <a:endParaRPr lang="en-US" sz="1632">
                <a:latin typeface="Arial" pitchFamily="34" charset="0"/>
              </a:endParaRPr>
            </a:p>
          </p:txBody>
        </p:sp>
        <p:sp>
          <p:nvSpPr>
            <p:cNvPr id="85" name="Text Box 20"/>
            <p:cNvSpPr txBox="1">
              <a:spLocks noChangeArrowheads="1"/>
            </p:cNvSpPr>
            <p:nvPr/>
          </p:nvSpPr>
          <p:spPr bwMode="auto">
            <a:xfrm>
              <a:off x="567" y="2074"/>
              <a:ext cx="815" cy="216"/>
            </a:xfrm>
            <a:prstGeom prst="rect">
              <a:avLst/>
            </a:prstGeom>
            <a:noFill/>
            <a:ln w="9525">
              <a:noFill/>
              <a:miter lim="800000"/>
              <a:headEnd/>
              <a:tailEnd/>
            </a:ln>
            <a:effectLst/>
          </p:spPr>
          <p:txBody>
            <a:bodyPr wrap="none">
              <a:spAutoFit/>
            </a:bodyPr>
            <a:lstStyle/>
            <a:p>
              <a:pPr defTabSz="932597" eaLnBrk="0" fontAlgn="base" hangingPunct="0">
                <a:spcBef>
                  <a:spcPct val="0"/>
                </a:spcBef>
                <a:spcAft>
                  <a:spcPct val="0"/>
                </a:spcAft>
                <a:defRPr/>
              </a:pPr>
              <a:r>
                <a:rPr lang="en-GB" sz="1632">
                  <a:latin typeface="Arial" pitchFamily="34" charset="0"/>
                </a:rPr>
                <a:t>InvocationID = E</a:t>
              </a:r>
              <a:endParaRPr lang="en-US" sz="1632">
                <a:latin typeface="Arial" pitchFamily="34" charset="0"/>
              </a:endParaRPr>
            </a:p>
          </p:txBody>
        </p:sp>
        <p:sp>
          <p:nvSpPr>
            <p:cNvPr id="86" name="Text Box 21"/>
            <p:cNvSpPr txBox="1">
              <a:spLocks noChangeArrowheads="1"/>
            </p:cNvSpPr>
            <p:nvPr/>
          </p:nvSpPr>
          <p:spPr bwMode="auto">
            <a:xfrm>
              <a:off x="567" y="2278"/>
              <a:ext cx="1373" cy="216"/>
            </a:xfrm>
            <a:prstGeom prst="rect">
              <a:avLst/>
            </a:prstGeom>
            <a:noFill/>
            <a:ln w="9525">
              <a:noFill/>
              <a:miter lim="800000"/>
              <a:headEnd/>
              <a:tailEnd/>
            </a:ln>
            <a:effectLst/>
          </p:spPr>
          <p:txBody>
            <a:bodyPr wrap="none">
              <a:spAutoFit/>
            </a:bodyPr>
            <a:lstStyle/>
            <a:p>
              <a:pPr defTabSz="932597" eaLnBrk="0" fontAlgn="base" hangingPunct="0">
                <a:spcBef>
                  <a:spcPct val="0"/>
                </a:spcBef>
                <a:spcAft>
                  <a:spcPct val="0"/>
                </a:spcAft>
                <a:defRPr/>
              </a:pPr>
              <a:r>
                <a:rPr lang="en-GB" sz="1632">
                  <a:latin typeface="Arial" pitchFamily="34" charset="0"/>
                </a:rPr>
                <a:t>highestCommitedUSN =4567</a:t>
              </a:r>
              <a:endParaRPr lang="en-US" sz="1632">
                <a:latin typeface="Arial" pitchFamily="34" charset="0"/>
              </a:endParaRPr>
            </a:p>
          </p:txBody>
        </p:sp>
        <p:sp>
          <p:nvSpPr>
            <p:cNvPr id="87" name="Text Box 22"/>
            <p:cNvSpPr txBox="1">
              <a:spLocks noChangeArrowheads="1"/>
            </p:cNvSpPr>
            <p:nvPr/>
          </p:nvSpPr>
          <p:spPr bwMode="auto">
            <a:xfrm>
              <a:off x="2653" y="1887"/>
              <a:ext cx="748" cy="216"/>
            </a:xfrm>
            <a:prstGeom prst="rect">
              <a:avLst/>
            </a:prstGeom>
            <a:noFill/>
            <a:ln w="9525">
              <a:noFill/>
              <a:miter lim="800000"/>
              <a:headEnd/>
              <a:tailEnd/>
            </a:ln>
            <a:effectLst/>
          </p:spPr>
          <p:txBody>
            <a:bodyPr wrap="none">
              <a:spAutoFit/>
            </a:bodyPr>
            <a:lstStyle/>
            <a:p>
              <a:pPr defTabSz="932597" eaLnBrk="0" fontAlgn="base" hangingPunct="0">
                <a:spcBef>
                  <a:spcPct val="0"/>
                </a:spcBef>
                <a:spcAft>
                  <a:spcPct val="0"/>
                </a:spcAft>
                <a:defRPr/>
              </a:pPr>
              <a:r>
                <a:rPr lang="en-GB" sz="1632">
                  <a:latin typeface="Arial" pitchFamily="34" charset="0"/>
                </a:rPr>
                <a:t>DSA-GUID = B</a:t>
              </a:r>
              <a:endParaRPr lang="en-US" sz="1632">
                <a:latin typeface="Arial" pitchFamily="34" charset="0"/>
              </a:endParaRPr>
            </a:p>
          </p:txBody>
        </p:sp>
        <p:sp>
          <p:nvSpPr>
            <p:cNvPr id="88" name="Text Box 23"/>
            <p:cNvSpPr txBox="1">
              <a:spLocks noChangeArrowheads="1"/>
            </p:cNvSpPr>
            <p:nvPr/>
          </p:nvSpPr>
          <p:spPr bwMode="auto">
            <a:xfrm>
              <a:off x="2653" y="2092"/>
              <a:ext cx="832" cy="216"/>
            </a:xfrm>
            <a:prstGeom prst="rect">
              <a:avLst/>
            </a:prstGeom>
            <a:noFill/>
            <a:ln w="9525">
              <a:noFill/>
              <a:miter lim="800000"/>
              <a:headEnd/>
              <a:tailEnd/>
            </a:ln>
            <a:effectLst/>
          </p:spPr>
          <p:txBody>
            <a:bodyPr wrap="none">
              <a:spAutoFit/>
            </a:bodyPr>
            <a:lstStyle/>
            <a:p>
              <a:pPr defTabSz="932597" eaLnBrk="0" fontAlgn="base" hangingPunct="0">
                <a:spcBef>
                  <a:spcPct val="0"/>
                </a:spcBef>
                <a:spcAft>
                  <a:spcPct val="0"/>
                </a:spcAft>
                <a:defRPr/>
              </a:pPr>
              <a:r>
                <a:rPr lang="en-GB" sz="1632">
                  <a:latin typeface="Arial" pitchFamily="34" charset="0"/>
                </a:rPr>
                <a:t>InvocationID = M</a:t>
              </a:r>
              <a:endParaRPr lang="en-US" sz="1632">
                <a:latin typeface="Arial" pitchFamily="34" charset="0"/>
              </a:endParaRPr>
            </a:p>
          </p:txBody>
        </p:sp>
        <p:sp>
          <p:nvSpPr>
            <p:cNvPr id="89" name="Text Box 24"/>
            <p:cNvSpPr txBox="1">
              <a:spLocks noChangeArrowheads="1"/>
            </p:cNvSpPr>
            <p:nvPr/>
          </p:nvSpPr>
          <p:spPr bwMode="auto">
            <a:xfrm>
              <a:off x="2653" y="2296"/>
              <a:ext cx="1400" cy="216"/>
            </a:xfrm>
            <a:prstGeom prst="rect">
              <a:avLst/>
            </a:prstGeom>
            <a:noFill/>
            <a:ln w="9525">
              <a:noFill/>
              <a:miter lim="800000"/>
              <a:headEnd/>
              <a:tailEnd/>
            </a:ln>
            <a:effectLst/>
          </p:spPr>
          <p:txBody>
            <a:bodyPr wrap="none">
              <a:spAutoFit/>
            </a:bodyPr>
            <a:lstStyle/>
            <a:p>
              <a:pPr defTabSz="932597" eaLnBrk="0" fontAlgn="base" hangingPunct="0">
                <a:spcBef>
                  <a:spcPct val="0"/>
                </a:spcBef>
                <a:spcAft>
                  <a:spcPct val="0"/>
                </a:spcAft>
                <a:defRPr/>
              </a:pPr>
              <a:r>
                <a:rPr lang="en-GB" sz="1632">
                  <a:latin typeface="Arial" pitchFamily="34" charset="0"/>
                </a:rPr>
                <a:t>highestCommitedUSN = 5679</a:t>
              </a:r>
              <a:endParaRPr lang="en-US" sz="1632">
                <a:latin typeface="Arial" pitchFamily="34" charset="0"/>
              </a:endParaRPr>
            </a:p>
          </p:txBody>
        </p:sp>
        <p:graphicFrame>
          <p:nvGraphicFramePr>
            <p:cNvPr id="90" name="Object 25"/>
            <p:cNvGraphicFramePr>
              <a:graphicFrameLocks noChangeAspect="1"/>
            </p:cNvGraphicFramePr>
            <p:nvPr/>
          </p:nvGraphicFramePr>
          <p:xfrm>
            <a:off x="2336" y="1842"/>
            <a:ext cx="318" cy="602"/>
          </p:xfrm>
          <a:graphic>
            <a:graphicData uri="http://schemas.openxmlformats.org/presentationml/2006/ole">
              <mc:AlternateContent xmlns:mc="http://schemas.openxmlformats.org/markup-compatibility/2006">
                <mc:Choice xmlns:v="urn:schemas-microsoft-com:vml" Requires="v">
                  <p:oleObj spid="_x0000_s1119" name="Visio" r:id="rId10" imgW="458826" imgH="563588" progId="">
                    <p:embed/>
                  </p:oleObj>
                </mc:Choice>
                <mc:Fallback>
                  <p:oleObj name="Visio" r:id="rId10" imgW="458826" imgH="56358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6" y="1842"/>
                          <a:ext cx="318" cy="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1" name="Text Box 26"/>
            <p:cNvSpPr txBox="1">
              <a:spLocks noChangeArrowheads="1"/>
            </p:cNvSpPr>
            <p:nvPr/>
          </p:nvSpPr>
          <p:spPr bwMode="auto">
            <a:xfrm>
              <a:off x="340" y="2490"/>
              <a:ext cx="1010" cy="236"/>
            </a:xfrm>
            <a:prstGeom prst="rect">
              <a:avLst/>
            </a:prstGeom>
            <a:noFill/>
            <a:ln w="9525">
              <a:noFill/>
              <a:miter lim="800000"/>
              <a:headEnd/>
              <a:tailEnd/>
            </a:ln>
            <a:effectLst/>
          </p:spPr>
          <p:txBody>
            <a:bodyPr wrap="none">
              <a:spAutoFit/>
            </a:bodyPr>
            <a:lstStyle/>
            <a:p>
              <a:pPr defTabSz="932597" eaLnBrk="0" fontAlgn="base" hangingPunct="0">
                <a:spcBef>
                  <a:spcPct val="0"/>
                </a:spcBef>
                <a:spcAft>
                  <a:spcPct val="0"/>
                </a:spcAft>
                <a:defRPr/>
              </a:pPr>
              <a:r>
                <a:rPr lang="en-GB" sz="1836">
                  <a:latin typeface="Arial" pitchFamily="34" charset="0"/>
                </a:rPr>
                <a:t>HW vector M,5679</a:t>
              </a:r>
              <a:endParaRPr lang="en-US" sz="1836">
                <a:latin typeface="Arial" pitchFamily="34" charset="0"/>
              </a:endParaRPr>
            </a:p>
          </p:txBody>
        </p:sp>
        <p:sp>
          <p:nvSpPr>
            <p:cNvPr id="92" name="Line 27"/>
            <p:cNvSpPr>
              <a:spLocks noChangeShapeType="1"/>
            </p:cNvSpPr>
            <p:nvPr/>
          </p:nvSpPr>
          <p:spPr bwMode="auto">
            <a:xfrm>
              <a:off x="431" y="2762"/>
              <a:ext cx="1134" cy="0"/>
            </a:xfrm>
            <a:prstGeom prst="line">
              <a:avLst/>
            </a:prstGeom>
            <a:noFill/>
            <a:ln w="38100">
              <a:solidFill>
                <a:srgbClr val="FFCC00"/>
              </a:solidFill>
              <a:round/>
              <a:headEnd/>
              <a:tailEnd type="triangle" w="med" len="med"/>
            </a:ln>
            <a:effectLst/>
          </p:spPr>
          <p:txBody>
            <a:bodyPr/>
            <a:lstStyle/>
            <a:p>
              <a:pPr defTabSz="932597" eaLnBrk="0" fontAlgn="base" hangingPunct="0">
                <a:spcBef>
                  <a:spcPct val="0"/>
                </a:spcBef>
                <a:spcAft>
                  <a:spcPct val="0"/>
                </a:spcAft>
                <a:defRPr/>
              </a:pPr>
              <a:endParaRPr lang="en-US" sz="1428">
                <a:latin typeface="Arial" pitchFamily="34" charset="0"/>
              </a:endParaRPr>
            </a:p>
          </p:txBody>
        </p:sp>
        <p:sp>
          <p:nvSpPr>
            <p:cNvPr id="93" name="Text Box 28"/>
            <p:cNvSpPr txBox="1">
              <a:spLocks noChangeArrowheads="1"/>
            </p:cNvSpPr>
            <p:nvPr/>
          </p:nvSpPr>
          <p:spPr bwMode="auto">
            <a:xfrm>
              <a:off x="2343" y="2490"/>
              <a:ext cx="992" cy="236"/>
            </a:xfrm>
            <a:prstGeom prst="rect">
              <a:avLst/>
            </a:prstGeom>
            <a:noFill/>
            <a:ln w="9525">
              <a:noFill/>
              <a:miter lim="800000"/>
              <a:headEnd/>
              <a:tailEnd/>
            </a:ln>
            <a:effectLst/>
          </p:spPr>
          <p:txBody>
            <a:bodyPr wrap="none">
              <a:spAutoFit/>
            </a:bodyPr>
            <a:lstStyle/>
            <a:p>
              <a:pPr defTabSz="932597" eaLnBrk="0" fontAlgn="base" hangingPunct="0">
                <a:spcBef>
                  <a:spcPct val="0"/>
                </a:spcBef>
                <a:spcAft>
                  <a:spcPct val="0"/>
                </a:spcAft>
                <a:defRPr/>
              </a:pPr>
              <a:r>
                <a:rPr lang="en-GB" sz="1836">
                  <a:latin typeface="Arial" pitchFamily="34" charset="0"/>
                </a:rPr>
                <a:t>HW vector E,4567</a:t>
              </a:r>
              <a:endParaRPr lang="en-US" sz="1836">
                <a:latin typeface="Arial" pitchFamily="34" charset="0"/>
              </a:endParaRPr>
            </a:p>
          </p:txBody>
        </p:sp>
        <p:sp>
          <p:nvSpPr>
            <p:cNvPr id="94" name="Line 29"/>
            <p:cNvSpPr>
              <a:spLocks noChangeShapeType="1"/>
            </p:cNvSpPr>
            <p:nvPr/>
          </p:nvSpPr>
          <p:spPr bwMode="auto">
            <a:xfrm>
              <a:off x="2434" y="2762"/>
              <a:ext cx="1134" cy="0"/>
            </a:xfrm>
            <a:prstGeom prst="line">
              <a:avLst/>
            </a:prstGeom>
            <a:noFill/>
            <a:ln w="38100">
              <a:solidFill>
                <a:srgbClr val="FFCC00"/>
              </a:solidFill>
              <a:round/>
              <a:headEnd type="triangle" w="med" len="med"/>
              <a:tailEnd/>
            </a:ln>
            <a:effectLst/>
          </p:spPr>
          <p:txBody>
            <a:bodyPr/>
            <a:lstStyle/>
            <a:p>
              <a:pPr defTabSz="932597" eaLnBrk="0" fontAlgn="base" hangingPunct="0">
                <a:spcBef>
                  <a:spcPct val="0"/>
                </a:spcBef>
                <a:spcAft>
                  <a:spcPct val="0"/>
                </a:spcAft>
                <a:defRPr/>
              </a:pPr>
              <a:endParaRPr lang="en-US" sz="1428">
                <a:latin typeface="Arial" pitchFamily="34" charset="0"/>
              </a:endParaRPr>
            </a:p>
          </p:txBody>
        </p:sp>
      </p:grpSp>
      <p:grpSp>
        <p:nvGrpSpPr>
          <p:cNvPr id="95" name="Group 59"/>
          <p:cNvGrpSpPr>
            <a:grpSpLocks/>
          </p:cNvGrpSpPr>
          <p:nvPr/>
        </p:nvGrpSpPr>
        <p:grpSpPr bwMode="auto">
          <a:xfrm>
            <a:off x="5044154" y="4871881"/>
            <a:ext cx="4592739" cy="1695200"/>
            <a:chOff x="2336" y="3009"/>
            <a:chExt cx="2128" cy="1047"/>
          </a:xfrm>
        </p:grpSpPr>
        <p:sp>
          <p:nvSpPr>
            <p:cNvPr id="96" name="Rectangle 55"/>
            <p:cNvSpPr>
              <a:spLocks noChangeArrowheads="1"/>
            </p:cNvSpPr>
            <p:nvPr/>
          </p:nvSpPr>
          <p:spPr bwMode="auto">
            <a:xfrm>
              <a:off x="2336" y="3009"/>
              <a:ext cx="2128" cy="1047"/>
            </a:xfrm>
            <a:prstGeom prst="rect">
              <a:avLst/>
            </a:prstGeom>
            <a:solidFill>
              <a:srgbClr val="6666FF"/>
            </a:solidFill>
            <a:ln w="9525">
              <a:solidFill>
                <a:srgbClr val="6B6B99"/>
              </a:solidFill>
              <a:miter lim="800000"/>
              <a:headEnd/>
              <a:tailEnd/>
            </a:ln>
            <a:effectLst/>
          </p:spPr>
          <p:txBody>
            <a:bodyPr wrap="none" anchor="ctr"/>
            <a:lstStyle/>
            <a:p>
              <a:pPr defTabSz="932597" eaLnBrk="0" fontAlgn="base" hangingPunct="0">
                <a:spcBef>
                  <a:spcPct val="0"/>
                </a:spcBef>
                <a:spcAft>
                  <a:spcPct val="0"/>
                </a:spcAft>
                <a:defRPr/>
              </a:pPr>
              <a:endParaRPr lang="en-US" sz="1428">
                <a:latin typeface="Arial" pitchFamily="34" charset="0"/>
              </a:endParaRPr>
            </a:p>
          </p:txBody>
        </p:sp>
        <p:grpSp>
          <p:nvGrpSpPr>
            <p:cNvPr id="97" name="Group 49"/>
            <p:cNvGrpSpPr>
              <a:grpSpLocks/>
            </p:cNvGrpSpPr>
            <p:nvPr/>
          </p:nvGrpSpPr>
          <p:grpSpPr bwMode="auto">
            <a:xfrm>
              <a:off x="2336" y="3009"/>
              <a:ext cx="1717" cy="920"/>
              <a:chOff x="2336" y="3009"/>
              <a:chExt cx="1717" cy="920"/>
            </a:xfrm>
          </p:grpSpPr>
          <p:sp>
            <p:nvSpPr>
              <p:cNvPr id="98" name="Text Box 34"/>
              <p:cNvSpPr txBox="1">
                <a:spLocks noChangeArrowheads="1"/>
              </p:cNvSpPr>
              <p:nvPr/>
            </p:nvSpPr>
            <p:spPr bwMode="auto">
              <a:xfrm>
                <a:off x="2653" y="3054"/>
                <a:ext cx="748" cy="216"/>
              </a:xfrm>
              <a:prstGeom prst="rect">
                <a:avLst/>
              </a:prstGeom>
              <a:noFill/>
              <a:ln w="9525">
                <a:noFill/>
                <a:miter lim="800000"/>
                <a:headEnd/>
                <a:tailEnd/>
              </a:ln>
              <a:effectLst/>
            </p:spPr>
            <p:txBody>
              <a:bodyPr wrap="none">
                <a:spAutoFit/>
              </a:bodyPr>
              <a:lstStyle/>
              <a:p>
                <a:pPr defTabSz="932597" eaLnBrk="0" fontAlgn="base" hangingPunct="0">
                  <a:spcBef>
                    <a:spcPct val="0"/>
                  </a:spcBef>
                  <a:spcAft>
                    <a:spcPct val="0"/>
                  </a:spcAft>
                  <a:defRPr/>
                </a:pPr>
                <a:r>
                  <a:rPr lang="en-GB" sz="1632">
                    <a:latin typeface="Arial" pitchFamily="34" charset="0"/>
                  </a:rPr>
                  <a:t>DSA-GUID = B</a:t>
                </a:r>
                <a:endParaRPr lang="en-US" sz="1632">
                  <a:latin typeface="Arial" pitchFamily="34" charset="0"/>
                </a:endParaRPr>
              </a:p>
            </p:txBody>
          </p:sp>
          <p:sp>
            <p:nvSpPr>
              <p:cNvPr id="99" name="Text Box 35"/>
              <p:cNvSpPr txBox="1">
                <a:spLocks noChangeArrowheads="1"/>
              </p:cNvSpPr>
              <p:nvPr/>
            </p:nvSpPr>
            <p:spPr bwMode="auto">
              <a:xfrm>
                <a:off x="2653" y="3259"/>
                <a:ext cx="832" cy="216"/>
              </a:xfrm>
              <a:prstGeom prst="rect">
                <a:avLst/>
              </a:prstGeom>
              <a:noFill/>
              <a:ln w="9525">
                <a:noFill/>
                <a:miter lim="800000"/>
                <a:headEnd/>
                <a:tailEnd/>
              </a:ln>
              <a:effectLst/>
            </p:spPr>
            <p:txBody>
              <a:bodyPr wrap="none">
                <a:spAutoFit/>
              </a:bodyPr>
              <a:lstStyle/>
              <a:p>
                <a:pPr defTabSz="932597" eaLnBrk="0" fontAlgn="base" hangingPunct="0">
                  <a:spcBef>
                    <a:spcPct val="0"/>
                  </a:spcBef>
                  <a:spcAft>
                    <a:spcPct val="0"/>
                  </a:spcAft>
                  <a:defRPr/>
                </a:pPr>
                <a:r>
                  <a:rPr lang="en-GB" sz="1632">
                    <a:latin typeface="Arial" pitchFamily="34" charset="0"/>
                  </a:rPr>
                  <a:t>InvocationID = M</a:t>
                </a:r>
                <a:endParaRPr lang="en-US" sz="1632">
                  <a:latin typeface="Arial" pitchFamily="34" charset="0"/>
                </a:endParaRPr>
              </a:p>
            </p:txBody>
          </p:sp>
          <p:sp>
            <p:nvSpPr>
              <p:cNvPr id="100" name="Text Box 36"/>
              <p:cNvSpPr txBox="1">
                <a:spLocks noChangeArrowheads="1"/>
              </p:cNvSpPr>
              <p:nvPr/>
            </p:nvSpPr>
            <p:spPr bwMode="auto">
              <a:xfrm>
                <a:off x="2653" y="3463"/>
                <a:ext cx="1400" cy="216"/>
              </a:xfrm>
              <a:prstGeom prst="rect">
                <a:avLst/>
              </a:prstGeom>
              <a:noFill/>
              <a:ln w="9525">
                <a:noFill/>
                <a:miter lim="800000"/>
                <a:headEnd/>
                <a:tailEnd/>
              </a:ln>
              <a:effectLst/>
            </p:spPr>
            <p:txBody>
              <a:bodyPr wrap="none">
                <a:spAutoFit/>
              </a:bodyPr>
              <a:lstStyle/>
              <a:p>
                <a:pPr defTabSz="932597" eaLnBrk="0" fontAlgn="base" hangingPunct="0">
                  <a:spcBef>
                    <a:spcPct val="0"/>
                  </a:spcBef>
                  <a:spcAft>
                    <a:spcPct val="0"/>
                  </a:spcAft>
                  <a:defRPr/>
                </a:pPr>
                <a:r>
                  <a:rPr lang="en-GB" sz="1632">
                    <a:latin typeface="Arial" pitchFamily="34" charset="0"/>
                  </a:rPr>
                  <a:t>highestCommitedUSN = 3000</a:t>
                </a:r>
                <a:endParaRPr lang="en-US" sz="1632">
                  <a:latin typeface="Arial" pitchFamily="34" charset="0"/>
                </a:endParaRPr>
              </a:p>
            </p:txBody>
          </p:sp>
          <p:graphicFrame>
            <p:nvGraphicFramePr>
              <p:cNvPr id="101" name="Object 37"/>
              <p:cNvGraphicFramePr>
                <a:graphicFrameLocks noChangeAspect="1"/>
              </p:cNvGraphicFramePr>
              <p:nvPr/>
            </p:nvGraphicFramePr>
            <p:xfrm>
              <a:off x="2336" y="3009"/>
              <a:ext cx="318" cy="602"/>
            </p:xfrm>
            <a:graphic>
              <a:graphicData uri="http://schemas.openxmlformats.org/presentationml/2006/ole">
                <mc:AlternateContent xmlns:mc="http://schemas.openxmlformats.org/markup-compatibility/2006">
                  <mc:Choice xmlns:v="urn:schemas-microsoft-com:vml" Requires="v">
                    <p:oleObj spid="_x0000_s1120" name="Visio" r:id="rId11" imgW="458826" imgH="563588" progId="">
                      <p:embed/>
                    </p:oleObj>
                  </mc:Choice>
                  <mc:Fallback>
                    <p:oleObj name="Visio" r:id="rId11" imgW="458826" imgH="56358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6" y="3009"/>
                            <a:ext cx="318" cy="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 name="Text Box 40"/>
              <p:cNvSpPr txBox="1">
                <a:spLocks noChangeArrowheads="1"/>
              </p:cNvSpPr>
              <p:nvPr/>
            </p:nvSpPr>
            <p:spPr bwMode="auto">
              <a:xfrm>
                <a:off x="2343" y="3657"/>
                <a:ext cx="992" cy="236"/>
              </a:xfrm>
              <a:prstGeom prst="rect">
                <a:avLst/>
              </a:prstGeom>
              <a:noFill/>
              <a:ln w="9525">
                <a:noFill/>
                <a:miter lim="800000"/>
                <a:headEnd/>
                <a:tailEnd/>
              </a:ln>
              <a:effectLst/>
            </p:spPr>
            <p:txBody>
              <a:bodyPr wrap="none">
                <a:spAutoFit/>
              </a:bodyPr>
              <a:lstStyle/>
              <a:p>
                <a:pPr defTabSz="932597" eaLnBrk="0" fontAlgn="base" hangingPunct="0">
                  <a:spcBef>
                    <a:spcPct val="0"/>
                  </a:spcBef>
                  <a:spcAft>
                    <a:spcPct val="0"/>
                  </a:spcAft>
                  <a:defRPr/>
                </a:pPr>
                <a:r>
                  <a:rPr lang="en-GB" sz="1836">
                    <a:latin typeface="Arial" pitchFamily="34" charset="0"/>
                  </a:rPr>
                  <a:t>HW vector E,1000</a:t>
                </a:r>
                <a:endParaRPr lang="en-US" sz="1836">
                  <a:latin typeface="Arial" pitchFamily="34" charset="0"/>
                </a:endParaRPr>
              </a:p>
            </p:txBody>
          </p:sp>
          <p:sp>
            <p:nvSpPr>
              <p:cNvPr id="103" name="Line 41"/>
              <p:cNvSpPr>
                <a:spLocks noChangeShapeType="1"/>
              </p:cNvSpPr>
              <p:nvPr/>
            </p:nvSpPr>
            <p:spPr bwMode="auto">
              <a:xfrm>
                <a:off x="2434" y="3929"/>
                <a:ext cx="1134" cy="0"/>
              </a:xfrm>
              <a:prstGeom prst="line">
                <a:avLst/>
              </a:prstGeom>
              <a:noFill/>
              <a:ln w="38100">
                <a:solidFill>
                  <a:srgbClr val="FFCC00"/>
                </a:solidFill>
                <a:round/>
                <a:headEnd type="triangle" w="med" len="med"/>
                <a:tailEnd/>
              </a:ln>
              <a:effectLst/>
            </p:spPr>
            <p:txBody>
              <a:bodyPr/>
              <a:lstStyle/>
              <a:p>
                <a:pPr defTabSz="932597" eaLnBrk="0" fontAlgn="base" hangingPunct="0">
                  <a:spcBef>
                    <a:spcPct val="0"/>
                  </a:spcBef>
                  <a:spcAft>
                    <a:spcPct val="0"/>
                  </a:spcAft>
                  <a:defRPr/>
                </a:pPr>
                <a:endParaRPr lang="en-US" sz="1428">
                  <a:latin typeface="Arial" pitchFamily="34" charset="0"/>
                </a:endParaRPr>
              </a:p>
            </p:txBody>
          </p:sp>
        </p:grpSp>
      </p:grpSp>
      <p:grpSp>
        <p:nvGrpSpPr>
          <p:cNvPr id="104" name="Group 50"/>
          <p:cNvGrpSpPr>
            <a:grpSpLocks/>
          </p:cNvGrpSpPr>
          <p:nvPr/>
        </p:nvGrpSpPr>
        <p:grpSpPr bwMode="auto">
          <a:xfrm>
            <a:off x="8372163" y="2310460"/>
            <a:ext cx="1810766" cy="3243063"/>
            <a:chOff x="3878" y="1427"/>
            <a:chExt cx="839" cy="2003"/>
          </a:xfrm>
        </p:grpSpPr>
        <p:sp>
          <p:nvSpPr>
            <p:cNvPr id="105" name="AutoShape 42"/>
            <p:cNvSpPr>
              <a:spLocks noChangeArrowheads="1"/>
            </p:cNvSpPr>
            <p:nvPr/>
          </p:nvSpPr>
          <p:spPr bwMode="auto">
            <a:xfrm rot="10800000">
              <a:off x="3878" y="3022"/>
              <a:ext cx="816" cy="40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00"/>
            </a:solidFill>
            <a:ln w="9525">
              <a:solidFill>
                <a:srgbClr val="EAEAEA"/>
              </a:solidFill>
              <a:miter lim="800000"/>
              <a:headEnd/>
              <a:tailEnd/>
            </a:ln>
            <a:effectLst/>
          </p:spPr>
          <p:txBody>
            <a:bodyPr rot="10800000" wrap="none" anchor="ctr"/>
            <a:lstStyle/>
            <a:p>
              <a:pPr algn="ctr" defTabSz="932597" eaLnBrk="0" fontAlgn="base" hangingPunct="0">
                <a:spcBef>
                  <a:spcPct val="0"/>
                </a:spcBef>
                <a:spcAft>
                  <a:spcPct val="0"/>
                </a:spcAft>
                <a:defRPr/>
              </a:pPr>
              <a:r>
                <a:rPr lang="en-GB" sz="1836">
                  <a:solidFill>
                    <a:schemeClr val="bg1"/>
                  </a:solidFill>
                  <a:latin typeface="Arial" pitchFamily="34" charset="0"/>
                </a:rPr>
                <a:t>Restore</a:t>
              </a:r>
              <a:endParaRPr lang="en-US" sz="1836">
                <a:solidFill>
                  <a:schemeClr val="bg1"/>
                </a:solidFill>
                <a:latin typeface="Arial" pitchFamily="34" charset="0"/>
              </a:endParaRPr>
            </a:p>
          </p:txBody>
        </p:sp>
        <p:cxnSp>
          <p:nvCxnSpPr>
            <p:cNvPr id="106" name="AutoShape 43"/>
            <p:cNvCxnSpPr>
              <a:cxnSpLocks noChangeShapeType="1"/>
              <a:endCxn id="105" idx="1"/>
            </p:cNvCxnSpPr>
            <p:nvPr/>
          </p:nvCxnSpPr>
          <p:spPr bwMode="auto">
            <a:xfrm rot="5400000">
              <a:off x="3806" y="2315"/>
              <a:ext cx="1799" cy="23"/>
            </a:xfrm>
            <a:prstGeom prst="bentConnector2">
              <a:avLst/>
            </a:prstGeom>
            <a:noFill/>
            <a:ln w="76200">
              <a:solidFill>
                <a:srgbClr val="FFCC00"/>
              </a:solidFill>
              <a:miter lim="800000"/>
              <a:headEnd/>
              <a:tailEnd/>
            </a:ln>
            <a:effectLst/>
          </p:spPr>
        </p:cxnSp>
      </p:grpSp>
      <p:grpSp>
        <p:nvGrpSpPr>
          <p:cNvPr id="108" name="Group 46"/>
          <p:cNvGrpSpPr>
            <a:grpSpLocks/>
          </p:cNvGrpSpPr>
          <p:nvPr/>
        </p:nvGrpSpPr>
        <p:grpSpPr bwMode="auto">
          <a:xfrm>
            <a:off x="8689424" y="1015178"/>
            <a:ext cx="1836664" cy="1295283"/>
            <a:chOff x="4025" y="627"/>
            <a:chExt cx="851" cy="800"/>
          </a:xfrm>
        </p:grpSpPr>
        <p:graphicFrame>
          <p:nvGraphicFramePr>
            <p:cNvPr id="109" name="Object 15"/>
            <p:cNvGraphicFramePr>
              <a:graphicFrameLocks noChangeAspect="1"/>
            </p:cNvGraphicFramePr>
            <p:nvPr/>
          </p:nvGraphicFramePr>
          <p:xfrm>
            <a:off x="4558" y="696"/>
            <a:ext cx="318" cy="731"/>
          </p:xfrm>
          <a:graphic>
            <a:graphicData uri="http://schemas.openxmlformats.org/presentationml/2006/ole">
              <mc:AlternateContent xmlns:mc="http://schemas.openxmlformats.org/markup-compatibility/2006">
                <mc:Choice xmlns:v="urn:schemas-microsoft-com:vml" Requires="v">
                  <p:oleObj spid="_x0000_s1121" name="Visio" r:id="rId12" imgW="458826" imgH="563588" progId="">
                    <p:embed/>
                  </p:oleObj>
                </mc:Choice>
                <mc:Fallback>
                  <p:oleObj name="Visio" r:id="rId12" imgW="458826" imgH="56358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8" y="696"/>
                          <a:ext cx="318" cy="731"/>
                        </a:xfrm>
                        <a:prstGeom prst="rect">
                          <a:avLst/>
                        </a:prstGeom>
                        <a:solidFill>
                          <a:srgbClr val="FFCC00"/>
                        </a:solidFill>
                        <a:ln>
                          <a:noFill/>
                        </a:ln>
                        <a:effectLst/>
                        <a:extLst>
                          <a:ext uri="{91240B29-F687-4F45-9708-019B960494DF}">
                            <a14:hiddenLine xmlns:a14="http://schemas.microsoft.com/office/drawing/2010/main" w="9525">
                              <a:solidFill>
                                <a:srgbClr val="EAEA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0" name="Text Box 16"/>
            <p:cNvSpPr txBox="1">
              <a:spLocks noChangeArrowheads="1"/>
            </p:cNvSpPr>
            <p:nvPr/>
          </p:nvSpPr>
          <p:spPr bwMode="auto">
            <a:xfrm>
              <a:off x="4025" y="627"/>
              <a:ext cx="540" cy="236"/>
            </a:xfrm>
            <a:prstGeom prst="rect">
              <a:avLst/>
            </a:prstGeom>
            <a:noFill/>
            <a:ln w="9525">
              <a:noFill/>
              <a:miter lim="800000"/>
              <a:headEnd/>
              <a:tailEnd/>
            </a:ln>
            <a:effectLst/>
          </p:spPr>
          <p:txBody>
            <a:bodyPr wrap="none">
              <a:spAutoFit/>
            </a:bodyPr>
            <a:lstStyle/>
            <a:p>
              <a:pPr defTabSz="932597" eaLnBrk="0" fontAlgn="base" hangingPunct="0">
                <a:spcBef>
                  <a:spcPct val="0"/>
                </a:spcBef>
                <a:spcAft>
                  <a:spcPct val="0"/>
                </a:spcAft>
                <a:defRPr/>
              </a:pPr>
              <a:r>
                <a:rPr lang="en-GB" sz="1836" dirty="0">
                  <a:latin typeface="Arial" pitchFamily="34" charset="0"/>
                </a:rPr>
                <a:t>snapshot</a:t>
              </a:r>
              <a:endParaRPr lang="en-US" sz="1836" dirty="0">
                <a:latin typeface="Arial" pitchFamily="34" charset="0"/>
              </a:endParaRPr>
            </a:p>
          </p:txBody>
        </p:sp>
        <p:sp>
          <p:nvSpPr>
            <p:cNvPr id="111" name="AutoShape 45"/>
            <p:cNvSpPr>
              <a:spLocks noChangeArrowheads="1"/>
            </p:cNvSpPr>
            <p:nvPr/>
          </p:nvSpPr>
          <p:spPr bwMode="auto">
            <a:xfrm>
              <a:off x="4098" y="890"/>
              <a:ext cx="366" cy="268"/>
            </a:xfrm>
            <a:prstGeom prst="rightArrow">
              <a:avLst>
                <a:gd name="adj1" fmla="val 50000"/>
                <a:gd name="adj2" fmla="val 34142"/>
              </a:avLst>
            </a:prstGeom>
            <a:solidFill>
              <a:srgbClr val="FFCC00"/>
            </a:solidFill>
            <a:ln w="9525">
              <a:solidFill>
                <a:srgbClr val="EAEAEA"/>
              </a:solidFill>
              <a:miter lim="800000"/>
              <a:headEnd/>
              <a:tailEnd/>
            </a:ln>
            <a:effectLst/>
          </p:spPr>
          <p:txBody>
            <a:bodyPr wrap="none" anchor="ctr"/>
            <a:lstStyle/>
            <a:p>
              <a:pPr defTabSz="932597" eaLnBrk="0" fontAlgn="base" hangingPunct="0">
                <a:spcBef>
                  <a:spcPct val="0"/>
                </a:spcBef>
                <a:spcAft>
                  <a:spcPct val="0"/>
                </a:spcAft>
                <a:defRPr/>
              </a:pPr>
              <a:endParaRPr lang="en-US" sz="1428">
                <a:latin typeface="Arial" pitchFamily="34" charset="0"/>
              </a:endParaRPr>
            </a:p>
          </p:txBody>
        </p:sp>
      </p:grpSp>
      <p:sp>
        <p:nvSpPr>
          <p:cNvPr id="112" name="Title 111"/>
          <p:cNvSpPr>
            <a:spLocks noGrp="1"/>
          </p:cNvSpPr>
          <p:nvPr>
            <p:ph type="title"/>
          </p:nvPr>
        </p:nvSpPr>
        <p:spPr/>
        <p:txBody>
          <a:bodyPr/>
          <a:lstStyle/>
          <a:p>
            <a:pPr lvl="0"/>
            <a:r>
              <a:rPr lang="en-GB" dirty="0" smtClean="0">
                <a:solidFill>
                  <a:schemeClr val="tx1"/>
                </a:solidFill>
              </a:rPr>
              <a:t>USN rollback…</a:t>
            </a:r>
            <a:endParaRPr lang="en-US" dirty="0">
              <a:solidFill>
                <a:schemeClr val="tx1"/>
              </a:solidFill>
            </a:endParaRPr>
          </a:p>
        </p:txBody>
      </p:sp>
    </p:spTree>
    <p:extLst>
      <p:ext uri="{BB962C8B-B14F-4D97-AF65-F5344CB8AC3E}">
        <p14:creationId xmlns:p14="http://schemas.microsoft.com/office/powerpoint/2010/main" val="998701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dissolve">
                                      <p:cBhvr>
                                        <p:cTn id="7" dur="500"/>
                                        <p:tgtEl>
                                          <p:spTgt spid="10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dissolve">
                                      <p:cBhvr>
                                        <p:cTn id="12" dur="500"/>
                                        <p:tgtEl>
                                          <p:spTgt spid="8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dissolve">
                                      <p:cBhvr>
                                        <p:cTn id="17" dur="500"/>
                                        <p:tgtEl>
                                          <p:spTgt spid="8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dissolve">
                                      <p:cBhvr>
                                        <p:cTn id="22" dur="500"/>
                                        <p:tgtEl>
                                          <p:spTgt spid="5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4"/>
                                        </p:tgtEl>
                                        <p:attrNameLst>
                                          <p:attrName>style.visibility</p:attrName>
                                        </p:attrNameLst>
                                      </p:cBhvr>
                                      <p:to>
                                        <p:strVal val="visible"/>
                                      </p:to>
                                    </p:set>
                                    <p:animEffect transition="in" filter="dissolve">
                                      <p:cBhvr>
                                        <p:cTn id="27" dur="500"/>
                                        <p:tgtEl>
                                          <p:spTgt spid="104"/>
                                        </p:tgtEl>
                                      </p:cBhvr>
                                    </p:animEffect>
                                  </p:childTnLst>
                                </p:cTn>
                              </p:par>
                            </p:childTnLst>
                          </p:cTn>
                        </p:par>
                        <p:par>
                          <p:cTn id="28" fill="hold">
                            <p:stCondLst>
                              <p:cond delay="500"/>
                            </p:stCondLst>
                            <p:childTnLst>
                              <p:par>
                                <p:cTn id="29" presetID="9" presetClass="entr" presetSubtype="0" fill="hold" nodeType="afterEffect">
                                  <p:stCondLst>
                                    <p:cond delay="0"/>
                                  </p:stCondLst>
                                  <p:childTnLst>
                                    <p:set>
                                      <p:cBhvr>
                                        <p:cTn id="30" dur="1" fill="hold">
                                          <p:stCondLst>
                                            <p:cond delay="0"/>
                                          </p:stCondLst>
                                        </p:cTn>
                                        <p:tgtEl>
                                          <p:spTgt spid="95"/>
                                        </p:tgtEl>
                                        <p:attrNameLst>
                                          <p:attrName>style.visibility</p:attrName>
                                        </p:attrNameLst>
                                      </p:cBhvr>
                                      <p:to>
                                        <p:strVal val="visible"/>
                                      </p:to>
                                    </p:set>
                                    <p:animEffect transition="in" filter="dissolve">
                                      <p:cBhvr>
                                        <p:cTn id="31"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2"/>
          <p:cNvSpPr txBox="1">
            <a:spLocks noChangeArrowheads="1"/>
          </p:cNvSpPr>
          <p:nvPr/>
        </p:nvSpPr>
        <p:spPr bwMode="auto">
          <a:xfrm>
            <a:off x="934862" y="318963"/>
            <a:ext cx="10566752" cy="1165754"/>
          </a:xfrm>
          <a:prstGeom prst="rect">
            <a:avLst/>
          </a:prstGeom>
          <a:noFill/>
          <a:ln w="9525">
            <a:noFill/>
            <a:miter lim="800000"/>
            <a:headEnd/>
            <a:tailEnd/>
          </a:ln>
          <a:effectLst/>
        </p:spPr>
        <p:txBody>
          <a:bodyPr vert="horz" wrap="square" lIns="93260" tIns="46630" rIns="93260" bIns="46630" numCol="1" anchor="t" anchorCtr="0" compatLnSpc="1">
            <a:prstTxWarp prst="textNoShape">
              <a:avLst/>
            </a:prstTxWarp>
          </a:bodyPr>
          <a:lstStyle/>
          <a:p>
            <a:pPr defTabSz="932597" fontAlgn="base">
              <a:spcBef>
                <a:spcPct val="0"/>
              </a:spcBef>
              <a:spcAft>
                <a:spcPct val="0"/>
              </a:spcAft>
              <a:defRPr/>
            </a:pPr>
            <a:endParaRPr lang="en-US" sz="4080" b="1" kern="0" dirty="0">
              <a:effectLst>
                <a:outerShdw blurRad="38100" dist="38100" dir="2700000" algn="tl">
                  <a:srgbClr val="000000"/>
                </a:outerShdw>
              </a:effectLst>
              <a:latin typeface="Arial"/>
              <a:ea typeface="+mj-ea"/>
              <a:cs typeface="+mj-cs"/>
            </a:endParaRPr>
          </a:p>
        </p:txBody>
      </p:sp>
      <p:grpSp>
        <p:nvGrpSpPr>
          <p:cNvPr id="48" name="Group 43"/>
          <p:cNvGrpSpPr>
            <a:grpSpLocks/>
          </p:cNvGrpSpPr>
          <p:nvPr/>
        </p:nvGrpSpPr>
        <p:grpSpPr bwMode="auto">
          <a:xfrm>
            <a:off x="2693830" y="3864794"/>
            <a:ext cx="5874734" cy="382107"/>
            <a:chOff x="1247" y="2387"/>
            <a:chExt cx="2722" cy="236"/>
          </a:xfrm>
        </p:grpSpPr>
        <p:sp>
          <p:nvSpPr>
            <p:cNvPr id="49" name="Text Box 15"/>
            <p:cNvSpPr txBox="1">
              <a:spLocks noChangeArrowheads="1"/>
            </p:cNvSpPr>
            <p:nvPr/>
          </p:nvSpPr>
          <p:spPr bwMode="auto">
            <a:xfrm>
              <a:off x="1474" y="2387"/>
              <a:ext cx="1767" cy="236"/>
            </a:xfrm>
            <a:prstGeom prst="rect">
              <a:avLst/>
            </a:prstGeom>
            <a:noFill/>
            <a:ln w="9525">
              <a:noFill/>
              <a:miter lim="800000"/>
              <a:headEnd/>
              <a:tailEnd/>
            </a:ln>
            <a:effectLst/>
          </p:spPr>
          <p:txBody>
            <a:bodyPr wrap="none">
              <a:spAutoFit/>
            </a:bodyPr>
            <a:lstStyle/>
            <a:p>
              <a:pPr defTabSz="932597" eaLnBrk="0" fontAlgn="base" hangingPunct="0">
                <a:spcBef>
                  <a:spcPct val="0"/>
                </a:spcBef>
                <a:spcAft>
                  <a:spcPct val="0"/>
                </a:spcAft>
                <a:defRPr/>
              </a:pPr>
              <a:r>
                <a:rPr lang="en-GB" sz="1836">
                  <a:latin typeface="Arial" pitchFamily="34" charset="0"/>
                </a:rPr>
                <a:t>Send me your changes from 1000</a:t>
              </a:r>
              <a:endParaRPr lang="en-US" sz="1836">
                <a:latin typeface="Arial" pitchFamily="34" charset="0"/>
              </a:endParaRPr>
            </a:p>
          </p:txBody>
        </p:sp>
        <p:sp>
          <p:nvSpPr>
            <p:cNvPr id="50" name="Line 16"/>
            <p:cNvSpPr>
              <a:spLocks noChangeShapeType="1"/>
            </p:cNvSpPr>
            <p:nvPr/>
          </p:nvSpPr>
          <p:spPr bwMode="auto">
            <a:xfrm flipH="1">
              <a:off x="1247" y="2614"/>
              <a:ext cx="2722" cy="0"/>
            </a:xfrm>
            <a:prstGeom prst="line">
              <a:avLst/>
            </a:prstGeom>
            <a:noFill/>
            <a:ln w="38100">
              <a:solidFill>
                <a:schemeClr val="accent5">
                  <a:lumMod val="60000"/>
                  <a:lumOff val="40000"/>
                </a:schemeClr>
              </a:solidFill>
              <a:round/>
              <a:headEnd/>
              <a:tailEnd type="triangle" w="med" len="med"/>
            </a:ln>
            <a:effectLst/>
          </p:spPr>
          <p:txBody>
            <a:bodyPr/>
            <a:lstStyle/>
            <a:p>
              <a:pPr defTabSz="932597" eaLnBrk="0" fontAlgn="base" hangingPunct="0">
                <a:spcBef>
                  <a:spcPct val="0"/>
                </a:spcBef>
                <a:spcAft>
                  <a:spcPct val="0"/>
                </a:spcAft>
                <a:defRPr/>
              </a:pPr>
              <a:endParaRPr lang="en-US" sz="1428">
                <a:latin typeface="Arial" pitchFamily="34" charset="0"/>
              </a:endParaRPr>
            </a:p>
          </p:txBody>
        </p:sp>
      </p:grpSp>
      <p:grpSp>
        <p:nvGrpSpPr>
          <p:cNvPr id="51" name="Group 42"/>
          <p:cNvGrpSpPr>
            <a:grpSpLocks/>
          </p:cNvGrpSpPr>
          <p:nvPr/>
        </p:nvGrpSpPr>
        <p:grpSpPr bwMode="auto">
          <a:xfrm>
            <a:off x="5762850" y="1607770"/>
            <a:ext cx="4530150" cy="2020640"/>
            <a:chOff x="2669" y="993"/>
            <a:chExt cx="2099" cy="1248"/>
          </a:xfrm>
        </p:grpSpPr>
        <p:grpSp>
          <p:nvGrpSpPr>
            <p:cNvPr id="52" name="Group 17"/>
            <p:cNvGrpSpPr>
              <a:grpSpLocks/>
            </p:cNvGrpSpPr>
            <p:nvPr/>
          </p:nvGrpSpPr>
          <p:grpSpPr bwMode="auto">
            <a:xfrm>
              <a:off x="2669" y="1041"/>
              <a:ext cx="211" cy="211"/>
              <a:chOff x="538" y="2750"/>
              <a:chExt cx="408" cy="408"/>
            </a:xfrm>
          </p:grpSpPr>
          <p:sp>
            <p:nvSpPr>
              <p:cNvPr id="63" name="Oval 18"/>
              <p:cNvSpPr>
                <a:spLocks noChangeArrowheads="1"/>
              </p:cNvSpPr>
              <p:nvPr/>
            </p:nvSpPr>
            <p:spPr bwMode="auto">
              <a:xfrm>
                <a:off x="538" y="2750"/>
                <a:ext cx="408" cy="408"/>
              </a:xfrm>
              <a:prstGeom prst="ellipse">
                <a:avLst/>
              </a:prstGeom>
              <a:solidFill>
                <a:srgbClr val="FFFFFF"/>
              </a:solidFill>
              <a:ln w="9525">
                <a:solidFill>
                  <a:srgbClr val="EAEAEA"/>
                </a:solidFill>
                <a:round/>
                <a:headEnd/>
                <a:tailEnd/>
              </a:ln>
              <a:effectLst/>
            </p:spPr>
            <p:txBody>
              <a:bodyPr wrap="none" anchor="ctr"/>
              <a:lstStyle/>
              <a:p>
                <a:pPr defTabSz="932597" eaLnBrk="0" fontAlgn="base" hangingPunct="0">
                  <a:spcBef>
                    <a:spcPct val="0"/>
                  </a:spcBef>
                  <a:spcAft>
                    <a:spcPct val="0"/>
                  </a:spcAft>
                  <a:defRPr/>
                </a:pPr>
                <a:endParaRPr lang="en-US" sz="1428">
                  <a:latin typeface="Arial" pitchFamily="34" charset="0"/>
                </a:endParaRPr>
              </a:p>
            </p:txBody>
          </p:sp>
          <p:pic>
            <p:nvPicPr>
              <p:cNvPr id="64" name="Picture 19"/>
              <p:cNvPicPr>
                <a:picLocks noChangeAspect="1" noChangeArrowheads="1"/>
              </p:cNvPicPr>
              <p:nvPr/>
            </p:nvPicPr>
            <p:blipFill>
              <a:blip r:embed="rId3"/>
              <a:srcRect/>
              <a:stretch>
                <a:fillRect/>
              </a:stretch>
            </p:blipFill>
            <p:spPr bwMode="auto">
              <a:xfrm>
                <a:off x="612" y="2795"/>
                <a:ext cx="244" cy="318"/>
              </a:xfrm>
              <a:prstGeom prst="rect">
                <a:avLst/>
              </a:prstGeom>
              <a:solidFill>
                <a:srgbClr val="666699"/>
              </a:solidFill>
            </p:spPr>
          </p:pic>
        </p:grpSp>
        <p:grpSp>
          <p:nvGrpSpPr>
            <p:cNvPr id="53" name="Group 20"/>
            <p:cNvGrpSpPr>
              <a:grpSpLocks/>
            </p:cNvGrpSpPr>
            <p:nvPr/>
          </p:nvGrpSpPr>
          <p:grpSpPr bwMode="auto">
            <a:xfrm>
              <a:off x="2760" y="1132"/>
              <a:ext cx="211" cy="211"/>
              <a:chOff x="538" y="2750"/>
              <a:chExt cx="408" cy="408"/>
            </a:xfrm>
          </p:grpSpPr>
          <p:sp>
            <p:nvSpPr>
              <p:cNvPr id="61" name="Oval 21"/>
              <p:cNvSpPr>
                <a:spLocks noChangeArrowheads="1"/>
              </p:cNvSpPr>
              <p:nvPr/>
            </p:nvSpPr>
            <p:spPr bwMode="auto">
              <a:xfrm>
                <a:off x="538" y="2750"/>
                <a:ext cx="408" cy="408"/>
              </a:xfrm>
              <a:prstGeom prst="ellipse">
                <a:avLst/>
              </a:prstGeom>
              <a:solidFill>
                <a:srgbClr val="FFFFFF"/>
              </a:solidFill>
              <a:ln w="9525">
                <a:solidFill>
                  <a:srgbClr val="EAEAEA"/>
                </a:solidFill>
                <a:round/>
                <a:headEnd/>
                <a:tailEnd/>
              </a:ln>
              <a:effectLst/>
            </p:spPr>
            <p:txBody>
              <a:bodyPr wrap="none" anchor="ctr"/>
              <a:lstStyle/>
              <a:p>
                <a:pPr defTabSz="932597" eaLnBrk="0" fontAlgn="base" hangingPunct="0">
                  <a:spcBef>
                    <a:spcPct val="0"/>
                  </a:spcBef>
                  <a:spcAft>
                    <a:spcPct val="0"/>
                  </a:spcAft>
                  <a:defRPr/>
                </a:pPr>
                <a:endParaRPr lang="en-US" sz="1428">
                  <a:latin typeface="Arial" pitchFamily="34" charset="0"/>
                </a:endParaRPr>
              </a:p>
            </p:txBody>
          </p:sp>
          <p:pic>
            <p:nvPicPr>
              <p:cNvPr id="62" name="Picture 22"/>
              <p:cNvPicPr>
                <a:picLocks noChangeAspect="1" noChangeArrowheads="1"/>
              </p:cNvPicPr>
              <p:nvPr/>
            </p:nvPicPr>
            <p:blipFill>
              <a:blip r:embed="rId3"/>
              <a:srcRect/>
              <a:stretch>
                <a:fillRect/>
              </a:stretch>
            </p:blipFill>
            <p:spPr bwMode="auto">
              <a:xfrm>
                <a:off x="612" y="2795"/>
                <a:ext cx="244" cy="318"/>
              </a:xfrm>
              <a:prstGeom prst="rect">
                <a:avLst/>
              </a:prstGeom>
              <a:solidFill>
                <a:srgbClr val="666699"/>
              </a:solidFill>
            </p:spPr>
          </p:pic>
        </p:grpSp>
        <p:grpSp>
          <p:nvGrpSpPr>
            <p:cNvPr id="54" name="Group 23"/>
            <p:cNvGrpSpPr>
              <a:grpSpLocks/>
            </p:cNvGrpSpPr>
            <p:nvPr/>
          </p:nvGrpSpPr>
          <p:grpSpPr bwMode="auto">
            <a:xfrm>
              <a:off x="2850" y="1223"/>
              <a:ext cx="211" cy="211"/>
              <a:chOff x="538" y="2750"/>
              <a:chExt cx="408" cy="408"/>
            </a:xfrm>
          </p:grpSpPr>
          <p:sp>
            <p:nvSpPr>
              <p:cNvPr id="59" name="Oval 24"/>
              <p:cNvSpPr>
                <a:spLocks noChangeArrowheads="1"/>
              </p:cNvSpPr>
              <p:nvPr/>
            </p:nvSpPr>
            <p:spPr bwMode="auto">
              <a:xfrm>
                <a:off x="538" y="2750"/>
                <a:ext cx="408" cy="408"/>
              </a:xfrm>
              <a:prstGeom prst="ellipse">
                <a:avLst/>
              </a:prstGeom>
              <a:solidFill>
                <a:srgbClr val="FFFFFF"/>
              </a:solidFill>
              <a:ln w="9525">
                <a:solidFill>
                  <a:srgbClr val="EAEAEA"/>
                </a:solidFill>
                <a:round/>
                <a:headEnd/>
                <a:tailEnd/>
              </a:ln>
              <a:effectLst/>
            </p:spPr>
            <p:txBody>
              <a:bodyPr wrap="none" anchor="ctr"/>
              <a:lstStyle/>
              <a:p>
                <a:pPr defTabSz="932597" eaLnBrk="0" fontAlgn="base" hangingPunct="0">
                  <a:spcBef>
                    <a:spcPct val="0"/>
                  </a:spcBef>
                  <a:spcAft>
                    <a:spcPct val="0"/>
                  </a:spcAft>
                  <a:defRPr/>
                </a:pPr>
                <a:endParaRPr lang="en-US" sz="1428">
                  <a:latin typeface="Arial" pitchFamily="34" charset="0"/>
                </a:endParaRPr>
              </a:p>
            </p:txBody>
          </p:sp>
          <p:pic>
            <p:nvPicPr>
              <p:cNvPr id="60" name="Picture 25"/>
              <p:cNvPicPr>
                <a:picLocks noChangeAspect="1" noChangeArrowheads="1"/>
              </p:cNvPicPr>
              <p:nvPr/>
            </p:nvPicPr>
            <p:blipFill>
              <a:blip r:embed="rId3"/>
              <a:srcRect/>
              <a:stretch>
                <a:fillRect/>
              </a:stretch>
            </p:blipFill>
            <p:spPr bwMode="auto">
              <a:xfrm>
                <a:off x="612" y="2795"/>
                <a:ext cx="244" cy="318"/>
              </a:xfrm>
              <a:prstGeom prst="rect">
                <a:avLst/>
              </a:prstGeom>
              <a:solidFill>
                <a:srgbClr val="666699"/>
              </a:solidFill>
            </p:spPr>
          </p:pic>
        </p:grpSp>
        <p:sp>
          <p:nvSpPr>
            <p:cNvPr id="55" name="Text Box 26"/>
            <p:cNvSpPr txBox="1">
              <a:spLocks noChangeArrowheads="1"/>
            </p:cNvSpPr>
            <p:nvPr/>
          </p:nvSpPr>
          <p:spPr bwMode="auto">
            <a:xfrm>
              <a:off x="3049" y="993"/>
              <a:ext cx="589" cy="236"/>
            </a:xfrm>
            <a:prstGeom prst="rect">
              <a:avLst/>
            </a:prstGeom>
            <a:noFill/>
            <a:ln w="9525">
              <a:noFill/>
              <a:miter lim="800000"/>
              <a:headEnd/>
              <a:tailEnd/>
            </a:ln>
            <a:effectLst/>
          </p:spPr>
          <p:txBody>
            <a:bodyPr wrap="none">
              <a:spAutoFit/>
            </a:bodyPr>
            <a:lstStyle/>
            <a:p>
              <a:pPr defTabSz="932597" eaLnBrk="0" fontAlgn="base" hangingPunct="0">
                <a:spcBef>
                  <a:spcPct val="0"/>
                </a:spcBef>
                <a:spcAft>
                  <a:spcPct val="0"/>
                </a:spcAft>
                <a:defRPr/>
              </a:pPr>
              <a:r>
                <a:rPr lang="en-GB" sz="1836">
                  <a:latin typeface="Arial" pitchFamily="34" charset="0"/>
                </a:rPr>
                <a:t>Add users</a:t>
              </a:r>
              <a:endParaRPr lang="en-US" sz="1836">
                <a:latin typeface="Arial" pitchFamily="34" charset="0"/>
              </a:endParaRPr>
            </a:p>
          </p:txBody>
        </p:sp>
        <p:sp>
          <p:nvSpPr>
            <p:cNvPr id="56" name="Line 27"/>
            <p:cNvSpPr>
              <a:spLocks noChangeShapeType="1"/>
            </p:cNvSpPr>
            <p:nvPr/>
          </p:nvSpPr>
          <p:spPr bwMode="auto">
            <a:xfrm flipV="1">
              <a:off x="4139" y="1817"/>
              <a:ext cx="317" cy="318"/>
            </a:xfrm>
            <a:prstGeom prst="line">
              <a:avLst/>
            </a:prstGeom>
            <a:noFill/>
            <a:ln w="38100">
              <a:solidFill>
                <a:srgbClr val="FF0000"/>
              </a:solidFill>
              <a:round/>
              <a:headEnd/>
              <a:tailEnd/>
            </a:ln>
            <a:effectLst/>
          </p:spPr>
          <p:txBody>
            <a:bodyPr/>
            <a:lstStyle/>
            <a:p>
              <a:pPr defTabSz="932597" eaLnBrk="0" fontAlgn="base" hangingPunct="0">
                <a:spcBef>
                  <a:spcPct val="0"/>
                </a:spcBef>
                <a:spcAft>
                  <a:spcPct val="0"/>
                </a:spcAft>
                <a:defRPr/>
              </a:pPr>
              <a:endParaRPr lang="en-US" sz="1428">
                <a:latin typeface="Arial" pitchFamily="34" charset="0"/>
              </a:endParaRPr>
            </a:p>
          </p:txBody>
        </p:sp>
        <p:sp>
          <p:nvSpPr>
            <p:cNvPr id="57" name="Text Box 28"/>
            <p:cNvSpPr txBox="1">
              <a:spLocks noChangeArrowheads="1"/>
            </p:cNvSpPr>
            <p:nvPr/>
          </p:nvSpPr>
          <p:spPr bwMode="auto">
            <a:xfrm>
              <a:off x="4432" y="2005"/>
              <a:ext cx="336" cy="236"/>
            </a:xfrm>
            <a:prstGeom prst="rect">
              <a:avLst/>
            </a:prstGeom>
            <a:noFill/>
            <a:ln w="9525">
              <a:noFill/>
              <a:miter lim="800000"/>
              <a:headEnd/>
              <a:tailEnd/>
            </a:ln>
            <a:effectLst/>
          </p:spPr>
          <p:txBody>
            <a:bodyPr wrap="none">
              <a:spAutoFit/>
            </a:bodyPr>
            <a:lstStyle/>
            <a:p>
              <a:pPr defTabSz="932597" eaLnBrk="0" fontAlgn="base" hangingPunct="0">
                <a:spcBef>
                  <a:spcPct val="0"/>
                </a:spcBef>
                <a:spcAft>
                  <a:spcPct val="0"/>
                </a:spcAft>
                <a:defRPr/>
              </a:pPr>
              <a:r>
                <a:rPr lang="en-GB" sz="1836" dirty="0">
                  <a:latin typeface="Arial" pitchFamily="34" charset="0"/>
                </a:rPr>
                <a:t>3050</a:t>
              </a:r>
              <a:endParaRPr lang="en-US" sz="1836" dirty="0">
                <a:latin typeface="Arial" pitchFamily="34" charset="0"/>
              </a:endParaRPr>
            </a:p>
          </p:txBody>
        </p:sp>
        <p:cxnSp>
          <p:nvCxnSpPr>
            <p:cNvPr id="58" name="AutoShape 29"/>
            <p:cNvCxnSpPr>
              <a:cxnSpLocks noChangeShapeType="1"/>
              <a:stCxn id="55" idx="3"/>
              <a:endCxn id="57" idx="0"/>
            </p:cNvCxnSpPr>
            <p:nvPr/>
          </p:nvCxnSpPr>
          <p:spPr bwMode="auto">
            <a:xfrm>
              <a:off x="3638" y="1111"/>
              <a:ext cx="962" cy="894"/>
            </a:xfrm>
            <a:prstGeom prst="curvedConnector2">
              <a:avLst/>
            </a:prstGeom>
            <a:noFill/>
            <a:ln w="9525">
              <a:solidFill>
                <a:schemeClr val="accent5">
                  <a:lumMod val="60000"/>
                  <a:lumOff val="40000"/>
                </a:schemeClr>
              </a:solidFill>
              <a:round/>
              <a:headEnd/>
              <a:tailEnd type="triangle" w="med" len="med"/>
            </a:ln>
            <a:effectLst/>
          </p:spPr>
        </p:cxnSp>
      </p:grpSp>
      <p:grpSp>
        <p:nvGrpSpPr>
          <p:cNvPr id="65" name="Group 45"/>
          <p:cNvGrpSpPr>
            <a:grpSpLocks/>
          </p:cNvGrpSpPr>
          <p:nvPr/>
        </p:nvGrpSpPr>
        <p:grpSpPr bwMode="auto">
          <a:xfrm>
            <a:off x="1841324" y="5406178"/>
            <a:ext cx="5874734" cy="382107"/>
            <a:chOff x="852" y="3339"/>
            <a:chExt cx="2722" cy="236"/>
          </a:xfrm>
        </p:grpSpPr>
        <p:sp>
          <p:nvSpPr>
            <p:cNvPr id="66" name="Text Box 31"/>
            <p:cNvSpPr txBox="1">
              <a:spLocks noChangeArrowheads="1"/>
            </p:cNvSpPr>
            <p:nvPr/>
          </p:nvSpPr>
          <p:spPr bwMode="auto">
            <a:xfrm flipH="1">
              <a:off x="1079" y="3339"/>
              <a:ext cx="1767" cy="236"/>
            </a:xfrm>
            <a:prstGeom prst="rect">
              <a:avLst/>
            </a:prstGeom>
            <a:noFill/>
            <a:ln w="9525">
              <a:noFill/>
              <a:miter lim="800000"/>
              <a:headEnd/>
              <a:tailEnd/>
            </a:ln>
            <a:effectLst/>
          </p:spPr>
          <p:txBody>
            <a:bodyPr wrap="none">
              <a:spAutoFit/>
            </a:bodyPr>
            <a:lstStyle/>
            <a:p>
              <a:pPr defTabSz="932597" eaLnBrk="0" fontAlgn="base" hangingPunct="0">
                <a:spcBef>
                  <a:spcPct val="0"/>
                </a:spcBef>
                <a:spcAft>
                  <a:spcPct val="0"/>
                </a:spcAft>
                <a:defRPr/>
              </a:pPr>
              <a:r>
                <a:rPr lang="en-GB" sz="1836" dirty="0">
                  <a:latin typeface="Arial" pitchFamily="34" charset="0"/>
                </a:rPr>
                <a:t>Send me your changes from 5679</a:t>
              </a:r>
              <a:endParaRPr lang="en-US" sz="1836" dirty="0">
                <a:latin typeface="Arial" pitchFamily="34" charset="0"/>
              </a:endParaRPr>
            </a:p>
          </p:txBody>
        </p:sp>
        <p:sp>
          <p:nvSpPr>
            <p:cNvPr id="67" name="Line 32"/>
            <p:cNvSpPr>
              <a:spLocks noChangeShapeType="1"/>
            </p:cNvSpPr>
            <p:nvPr/>
          </p:nvSpPr>
          <p:spPr bwMode="auto">
            <a:xfrm>
              <a:off x="852" y="3566"/>
              <a:ext cx="2722" cy="0"/>
            </a:xfrm>
            <a:prstGeom prst="line">
              <a:avLst/>
            </a:prstGeom>
            <a:noFill/>
            <a:ln w="38100">
              <a:solidFill>
                <a:schemeClr val="accent5">
                  <a:lumMod val="60000"/>
                  <a:lumOff val="40000"/>
                </a:schemeClr>
              </a:solidFill>
              <a:round/>
              <a:headEnd/>
              <a:tailEnd type="triangle" w="med" len="med"/>
            </a:ln>
            <a:effectLst/>
          </p:spPr>
          <p:txBody>
            <a:bodyPr/>
            <a:lstStyle/>
            <a:p>
              <a:pPr defTabSz="932597" eaLnBrk="0" fontAlgn="base" hangingPunct="0">
                <a:spcBef>
                  <a:spcPct val="0"/>
                </a:spcBef>
                <a:spcAft>
                  <a:spcPct val="0"/>
                </a:spcAft>
                <a:defRPr/>
              </a:pPr>
              <a:endParaRPr lang="en-US" sz="1428">
                <a:latin typeface="Arial" pitchFamily="34" charset="0"/>
              </a:endParaRPr>
            </a:p>
          </p:txBody>
        </p:sp>
      </p:grpSp>
      <p:grpSp>
        <p:nvGrpSpPr>
          <p:cNvPr id="68" name="Group 46"/>
          <p:cNvGrpSpPr>
            <a:grpSpLocks/>
          </p:cNvGrpSpPr>
          <p:nvPr/>
        </p:nvGrpSpPr>
        <p:grpSpPr bwMode="auto">
          <a:xfrm>
            <a:off x="6218237" y="5840097"/>
            <a:ext cx="2475503" cy="382107"/>
            <a:chOff x="2880" y="3607"/>
            <a:chExt cx="1147" cy="236"/>
          </a:xfrm>
        </p:grpSpPr>
        <p:sp>
          <p:nvSpPr>
            <p:cNvPr id="69" name="Line 33"/>
            <p:cNvSpPr>
              <a:spLocks noChangeShapeType="1"/>
            </p:cNvSpPr>
            <p:nvPr/>
          </p:nvSpPr>
          <p:spPr bwMode="auto">
            <a:xfrm flipH="1">
              <a:off x="2893" y="3821"/>
              <a:ext cx="1134" cy="0"/>
            </a:xfrm>
            <a:prstGeom prst="line">
              <a:avLst/>
            </a:prstGeom>
            <a:noFill/>
            <a:ln w="38100">
              <a:solidFill>
                <a:schemeClr val="accent5">
                  <a:lumMod val="60000"/>
                  <a:lumOff val="40000"/>
                </a:schemeClr>
              </a:solidFill>
              <a:round/>
              <a:headEnd/>
              <a:tailEnd type="triangle" w="med" len="med"/>
            </a:ln>
            <a:effectLst/>
          </p:spPr>
          <p:txBody>
            <a:bodyPr/>
            <a:lstStyle/>
            <a:p>
              <a:pPr defTabSz="932597" eaLnBrk="0" fontAlgn="base" hangingPunct="0">
                <a:spcBef>
                  <a:spcPct val="0"/>
                </a:spcBef>
                <a:spcAft>
                  <a:spcPct val="0"/>
                </a:spcAft>
                <a:defRPr/>
              </a:pPr>
              <a:endParaRPr lang="en-US" sz="1428">
                <a:latin typeface="Arial" pitchFamily="34" charset="0"/>
              </a:endParaRPr>
            </a:p>
          </p:txBody>
        </p:sp>
        <p:sp>
          <p:nvSpPr>
            <p:cNvPr id="70" name="Text Box 34"/>
            <p:cNvSpPr txBox="1">
              <a:spLocks noChangeArrowheads="1"/>
            </p:cNvSpPr>
            <p:nvPr/>
          </p:nvSpPr>
          <p:spPr bwMode="auto">
            <a:xfrm flipH="1">
              <a:off x="2880" y="3607"/>
              <a:ext cx="931" cy="236"/>
            </a:xfrm>
            <a:prstGeom prst="rect">
              <a:avLst/>
            </a:prstGeom>
            <a:noFill/>
            <a:ln w="9525">
              <a:noFill/>
              <a:miter lim="800000"/>
              <a:headEnd/>
              <a:tailEnd/>
            </a:ln>
            <a:effectLst/>
          </p:spPr>
          <p:txBody>
            <a:bodyPr wrap="none">
              <a:spAutoFit/>
            </a:bodyPr>
            <a:lstStyle/>
            <a:p>
              <a:pPr defTabSz="932597" eaLnBrk="0" fontAlgn="base" hangingPunct="0">
                <a:spcBef>
                  <a:spcPct val="0"/>
                </a:spcBef>
                <a:spcAft>
                  <a:spcPct val="0"/>
                </a:spcAft>
                <a:defRPr/>
              </a:pPr>
              <a:r>
                <a:rPr lang="en-GB" sz="1836" dirty="0">
                  <a:latin typeface="Arial" pitchFamily="34" charset="0"/>
                </a:rPr>
                <a:t>There aren’t any!</a:t>
              </a:r>
              <a:endParaRPr lang="en-US" sz="1836" dirty="0">
                <a:latin typeface="Arial" pitchFamily="34" charset="0"/>
              </a:endParaRPr>
            </a:p>
          </p:txBody>
        </p:sp>
      </p:grpSp>
      <p:sp>
        <p:nvSpPr>
          <p:cNvPr id="71" name="AutoShape 35"/>
          <p:cNvSpPr>
            <a:spLocks noChangeArrowheads="1"/>
          </p:cNvSpPr>
          <p:nvPr/>
        </p:nvSpPr>
        <p:spPr bwMode="auto">
          <a:xfrm>
            <a:off x="8665685" y="5113127"/>
            <a:ext cx="3427288" cy="1368143"/>
          </a:xfrm>
          <a:prstGeom prst="irregularSeal2">
            <a:avLst/>
          </a:prstGeom>
          <a:solidFill>
            <a:srgbClr val="00CC66"/>
          </a:solidFill>
          <a:ln w="9525">
            <a:solidFill>
              <a:srgbClr val="EAEAEA"/>
            </a:solidFill>
            <a:miter lim="800000"/>
            <a:headEnd/>
            <a:tailEnd/>
          </a:ln>
          <a:effectLst/>
        </p:spPr>
        <p:txBody>
          <a:bodyPr wrap="none" anchor="ctr"/>
          <a:lstStyle/>
          <a:p>
            <a:pPr algn="ctr" defTabSz="932597" eaLnBrk="0" fontAlgn="base" hangingPunct="0">
              <a:spcBef>
                <a:spcPct val="0"/>
              </a:spcBef>
              <a:spcAft>
                <a:spcPct val="0"/>
              </a:spcAft>
              <a:defRPr/>
            </a:pPr>
            <a:r>
              <a:rPr lang="en-GB" sz="1836">
                <a:latin typeface="Arial" pitchFamily="34" charset="0"/>
              </a:rPr>
              <a:t>It gets worse!</a:t>
            </a:r>
            <a:endParaRPr lang="en-US" sz="1836">
              <a:latin typeface="Arial" pitchFamily="34" charset="0"/>
            </a:endParaRPr>
          </a:p>
        </p:txBody>
      </p:sp>
      <p:sp>
        <p:nvSpPr>
          <p:cNvPr id="72" name="Text Box 36"/>
          <p:cNvSpPr txBox="1">
            <a:spLocks noChangeArrowheads="1"/>
          </p:cNvSpPr>
          <p:nvPr/>
        </p:nvSpPr>
        <p:spPr bwMode="auto">
          <a:xfrm>
            <a:off x="4526177" y="4794165"/>
            <a:ext cx="2313731" cy="478376"/>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GB" sz="2448" b="1">
                <a:latin typeface="Arial" pitchFamily="34" charset="0"/>
                <a:sym typeface="Wingdings" pitchFamily="2" charset="2"/>
              </a:rPr>
              <a:t></a:t>
            </a:r>
            <a:r>
              <a:rPr lang="en-GB" sz="1836">
                <a:latin typeface="Arial" pitchFamily="34" charset="0"/>
                <a:sym typeface="Wingdings" pitchFamily="2" charset="2"/>
              </a:rPr>
              <a:t>   </a:t>
            </a:r>
            <a:r>
              <a:rPr lang="en-GB" sz="1836">
                <a:latin typeface="Arial" pitchFamily="34" charset="0"/>
              </a:rPr>
              <a:t>Replication OK </a:t>
            </a:r>
            <a:endParaRPr lang="en-US" sz="1836">
              <a:latin typeface="Arial" pitchFamily="34" charset="0"/>
            </a:endParaRPr>
          </a:p>
        </p:txBody>
      </p:sp>
      <p:grpSp>
        <p:nvGrpSpPr>
          <p:cNvPr id="73" name="Group 47"/>
          <p:cNvGrpSpPr>
            <a:grpSpLocks/>
          </p:cNvGrpSpPr>
          <p:nvPr/>
        </p:nvGrpSpPr>
        <p:grpSpPr bwMode="auto">
          <a:xfrm>
            <a:off x="639184" y="2176075"/>
            <a:ext cx="8991234" cy="1628818"/>
            <a:chOff x="295" y="1344"/>
            <a:chExt cx="4166" cy="1006"/>
          </a:xfrm>
        </p:grpSpPr>
        <p:graphicFrame>
          <p:nvGraphicFramePr>
            <p:cNvPr id="74" name="Object 3"/>
            <p:cNvGraphicFramePr>
              <a:graphicFrameLocks noChangeAspect="1"/>
            </p:cNvGraphicFramePr>
            <p:nvPr/>
          </p:nvGraphicFramePr>
          <p:xfrm>
            <a:off x="703" y="1430"/>
            <a:ext cx="318" cy="602"/>
          </p:xfrm>
          <a:graphic>
            <a:graphicData uri="http://schemas.openxmlformats.org/presentationml/2006/ole">
              <mc:AlternateContent xmlns:mc="http://schemas.openxmlformats.org/markup-compatibility/2006">
                <mc:Choice xmlns:v="urn:schemas-microsoft-com:vml" Requires="v">
                  <p:oleObj spid="_x0000_s2072" name="Visio" r:id="rId4" imgW="458826" imgH="563588" progId="">
                    <p:embed/>
                  </p:oleObj>
                </mc:Choice>
                <mc:Fallback>
                  <p:oleObj name="Visio" r:id="rId4" imgW="458826" imgH="56358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 y="1430"/>
                          <a:ext cx="318" cy="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5" name="Text Box 4"/>
            <p:cNvSpPr txBox="1">
              <a:spLocks noChangeArrowheads="1"/>
            </p:cNvSpPr>
            <p:nvPr/>
          </p:nvSpPr>
          <p:spPr bwMode="auto">
            <a:xfrm>
              <a:off x="975" y="1457"/>
              <a:ext cx="742" cy="216"/>
            </a:xfrm>
            <a:prstGeom prst="rect">
              <a:avLst/>
            </a:prstGeom>
            <a:noFill/>
            <a:ln w="9525">
              <a:noFill/>
              <a:miter lim="800000"/>
              <a:headEnd/>
              <a:tailEnd/>
            </a:ln>
            <a:effectLst/>
          </p:spPr>
          <p:txBody>
            <a:bodyPr wrap="none">
              <a:spAutoFit/>
            </a:bodyPr>
            <a:lstStyle/>
            <a:p>
              <a:pPr defTabSz="932597" eaLnBrk="0" fontAlgn="base" hangingPunct="0">
                <a:spcBef>
                  <a:spcPct val="0"/>
                </a:spcBef>
                <a:spcAft>
                  <a:spcPct val="0"/>
                </a:spcAft>
                <a:defRPr/>
              </a:pPr>
              <a:r>
                <a:rPr lang="en-GB" sz="1632">
                  <a:latin typeface="Arial" pitchFamily="34" charset="0"/>
                </a:rPr>
                <a:t>DSA-GUID = A</a:t>
              </a:r>
              <a:endParaRPr lang="en-US" sz="1632">
                <a:latin typeface="Arial" pitchFamily="34" charset="0"/>
              </a:endParaRPr>
            </a:p>
          </p:txBody>
        </p:sp>
        <p:sp>
          <p:nvSpPr>
            <p:cNvPr id="76" name="Text Box 5"/>
            <p:cNvSpPr txBox="1">
              <a:spLocks noChangeArrowheads="1"/>
            </p:cNvSpPr>
            <p:nvPr/>
          </p:nvSpPr>
          <p:spPr bwMode="auto">
            <a:xfrm>
              <a:off x="975" y="1662"/>
              <a:ext cx="815" cy="216"/>
            </a:xfrm>
            <a:prstGeom prst="rect">
              <a:avLst/>
            </a:prstGeom>
            <a:noFill/>
            <a:ln w="9525">
              <a:noFill/>
              <a:miter lim="800000"/>
              <a:headEnd/>
              <a:tailEnd/>
            </a:ln>
            <a:effectLst/>
          </p:spPr>
          <p:txBody>
            <a:bodyPr wrap="none">
              <a:spAutoFit/>
            </a:bodyPr>
            <a:lstStyle/>
            <a:p>
              <a:pPr defTabSz="932597" eaLnBrk="0" fontAlgn="base" hangingPunct="0">
                <a:spcBef>
                  <a:spcPct val="0"/>
                </a:spcBef>
                <a:spcAft>
                  <a:spcPct val="0"/>
                </a:spcAft>
                <a:defRPr/>
              </a:pPr>
              <a:r>
                <a:rPr lang="en-GB" sz="1632">
                  <a:latin typeface="Arial" pitchFamily="34" charset="0"/>
                </a:rPr>
                <a:t>InvocationID = E</a:t>
              </a:r>
              <a:endParaRPr lang="en-US" sz="1632">
                <a:latin typeface="Arial" pitchFamily="34" charset="0"/>
              </a:endParaRPr>
            </a:p>
          </p:txBody>
        </p:sp>
        <p:sp>
          <p:nvSpPr>
            <p:cNvPr id="77" name="Text Box 6"/>
            <p:cNvSpPr txBox="1">
              <a:spLocks noChangeArrowheads="1"/>
            </p:cNvSpPr>
            <p:nvPr/>
          </p:nvSpPr>
          <p:spPr bwMode="auto">
            <a:xfrm>
              <a:off x="975" y="1866"/>
              <a:ext cx="1400" cy="216"/>
            </a:xfrm>
            <a:prstGeom prst="rect">
              <a:avLst/>
            </a:prstGeom>
            <a:noFill/>
            <a:ln w="9525">
              <a:noFill/>
              <a:miter lim="800000"/>
              <a:headEnd/>
              <a:tailEnd/>
            </a:ln>
            <a:effectLst/>
          </p:spPr>
          <p:txBody>
            <a:bodyPr wrap="none">
              <a:spAutoFit/>
            </a:bodyPr>
            <a:lstStyle/>
            <a:p>
              <a:pPr defTabSz="932597" eaLnBrk="0" fontAlgn="base" hangingPunct="0">
                <a:spcBef>
                  <a:spcPct val="0"/>
                </a:spcBef>
                <a:spcAft>
                  <a:spcPct val="0"/>
                </a:spcAft>
                <a:defRPr/>
              </a:pPr>
              <a:r>
                <a:rPr lang="en-GB" sz="1632" dirty="0" err="1">
                  <a:latin typeface="Arial" pitchFamily="34" charset="0"/>
                </a:rPr>
                <a:t>highestCommitedUSN</a:t>
              </a:r>
              <a:r>
                <a:rPr lang="en-GB" sz="1632" dirty="0">
                  <a:latin typeface="Arial" pitchFamily="34" charset="0"/>
                </a:rPr>
                <a:t> = 4567</a:t>
              </a:r>
              <a:endParaRPr lang="en-US" sz="1632" dirty="0">
                <a:latin typeface="Arial" pitchFamily="34" charset="0"/>
              </a:endParaRPr>
            </a:p>
          </p:txBody>
        </p:sp>
        <p:sp>
          <p:nvSpPr>
            <p:cNvPr id="78" name="Text Box 7"/>
            <p:cNvSpPr txBox="1">
              <a:spLocks noChangeArrowheads="1"/>
            </p:cNvSpPr>
            <p:nvPr/>
          </p:nvSpPr>
          <p:spPr bwMode="auto">
            <a:xfrm>
              <a:off x="3061" y="1475"/>
              <a:ext cx="748" cy="216"/>
            </a:xfrm>
            <a:prstGeom prst="rect">
              <a:avLst/>
            </a:prstGeom>
            <a:noFill/>
            <a:ln w="9525">
              <a:noFill/>
              <a:miter lim="800000"/>
              <a:headEnd/>
              <a:tailEnd/>
            </a:ln>
            <a:effectLst/>
          </p:spPr>
          <p:txBody>
            <a:bodyPr wrap="none">
              <a:spAutoFit/>
            </a:bodyPr>
            <a:lstStyle/>
            <a:p>
              <a:pPr defTabSz="932597" eaLnBrk="0" fontAlgn="base" hangingPunct="0">
                <a:spcBef>
                  <a:spcPct val="0"/>
                </a:spcBef>
                <a:spcAft>
                  <a:spcPct val="0"/>
                </a:spcAft>
                <a:defRPr/>
              </a:pPr>
              <a:r>
                <a:rPr lang="en-GB" sz="1632">
                  <a:latin typeface="Arial" pitchFamily="34" charset="0"/>
                </a:rPr>
                <a:t>DSA-GUID = B</a:t>
              </a:r>
              <a:endParaRPr lang="en-US" sz="1632">
                <a:latin typeface="Arial" pitchFamily="34" charset="0"/>
              </a:endParaRPr>
            </a:p>
          </p:txBody>
        </p:sp>
        <p:sp>
          <p:nvSpPr>
            <p:cNvPr id="79" name="Text Box 8"/>
            <p:cNvSpPr txBox="1">
              <a:spLocks noChangeArrowheads="1"/>
            </p:cNvSpPr>
            <p:nvPr/>
          </p:nvSpPr>
          <p:spPr bwMode="auto">
            <a:xfrm>
              <a:off x="3061" y="1680"/>
              <a:ext cx="832" cy="216"/>
            </a:xfrm>
            <a:prstGeom prst="rect">
              <a:avLst/>
            </a:prstGeom>
            <a:noFill/>
            <a:ln w="9525">
              <a:noFill/>
              <a:miter lim="800000"/>
              <a:headEnd/>
              <a:tailEnd/>
            </a:ln>
            <a:effectLst/>
          </p:spPr>
          <p:txBody>
            <a:bodyPr wrap="none">
              <a:spAutoFit/>
            </a:bodyPr>
            <a:lstStyle/>
            <a:p>
              <a:pPr defTabSz="932597" eaLnBrk="0" fontAlgn="base" hangingPunct="0">
                <a:spcBef>
                  <a:spcPct val="0"/>
                </a:spcBef>
                <a:spcAft>
                  <a:spcPct val="0"/>
                </a:spcAft>
                <a:defRPr/>
              </a:pPr>
              <a:r>
                <a:rPr lang="en-GB" sz="1632">
                  <a:latin typeface="Arial" pitchFamily="34" charset="0"/>
                </a:rPr>
                <a:t>InvocationID = M</a:t>
              </a:r>
              <a:endParaRPr lang="en-US" sz="1632">
                <a:latin typeface="Arial" pitchFamily="34" charset="0"/>
              </a:endParaRPr>
            </a:p>
          </p:txBody>
        </p:sp>
        <p:sp>
          <p:nvSpPr>
            <p:cNvPr id="80" name="Text Box 9"/>
            <p:cNvSpPr txBox="1">
              <a:spLocks noChangeArrowheads="1"/>
            </p:cNvSpPr>
            <p:nvPr/>
          </p:nvSpPr>
          <p:spPr bwMode="auto">
            <a:xfrm>
              <a:off x="3061" y="1884"/>
              <a:ext cx="1400" cy="216"/>
            </a:xfrm>
            <a:prstGeom prst="rect">
              <a:avLst/>
            </a:prstGeom>
            <a:noFill/>
            <a:ln w="9525">
              <a:noFill/>
              <a:miter lim="800000"/>
              <a:headEnd/>
              <a:tailEnd/>
            </a:ln>
            <a:effectLst/>
          </p:spPr>
          <p:txBody>
            <a:bodyPr wrap="none">
              <a:spAutoFit/>
            </a:bodyPr>
            <a:lstStyle/>
            <a:p>
              <a:pPr defTabSz="932597" eaLnBrk="0" fontAlgn="base" hangingPunct="0">
                <a:spcBef>
                  <a:spcPct val="0"/>
                </a:spcBef>
                <a:spcAft>
                  <a:spcPct val="0"/>
                </a:spcAft>
                <a:defRPr/>
              </a:pPr>
              <a:r>
                <a:rPr lang="en-GB" sz="1632">
                  <a:latin typeface="Arial" pitchFamily="34" charset="0"/>
                </a:rPr>
                <a:t>highestCommitedUSN = 3000</a:t>
              </a:r>
              <a:endParaRPr lang="en-US" sz="1632">
                <a:latin typeface="Arial" pitchFamily="34" charset="0"/>
              </a:endParaRPr>
            </a:p>
          </p:txBody>
        </p:sp>
        <p:graphicFrame>
          <p:nvGraphicFramePr>
            <p:cNvPr id="81" name="Object 10"/>
            <p:cNvGraphicFramePr>
              <a:graphicFrameLocks noChangeAspect="1"/>
            </p:cNvGraphicFramePr>
            <p:nvPr/>
          </p:nvGraphicFramePr>
          <p:xfrm>
            <a:off x="2744" y="1430"/>
            <a:ext cx="318" cy="602"/>
          </p:xfrm>
          <a:graphic>
            <a:graphicData uri="http://schemas.openxmlformats.org/presentationml/2006/ole">
              <mc:AlternateContent xmlns:mc="http://schemas.openxmlformats.org/markup-compatibility/2006">
                <mc:Choice xmlns:v="urn:schemas-microsoft-com:vml" Requires="v">
                  <p:oleObj spid="_x0000_s2073" name="Visio" r:id="rId6" imgW="458826" imgH="563588" progId="">
                    <p:embed/>
                  </p:oleObj>
                </mc:Choice>
                <mc:Fallback>
                  <p:oleObj name="Visio" r:id="rId6" imgW="458826" imgH="56358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4" y="1430"/>
                          <a:ext cx="318" cy="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 name="Text Box 11"/>
            <p:cNvSpPr txBox="1">
              <a:spLocks noChangeArrowheads="1"/>
            </p:cNvSpPr>
            <p:nvPr/>
          </p:nvSpPr>
          <p:spPr bwMode="auto">
            <a:xfrm>
              <a:off x="748" y="2078"/>
              <a:ext cx="1010" cy="236"/>
            </a:xfrm>
            <a:prstGeom prst="rect">
              <a:avLst/>
            </a:prstGeom>
            <a:noFill/>
            <a:ln w="9525">
              <a:noFill/>
              <a:miter lim="800000"/>
              <a:headEnd/>
              <a:tailEnd/>
            </a:ln>
            <a:effectLst/>
          </p:spPr>
          <p:txBody>
            <a:bodyPr wrap="none">
              <a:spAutoFit/>
            </a:bodyPr>
            <a:lstStyle/>
            <a:p>
              <a:pPr defTabSz="932597" eaLnBrk="0" fontAlgn="base" hangingPunct="0">
                <a:spcBef>
                  <a:spcPct val="0"/>
                </a:spcBef>
                <a:spcAft>
                  <a:spcPct val="0"/>
                </a:spcAft>
                <a:defRPr/>
              </a:pPr>
              <a:r>
                <a:rPr lang="en-GB" sz="1836">
                  <a:latin typeface="Arial" pitchFamily="34" charset="0"/>
                </a:rPr>
                <a:t>HW vector M,5679</a:t>
              </a:r>
              <a:endParaRPr lang="en-US" sz="1836">
                <a:latin typeface="Arial" pitchFamily="34" charset="0"/>
              </a:endParaRPr>
            </a:p>
          </p:txBody>
        </p:sp>
        <p:sp>
          <p:nvSpPr>
            <p:cNvPr id="83" name="Line 12"/>
            <p:cNvSpPr>
              <a:spLocks noChangeShapeType="1"/>
            </p:cNvSpPr>
            <p:nvPr/>
          </p:nvSpPr>
          <p:spPr bwMode="auto">
            <a:xfrm>
              <a:off x="839" y="2350"/>
              <a:ext cx="1134" cy="0"/>
            </a:xfrm>
            <a:prstGeom prst="line">
              <a:avLst/>
            </a:prstGeom>
            <a:noFill/>
            <a:ln w="38100">
              <a:solidFill>
                <a:srgbClr val="FFCC00"/>
              </a:solidFill>
              <a:round/>
              <a:headEnd/>
              <a:tailEnd type="triangle" w="med" len="med"/>
            </a:ln>
            <a:effectLst/>
          </p:spPr>
          <p:txBody>
            <a:bodyPr/>
            <a:lstStyle/>
            <a:p>
              <a:pPr defTabSz="932597" eaLnBrk="0" fontAlgn="base" hangingPunct="0">
                <a:spcBef>
                  <a:spcPct val="0"/>
                </a:spcBef>
                <a:spcAft>
                  <a:spcPct val="0"/>
                </a:spcAft>
                <a:defRPr/>
              </a:pPr>
              <a:endParaRPr lang="en-US" sz="1428">
                <a:latin typeface="Arial" pitchFamily="34" charset="0"/>
              </a:endParaRPr>
            </a:p>
          </p:txBody>
        </p:sp>
        <p:sp>
          <p:nvSpPr>
            <p:cNvPr id="84" name="Text Box 13"/>
            <p:cNvSpPr txBox="1">
              <a:spLocks noChangeArrowheads="1"/>
            </p:cNvSpPr>
            <p:nvPr/>
          </p:nvSpPr>
          <p:spPr bwMode="auto">
            <a:xfrm>
              <a:off x="2751" y="2078"/>
              <a:ext cx="992" cy="236"/>
            </a:xfrm>
            <a:prstGeom prst="rect">
              <a:avLst/>
            </a:prstGeom>
            <a:noFill/>
            <a:ln w="9525">
              <a:noFill/>
              <a:miter lim="800000"/>
              <a:headEnd/>
              <a:tailEnd/>
            </a:ln>
            <a:effectLst/>
          </p:spPr>
          <p:txBody>
            <a:bodyPr wrap="none">
              <a:spAutoFit/>
            </a:bodyPr>
            <a:lstStyle/>
            <a:p>
              <a:pPr defTabSz="932597" eaLnBrk="0" fontAlgn="base" hangingPunct="0">
                <a:spcBef>
                  <a:spcPct val="0"/>
                </a:spcBef>
                <a:spcAft>
                  <a:spcPct val="0"/>
                </a:spcAft>
                <a:defRPr/>
              </a:pPr>
              <a:r>
                <a:rPr lang="en-GB" sz="1836">
                  <a:latin typeface="Arial" pitchFamily="34" charset="0"/>
                </a:rPr>
                <a:t>HW vector E,1000</a:t>
              </a:r>
              <a:endParaRPr lang="en-US" sz="1836">
                <a:latin typeface="Arial" pitchFamily="34" charset="0"/>
              </a:endParaRPr>
            </a:p>
          </p:txBody>
        </p:sp>
        <p:sp>
          <p:nvSpPr>
            <p:cNvPr id="85" name="Line 14"/>
            <p:cNvSpPr>
              <a:spLocks noChangeShapeType="1"/>
            </p:cNvSpPr>
            <p:nvPr/>
          </p:nvSpPr>
          <p:spPr bwMode="auto">
            <a:xfrm>
              <a:off x="2842" y="2350"/>
              <a:ext cx="1134" cy="0"/>
            </a:xfrm>
            <a:prstGeom prst="line">
              <a:avLst/>
            </a:prstGeom>
            <a:noFill/>
            <a:ln w="38100">
              <a:solidFill>
                <a:srgbClr val="FFCC00"/>
              </a:solidFill>
              <a:round/>
              <a:headEnd type="triangle" w="med" len="med"/>
              <a:tailEnd/>
            </a:ln>
            <a:effectLst/>
          </p:spPr>
          <p:txBody>
            <a:bodyPr/>
            <a:lstStyle/>
            <a:p>
              <a:pPr defTabSz="932597" eaLnBrk="0" fontAlgn="base" hangingPunct="0">
                <a:spcBef>
                  <a:spcPct val="0"/>
                </a:spcBef>
                <a:spcAft>
                  <a:spcPct val="0"/>
                </a:spcAft>
                <a:defRPr/>
              </a:pPr>
              <a:endParaRPr lang="en-US" sz="1428">
                <a:latin typeface="Arial" pitchFamily="34" charset="0"/>
              </a:endParaRPr>
            </a:p>
          </p:txBody>
        </p:sp>
        <p:sp>
          <p:nvSpPr>
            <p:cNvPr id="86" name="Text Box 37"/>
            <p:cNvSpPr txBox="1">
              <a:spLocks noChangeArrowheads="1"/>
            </p:cNvSpPr>
            <p:nvPr/>
          </p:nvSpPr>
          <p:spPr bwMode="auto">
            <a:xfrm>
              <a:off x="295" y="1389"/>
              <a:ext cx="453" cy="237"/>
            </a:xfrm>
            <a:prstGeom prst="rect">
              <a:avLst/>
            </a:prstGeom>
            <a:solidFill>
              <a:srgbClr val="EAEAEA"/>
            </a:solidFill>
            <a:ln w="9525">
              <a:solidFill>
                <a:srgbClr val="08080C"/>
              </a:solidFill>
              <a:miter lim="800000"/>
              <a:headEnd/>
              <a:tailEnd/>
            </a:ln>
            <a:effectLst/>
          </p:spPr>
          <p:txBody>
            <a:bodyPr>
              <a:spAutoFit/>
            </a:bodyPr>
            <a:lstStyle/>
            <a:p>
              <a:pPr algn="ctr" defTabSz="932597" eaLnBrk="0" fontAlgn="base" hangingPunct="0">
                <a:spcBef>
                  <a:spcPct val="50000"/>
                </a:spcBef>
                <a:spcAft>
                  <a:spcPct val="0"/>
                </a:spcAft>
                <a:defRPr/>
              </a:pPr>
              <a:r>
                <a:rPr lang="en-GB" sz="1836">
                  <a:solidFill>
                    <a:schemeClr val="bg1"/>
                  </a:solidFill>
                  <a:latin typeface="Arial" pitchFamily="34" charset="0"/>
                </a:rPr>
                <a:t>DC1</a:t>
              </a:r>
              <a:endParaRPr lang="en-US" sz="1836">
                <a:solidFill>
                  <a:schemeClr val="bg1"/>
                </a:solidFill>
                <a:latin typeface="Arial" pitchFamily="34" charset="0"/>
              </a:endParaRPr>
            </a:p>
          </p:txBody>
        </p:sp>
        <p:sp>
          <p:nvSpPr>
            <p:cNvPr id="87" name="Text Box 38"/>
            <p:cNvSpPr txBox="1">
              <a:spLocks noChangeArrowheads="1"/>
            </p:cNvSpPr>
            <p:nvPr/>
          </p:nvSpPr>
          <p:spPr bwMode="auto">
            <a:xfrm>
              <a:off x="2336" y="1344"/>
              <a:ext cx="453" cy="237"/>
            </a:xfrm>
            <a:prstGeom prst="rect">
              <a:avLst/>
            </a:prstGeom>
            <a:solidFill>
              <a:srgbClr val="EAEAEA"/>
            </a:solidFill>
            <a:ln w="9525">
              <a:solidFill>
                <a:srgbClr val="08080C"/>
              </a:solidFill>
              <a:miter lim="800000"/>
              <a:headEnd/>
              <a:tailEnd/>
            </a:ln>
            <a:effectLst/>
          </p:spPr>
          <p:txBody>
            <a:bodyPr>
              <a:spAutoFit/>
            </a:bodyPr>
            <a:lstStyle>
              <a:defPPr>
                <a:defRPr lang="en-US"/>
              </a:defPPr>
              <a:lvl1pPr algn="ctr" defTabSz="932597" eaLnBrk="0" fontAlgn="base" hangingPunct="0">
                <a:spcBef>
                  <a:spcPct val="50000"/>
                </a:spcBef>
                <a:spcAft>
                  <a:spcPct val="0"/>
                </a:spcAft>
                <a:defRPr sz="1836">
                  <a:solidFill>
                    <a:schemeClr val="bg1"/>
                  </a:solidFill>
                  <a:latin typeface="Arial" pitchFamily="34" charset="0"/>
                </a:defRPr>
              </a:lvl1pPr>
            </a:lstStyle>
            <a:p>
              <a:r>
                <a:rPr lang="en-GB" dirty="0"/>
                <a:t>DC2</a:t>
              </a:r>
              <a:endParaRPr lang="en-US" dirty="0"/>
            </a:p>
          </p:txBody>
        </p:sp>
      </p:grpSp>
      <p:grpSp>
        <p:nvGrpSpPr>
          <p:cNvPr id="88" name="Group 44"/>
          <p:cNvGrpSpPr>
            <a:grpSpLocks/>
          </p:cNvGrpSpPr>
          <p:nvPr/>
        </p:nvGrpSpPr>
        <p:grpSpPr bwMode="auto">
          <a:xfrm>
            <a:off x="932703" y="4305195"/>
            <a:ext cx="3328009" cy="736691"/>
            <a:chOff x="431" y="2659"/>
            <a:chExt cx="1542" cy="455"/>
          </a:xfrm>
        </p:grpSpPr>
        <p:sp>
          <p:nvSpPr>
            <p:cNvPr id="89" name="Line 30"/>
            <p:cNvSpPr>
              <a:spLocks noChangeShapeType="1"/>
            </p:cNvSpPr>
            <p:nvPr/>
          </p:nvSpPr>
          <p:spPr bwMode="auto">
            <a:xfrm>
              <a:off x="839" y="3114"/>
              <a:ext cx="1134" cy="0"/>
            </a:xfrm>
            <a:prstGeom prst="line">
              <a:avLst/>
            </a:prstGeom>
            <a:noFill/>
            <a:ln w="38100">
              <a:solidFill>
                <a:schemeClr val="accent5">
                  <a:lumMod val="60000"/>
                  <a:lumOff val="40000"/>
                </a:schemeClr>
              </a:solidFill>
              <a:round/>
              <a:headEnd/>
              <a:tailEnd type="triangle" w="med" len="med"/>
            </a:ln>
            <a:effectLst/>
          </p:spPr>
          <p:txBody>
            <a:bodyPr/>
            <a:lstStyle/>
            <a:p>
              <a:pPr defTabSz="932597" eaLnBrk="0" fontAlgn="base" hangingPunct="0">
                <a:spcBef>
                  <a:spcPct val="0"/>
                </a:spcBef>
                <a:spcAft>
                  <a:spcPct val="0"/>
                </a:spcAft>
                <a:defRPr/>
              </a:pPr>
              <a:endParaRPr lang="en-US" sz="1428">
                <a:latin typeface="Arial" pitchFamily="34" charset="0"/>
              </a:endParaRPr>
            </a:p>
          </p:txBody>
        </p:sp>
        <p:sp>
          <p:nvSpPr>
            <p:cNvPr id="90" name="Text Box 39"/>
            <p:cNvSpPr txBox="1">
              <a:spLocks noChangeArrowheads="1"/>
            </p:cNvSpPr>
            <p:nvPr/>
          </p:nvSpPr>
          <p:spPr bwMode="auto">
            <a:xfrm>
              <a:off x="431" y="2659"/>
              <a:ext cx="1361" cy="414"/>
            </a:xfrm>
            <a:prstGeom prst="rect">
              <a:avLst/>
            </a:prstGeom>
            <a:noFill/>
            <a:ln w="9525">
              <a:noFill/>
              <a:miter lim="800000"/>
              <a:headEnd/>
              <a:tailEnd/>
            </a:ln>
            <a:effectLst/>
          </p:spPr>
          <p:txBody>
            <a:bodyPr wrap="none">
              <a:spAutoFit/>
            </a:bodyPr>
            <a:lstStyle/>
            <a:p>
              <a:pPr defTabSz="932597" eaLnBrk="0" fontAlgn="base" hangingPunct="0">
                <a:spcBef>
                  <a:spcPct val="0"/>
                </a:spcBef>
                <a:spcAft>
                  <a:spcPct val="0"/>
                </a:spcAft>
                <a:defRPr/>
              </a:pPr>
              <a:r>
                <a:rPr lang="en-GB" sz="1836">
                  <a:latin typeface="Arial" pitchFamily="34" charset="0"/>
                </a:rPr>
                <a:t>Checks UTD vectors from</a:t>
              </a:r>
            </a:p>
            <a:p>
              <a:pPr defTabSz="932597" eaLnBrk="0" fontAlgn="base" hangingPunct="0">
                <a:spcBef>
                  <a:spcPct val="0"/>
                </a:spcBef>
                <a:spcAft>
                  <a:spcPct val="0"/>
                </a:spcAft>
                <a:defRPr/>
              </a:pPr>
              <a:r>
                <a:rPr lang="en-GB" sz="1836">
                  <a:latin typeface="Arial" pitchFamily="34" charset="0"/>
                </a:rPr>
                <a:t>DC2 and sends changes</a:t>
              </a:r>
              <a:endParaRPr lang="en-US" sz="1836">
                <a:latin typeface="Arial" pitchFamily="34" charset="0"/>
              </a:endParaRPr>
            </a:p>
          </p:txBody>
        </p:sp>
      </p:grpSp>
      <p:sp>
        <p:nvSpPr>
          <p:cNvPr id="92" name="Title 91"/>
          <p:cNvSpPr>
            <a:spLocks noGrp="1"/>
          </p:cNvSpPr>
          <p:nvPr>
            <p:ph type="title"/>
          </p:nvPr>
        </p:nvSpPr>
        <p:spPr/>
        <p:txBody>
          <a:bodyPr/>
          <a:lstStyle/>
          <a:p>
            <a:pPr lvl="0"/>
            <a:r>
              <a:rPr lang="en-GB" dirty="0" smtClean="0">
                <a:solidFill>
                  <a:schemeClr val="tx1"/>
                </a:solidFill>
              </a:rPr>
              <a:t>What happens next?</a:t>
            </a:r>
            <a:endParaRPr lang="en-US" dirty="0">
              <a:solidFill>
                <a:schemeClr val="tx1"/>
              </a:solidFill>
            </a:endParaRPr>
          </a:p>
        </p:txBody>
      </p:sp>
    </p:spTree>
    <p:extLst>
      <p:ext uri="{BB962C8B-B14F-4D97-AF65-F5344CB8AC3E}">
        <p14:creationId xmlns:p14="http://schemas.microsoft.com/office/powerpoint/2010/main" val="775503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dissolve">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dissolve">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dissolve">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dissolve">
                                      <p:cBhvr>
                                        <p:cTn id="22" dur="500"/>
                                        <p:tgtEl>
                                          <p:spTgt spid="8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dissolve">
                                      <p:cBhvr>
                                        <p:cTn id="27" dur="500"/>
                                        <p:tgtEl>
                                          <p:spTgt spid="7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dissolve">
                                      <p:cBhvr>
                                        <p:cTn id="32" dur="500"/>
                                        <p:tgtEl>
                                          <p:spTgt spid="6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dissolve">
                                      <p:cBhvr>
                                        <p:cTn id="37" dur="500"/>
                                        <p:tgtEl>
                                          <p:spTgt spid="6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dissolve">
                                      <p:cBhvr>
                                        <p:cTn id="4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 Box 18"/>
          <p:cNvSpPr txBox="1">
            <a:spLocks noChangeArrowheads="1"/>
          </p:cNvSpPr>
          <p:nvPr/>
        </p:nvSpPr>
        <p:spPr bwMode="auto">
          <a:xfrm flipH="1">
            <a:off x="6372053" y="3343444"/>
            <a:ext cx="2009307" cy="382107"/>
          </a:xfrm>
          <a:prstGeom prst="rect">
            <a:avLst/>
          </a:prstGeom>
          <a:noFill/>
          <a:ln w="9525">
            <a:noFill/>
            <a:miter lim="800000"/>
            <a:headEnd/>
            <a:tailEnd/>
          </a:ln>
          <a:effectLst/>
        </p:spPr>
        <p:txBody>
          <a:bodyPr wrap="none">
            <a:spAutoFit/>
          </a:bodyPr>
          <a:lstStyle/>
          <a:p>
            <a:pPr defTabSz="932597" eaLnBrk="0" fontAlgn="base" hangingPunct="0">
              <a:spcBef>
                <a:spcPct val="0"/>
              </a:spcBef>
              <a:spcAft>
                <a:spcPct val="0"/>
              </a:spcAft>
              <a:defRPr/>
            </a:pPr>
            <a:r>
              <a:rPr lang="en-GB" sz="1836" dirty="0">
                <a:latin typeface="Arial" pitchFamily="34" charset="0"/>
              </a:rPr>
              <a:t>There aren’t any!</a:t>
            </a:r>
            <a:endParaRPr lang="en-US" sz="1836" dirty="0">
              <a:latin typeface="Arial" pitchFamily="34" charset="0"/>
            </a:endParaRPr>
          </a:p>
        </p:txBody>
      </p:sp>
      <p:graphicFrame>
        <p:nvGraphicFramePr>
          <p:cNvPr id="37" name="Object 3"/>
          <p:cNvGraphicFramePr>
            <a:graphicFrameLocks noChangeAspect="1"/>
          </p:cNvGraphicFramePr>
          <p:nvPr>
            <p:extLst>
              <p:ext uri="{D42A27DB-BD31-4B8C-83A1-F6EECF244321}">
                <p14:modId xmlns:p14="http://schemas.microsoft.com/office/powerpoint/2010/main" val="181808366"/>
              </p:ext>
            </p:extLst>
          </p:nvPr>
        </p:nvGraphicFramePr>
        <p:xfrm>
          <a:off x="2847266" y="1287188"/>
          <a:ext cx="514875" cy="974700"/>
        </p:xfrm>
        <a:graphic>
          <a:graphicData uri="http://schemas.openxmlformats.org/presentationml/2006/ole">
            <mc:AlternateContent xmlns:mc="http://schemas.openxmlformats.org/markup-compatibility/2006">
              <mc:Choice xmlns:v="urn:schemas-microsoft-com:vml" Requires="v">
                <p:oleObj spid="_x0000_s3096" name="Visio" r:id="rId3" imgW="458826" imgH="563588" progId="">
                  <p:embed/>
                </p:oleObj>
              </mc:Choice>
              <mc:Fallback>
                <p:oleObj name="Visio" r:id="rId3" imgW="458826" imgH="56358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7266" y="1287188"/>
                        <a:ext cx="514875" cy="9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 name="Text Box 4"/>
          <p:cNvSpPr txBox="1">
            <a:spLocks noChangeArrowheads="1"/>
          </p:cNvSpPr>
          <p:nvPr/>
        </p:nvSpPr>
        <p:spPr bwMode="auto">
          <a:xfrm>
            <a:off x="3287661" y="1330902"/>
            <a:ext cx="1602216" cy="350330"/>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GB" sz="1632">
                <a:latin typeface="Arial" pitchFamily="34" charset="0"/>
              </a:rPr>
              <a:t>DSA-GUID = A</a:t>
            </a:r>
            <a:endParaRPr lang="en-US" sz="1632">
              <a:latin typeface="Arial" pitchFamily="34" charset="0"/>
            </a:endParaRPr>
          </a:p>
        </p:txBody>
      </p:sp>
      <p:sp>
        <p:nvSpPr>
          <p:cNvPr id="39" name="Text Box 5"/>
          <p:cNvSpPr txBox="1">
            <a:spLocks noChangeArrowheads="1"/>
          </p:cNvSpPr>
          <p:nvPr/>
        </p:nvSpPr>
        <p:spPr bwMode="auto">
          <a:xfrm>
            <a:off x="3287662" y="1662819"/>
            <a:ext cx="1759495" cy="350330"/>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GB" sz="1632">
                <a:latin typeface="Arial" pitchFamily="34" charset="0"/>
              </a:rPr>
              <a:t>InvocationID = E</a:t>
            </a:r>
            <a:endParaRPr lang="en-US" sz="1632">
              <a:latin typeface="Arial" pitchFamily="34" charset="0"/>
            </a:endParaRPr>
          </a:p>
        </p:txBody>
      </p:sp>
      <p:sp>
        <p:nvSpPr>
          <p:cNvPr id="40" name="Text Box 6"/>
          <p:cNvSpPr txBox="1">
            <a:spLocks noChangeArrowheads="1"/>
          </p:cNvSpPr>
          <p:nvPr/>
        </p:nvSpPr>
        <p:spPr bwMode="auto">
          <a:xfrm>
            <a:off x="3287662" y="1993116"/>
            <a:ext cx="3021650" cy="350330"/>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GB" sz="1632">
                <a:latin typeface="Arial" pitchFamily="34" charset="0"/>
              </a:rPr>
              <a:t>highestCommitedUSN = 4567</a:t>
            </a:r>
            <a:endParaRPr lang="en-US" sz="1632">
              <a:latin typeface="Arial" pitchFamily="34" charset="0"/>
            </a:endParaRPr>
          </a:p>
        </p:txBody>
      </p:sp>
      <p:sp>
        <p:nvSpPr>
          <p:cNvPr id="41" name="Text Box 7"/>
          <p:cNvSpPr txBox="1">
            <a:spLocks noChangeArrowheads="1"/>
          </p:cNvSpPr>
          <p:nvPr/>
        </p:nvSpPr>
        <p:spPr bwMode="auto">
          <a:xfrm>
            <a:off x="6665110" y="1360046"/>
            <a:ext cx="1613987" cy="350330"/>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GB" sz="1632">
                <a:latin typeface="Arial" pitchFamily="34" charset="0"/>
              </a:rPr>
              <a:t>DSA-GUID = B</a:t>
            </a:r>
            <a:endParaRPr lang="en-US" sz="1632">
              <a:latin typeface="Arial" pitchFamily="34" charset="0"/>
            </a:endParaRPr>
          </a:p>
        </p:txBody>
      </p:sp>
      <p:sp>
        <p:nvSpPr>
          <p:cNvPr id="42" name="Text Box 8"/>
          <p:cNvSpPr txBox="1">
            <a:spLocks noChangeArrowheads="1"/>
          </p:cNvSpPr>
          <p:nvPr/>
        </p:nvSpPr>
        <p:spPr bwMode="auto">
          <a:xfrm>
            <a:off x="6665110" y="1691963"/>
            <a:ext cx="1795463" cy="350330"/>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GB" sz="1632">
                <a:latin typeface="Arial" pitchFamily="34" charset="0"/>
              </a:rPr>
              <a:t>InvocationID = M</a:t>
            </a:r>
            <a:endParaRPr lang="en-US" sz="1632">
              <a:latin typeface="Arial" pitchFamily="34" charset="0"/>
            </a:endParaRPr>
          </a:p>
        </p:txBody>
      </p:sp>
      <p:sp>
        <p:nvSpPr>
          <p:cNvPr id="43" name="Text Box 9"/>
          <p:cNvSpPr txBox="1">
            <a:spLocks noChangeArrowheads="1"/>
          </p:cNvSpPr>
          <p:nvPr/>
        </p:nvSpPr>
        <p:spPr bwMode="auto">
          <a:xfrm>
            <a:off x="6665111" y="2022260"/>
            <a:ext cx="3021650" cy="350330"/>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GB" sz="1632">
                <a:latin typeface="Arial" pitchFamily="34" charset="0"/>
              </a:rPr>
              <a:t>highestCommitedUSN = 3050</a:t>
            </a:r>
            <a:endParaRPr lang="en-US" sz="1632">
              <a:latin typeface="Arial" pitchFamily="34" charset="0"/>
            </a:endParaRPr>
          </a:p>
        </p:txBody>
      </p:sp>
      <p:graphicFrame>
        <p:nvGraphicFramePr>
          <p:cNvPr id="44" name="Object 10"/>
          <p:cNvGraphicFramePr>
            <a:graphicFrameLocks noChangeAspect="1"/>
          </p:cNvGraphicFramePr>
          <p:nvPr>
            <p:extLst>
              <p:ext uri="{D42A27DB-BD31-4B8C-83A1-F6EECF244321}">
                <p14:modId xmlns:p14="http://schemas.microsoft.com/office/powerpoint/2010/main" val="293132972"/>
              </p:ext>
            </p:extLst>
          </p:nvPr>
        </p:nvGraphicFramePr>
        <p:xfrm>
          <a:off x="6151856" y="1287188"/>
          <a:ext cx="514875" cy="974700"/>
        </p:xfrm>
        <a:graphic>
          <a:graphicData uri="http://schemas.openxmlformats.org/presentationml/2006/ole">
            <mc:AlternateContent xmlns:mc="http://schemas.openxmlformats.org/markup-compatibility/2006">
              <mc:Choice xmlns:v="urn:schemas-microsoft-com:vml" Requires="v">
                <p:oleObj spid="_x0000_s3097" name="Visio" r:id="rId5" imgW="458826" imgH="563588" progId="">
                  <p:embed/>
                </p:oleObj>
              </mc:Choice>
              <mc:Fallback>
                <p:oleObj name="Visio" r:id="rId5" imgW="458826" imgH="56358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1856" y="1287188"/>
                        <a:ext cx="514875" cy="9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 name="Text Box 11"/>
          <p:cNvSpPr txBox="1">
            <a:spLocks noChangeArrowheads="1"/>
          </p:cNvSpPr>
          <p:nvPr/>
        </p:nvSpPr>
        <p:spPr bwMode="auto">
          <a:xfrm>
            <a:off x="2920124" y="2336366"/>
            <a:ext cx="2179669" cy="382308"/>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GB" sz="1836">
                <a:latin typeface="Arial" pitchFamily="34" charset="0"/>
              </a:rPr>
              <a:t>HW vector M,5679</a:t>
            </a:r>
            <a:endParaRPr lang="en-US" sz="1836">
              <a:latin typeface="Arial" pitchFamily="34" charset="0"/>
            </a:endParaRPr>
          </a:p>
        </p:txBody>
      </p:sp>
      <p:sp>
        <p:nvSpPr>
          <p:cNvPr id="46" name="Line 12"/>
          <p:cNvSpPr>
            <a:spLocks noChangeShapeType="1"/>
          </p:cNvSpPr>
          <p:nvPr/>
        </p:nvSpPr>
        <p:spPr bwMode="auto">
          <a:xfrm>
            <a:off x="3067464" y="2776762"/>
            <a:ext cx="1836063" cy="0"/>
          </a:xfrm>
          <a:prstGeom prst="line">
            <a:avLst/>
          </a:prstGeom>
          <a:noFill/>
          <a:ln w="38100">
            <a:solidFill>
              <a:srgbClr val="FFCC00"/>
            </a:solidFill>
            <a:round/>
            <a:headEnd/>
            <a:tailEnd type="triangle" w="med" len="med"/>
          </a:ln>
          <a:effectLst/>
        </p:spPr>
        <p:txBody>
          <a:bodyPr/>
          <a:lstStyle/>
          <a:p>
            <a:pPr algn="l" rtl="0" eaLnBrk="0" fontAlgn="base" hangingPunct="0">
              <a:spcBef>
                <a:spcPct val="0"/>
              </a:spcBef>
              <a:spcAft>
                <a:spcPct val="0"/>
              </a:spcAft>
            </a:pPr>
            <a:endParaRPr lang="en-US" sz="1428">
              <a:latin typeface="Arial" pitchFamily="34" charset="0"/>
            </a:endParaRPr>
          </a:p>
        </p:txBody>
      </p:sp>
      <p:sp>
        <p:nvSpPr>
          <p:cNvPr id="47" name="Text Box 13"/>
          <p:cNvSpPr txBox="1">
            <a:spLocks noChangeArrowheads="1"/>
          </p:cNvSpPr>
          <p:nvPr/>
        </p:nvSpPr>
        <p:spPr bwMode="auto">
          <a:xfrm>
            <a:off x="6163188" y="2336366"/>
            <a:ext cx="2140430" cy="382308"/>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GB" sz="1836">
                <a:latin typeface="Arial" pitchFamily="34" charset="0"/>
              </a:rPr>
              <a:t>HW vector E,1000</a:t>
            </a:r>
            <a:endParaRPr lang="en-US" sz="1836">
              <a:latin typeface="Arial" pitchFamily="34" charset="0"/>
            </a:endParaRPr>
          </a:p>
        </p:txBody>
      </p:sp>
      <p:sp>
        <p:nvSpPr>
          <p:cNvPr id="48" name="Line 14"/>
          <p:cNvSpPr>
            <a:spLocks noChangeShapeType="1"/>
          </p:cNvSpPr>
          <p:nvPr/>
        </p:nvSpPr>
        <p:spPr bwMode="auto">
          <a:xfrm>
            <a:off x="6310528" y="2776762"/>
            <a:ext cx="1836063" cy="0"/>
          </a:xfrm>
          <a:prstGeom prst="line">
            <a:avLst/>
          </a:prstGeom>
          <a:noFill/>
          <a:ln w="38100">
            <a:solidFill>
              <a:srgbClr val="FFCC00"/>
            </a:solidFill>
            <a:round/>
            <a:headEnd type="triangle" w="med" len="med"/>
            <a:tailEnd/>
          </a:ln>
          <a:effectLst/>
        </p:spPr>
        <p:txBody>
          <a:bodyPr/>
          <a:lstStyle/>
          <a:p>
            <a:pPr algn="l" rtl="0" eaLnBrk="0" fontAlgn="base" hangingPunct="0">
              <a:spcBef>
                <a:spcPct val="0"/>
              </a:spcBef>
              <a:spcAft>
                <a:spcPct val="0"/>
              </a:spcAft>
            </a:pPr>
            <a:endParaRPr lang="en-US" sz="1428">
              <a:latin typeface="Arial" pitchFamily="34" charset="0"/>
            </a:endParaRPr>
          </a:p>
        </p:txBody>
      </p:sp>
      <p:grpSp>
        <p:nvGrpSpPr>
          <p:cNvPr id="49" name="Group 30"/>
          <p:cNvGrpSpPr>
            <a:grpSpLocks/>
          </p:cNvGrpSpPr>
          <p:nvPr/>
        </p:nvGrpSpPr>
        <p:grpSpPr bwMode="auto">
          <a:xfrm>
            <a:off x="3088513" y="2909525"/>
            <a:ext cx="4407198" cy="382107"/>
            <a:chOff x="947" y="1797"/>
            <a:chExt cx="2722" cy="236"/>
          </a:xfrm>
        </p:grpSpPr>
        <p:sp>
          <p:nvSpPr>
            <p:cNvPr id="50" name="Text Box 15"/>
            <p:cNvSpPr txBox="1">
              <a:spLocks noChangeArrowheads="1"/>
            </p:cNvSpPr>
            <p:nvPr/>
          </p:nvSpPr>
          <p:spPr bwMode="auto">
            <a:xfrm flipH="1">
              <a:off x="1174" y="1797"/>
              <a:ext cx="2355" cy="236"/>
            </a:xfrm>
            <a:prstGeom prst="rect">
              <a:avLst/>
            </a:prstGeom>
            <a:noFill/>
            <a:ln w="9525">
              <a:noFill/>
              <a:miter lim="800000"/>
              <a:headEnd/>
              <a:tailEnd/>
            </a:ln>
            <a:effectLst/>
          </p:spPr>
          <p:txBody>
            <a:bodyPr wrap="none">
              <a:spAutoFit/>
            </a:bodyPr>
            <a:lstStyle/>
            <a:p>
              <a:pPr defTabSz="932597" eaLnBrk="0" fontAlgn="base" hangingPunct="0">
                <a:spcBef>
                  <a:spcPct val="0"/>
                </a:spcBef>
                <a:spcAft>
                  <a:spcPct val="0"/>
                </a:spcAft>
                <a:defRPr/>
              </a:pPr>
              <a:r>
                <a:rPr lang="en-GB" sz="1836">
                  <a:latin typeface="Arial" pitchFamily="34" charset="0"/>
                </a:rPr>
                <a:t>Send me your changes from 5679</a:t>
              </a:r>
              <a:endParaRPr lang="en-US" sz="1836">
                <a:latin typeface="Arial" pitchFamily="34" charset="0"/>
              </a:endParaRPr>
            </a:p>
          </p:txBody>
        </p:sp>
        <p:sp>
          <p:nvSpPr>
            <p:cNvPr id="51" name="Line 16"/>
            <p:cNvSpPr>
              <a:spLocks noChangeShapeType="1"/>
            </p:cNvSpPr>
            <p:nvPr/>
          </p:nvSpPr>
          <p:spPr bwMode="auto">
            <a:xfrm>
              <a:off x="947" y="2024"/>
              <a:ext cx="2722" cy="0"/>
            </a:xfrm>
            <a:prstGeom prst="line">
              <a:avLst/>
            </a:prstGeom>
            <a:noFill/>
            <a:ln w="38100">
              <a:solidFill>
                <a:schemeClr val="bg2"/>
              </a:solidFill>
              <a:round/>
              <a:headEnd/>
              <a:tailEnd type="triangle" w="med" len="med"/>
            </a:ln>
            <a:effectLst/>
          </p:spPr>
          <p:txBody>
            <a:bodyPr/>
            <a:lstStyle/>
            <a:p>
              <a:pPr defTabSz="932597" eaLnBrk="0" fontAlgn="base" hangingPunct="0">
                <a:spcBef>
                  <a:spcPct val="0"/>
                </a:spcBef>
                <a:spcAft>
                  <a:spcPct val="0"/>
                </a:spcAft>
                <a:defRPr/>
              </a:pPr>
              <a:endParaRPr lang="en-US" sz="1428">
                <a:latin typeface="Arial" pitchFamily="34" charset="0"/>
              </a:endParaRPr>
            </a:p>
          </p:txBody>
        </p:sp>
      </p:grpSp>
      <p:sp>
        <p:nvSpPr>
          <p:cNvPr id="53" name="Line 17"/>
          <p:cNvSpPr>
            <a:spLocks noChangeShapeType="1"/>
          </p:cNvSpPr>
          <p:nvPr/>
        </p:nvSpPr>
        <p:spPr bwMode="auto">
          <a:xfrm flipH="1">
            <a:off x="6393101" y="3689931"/>
            <a:ext cx="1836063" cy="0"/>
          </a:xfrm>
          <a:prstGeom prst="line">
            <a:avLst/>
          </a:prstGeom>
          <a:noFill/>
          <a:ln w="38100">
            <a:solidFill>
              <a:schemeClr val="bg2"/>
            </a:solidFill>
            <a:round/>
            <a:headEnd/>
            <a:tailEnd type="triangle" w="med" len="med"/>
          </a:ln>
          <a:effectLst/>
        </p:spPr>
        <p:txBody>
          <a:bodyPr/>
          <a:lstStyle/>
          <a:p>
            <a:pPr defTabSz="932597" eaLnBrk="0" fontAlgn="base" hangingPunct="0">
              <a:spcBef>
                <a:spcPct val="0"/>
              </a:spcBef>
              <a:spcAft>
                <a:spcPct val="0"/>
              </a:spcAft>
              <a:defRPr/>
            </a:pPr>
            <a:endParaRPr lang="en-US" sz="1428">
              <a:latin typeface="Arial" pitchFamily="34" charset="0"/>
            </a:endParaRPr>
          </a:p>
        </p:txBody>
      </p:sp>
      <p:grpSp>
        <p:nvGrpSpPr>
          <p:cNvPr id="55" name="Group 36"/>
          <p:cNvGrpSpPr>
            <a:grpSpLocks/>
          </p:cNvGrpSpPr>
          <p:nvPr/>
        </p:nvGrpSpPr>
        <p:grpSpPr bwMode="auto">
          <a:xfrm>
            <a:off x="3308709" y="3725554"/>
            <a:ext cx="5367326" cy="799837"/>
            <a:chOff x="1083" y="2301"/>
            <a:chExt cx="3315" cy="494"/>
          </a:xfrm>
        </p:grpSpPr>
        <p:sp>
          <p:nvSpPr>
            <p:cNvPr id="56" name="AutoShape 19"/>
            <p:cNvSpPr>
              <a:spLocks noChangeArrowheads="1"/>
            </p:cNvSpPr>
            <p:nvPr/>
          </p:nvSpPr>
          <p:spPr bwMode="auto">
            <a:xfrm>
              <a:off x="1083" y="2478"/>
              <a:ext cx="3315" cy="317"/>
            </a:xfrm>
            <a:prstGeom prst="roundRect">
              <a:avLst>
                <a:gd name="adj" fmla="val 16667"/>
              </a:avLst>
            </a:prstGeom>
            <a:solidFill>
              <a:srgbClr val="66FFFF"/>
            </a:solidFill>
            <a:ln w="9525">
              <a:solidFill>
                <a:srgbClr val="EAEAEA"/>
              </a:solidFill>
              <a:round/>
              <a:headEnd/>
              <a:tailEnd/>
            </a:ln>
            <a:effectLst/>
          </p:spPr>
          <p:txBody>
            <a:bodyPr wrap="none" anchor="ctr"/>
            <a:lstStyle/>
            <a:p>
              <a:pPr algn="ctr" defTabSz="932597" eaLnBrk="0" fontAlgn="base" hangingPunct="0">
                <a:spcBef>
                  <a:spcPct val="0"/>
                </a:spcBef>
                <a:spcAft>
                  <a:spcPct val="0"/>
                </a:spcAft>
                <a:defRPr/>
              </a:pPr>
              <a:r>
                <a:rPr lang="en-GB" sz="1836">
                  <a:solidFill>
                    <a:srgbClr val="08080C"/>
                  </a:solidFill>
                  <a:latin typeface="Arial" pitchFamily="34" charset="0"/>
                </a:rPr>
                <a:t>Appears more up to date than me, that’s not right!</a:t>
              </a:r>
              <a:endParaRPr lang="en-US" sz="1836">
                <a:solidFill>
                  <a:srgbClr val="08080C"/>
                </a:solidFill>
                <a:latin typeface="Arial" pitchFamily="34" charset="0"/>
              </a:endParaRPr>
            </a:p>
          </p:txBody>
        </p:sp>
        <p:cxnSp>
          <p:nvCxnSpPr>
            <p:cNvPr id="57" name="AutoShape 23"/>
            <p:cNvCxnSpPr>
              <a:cxnSpLocks noChangeShapeType="1"/>
              <a:stCxn id="54" idx="2"/>
              <a:endCxn id="56" idx="0"/>
            </p:cNvCxnSpPr>
            <p:nvPr/>
          </p:nvCxnSpPr>
          <p:spPr bwMode="auto">
            <a:xfrm rot="5400000">
              <a:off x="3079" y="1962"/>
              <a:ext cx="177" cy="855"/>
            </a:xfrm>
            <a:prstGeom prst="bentConnector3">
              <a:avLst>
                <a:gd name="adj1" fmla="val 50000"/>
              </a:avLst>
            </a:prstGeom>
            <a:noFill/>
            <a:ln w="9525">
              <a:solidFill>
                <a:schemeClr val="tx1"/>
              </a:solidFill>
              <a:miter lim="800000"/>
              <a:headEnd/>
              <a:tailEnd type="triangle" w="med" len="med"/>
            </a:ln>
            <a:effectLst/>
          </p:spPr>
        </p:cxnSp>
      </p:grpSp>
      <p:grpSp>
        <p:nvGrpSpPr>
          <p:cNvPr id="58" name="Group 33"/>
          <p:cNvGrpSpPr>
            <a:grpSpLocks/>
          </p:cNvGrpSpPr>
          <p:nvPr/>
        </p:nvGrpSpPr>
        <p:grpSpPr bwMode="auto">
          <a:xfrm>
            <a:off x="3464145" y="5258846"/>
            <a:ext cx="5067792" cy="733454"/>
            <a:chOff x="1179" y="3248"/>
            <a:chExt cx="3130" cy="453"/>
          </a:xfrm>
        </p:grpSpPr>
        <p:sp>
          <p:nvSpPr>
            <p:cNvPr id="59" name="AutoShape 21"/>
            <p:cNvSpPr>
              <a:spLocks noChangeArrowheads="1"/>
            </p:cNvSpPr>
            <p:nvPr/>
          </p:nvSpPr>
          <p:spPr bwMode="auto">
            <a:xfrm>
              <a:off x="1179" y="3384"/>
              <a:ext cx="3130" cy="317"/>
            </a:xfrm>
            <a:prstGeom prst="roundRect">
              <a:avLst>
                <a:gd name="adj" fmla="val 16667"/>
              </a:avLst>
            </a:prstGeom>
            <a:solidFill>
              <a:srgbClr val="66FFFF"/>
            </a:solidFill>
            <a:ln w="9525">
              <a:solidFill>
                <a:srgbClr val="EAEAEA"/>
              </a:solidFill>
              <a:round/>
              <a:headEnd/>
              <a:tailEnd/>
            </a:ln>
            <a:effectLst/>
          </p:spPr>
          <p:txBody>
            <a:bodyPr wrap="none" anchor="ctr"/>
            <a:lstStyle/>
            <a:p>
              <a:pPr algn="ctr" defTabSz="932597" eaLnBrk="0" fontAlgn="base" hangingPunct="0">
                <a:spcBef>
                  <a:spcPct val="0"/>
                </a:spcBef>
                <a:spcAft>
                  <a:spcPct val="0"/>
                </a:spcAft>
              </a:pPr>
              <a:r>
                <a:rPr lang="en-GB" sz="1836" dirty="0">
                  <a:solidFill>
                    <a:srgbClr val="08080C"/>
                  </a:solidFill>
                  <a:latin typeface="Arial" pitchFamily="34" charset="0"/>
                </a:rPr>
                <a:t>Disable inbound and outbound replication</a:t>
              </a:r>
              <a:endParaRPr lang="en-US" sz="1836" dirty="0">
                <a:solidFill>
                  <a:srgbClr val="08080C"/>
                </a:solidFill>
                <a:latin typeface="Arial" pitchFamily="34" charset="0"/>
              </a:endParaRPr>
            </a:p>
          </p:txBody>
        </p:sp>
        <p:cxnSp>
          <p:nvCxnSpPr>
            <p:cNvPr id="60" name="AutoShape 25"/>
            <p:cNvCxnSpPr>
              <a:cxnSpLocks noChangeShapeType="1"/>
              <a:stCxn id="65" idx="2"/>
              <a:endCxn id="59" idx="0"/>
            </p:cNvCxnSpPr>
            <p:nvPr/>
          </p:nvCxnSpPr>
          <p:spPr bwMode="auto">
            <a:xfrm>
              <a:off x="2744" y="3248"/>
              <a:ext cx="0" cy="136"/>
            </a:xfrm>
            <a:prstGeom prst="straightConnector1">
              <a:avLst/>
            </a:prstGeom>
            <a:noFill/>
            <a:ln w="9525">
              <a:solidFill>
                <a:schemeClr val="tx1"/>
              </a:solidFill>
              <a:miter lim="800000"/>
              <a:headEnd/>
              <a:tailEnd type="triangle" w="med" len="med"/>
            </a:ln>
            <a:effectLst/>
          </p:spPr>
        </p:cxnSp>
      </p:grpSp>
      <p:grpSp>
        <p:nvGrpSpPr>
          <p:cNvPr id="61" name="Group 34"/>
          <p:cNvGrpSpPr>
            <a:grpSpLocks/>
          </p:cNvGrpSpPr>
          <p:nvPr/>
        </p:nvGrpSpPr>
        <p:grpSpPr bwMode="auto">
          <a:xfrm>
            <a:off x="3464145" y="5992302"/>
            <a:ext cx="5067792" cy="735073"/>
            <a:chOff x="1179" y="3701"/>
            <a:chExt cx="3130" cy="454"/>
          </a:xfrm>
        </p:grpSpPr>
        <p:sp>
          <p:nvSpPr>
            <p:cNvPr id="62" name="AutoShape 22"/>
            <p:cNvSpPr>
              <a:spLocks noChangeArrowheads="1"/>
            </p:cNvSpPr>
            <p:nvPr/>
          </p:nvSpPr>
          <p:spPr bwMode="auto">
            <a:xfrm>
              <a:off x="1179" y="3838"/>
              <a:ext cx="3130" cy="317"/>
            </a:xfrm>
            <a:prstGeom prst="roundRect">
              <a:avLst>
                <a:gd name="adj" fmla="val 16667"/>
              </a:avLst>
            </a:prstGeom>
            <a:solidFill>
              <a:srgbClr val="66FFFF"/>
            </a:solidFill>
            <a:ln w="9525">
              <a:solidFill>
                <a:srgbClr val="EAEAEA"/>
              </a:solidFill>
              <a:round/>
              <a:headEnd/>
              <a:tailEnd/>
            </a:ln>
            <a:effectLst/>
          </p:spPr>
          <p:txBody>
            <a:bodyPr wrap="none" anchor="ctr"/>
            <a:lstStyle/>
            <a:p>
              <a:pPr algn="ctr" defTabSz="932597" eaLnBrk="0" fontAlgn="base" hangingPunct="0">
                <a:spcBef>
                  <a:spcPct val="0"/>
                </a:spcBef>
                <a:spcAft>
                  <a:spcPct val="0"/>
                </a:spcAft>
              </a:pPr>
              <a:r>
                <a:rPr lang="en-GB" sz="1836" dirty="0">
                  <a:solidFill>
                    <a:srgbClr val="08080C"/>
                  </a:solidFill>
                  <a:latin typeface="Arial" pitchFamily="34" charset="0"/>
                </a:rPr>
                <a:t>Stop </a:t>
              </a:r>
              <a:r>
                <a:rPr lang="en-GB" sz="1836" dirty="0" err="1">
                  <a:solidFill>
                    <a:srgbClr val="08080C"/>
                  </a:solidFill>
                  <a:latin typeface="Arial" pitchFamily="34" charset="0"/>
                </a:rPr>
                <a:t>Netlogon</a:t>
              </a:r>
              <a:r>
                <a:rPr lang="en-GB" sz="1836" dirty="0">
                  <a:solidFill>
                    <a:srgbClr val="08080C"/>
                  </a:solidFill>
                  <a:latin typeface="Arial" pitchFamily="34" charset="0"/>
                </a:rPr>
                <a:t> service</a:t>
              </a:r>
              <a:endParaRPr lang="en-US" sz="1836" dirty="0">
                <a:solidFill>
                  <a:srgbClr val="08080C"/>
                </a:solidFill>
                <a:latin typeface="Arial" pitchFamily="34" charset="0"/>
              </a:endParaRPr>
            </a:p>
          </p:txBody>
        </p:sp>
        <p:cxnSp>
          <p:nvCxnSpPr>
            <p:cNvPr id="63" name="AutoShape 26"/>
            <p:cNvCxnSpPr>
              <a:cxnSpLocks noChangeShapeType="1"/>
              <a:stCxn id="59" idx="2"/>
              <a:endCxn id="62" idx="0"/>
            </p:cNvCxnSpPr>
            <p:nvPr/>
          </p:nvCxnSpPr>
          <p:spPr bwMode="auto">
            <a:xfrm>
              <a:off x="2744" y="3701"/>
              <a:ext cx="0" cy="137"/>
            </a:xfrm>
            <a:prstGeom prst="straightConnector1">
              <a:avLst/>
            </a:prstGeom>
            <a:noFill/>
            <a:ln w="9525">
              <a:solidFill>
                <a:schemeClr val="tx1"/>
              </a:solidFill>
              <a:miter lim="800000"/>
              <a:headEnd/>
              <a:tailEnd type="triangle" w="med" len="med"/>
            </a:ln>
            <a:effectLst/>
          </p:spPr>
        </p:cxnSp>
      </p:grpSp>
      <p:grpSp>
        <p:nvGrpSpPr>
          <p:cNvPr id="64" name="Group 32"/>
          <p:cNvGrpSpPr>
            <a:grpSpLocks/>
          </p:cNvGrpSpPr>
          <p:nvPr/>
        </p:nvGrpSpPr>
        <p:grpSpPr bwMode="auto">
          <a:xfrm>
            <a:off x="1811039" y="4450916"/>
            <a:ext cx="6095923" cy="1102609"/>
            <a:chOff x="158" y="2749"/>
            <a:chExt cx="3765" cy="681"/>
          </a:xfrm>
        </p:grpSpPr>
        <p:sp>
          <p:nvSpPr>
            <p:cNvPr id="65" name="AutoShape 20"/>
            <p:cNvSpPr>
              <a:spLocks noChangeArrowheads="1"/>
            </p:cNvSpPr>
            <p:nvPr/>
          </p:nvSpPr>
          <p:spPr bwMode="auto">
            <a:xfrm>
              <a:off x="1565" y="2931"/>
              <a:ext cx="2358" cy="317"/>
            </a:xfrm>
            <a:prstGeom prst="roundRect">
              <a:avLst>
                <a:gd name="adj" fmla="val 16667"/>
              </a:avLst>
            </a:prstGeom>
            <a:solidFill>
              <a:srgbClr val="66FFFF"/>
            </a:solidFill>
            <a:ln w="9525">
              <a:solidFill>
                <a:srgbClr val="EAEAEA"/>
              </a:solidFill>
              <a:round/>
              <a:headEnd/>
              <a:tailEnd/>
            </a:ln>
            <a:effectLst/>
          </p:spPr>
          <p:txBody>
            <a:bodyPr wrap="none" anchor="ctr"/>
            <a:lstStyle/>
            <a:p>
              <a:pPr algn="ctr" defTabSz="932597" eaLnBrk="0" fontAlgn="base" hangingPunct="0">
                <a:spcBef>
                  <a:spcPct val="0"/>
                </a:spcBef>
                <a:spcAft>
                  <a:spcPct val="0"/>
                </a:spcAft>
              </a:pPr>
              <a:r>
                <a:rPr lang="en-GB" sz="1836">
                  <a:solidFill>
                    <a:srgbClr val="08080C"/>
                  </a:solidFill>
                  <a:latin typeface="Arial" pitchFamily="34" charset="0"/>
                </a:rPr>
                <a:t>Write event log messages  </a:t>
              </a:r>
              <a:endParaRPr lang="en-US" sz="1836">
                <a:solidFill>
                  <a:srgbClr val="08080C"/>
                </a:solidFill>
                <a:latin typeface="Arial" pitchFamily="34" charset="0"/>
              </a:endParaRPr>
            </a:p>
          </p:txBody>
        </p:sp>
        <p:cxnSp>
          <p:nvCxnSpPr>
            <p:cNvPr id="66" name="AutoShape 24"/>
            <p:cNvCxnSpPr>
              <a:cxnSpLocks noChangeShapeType="1"/>
              <a:stCxn id="56" idx="2"/>
              <a:endCxn id="65" idx="0"/>
            </p:cNvCxnSpPr>
            <p:nvPr/>
          </p:nvCxnSpPr>
          <p:spPr bwMode="auto">
            <a:xfrm>
              <a:off x="2744" y="2795"/>
              <a:ext cx="0" cy="136"/>
            </a:xfrm>
            <a:prstGeom prst="straightConnector1">
              <a:avLst/>
            </a:prstGeom>
            <a:solidFill>
              <a:srgbClr val="66FFFF"/>
            </a:solidFill>
            <a:ln w="9525">
              <a:solidFill>
                <a:srgbClr val="EAEAEA"/>
              </a:solidFill>
              <a:round/>
              <a:headEnd/>
              <a:tailEnd/>
            </a:ln>
            <a:effectLst/>
          </p:spPr>
        </p:cxnSp>
        <p:sp>
          <p:nvSpPr>
            <p:cNvPr id="67" name="AutoShape 27"/>
            <p:cNvSpPr>
              <a:spLocks noChangeArrowheads="1"/>
            </p:cNvSpPr>
            <p:nvPr/>
          </p:nvSpPr>
          <p:spPr bwMode="auto">
            <a:xfrm rot="10800000">
              <a:off x="158" y="2749"/>
              <a:ext cx="817" cy="681"/>
            </a:xfrm>
            <a:prstGeom prst="foldedCorner">
              <a:avLst>
                <a:gd name="adj" fmla="val 12500"/>
              </a:avLst>
            </a:prstGeom>
            <a:solidFill>
              <a:srgbClr val="66FFFF"/>
            </a:solidFill>
            <a:ln w="9525">
              <a:solidFill>
                <a:srgbClr val="EAEAEA"/>
              </a:solidFill>
              <a:round/>
              <a:headEnd/>
              <a:tailEnd/>
            </a:ln>
            <a:effectLst/>
          </p:spPr>
          <p:txBody>
            <a:bodyPr wrap="none" anchor="ctr"/>
            <a:lstStyle/>
            <a:p>
              <a:pPr algn="ctr" defTabSz="932597" eaLnBrk="0" fontAlgn="base" hangingPunct="0">
                <a:spcBef>
                  <a:spcPct val="0"/>
                </a:spcBef>
                <a:spcAft>
                  <a:spcPct val="0"/>
                </a:spcAft>
              </a:pPr>
              <a:endParaRPr lang="en-US" sz="1836" dirty="0">
                <a:solidFill>
                  <a:srgbClr val="08080C"/>
                </a:solidFill>
                <a:latin typeface="Arial" pitchFamily="34" charset="0"/>
              </a:endParaRPr>
            </a:p>
          </p:txBody>
        </p:sp>
        <p:cxnSp>
          <p:nvCxnSpPr>
            <p:cNvPr id="68" name="AutoShape 28"/>
            <p:cNvCxnSpPr>
              <a:cxnSpLocks noChangeShapeType="1"/>
              <a:stCxn id="65" idx="1"/>
              <a:endCxn id="67" idx="1"/>
            </p:cNvCxnSpPr>
            <p:nvPr/>
          </p:nvCxnSpPr>
          <p:spPr bwMode="auto">
            <a:xfrm flipH="1">
              <a:off x="976" y="3090"/>
              <a:ext cx="589" cy="0"/>
            </a:xfrm>
            <a:prstGeom prst="straightConnector1">
              <a:avLst/>
            </a:prstGeom>
            <a:solidFill>
              <a:srgbClr val="66FFFF"/>
            </a:solidFill>
            <a:ln w="9525">
              <a:solidFill>
                <a:srgbClr val="EAEAEA"/>
              </a:solidFill>
              <a:round/>
              <a:headEnd/>
              <a:tailEnd/>
            </a:ln>
            <a:effectLst/>
          </p:spPr>
        </p:cxnSp>
      </p:grpSp>
      <p:sp>
        <p:nvSpPr>
          <p:cNvPr id="70" name="Title 69"/>
          <p:cNvSpPr>
            <a:spLocks noGrp="1"/>
          </p:cNvSpPr>
          <p:nvPr>
            <p:ph type="title"/>
          </p:nvPr>
        </p:nvSpPr>
        <p:spPr/>
        <p:txBody>
          <a:bodyPr/>
          <a:lstStyle/>
          <a:p>
            <a:pPr lvl="0"/>
            <a:r>
              <a:rPr lang="en-GB" dirty="0" smtClean="0"/>
              <a:t>Post Server 2003 SP1 quarantining</a:t>
            </a:r>
            <a:endParaRPr lang="en-US" dirty="0"/>
          </a:p>
        </p:txBody>
      </p:sp>
      <p:sp>
        <p:nvSpPr>
          <p:cNvPr id="4" name="TextBox 3"/>
          <p:cNvSpPr txBox="1"/>
          <p:nvPr/>
        </p:nvSpPr>
        <p:spPr>
          <a:xfrm>
            <a:off x="1737219" y="4660588"/>
            <a:ext cx="1493037" cy="794064"/>
          </a:xfrm>
          <a:prstGeom prst="rect">
            <a:avLst/>
          </a:prstGeom>
          <a:noFill/>
        </p:spPr>
        <p:txBody>
          <a:bodyPr wrap="none" lIns="182880" tIns="146304" rIns="182880" bIns="146304" rtlCol="0">
            <a:spAutoFit/>
          </a:bodyPr>
          <a:lstStyle/>
          <a:p>
            <a:pPr algn="ctr">
              <a:lnSpc>
                <a:spcPct val="90000"/>
              </a:lnSpc>
              <a:spcAft>
                <a:spcPts val="600"/>
              </a:spcAft>
            </a:pPr>
            <a:r>
              <a:rPr lang="en-GB" dirty="0" smtClean="0">
                <a:solidFill>
                  <a:schemeClr val="bg1"/>
                </a:solidFill>
              </a:rPr>
              <a:t>Replication</a:t>
            </a:r>
            <a:br>
              <a:rPr lang="en-GB" dirty="0" smtClean="0">
                <a:solidFill>
                  <a:schemeClr val="bg1"/>
                </a:solidFill>
              </a:rPr>
            </a:br>
            <a:r>
              <a:rPr lang="en-GB" dirty="0" smtClean="0">
                <a:solidFill>
                  <a:schemeClr val="bg1"/>
                </a:solidFill>
              </a:rPr>
              <a:t>log</a:t>
            </a:r>
          </a:p>
        </p:txBody>
      </p:sp>
    </p:spTree>
    <p:extLst>
      <p:ext uri="{BB962C8B-B14F-4D97-AF65-F5344CB8AC3E}">
        <p14:creationId xmlns:p14="http://schemas.microsoft.com/office/powerpoint/2010/main" val="2095679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dissolve">
                                      <p:cBhvr>
                                        <p:cTn id="20" dur="500"/>
                                        <p:tgtEl>
                                          <p:spTgt spid="55"/>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dissolve">
                                      <p:cBhvr>
                                        <p:cTn id="25" dur="500"/>
                                        <p:tgtEl>
                                          <p:spTgt spid="6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dissolve">
                                      <p:cBhvr>
                                        <p:cTn id="33" dur="500"/>
                                        <p:tgtEl>
                                          <p:spTgt spid="58"/>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dissolve">
                                      <p:cBhvr>
                                        <p:cTn id="3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3"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p:txBody>
          <a:bodyPr/>
          <a:lstStyle/>
          <a:p>
            <a:r>
              <a:rPr lang="en-GB" smtClean="0"/>
              <a:t>Windows Server 2012 solution</a:t>
            </a:r>
            <a:endParaRPr lang="en-US" dirty="0"/>
          </a:p>
        </p:txBody>
      </p:sp>
      <p:sp>
        <p:nvSpPr>
          <p:cNvPr id="516099" name="Rectangle 3"/>
          <p:cNvSpPr>
            <a:spLocks noGrp="1" noChangeArrowheads="1"/>
          </p:cNvSpPr>
          <p:nvPr>
            <p:ph type="body" idx="10"/>
          </p:nvPr>
        </p:nvSpPr>
        <p:spPr>
          <a:xfrm>
            <a:off x="274638" y="1214438"/>
            <a:ext cx="11887200" cy="5001369"/>
          </a:xfrm>
        </p:spPr>
        <p:txBody>
          <a:bodyPr/>
          <a:lstStyle/>
          <a:p>
            <a:r>
              <a:rPr lang="en-GB" sz="3200" dirty="0" smtClean="0"/>
              <a:t>The hypervisor creates an identifier VM-Generation ID (128 bits)</a:t>
            </a:r>
          </a:p>
          <a:p>
            <a:pPr lvl="1"/>
            <a:r>
              <a:rPr lang="en-GB" sz="1800" dirty="0" smtClean="0"/>
              <a:t>Exposed to the guest OS via the BIOS ACPI namespace</a:t>
            </a:r>
          </a:p>
          <a:p>
            <a:pPr lvl="1"/>
            <a:r>
              <a:rPr lang="en-GB" sz="1800" dirty="0" smtClean="0"/>
              <a:t>Stored by the DC on promotion in the </a:t>
            </a:r>
            <a:r>
              <a:rPr lang="en-US" sz="1800" dirty="0" err="1" smtClean="0"/>
              <a:t>msDS-GenerationID</a:t>
            </a:r>
            <a:r>
              <a:rPr lang="en-US" sz="1800" dirty="0" smtClean="0"/>
              <a:t> attribute</a:t>
            </a:r>
          </a:p>
          <a:p>
            <a:pPr lvl="2"/>
            <a:r>
              <a:rPr lang="en-US" sz="1800" dirty="0" smtClean="0"/>
              <a:t>An attribute of the DC computer object</a:t>
            </a:r>
            <a:endParaRPr lang="en-GB" sz="1800" dirty="0" smtClean="0"/>
          </a:p>
          <a:p>
            <a:r>
              <a:rPr lang="en-GB" sz="3200" dirty="0" smtClean="0"/>
              <a:t>The VM-Generation ID is set during a VM import, copy or application of a snapshot</a:t>
            </a:r>
          </a:p>
          <a:p>
            <a:r>
              <a:rPr lang="en-GB" sz="3200" dirty="0" smtClean="0"/>
              <a:t>When the DC boots, if the VM-Generation ID and the </a:t>
            </a:r>
            <a:br>
              <a:rPr lang="en-GB" sz="3200" dirty="0" smtClean="0"/>
            </a:br>
            <a:r>
              <a:rPr lang="en-US" sz="3200" dirty="0" err="1" smtClean="0"/>
              <a:t>msDS-GenerationID</a:t>
            </a:r>
            <a:r>
              <a:rPr lang="en-US" sz="3200" dirty="0" smtClean="0"/>
              <a:t> are not the same</a:t>
            </a:r>
          </a:p>
          <a:p>
            <a:pPr lvl="1"/>
            <a:r>
              <a:rPr lang="en-US" sz="1800" dirty="0" smtClean="0"/>
              <a:t>The DC assumes an AD restore</a:t>
            </a:r>
          </a:p>
          <a:p>
            <a:pPr lvl="2"/>
            <a:r>
              <a:rPr lang="en-US" sz="1800" dirty="0" err="1" smtClean="0"/>
              <a:t>InvocationID</a:t>
            </a:r>
            <a:r>
              <a:rPr lang="en-US" sz="1800" dirty="0" smtClean="0"/>
              <a:t> Changes</a:t>
            </a:r>
          </a:p>
          <a:p>
            <a:pPr lvl="3"/>
            <a:r>
              <a:rPr lang="en-US" sz="1600" dirty="0" smtClean="0"/>
              <a:t>Seen as a new replication source</a:t>
            </a:r>
          </a:p>
          <a:p>
            <a:pPr lvl="2"/>
            <a:r>
              <a:rPr lang="en-US" sz="1800" dirty="0" smtClean="0"/>
              <a:t>RID pool discarded</a:t>
            </a:r>
          </a:p>
          <a:p>
            <a:pPr lvl="2"/>
            <a:r>
              <a:rPr lang="en-US" sz="1800" dirty="0" smtClean="0"/>
              <a:t>Non-authoritative restore of SYSVOL</a:t>
            </a:r>
          </a:p>
        </p:txBody>
      </p:sp>
    </p:spTree>
    <p:extLst>
      <p:ext uri="{BB962C8B-B14F-4D97-AF65-F5344CB8AC3E}">
        <p14:creationId xmlns:p14="http://schemas.microsoft.com/office/powerpoint/2010/main" val="135103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Hypervisor support…</a:t>
            </a:r>
            <a:endParaRPr lang="en-GB" dirty="0"/>
          </a:p>
        </p:txBody>
      </p:sp>
      <p:sp>
        <p:nvSpPr>
          <p:cNvPr id="3" name="Content Placeholder 2"/>
          <p:cNvSpPr>
            <a:spLocks noGrp="1"/>
          </p:cNvSpPr>
          <p:nvPr>
            <p:ph idx="10"/>
          </p:nvPr>
        </p:nvSpPr>
        <p:spPr>
          <a:xfrm>
            <a:off x="274638" y="1214438"/>
            <a:ext cx="11887200" cy="5483225"/>
          </a:xfrm>
        </p:spPr>
        <p:txBody>
          <a:bodyPr/>
          <a:lstStyle/>
          <a:p>
            <a:r>
              <a:rPr lang="en-GB" dirty="0" smtClean="0"/>
              <a:t>Windows Server 2012 Standard Edition (Hyper-V) </a:t>
            </a:r>
          </a:p>
          <a:p>
            <a:r>
              <a:rPr lang="en-GB" dirty="0" smtClean="0"/>
              <a:t>Windows Server 2012 Enterprise Edition (Hyper-V) </a:t>
            </a:r>
          </a:p>
          <a:p>
            <a:r>
              <a:rPr lang="en-GB" dirty="0" smtClean="0"/>
              <a:t>Hyper-V Server 2012  (Hyper-V) </a:t>
            </a:r>
          </a:p>
          <a:p>
            <a:r>
              <a:rPr lang="en-GB" dirty="0" smtClean="0"/>
              <a:t>Windows 8 Professional (Hyper-V) </a:t>
            </a:r>
          </a:p>
          <a:p>
            <a:r>
              <a:rPr lang="en-GB" dirty="0" smtClean="0"/>
              <a:t>Windows 8 Enterprise (Hyper-V) </a:t>
            </a:r>
          </a:p>
          <a:p>
            <a:r>
              <a:rPr lang="en-GB" dirty="0" smtClean="0"/>
              <a:t>VMware Workstation 9.0 </a:t>
            </a:r>
          </a:p>
          <a:p>
            <a:r>
              <a:rPr lang="en-GB" dirty="0" smtClean="0"/>
              <a:t>VMware </a:t>
            </a:r>
            <a:r>
              <a:rPr lang="en-GB" dirty="0" err="1" smtClean="0"/>
              <a:t>vSphere</a:t>
            </a:r>
            <a:r>
              <a:rPr lang="en-GB" dirty="0" smtClean="0"/>
              <a:t> 5.0 with Update 4 </a:t>
            </a:r>
          </a:p>
          <a:p>
            <a:r>
              <a:rPr lang="en-GB" dirty="0" smtClean="0"/>
              <a:t>VMware </a:t>
            </a:r>
            <a:r>
              <a:rPr lang="en-GB" dirty="0" err="1" smtClean="0"/>
              <a:t>vSphere</a:t>
            </a:r>
            <a:r>
              <a:rPr lang="en-GB" dirty="0" smtClean="0"/>
              <a:t> 5.1 </a:t>
            </a:r>
          </a:p>
          <a:p>
            <a:endParaRPr lang="en-GB" dirty="0"/>
          </a:p>
        </p:txBody>
      </p:sp>
      <p:sp>
        <p:nvSpPr>
          <p:cNvPr id="4" name="Explosion 2 3"/>
          <p:cNvSpPr/>
          <p:nvPr/>
        </p:nvSpPr>
        <p:spPr bwMode="auto">
          <a:xfrm>
            <a:off x="8029973" y="4580381"/>
            <a:ext cx="4320668" cy="2089504"/>
          </a:xfrm>
          <a:prstGeom prst="irregularSeal2">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GB"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 name="TextBox 4"/>
          <p:cNvSpPr txBox="1"/>
          <p:nvPr/>
        </p:nvSpPr>
        <p:spPr>
          <a:xfrm rot="20492786">
            <a:off x="8866143" y="5433028"/>
            <a:ext cx="2234929" cy="384205"/>
          </a:xfrm>
          <a:prstGeom prst="rect">
            <a:avLst/>
          </a:prstGeom>
          <a:noFill/>
        </p:spPr>
        <p:txBody>
          <a:bodyPr wrap="none" lIns="0" tIns="0" rIns="0" bIns="0" rtlCol="0">
            <a:spAutoFit/>
          </a:bodyPr>
          <a:lstStyle/>
          <a:p>
            <a:r>
              <a:rPr lang="en-GB" sz="2448" dirty="0">
                <a:solidFill>
                  <a:schemeClr val="bg1"/>
                </a:solidFill>
                <a:latin typeface="Segoe UI Light" pitchFamily="34" charset="0"/>
              </a:rPr>
              <a:t>Watch this space</a:t>
            </a:r>
          </a:p>
        </p:txBody>
      </p:sp>
    </p:spTree>
    <p:extLst>
      <p:ext uri="{BB962C8B-B14F-4D97-AF65-F5344CB8AC3E}">
        <p14:creationId xmlns:p14="http://schemas.microsoft.com/office/powerpoint/2010/main" val="2169417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a:t>
            </a:r>
            <a:br>
              <a:rPr lang="en-GB" dirty="0" smtClean="0"/>
            </a:br>
            <a:r>
              <a:rPr lang="en-GB" dirty="0" smtClean="0"/>
              <a:t>Virtualization safe</a:t>
            </a:r>
            <a:br>
              <a:rPr lang="en-GB" dirty="0" smtClean="0"/>
            </a:br>
            <a:endParaRPr lang="en-GB" dirty="0"/>
          </a:p>
        </p:txBody>
      </p:sp>
    </p:spTree>
    <p:extLst>
      <p:ext uri="{BB962C8B-B14F-4D97-AF65-F5344CB8AC3E}">
        <p14:creationId xmlns:p14="http://schemas.microsoft.com/office/powerpoint/2010/main" val="2789903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DC cloning</a:t>
            </a:r>
            <a:br>
              <a:rPr lang="en-US" smtClean="0"/>
            </a:br>
            <a:endParaRPr lang="en-GB" dirty="0"/>
          </a:p>
        </p:txBody>
      </p:sp>
    </p:spTree>
    <p:extLst>
      <p:ext uri="{BB962C8B-B14F-4D97-AF65-F5344CB8AC3E}">
        <p14:creationId xmlns:p14="http://schemas.microsoft.com/office/powerpoint/2010/main" val="3111269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What’s New in Windows Server </a:t>
            </a:r>
            <a:r>
              <a:rPr lang="en-GB" dirty="0" smtClean="0"/>
              <a:t>2012 Active Directory</a:t>
            </a:r>
            <a:endParaRPr lang="en-US" dirty="0"/>
          </a:p>
        </p:txBody>
      </p:sp>
      <p:sp>
        <p:nvSpPr>
          <p:cNvPr id="5" name="Text Placeholder 4"/>
          <p:cNvSpPr>
            <a:spLocks noGrp="1"/>
          </p:cNvSpPr>
          <p:nvPr>
            <p:ph type="body" sz="quarter" idx="12"/>
          </p:nvPr>
        </p:nvSpPr>
        <p:spPr/>
        <p:txBody>
          <a:bodyPr/>
          <a:lstStyle/>
          <a:p>
            <a:r>
              <a:rPr lang="en-GB" dirty="0"/>
              <a:t>John Craddock</a:t>
            </a:r>
            <a:br>
              <a:rPr lang="en-GB" dirty="0"/>
            </a:br>
            <a:r>
              <a:rPr lang="en-GB" dirty="0"/>
              <a:t>Infrastructure and security </a:t>
            </a:r>
            <a:r>
              <a:rPr lang="en-GB" dirty="0" smtClean="0"/>
              <a:t>architect, </a:t>
            </a:r>
            <a:r>
              <a:rPr lang="en-GB" dirty="0" err="1" smtClean="0"/>
              <a:t>XTSeminars</a:t>
            </a:r>
            <a:r>
              <a:rPr lang="en-GB" dirty="0" smtClean="0"/>
              <a:t> </a:t>
            </a:r>
            <a:r>
              <a:rPr lang="en-GB" dirty="0"/>
              <a:t>Ltd</a:t>
            </a:r>
          </a:p>
          <a:p>
            <a:endParaRPr lang="en-US" dirty="0"/>
          </a:p>
        </p:txBody>
      </p:sp>
      <p:sp>
        <p:nvSpPr>
          <p:cNvPr id="14" name="Text Placeholder 13"/>
          <p:cNvSpPr>
            <a:spLocks noGrp="1"/>
          </p:cNvSpPr>
          <p:nvPr>
            <p:ph type="body" sz="quarter" idx="13"/>
          </p:nvPr>
        </p:nvSpPr>
        <p:spPr/>
        <p:txBody>
          <a:bodyPr/>
          <a:lstStyle/>
          <a:p>
            <a:r>
              <a:rPr lang="en-US" dirty="0" smtClean="0"/>
              <a:t>WCA-B346</a:t>
            </a:r>
            <a:endParaRPr lang="en-US" dirty="0"/>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3966065" y="1178706"/>
            <a:ext cx="2007688" cy="2050201"/>
          </a:xfrm>
          <a:prstGeom prst="roundRect">
            <a:avLst/>
          </a:prstGeom>
          <a:solidFill>
            <a:srgbClr val="F2652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GB" sz="2000" spc="-51" dirty="0" err="1">
              <a:solidFill>
                <a:schemeClr val="tx1"/>
              </a:solidFill>
              <a:latin typeface="Segoe UI" pitchFamily="34" charset="0"/>
              <a:ea typeface="Segoe UI" pitchFamily="34" charset="0"/>
              <a:cs typeface="Segoe UI" pitchFamily="34" charset="0"/>
            </a:endParaRPr>
          </a:p>
        </p:txBody>
      </p:sp>
      <p:sp>
        <p:nvSpPr>
          <p:cNvPr id="4" name="Title 3"/>
          <p:cNvSpPr>
            <a:spLocks noGrp="1"/>
          </p:cNvSpPr>
          <p:nvPr>
            <p:ph type="title"/>
          </p:nvPr>
        </p:nvSpPr>
        <p:spPr/>
        <p:txBody>
          <a:bodyPr/>
          <a:lstStyle/>
          <a:p>
            <a:r>
              <a:rPr lang="en-GB" dirty="0" smtClean="0"/>
              <a:t>Cloning steps</a:t>
            </a:r>
            <a:endParaRPr lang="en-GB"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4941" y="791663"/>
            <a:ext cx="577581" cy="57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descr="C:\Users\mattstee\AppData\Local\Microsoft\Windows\Temporary Internet Files\Content.IE5\UJMELIH0\MC9004348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81" y="1322919"/>
            <a:ext cx="1563871" cy="156041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919519" y="1757830"/>
            <a:ext cx="714939" cy="615553"/>
          </a:xfrm>
          <a:prstGeom prst="rect">
            <a:avLst/>
          </a:prstGeom>
          <a:noFill/>
        </p:spPr>
        <p:txBody>
          <a:bodyPr wrap="none" lIns="0" tIns="0" rIns="0" bIns="0" rtlCol="0">
            <a:spAutoFit/>
          </a:bodyPr>
          <a:lstStyle/>
          <a:p>
            <a:r>
              <a:rPr lang="en-GB" sz="2000" dirty="0">
                <a:latin typeface="Segoe UI Light" pitchFamily="34" charset="0"/>
              </a:rPr>
              <a:t>PDCE</a:t>
            </a:r>
            <a:br>
              <a:rPr lang="en-GB" sz="2000" dirty="0">
                <a:latin typeface="Segoe UI Light" pitchFamily="34" charset="0"/>
              </a:rPr>
            </a:br>
            <a:r>
              <a:rPr lang="en-GB" sz="2000" dirty="0">
                <a:latin typeface="Segoe UI Light" pitchFamily="34" charset="0"/>
              </a:rPr>
              <a:t>W2012</a:t>
            </a:r>
          </a:p>
        </p:txBody>
      </p:sp>
      <p:sp>
        <p:nvSpPr>
          <p:cNvPr id="9" name="Rectangle 8"/>
          <p:cNvSpPr/>
          <p:nvPr/>
        </p:nvSpPr>
        <p:spPr bwMode="auto">
          <a:xfrm>
            <a:off x="3808459" y="3095725"/>
            <a:ext cx="2322901" cy="1010320"/>
          </a:xfrm>
          <a:prstGeom prst="rect">
            <a:avLst/>
          </a:prstGeom>
          <a:solidFill>
            <a:srgbClr val="F2652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GB" sz="2000"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Hypervisor support for </a:t>
            </a:r>
          </a:p>
          <a:p>
            <a:pPr algn="ctr" defTabSz="932290" fontAlgn="base">
              <a:spcBef>
                <a:spcPct val="0"/>
              </a:spcBef>
              <a:spcAft>
                <a:spcPct val="0"/>
              </a:spcAft>
            </a:pPr>
            <a:r>
              <a:rPr lang="en-GB" sz="2000"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VM-Generation ID</a:t>
            </a:r>
          </a:p>
        </p:txBody>
      </p:sp>
      <p:sp>
        <p:nvSpPr>
          <p:cNvPr id="11" name="Freeform 10"/>
          <p:cNvSpPr/>
          <p:nvPr/>
        </p:nvSpPr>
        <p:spPr bwMode="auto">
          <a:xfrm>
            <a:off x="5196584" y="915454"/>
            <a:ext cx="1904065" cy="496404"/>
          </a:xfrm>
          <a:custGeom>
            <a:avLst/>
            <a:gdLst>
              <a:gd name="connsiteX0" fmla="*/ 0 w 1866900"/>
              <a:gd name="connsiteY0" fmla="*/ 486715 h 486715"/>
              <a:gd name="connsiteX1" fmla="*/ 1866900 w 1866900"/>
              <a:gd name="connsiteY1" fmla="*/ 4115 h 486715"/>
            </a:gdLst>
            <a:ahLst/>
            <a:cxnLst>
              <a:cxn ang="0">
                <a:pos x="connsiteX0" y="connsiteY0"/>
              </a:cxn>
              <a:cxn ang="0">
                <a:pos x="connsiteX1" y="connsiteY1"/>
              </a:cxn>
            </a:cxnLst>
            <a:rect l="l" t="t" r="r" b="b"/>
            <a:pathLst>
              <a:path w="1866900" h="486715">
                <a:moveTo>
                  <a:pt x="0" y="486715"/>
                </a:moveTo>
                <a:cubicBezTo>
                  <a:pt x="700616" y="225306"/>
                  <a:pt x="1401233" y="-36102"/>
                  <a:pt x="1866900" y="4115"/>
                </a:cubicBezTo>
              </a:path>
            </a:pathLst>
          </a:cu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sz="2000">
              <a:solidFill>
                <a:schemeClr val="tx1"/>
              </a:solidFill>
            </a:endParaRPr>
          </a:p>
        </p:txBody>
      </p:sp>
      <p:cxnSp>
        <p:nvCxnSpPr>
          <p:cNvPr id="14" name="Straight Arrow Connector 13"/>
          <p:cNvCxnSpPr/>
          <p:nvPr/>
        </p:nvCxnSpPr>
        <p:spPr>
          <a:xfrm flipV="1">
            <a:off x="5416782" y="1178706"/>
            <a:ext cx="824484" cy="2331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880878" y="754092"/>
            <a:ext cx="3086358" cy="307777"/>
          </a:xfrm>
          <a:prstGeom prst="rect">
            <a:avLst/>
          </a:prstGeom>
          <a:noFill/>
        </p:spPr>
        <p:txBody>
          <a:bodyPr wrap="none" lIns="0" tIns="0" rIns="0" bIns="0" rtlCol="0">
            <a:spAutoFit/>
          </a:bodyPr>
          <a:lstStyle/>
          <a:p>
            <a:r>
              <a:rPr lang="en-GB" sz="2000" dirty="0" err="1">
                <a:latin typeface="Segoe UI Light" pitchFamily="34" charset="0"/>
              </a:rPr>
              <a:t>CloneableDomainControllers</a:t>
            </a:r>
            <a:endParaRPr lang="en-GB" sz="2000" dirty="0">
              <a:latin typeface="Segoe UI Light" pitchFamily="34" charset="0"/>
            </a:endParaRPr>
          </a:p>
        </p:txBody>
      </p:sp>
      <p:cxnSp>
        <p:nvCxnSpPr>
          <p:cNvPr id="18" name="Straight Arrow Connector 17"/>
          <p:cNvCxnSpPr/>
          <p:nvPr/>
        </p:nvCxnSpPr>
        <p:spPr>
          <a:xfrm flipH="1">
            <a:off x="5416782" y="1783736"/>
            <a:ext cx="13867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932262" y="1595394"/>
            <a:ext cx="4479496" cy="615553"/>
          </a:xfrm>
          <a:prstGeom prst="rect">
            <a:avLst/>
          </a:prstGeom>
          <a:noFill/>
        </p:spPr>
        <p:txBody>
          <a:bodyPr wrap="none" lIns="0" tIns="0" rIns="0" bIns="0" rtlCol="0">
            <a:spAutoFit/>
          </a:bodyPr>
          <a:lstStyle/>
          <a:p>
            <a:r>
              <a:rPr lang="en-GB" sz="2000" dirty="0">
                <a:latin typeface="Segoe UI Light" pitchFamily="34" charset="0"/>
              </a:rPr>
              <a:t>Check for incompatible components</a:t>
            </a:r>
            <a:br>
              <a:rPr lang="en-GB" sz="2000" dirty="0">
                <a:latin typeface="Segoe UI Light" pitchFamily="34" charset="0"/>
              </a:rPr>
            </a:br>
            <a:r>
              <a:rPr lang="en-GB" sz="2000" dirty="0">
                <a:latin typeface="Segoe UI Light" pitchFamily="34" charset="0"/>
              </a:rPr>
              <a:t>Get-</a:t>
            </a:r>
            <a:r>
              <a:rPr lang="en-GB" sz="2000" dirty="0" err="1">
                <a:latin typeface="Segoe UI Light" pitchFamily="34" charset="0"/>
              </a:rPr>
              <a:t>ADDCCloningExcludedApplicationList</a:t>
            </a:r>
            <a:endParaRPr lang="en-GB" sz="2000" dirty="0">
              <a:latin typeface="Segoe UI Light" pitchFamily="34" charset="0"/>
            </a:endParaRPr>
          </a:p>
        </p:txBody>
      </p:sp>
      <p:sp>
        <p:nvSpPr>
          <p:cNvPr id="21" name="TextBox 20"/>
          <p:cNvSpPr txBox="1"/>
          <p:nvPr/>
        </p:nvSpPr>
        <p:spPr>
          <a:xfrm>
            <a:off x="6960082" y="2662823"/>
            <a:ext cx="3910745" cy="615553"/>
          </a:xfrm>
          <a:prstGeom prst="rect">
            <a:avLst/>
          </a:prstGeom>
          <a:noFill/>
        </p:spPr>
        <p:txBody>
          <a:bodyPr wrap="square" lIns="0" tIns="0" rIns="0" bIns="0" rtlCol="0">
            <a:spAutoFit/>
          </a:bodyPr>
          <a:lstStyle/>
          <a:p>
            <a:r>
              <a:rPr lang="en-GB" sz="2000" dirty="0">
                <a:latin typeface="Segoe UI Light" pitchFamily="34" charset="0"/>
              </a:rPr>
              <a:t>Remove incompatible </a:t>
            </a:r>
            <a:r>
              <a:rPr lang="en-GB" sz="2000" dirty="0" smtClean="0">
                <a:latin typeface="Segoe UI Light" pitchFamily="34" charset="0"/>
              </a:rPr>
              <a:t>components or declare them as safe</a:t>
            </a:r>
            <a:endParaRPr lang="en-GB" sz="2000" dirty="0">
              <a:latin typeface="Segoe UI Light" pitchFamily="34" charset="0"/>
            </a:endParaRPr>
          </a:p>
        </p:txBody>
      </p:sp>
      <p:cxnSp>
        <p:nvCxnSpPr>
          <p:cNvPr id="22" name="Straight Arrow Connector 21"/>
          <p:cNvCxnSpPr>
            <a:stCxn id="21" idx="1"/>
          </p:cNvCxnSpPr>
          <p:nvPr/>
        </p:nvCxnSpPr>
        <p:spPr>
          <a:xfrm flipH="1" flipV="1">
            <a:off x="5444602" y="2211682"/>
            <a:ext cx="1515480" cy="7589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485578" y="793973"/>
            <a:ext cx="1136208" cy="307777"/>
          </a:xfrm>
          <a:prstGeom prst="rect">
            <a:avLst/>
          </a:prstGeom>
          <a:noFill/>
        </p:spPr>
        <p:txBody>
          <a:bodyPr wrap="none" lIns="0" tIns="0" rIns="0" bIns="0" rtlCol="0">
            <a:spAutoFit/>
          </a:bodyPr>
          <a:lstStyle/>
          <a:p>
            <a:r>
              <a:rPr lang="en-GB" sz="2000" dirty="0">
                <a:latin typeface="Segoe UI Light" pitchFamily="34" charset="0"/>
              </a:rPr>
              <a:t>Source DC</a:t>
            </a:r>
          </a:p>
        </p:txBody>
      </p:sp>
      <p:sp>
        <p:nvSpPr>
          <p:cNvPr id="26" name="Folded Corner 25"/>
          <p:cNvSpPr/>
          <p:nvPr/>
        </p:nvSpPr>
        <p:spPr bwMode="auto">
          <a:xfrm rot="10800000">
            <a:off x="1078958" y="4623631"/>
            <a:ext cx="553408" cy="738311"/>
          </a:xfrm>
          <a:prstGeom prst="foldedCorner">
            <a:avLst>
              <a:gd name="adj" fmla="val 37732"/>
            </a:avLst>
          </a:prstGeom>
          <a:solidFill>
            <a:schemeClr val="bg2">
              <a:lumMod val="75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GB" sz="2000" spc="-51" dirty="0" err="1">
              <a:solidFill>
                <a:schemeClr val="tx1"/>
              </a:solidFill>
              <a:latin typeface="Segoe UI" pitchFamily="34" charset="0"/>
              <a:ea typeface="Segoe UI" pitchFamily="34" charset="0"/>
              <a:cs typeface="Segoe UI" pitchFamily="34" charset="0"/>
            </a:endParaRPr>
          </a:p>
        </p:txBody>
      </p:sp>
      <p:sp>
        <p:nvSpPr>
          <p:cNvPr id="27" name="TextBox 26"/>
          <p:cNvSpPr txBox="1"/>
          <p:nvPr/>
        </p:nvSpPr>
        <p:spPr>
          <a:xfrm>
            <a:off x="1135586" y="4895641"/>
            <a:ext cx="474489" cy="307777"/>
          </a:xfrm>
          <a:prstGeom prst="rect">
            <a:avLst/>
          </a:prstGeom>
          <a:noFill/>
        </p:spPr>
        <p:txBody>
          <a:bodyPr wrap="none" lIns="0" tIns="0" rIns="0" bIns="0" rtlCol="0">
            <a:spAutoFit/>
          </a:bodyPr>
          <a:lstStyle/>
          <a:p>
            <a:r>
              <a:rPr lang="en-GB" sz="2000" dirty="0">
                <a:latin typeface="Segoe UI Light" pitchFamily="34" charset="0"/>
              </a:rPr>
              <a:t>XML</a:t>
            </a:r>
          </a:p>
        </p:txBody>
      </p:sp>
      <p:sp>
        <p:nvSpPr>
          <p:cNvPr id="28" name="Can 27"/>
          <p:cNvSpPr/>
          <p:nvPr/>
        </p:nvSpPr>
        <p:spPr bwMode="auto">
          <a:xfrm>
            <a:off x="4396102" y="4869422"/>
            <a:ext cx="1121709" cy="470795"/>
          </a:xfrm>
          <a:prstGeom prst="can">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GB" sz="2000" spc="-51" dirty="0" err="1">
              <a:solidFill>
                <a:schemeClr val="tx1"/>
              </a:solidFill>
              <a:latin typeface="Segoe UI" pitchFamily="34" charset="0"/>
              <a:ea typeface="Segoe UI" pitchFamily="34" charset="0"/>
              <a:cs typeface="Segoe UI" pitchFamily="34" charset="0"/>
            </a:endParaRPr>
          </a:p>
        </p:txBody>
      </p:sp>
      <p:sp>
        <p:nvSpPr>
          <p:cNvPr id="31" name="Can 30"/>
          <p:cNvSpPr/>
          <p:nvPr/>
        </p:nvSpPr>
        <p:spPr bwMode="auto">
          <a:xfrm>
            <a:off x="4396102" y="2720660"/>
            <a:ext cx="1121709" cy="470795"/>
          </a:xfrm>
          <a:prstGeom prst="can">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GB" sz="2000" spc="-51" dirty="0" err="1">
              <a:solidFill>
                <a:schemeClr val="tx1"/>
              </a:solidFill>
              <a:latin typeface="Segoe UI" pitchFamily="34" charset="0"/>
              <a:ea typeface="Segoe UI" pitchFamily="34" charset="0"/>
              <a:cs typeface="Segoe UI" pitchFamily="34" charset="0"/>
            </a:endParaRPr>
          </a:p>
        </p:txBody>
      </p:sp>
      <p:pic>
        <p:nvPicPr>
          <p:cNvPr id="6" name="Picture 3" descr="C:\Users\mattstee\AppData\Local\Microsoft\Windows\Temporary Internet Files\Content.IE5\UJMELIH0\MC9004348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1747" y="1322919"/>
            <a:ext cx="1563871" cy="1560410"/>
          </a:xfrm>
          <a:prstGeom prst="rect">
            <a:avLst/>
          </a:prstGeom>
          <a:noFill/>
          <a:extLst>
            <a:ext uri="{909E8E84-426E-40DD-AFC4-6F175D3DCCD1}">
              <a14:hiddenFill xmlns:a14="http://schemas.microsoft.com/office/drawing/2010/main">
                <a:solidFill>
                  <a:srgbClr val="FFFFFF"/>
                </a:solidFill>
              </a14:hiddenFill>
            </a:ext>
          </a:extLst>
        </p:spPr>
      </p:pic>
      <p:sp>
        <p:nvSpPr>
          <p:cNvPr id="33" name="Arc 32"/>
          <p:cNvSpPr/>
          <p:nvPr/>
        </p:nvSpPr>
        <p:spPr>
          <a:xfrm flipH="1">
            <a:off x="3272437" y="2956058"/>
            <a:ext cx="2170248" cy="2148762"/>
          </a:xfrm>
          <a:prstGeom prst="arc">
            <a:avLst>
              <a:gd name="adj1" fmla="val 16200000"/>
              <a:gd name="adj2" fmla="val 5488094"/>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000"/>
          </a:p>
        </p:txBody>
      </p:sp>
      <p:cxnSp>
        <p:nvCxnSpPr>
          <p:cNvPr id="35" name="Straight Arrow Connector 34"/>
          <p:cNvCxnSpPr/>
          <p:nvPr/>
        </p:nvCxnSpPr>
        <p:spPr>
          <a:xfrm flipV="1">
            <a:off x="1567602" y="2348763"/>
            <a:ext cx="2704145" cy="22748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679321" y="5245894"/>
            <a:ext cx="2597253"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82393" y="5856301"/>
            <a:ext cx="3159198" cy="923330"/>
          </a:xfrm>
          <a:prstGeom prst="rect">
            <a:avLst/>
          </a:prstGeom>
          <a:noFill/>
        </p:spPr>
        <p:txBody>
          <a:bodyPr wrap="none" lIns="0" tIns="0" rIns="0" bIns="0" rtlCol="0">
            <a:spAutoFit/>
          </a:bodyPr>
          <a:lstStyle/>
          <a:p>
            <a:r>
              <a:rPr lang="en-GB" sz="2000" dirty="0">
                <a:latin typeface="Segoe UI Light" pitchFamily="34" charset="0"/>
              </a:rPr>
              <a:t>Deploy XML to source DC </a:t>
            </a:r>
            <a:br>
              <a:rPr lang="en-GB" sz="2000" dirty="0">
                <a:latin typeface="Segoe UI Light" pitchFamily="34" charset="0"/>
              </a:rPr>
            </a:br>
            <a:r>
              <a:rPr lang="en-GB" sz="2000" dirty="0">
                <a:latin typeface="Segoe UI Light" pitchFamily="34" charset="0"/>
              </a:rPr>
              <a:t>or mounted </a:t>
            </a:r>
            <a:r>
              <a:rPr lang="en-GB" sz="2000" dirty="0" err="1">
                <a:latin typeface="Segoe UI Light" pitchFamily="34" charset="0"/>
              </a:rPr>
              <a:t>vhd</a:t>
            </a:r>
            <a:r>
              <a:rPr lang="en-GB" sz="2000" dirty="0">
                <a:latin typeface="Segoe UI Light" pitchFamily="34" charset="0"/>
              </a:rPr>
              <a:t>/</a:t>
            </a:r>
            <a:r>
              <a:rPr lang="en-GB" sz="2000" dirty="0" err="1">
                <a:latin typeface="Segoe UI Light" pitchFamily="34" charset="0"/>
              </a:rPr>
              <a:t>vhdx</a:t>
            </a:r>
            <a:r>
              <a:rPr lang="en-GB" sz="2000" dirty="0">
                <a:latin typeface="Segoe UI Light" pitchFamily="34" charset="0"/>
              </a:rPr>
              <a:t> copy</a:t>
            </a:r>
            <a:br>
              <a:rPr lang="en-GB" sz="2000" dirty="0">
                <a:latin typeface="Segoe UI Light" pitchFamily="34" charset="0"/>
              </a:rPr>
            </a:br>
            <a:r>
              <a:rPr lang="en-GB" sz="2000" dirty="0">
                <a:latin typeface="Segoe UI Light" pitchFamily="34" charset="0"/>
              </a:rPr>
              <a:t>(can be on removable media)</a:t>
            </a:r>
          </a:p>
        </p:txBody>
      </p:sp>
      <p:sp>
        <p:nvSpPr>
          <p:cNvPr id="44" name="TextBox 43"/>
          <p:cNvSpPr txBox="1"/>
          <p:nvPr/>
        </p:nvSpPr>
        <p:spPr>
          <a:xfrm>
            <a:off x="2608557" y="4234359"/>
            <a:ext cx="1080424" cy="615553"/>
          </a:xfrm>
          <a:prstGeom prst="rect">
            <a:avLst/>
          </a:prstGeom>
          <a:solidFill>
            <a:srgbClr val="8DC63F"/>
          </a:solidFill>
        </p:spPr>
        <p:txBody>
          <a:bodyPr wrap="none" lIns="0" tIns="0" rIns="0" bIns="0" rtlCol="0">
            <a:spAutoFit/>
          </a:bodyPr>
          <a:lstStyle/>
          <a:p>
            <a:pPr algn="ctr"/>
            <a:r>
              <a:rPr lang="en-GB" sz="2000" dirty="0">
                <a:gradFill>
                  <a:gsLst>
                    <a:gs pos="0">
                      <a:schemeClr val="tx1">
                        <a:lumMod val="75000"/>
                        <a:lumOff val="25000"/>
                      </a:schemeClr>
                    </a:gs>
                    <a:gs pos="80000">
                      <a:schemeClr val="tx1">
                        <a:lumMod val="65000"/>
                        <a:lumOff val="35000"/>
                      </a:schemeClr>
                    </a:gs>
                  </a:gsLst>
                  <a:lin ang="16200000" scaled="0"/>
                </a:gradFill>
                <a:latin typeface="Segoe UI Light" pitchFamily="34" charset="0"/>
              </a:rPr>
              <a:t>Shutdown</a:t>
            </a:r>
            <a:br>
              <a:rPr lang="en-GB" sz="2000" dirty="0">
                <a:gradFill>
                  <a:gsLst>
                    <a:gs pos="0">
                      <a:schemeClr val="tx1">
                        <a:lumMod val="75000"/>
                        <a:lumOff val="25000"/>
                      </a:schemeClr>
                    </a:gs>
                    <a:gs pos="80000">
                      <a:schemeClr val="tx1">
                        <a:lumMod val="65000"/>
                        <a:lumOff val="35000"/>
                      </a:schemeClr>
                    </a:gs>
                  </a:gsLst>
                  <a:lin ang="16200000" scaled="0"/>
                </a:gradFill>
                <a:latin typeface="Segoe UI Light" pitchFamily="34" charset="0"/>
              </a:rPr>
            </a:br>
            <a:r>
              <a:rPr lang="en-GB" sz="2000" dirty="0">
                <a:gradFill>
                  <a:gsLst>
                    <a:gs pos="0">
                      <a:schemeClr val="tx1">
                        <a:lumMod val="75000"/>
                        <a:lumOff val="25000"/>
                      </a:schemeClr>
                    </a:gs>
                    <a:gs pos="80000">
                      <a:schemeClr val="tx1">
                        <a:lumMod val="65000"/>
                        <a:lumOff val="35000"/>
                      </a:schemeClr>
                    </a:gs>
                  </a:gsLst>
                  <a:lin ang="16200000" scaled="0"/>
                </a:gradFill>
                <a:latin typeface="Segoe UI Light" pitchFamily="34" charset="0"/>
              </a:rPr>
              <a:t>&amp; copy</a:t>
            </a:r>
          </a:p>
        </p:txBody>
      </p:sp>
      <p:sp>
        <p:nvSpPr>
          <p:cNvPr id="45" name="Rounded Rectangle 44"/>
          <p:cNvSpPr/>
          <p:nvPr/>
        </p:nvSpPr>
        <p:spPr bwMode="auto">
          <a:xfrm>
            <a:off x="8675638" y="3443676"/>
            <a:ext cx="2007688" cy="2050201"/>
          </a:xfrm>
          <a:prstGeom prst="round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GB" sz="2000" spc="-51"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6" name="Rectangle 45"/>
          <p:cNvSpPr/>
          <p:nvPr/>
        </p:nvSpPr>
        <p:spPr bwMode="auto">
          <a:xfrm>
            <a:off x="8547926" y="5320933"/>
            <a:ext cx="2322901" cy="1010320"/>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GB" sz="2000"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Hypervisor support for </a:t>
            </a:r>
          </a:p>
          <a:p>
            <a:pPr algn="ctr" defTabSz="932290" fontAlgn="base">
              <a:spcBef>
                <a:spcPct val="0"/>
              </a:spcBef>
              <a:spcAft>
                <a:spcPct val="0"/>
              </a:spcAft>
            </a:pPr>
            <a:r>
              <a:rPr lang="en-GB" sz="2000"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VM-Generation ID</a:t>
            </a:r>
          </a:p>
        </p:txBody>
      </p:sp>
      <p:sp>
        <p:nvSpPr>
          <p:cNvPr id="47" name="Can 46"/>
          <p:cNvSpPr/>
          <p:nvPr/>
        </p:nvSpPr>
        <p:spPr bwMode="auto">
          <a:xfrm>
            <a:off x="9110092" y="4907835"/>
            <a:ext cx="1121709" cy="470795"/>
          </a:xfrm>
          <a:prstGeom prst="can">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GB" sz="2000" spc="-51" dirty="0" err="1">
              <a:solidFill>
                <a:schemeClr val="tx1"/>
              </a:solidFill>
              <a:latin typeface="Segoe UI" pitchFamily="34" charset="0"/>
              <a:ea typeface="Segoe UI" pitchFamily="34" charset="0"/>
              <a:cs typeface="Segoe UI" pitchFamily="34" charset="0"/>
            </a:endParaRPr>
          </a:p>
        </p:txBody>
      </p:sp>
      <p:pic>
        <p:nvPicPr>
          <p:cNvPr id="48" name="Picture 3" descr="C:\Users\mattstee\AppData\Local\Microsoft\Windows\Temporary Internet Files\Content.IE5\UJMELIH0\MC9004348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737" y="3510094"/>
            <a:ext cx="1563871" cy="1560410"/>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Straight Arrow Connector 49"/>
          <p:cNvCxnSpPr>
            <a:stCxn id="28" idx="4"/>
          </p:cNvCxnSpPr>
          <p:nvPr/>
        </p:nvCxnSpPr>
        <p:spPr>
          <a:xfrm>
            <a:off x="5517811" y="5104820"/>
            <a:ext cx="346792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241266" y="4611043"/>
            <a:ext cx="1652375" cy="307777"/>
          </a:xfrm>
          <a:prstGeom prst="rect">
            <a:avLst/>
          </a:prstGeom>
          <a:noFill/>
        </p:spPr>
        <p:txBody>
          <a:bodyPr wrap="none" lIns="0" tIns="0" rIns="0" bIns="0" rtlCol="0">
            <a:spAutoFit/>
          </a:bodyPr>
          <a:lstStyle/>
          <a:p>
            <a:r>
              <a:rPr lang="en-GB" sz="2000" dirty="0">
                <a:latin typeface="Segoe UI Light" pitchFamily="34" charset="0"/>
              </a:rPr>
              <a:t>Create new VM</a:t>
            </a:r>
          </a:p>
        </p:txBody>
      </p:sp>
      <p:sp>
        <p:nvSpPr>
          <p:cNvPr id="52" name="TextBox 51"/>
          <p:cNvSpPr txBox="1"/>
          <p:nvPr/>
        </p:nvSpPr>
        <p:spPr>
          <a:xfrm>
            <a:off x="10722185" y="4234358"/>
            <a:ext cx="1170192" cy="307777"/>
          </a:xfrm>
          <a:prstGeom prst="rect">
            <a:avLst/>
          </a:prstGeom>
          <a:noFill/>
        </p:spPr>
        <p:txBody>
          <a:bodyPr wrap="none" lIns="0" tIns="0" rIns="0" bIns="0" rtlCol="0">
            <a:spAutoFit/>
          </a:bodyPr>
          <a:lstStyle/>
          <a:p>
            <a:r>
              <a:rPr lang="en-GB" sz="2000" dirty="0">
                <a:latin typeface="Segoe UI Light" pitchFamily="34" charset="0"/>
              </a:rPr>
              <a:t>Cloned DC</a:t>
            </a:r>
          </a:p>
        </p:txBody>
      </p:sp>
      <p:sp>
        <p:nvSpPr>
          <p:cNvPr id="56" name="TextBox 55"/>
          <p:cNvSpPr txBox="1"/>
          <p:nvPr/>
        </p:nvSpPr>
        <p:spPr>
          <a:xfrm>
            <a:off x="317809" y="5392341"/>
            <a:ext cx="2185598" cy="307777"/>
          </a:xfrm>
          <a:prstGeom prst="rect">
            <a:avLst/>
          </a:prstGeom>
          <a:noFill/>
        </p:spPr>
        <p:txBody>
          <a:bodyPr wrap="none" lIns="0" tIns="0" rIns="0" bIns="0" rtlCol="0">
            <a:spAutoFit/>
          </a:bodyPr>
          <a:lstStyle/>
          <a:p>
            <a:r>
              <a:rPr lang="en-GB" sz="2000" dirty="0">
                <a:latin typeface="Segoe UI Light" pitchFamily="34" charset="0"/>
              </a:rPr>
              <a:t>DCCloneConfig.XML</a:t>
            </a:r>
          </a:p>
        </p:txBody>
      </p:sp>
      <p:sp>
        <p:nvSpPr>
          <p:cNvPr id="38" name="TextBox 37"/>
          <p:cNvSpPr txBox="1"/>
          <p:nvPr/>
        </p:nvSpPr>
        <p:spPr>
          <a:xfrm>
            <a:off x="5442685" y="5749312"/>
            <a:ext cx="2840021" cy="615553"/>
          </a:xfrm>
          <a:prstGeom prst="rect">
            <a:avLst/>
          </a:prstGeom>
          <a:noFill/>
        </p:spPr>
        <p:txBody>
          <a:bodyPr wrap="square" lIns="0" tIns="0" rIns="0" bIns="0" rtlCol="0">
            <a:spAutoFit/>
          </a:bodyPr>
          <a:lstStyle/>
          <a:p>
            <a:r>
              <a:rPr lang="en-GB" sz="2000" dirty="0">
                <a:latin typeface="Segoe UI Light" pitchFamily="34" charset="0"/>
              </a:rPr>
              <a:t>If ID has changed cloning starts if </a:t>
            </a:r>
            <a:r>
              <a:rPr lang="en-GB" sz="2000" dirty="0" smtClean="0">
                <a:latin typeface="Segoe UI Light" pitchFamily="34" charset="0"/>
              </a:rPr>
              <a:t>XML exists</a:t>
            </a:r>
            <a:endParaRPr lang="en-GB" sz="2000" dirty="0">
              <a:latin typeface="Segoe UI Light" pitchFamily="34" charset="0"/>
            </a:endParaRPr>
          </a:p>
        </p:txBody>
      </p:sp>
    </p:spTree>
    <p:extLst>
      <p:ext uri="{BB962C8B-B14F-4D97-AF65-F5344CB8AC3E}">
        <p14:creationId xmlns:p14="http://schemas.microsoft.com/office/powerpoint/2010/main" val="114648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par>
                                <p:cTn id="66" presetID="10" presetClass="entr" presetSubtype="0" fill="hold"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fade">
                                      <p:cBhvr>
                                        <p:cTn id="73" dur="500"/>
                                        <p:tgtEl>
                                          <p:spTgt spid="4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500"/>
                                        <p:tgtEl>
                                          <p:spTgt spid="3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500"/>
                                        <p:tgtEl>
                                          <p:spTgt spid="3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fade">
                                      <p:cBhvr>
                                        <p:cTn id="87" dur="500"/>
                                        <p:tgtEl>
                                          <p:spTgt spid="4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1"/>
                                        </p:tgtEl>
                                        <p:attrNameLst>
                                          <p:attrName>style.visibility</p:attrName>
                                        </p:attrNameLst>
                                      </p:cBhvr>
                                      <p:to>
                                        <p:strVal val="visible"/>
                                      </p:to>
                                    </p:set>
                                    <p:animEffect transition="in" filter="fade">
                                      <p:cBhvr>
                                        <p:cTn id="92" dur="500"/>
                                        <p:tgtEl>
                                          <p:spTgt spid="51"/>
                                        </p:tgtEl>
                                      </p:cBhvr>
                                    </p:animEffect>
                                  </p:childTnLst>
                                </p:cTn>
                              </p:par>
                              <p:par>
                                <p:cTn id="93" presetID="10" presetClass="entr" presetSubtype="0" fill="hold" nodeType="with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fade">
                                      <p:cBhvr>
                                        <p:cTn id="95" dur="500"/>
                                        <p:tgtEl>
                                          <p:spTgt spid="5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fade">
                                      <p:cBhvr>
                                        <p:cTn id="98" dur="500"/>
                                        <p:tgtEl>
                                          <p:spTgt spid="46"/>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7"/>
                                        </p:tgtEl>
                                        <p:attrNameLst>
                                          <p:attrName>style.visibility</p:attrName>
                                        </p:attrNameLst>
                                      </p:cBhvr>
                                      <p:to>
                                        <p:strVal val="visible"/>
                                      </p:to>
                                    </p:set>
                                    <p:animEffect transition="in" filter="fade">
                                      <p:cBhvr>
                                        <p:cTn id="101" dur="500"/>
                                        <p:tgtEl>
                                          <p:spTgt spid="47"/>
                                        </p:tgtEl>
                                      </p:cBhvr>
                                    </p:animEffect>
                                  </p:childTnLst>
                                </p:cTn>
                              </p:par>
                              <p:par>
                                <p:cTn id="102" presetID="10" presetClass="entr" presetSubtype="0" fill="hold" nodeType="withEffect">
                                  <p:stCondLst>
                                    <p:cond delay="0"/>
                                  </p:stCondLst>
                                  <p:childTnLst>
                                    <p:set>
                                      <p:cBhvr>
                                        <p:cTn id="103" dur="1" fill="hold">
                                          <p:stCondLst>
                                            <p:cond delay="0"/>
                                          </p:stCondLst>
                                        </p:cTn>
                                        <p:tgtEl>
                                          <p:spTgt spid="48"/>
                                        </p:tgtEl>
                                        <p:attrNameLst>
                                          <p:attrName>style.visibility</p:attrName>
                                        </p:attrNameLst>
                                      </p:cBhvr>
                                      <p:to>
                                        <p:strVal val="visible"/>
                                      </p:to>
                                    </p:set>
                                    <p:animEffect transition="in" filter="fade">
                                      <p:cBhvr>
                                        <p:cTn id="104" dur="500"/>
                                        <p:tgtEl>
                                          <p:spTgt spid="48"/>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52"/>
                                        </p:tgtEl>
                                        <p:attrNameLst>
                                          <p:attrName>style.visibility</p:attrName>
                                        </p:attrNameLst>
                                      </p:cBhvr>
                                      <p:to>
                                        <p:strVal val="visible"/>
                                      </p:to>
                                    </p:set>
                                    <p:animEffect transition="in" filter="fade">
                                      <p:cBhvr>
                                        <p:cTn id="107" dur="500"/>
                                        <p:tgtEl>
                                          <p:spTgt spid="52"/>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Effect transition="in" filter="fade">
                                      <p:cBhvr>
                                        <p:cTn id="110" dur="500"/>
                                        <p:tgtEl>
                                          <p:spTgt spid="45"/>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38"/>
                                        </p:tgtEl>
                                        <p:attrNameLst>
                                          <p:attrName>style.visibility</p:attrName>
                                        </p:attrNameLst>
                                      </p:cBhvr>
                                      <p:to>
                                        <p:strVal val="visible"/>
                                      </p:to>
                                    </p:set>
                                    <p:animEffect transition="in" filter="fade">
                                      <p:cBhvr>
                                        <p:cTn id="11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p:bldP spid="9" grpId="0" animBg="1"/>
      <p:bldP spid="16" grpId="0"/>
      <p:bldP spid="20" grpId="0"/>
      <p:bldP spid="21" grpId="0"/>
      <p:bldP spid="25" grpId="0"/>
      <p:bldP spid="26" grpId="0" animBg="1"/>
      <p:bldP spid="27" grpId="0"/>
      <p:bldP spid="28" grpId="0" animBg="1"/>
      <p:bldP spid="31" grpId="0" animBg="1"/>
      <p:bldP spid="33" grpId="0" animBg="1"/>
      <p:bldP spid="42" grpId="0"/>
      <p:bldP spid="44" grpId="0" animBg="1"/>
      <p:bldP spid="45" grpId="0" animBg="1"/>
      <p:bldP spid="46" grpId="0" animBg="1"/>
      <p:bldP spid="47" grpId="0" animBg="1"/>
      <p:bldP spid="51" grpId="0"/>
      <p:bldP spid="52" grpId="0"/>
      <p:bldP spid="56"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 the copied DC and…</a:t>
            </a:r>
            <a:endParaRPr lang="en-GB" dirty="0"/>
          </a:p>
        </p:txBody>
      </p:sp>
      <p:pic>
        <p:nvPicPr>
          <p:cNvPr id="3" name="Picture 2"/>
          <p:cNvPicPr>
            <a:picLocks noChangeAspect="1"/>
          </p:cNvPicPr>
          <p:nvPr/>
        </p:nvPicPr>
        <p:blipFill>
          <a:blip r:embed="rId2"/>
          <a:stretch>
            <a:fillRect/>
          </a:stretch>
        </p:blipFill>
        <p:spPr>
          <a:xfrm>
            <a:off x="881674" y="2104834"/>
            <a:ext cx="10673127" cy="27848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55818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DefaultDCCloneAllowList.XML</a:t>
            </a:r>
            <a:endParaRPr lang="en-GB" dirty="0"/>
          </a:p>
        </p:txBody>
      </p:sp>
      <p:sp>
        <p:nvSpPr>
          <p:cNvPr id="3" name="Text Placeholder 2"/>
          <p:cNvSpPr>
            <a:spLocks noGrp="1"/>
          </p:cNvSpPr>
          <p:nvPr>
            <p:ph sz="quarter" idx="10"/>
          </p:nvPr>
        </p:nvSpPr>
        <p:spPr/>
        <p:txBody>
          <a:bodyPr vert="horz" wrap="square" lIns="146304" tIns="91440" rIns="146304" bIns="91440" rtlCol="0">
            <a:noAutofit/>
          </a:bodyPr>
          <a:lstStyle/>
          <a:p>
            <a:r>
              <a:rPr lang="en-GB" dirty="0"/>
              <a:t>Get-</a:t>
            </a:r>
            <a:r>
              <a:rPr lang="en-GB" dirty="0" err="1"/>
              <a:t>ADDCCloningExcludedApplicationList</a:t>
            </a:r>
            <a:r>
              <a:rPr lang="en-GB" dirty="0"/>
              <a:t> displays any services or applications that are running that are NOT included in the </a:t>
            </a:r>
            <a:r>
              <a:rPr lang="en-GB" dirty="0" smtClean="0"/>
              <a:t>XML</a:t>
            </a:r>
          </a:p>
          <a:p>
            <a:r>
              <a:rPr lang="en-GB" dirty="0" smtClean="0"/>
              <a:t>These </a:t>
            </a:r>
            <a:r>
              <a:rPr lang="en-GB" dirty="0"/>
              <a:t>applications or services must either be removed or if considered safe added to </a:t>
            </a:r>
            <a:r>
              <a:rPr lang="en-GB" dirty="0" smtClean="0"/>
              <a:t>CustomDCCloneAllowList.XML</a:t>
            </a:r>
          </a:p>
          <a:p>
            <a:r>
              <a:rPr lang="en-GB" dirty="0" smtClean="0"/>
              <a:t>Generate </a:t>
            </a:r>
            <a:r>
              <a:rPr lang="en-GB" dirty="0"/>
              <a:t>XML using:</a:t>
            </a:r>
          </a:p>
          <a:p>
            <a:pPr marL="365125" lvl="1" indent="-365125"/>
            <a:r>
              <a:rPr lang="en-GB" dirty="0">
                <a:latin typeface="+mn-lt"/>
                <a:cs typeface="+mn-cs"/>
              </a:rPr>
              <a:t>Get-</a:t>
            </a:r>
            <a:r>
              <a:rPr lang="en-GB" dirty="0" err="1">
                <a:latin typeface="+mn-lt"/>
                <a:cs typeface="+mn-cs"/>
              </a:rPr>
              <a:t>ADDCCloningExcludedApplicationList</a:t>
            </a:r>
            <a:r>
              <a:rPr lang="en-GB" dirty="0">
                <a:latin typeface="+mn-lt"/>
                <a:cs typeface="+mn-cs"/>
              </a:rPr>
              <a:t> -</a:t>
            </a:r>
            <a:r>
              <a:rPr lang="en-GB" dirty="0" err="1">
                <a:latin typeface="+mn-lt"/>
                <a:cs typeface="+mn-cs"/>
              </a:rPr>
              <a:t>GenerateXML</a:t>
            </a:r>
            <a:endParaRPr lang="en-GB" dirty="0">
              <a:latin typeface="+mn-lt"/>
              <a:cs typeface="+mn-cs"/>
            </a:endParaRPr>
          </a:p>
          <a:p>
            <a:pPr marL="627063" lvl="2" indent="-261938"/>
            <a:r>
              <a:rPr lang="en-GB" dirty="0">
                <a:latin typeface="+mn-lt"/>
                <a:cs typeface="+mn-cs"/>
              </a:rPr>
              <a:t>Xml added to %</a:t>
            </a:r>
            <a:r>
              <a:rPr lang="en-GB" dirty="0" err="1">
                <a:latin typeface="+mn-lt"/>
                <a:cs typeface="+mn-cs"/>
              </a:rPr>
              <a:t>windir</a:t>
            </a:r>
            <a:r>
              <a:rPr lang="en-GB" dirty="0">
                <a:latin typeface="+mn-lt"/>
                <a:cs typeface="+mn-cs"/>
              </a:rPr>
              <a:t>%\NTDS</a:t>
            </a:r>
          </a:p>
          <a:p>
            <a:endParaRPr lang="en-GB" dirty="0"/>
          </a:p>
        </p:txBody>
      </p:sp>
    </p:spTree>
    <p:extLst>
      <p:ext uri="{BB962C8B-B14F-4D97-AF65-F5344CB8AC3E}">
        <p14:creationId xmlns:p14="http://schemas.microsoft.com/office/powerpoint/2010/main" val="3244764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948" y="233151"/>
            <a:ext cx="11370961" cy="762786"/>
          </a:xfrm>
        </p:spPr>
        <p:txBody>
          <a:bodyPr/>
          <a:lstStyle/>
          <a:p>
            <a:r>
              <a:rPr lang="en-GB" dirty="0" smtClean="0">
                <a:solidFill>
                  <a:schemeClr val="tx1"/>
                </a:solidFill>
              </a:rPr>
              <a:t>DCCloneConfig.XML</a:t>
            </a:r>
            <a:endParaRPr lang="en-GB" dirty="0">
              <a:solidFill>
                <a:schemeClr val="tx1"/>
              </a:solidFill>
            </a:endParaRPr>
          </a:p>
        </p:txBody>
      </p:sp>
      <p:sp>
        <p:nvSpPr>
          <p:cNvPr id="3" name="TextBox 2"/>
          <p:cNvSpPr txBox="1"/>
          <p:nvPr/>
        </p:nvSpPr>
        <p:spPr>
          <a:xfrm>
            <a:off x="6218237" y="3222945"/>
            <a:ext cx="6128249" cy="3361712"/>
          </a:xfrm>
          <a:prstGeom prst="rect">
            <a:avLst/>
          </a:prstGeom>
          <a:noFill/>
        </p:spPr>
        <p:txBody>
          <a:bodyPr wrap="none" lIns="0" tIns="0" rIns="0" bIns="0" rtlCol="0">
            <a:spAutoFit/>
          </a:bodyPr>
          <a:lstStyle/>
          <a:p>
            <a:r>
              <a:rPr lang="en-GB" sz="1428" dirty="0">
                <a:latin typeface="Segoe UI Light" pitchFamily="34" charset="0"/>
              </a:rPr>
              <a:t>&lt;?xml version="1.0"?&gt;</a:t>
            </a:r>
          </a:p>
          <a:p>
            <a:r>
              <a:rPr lang="en-GB" sz="1428" dirty="0">
                <a:latin typeface="Segoe UI Light" pitchFamily="34" charset="0"/>
              </a:rPr>
              <a:t>&lt;d3c:DCCloneConfig xmlns:d3c="</a:t>
            </a:r>
            <a:r>
              <a:rPr lang="en-GB" sz="1428" dirty="0" err="1">
                <a:latin typeface="Segoe UI Light" pitchFamily="34" charset="0"/>
              </a:rPr>
              <a:t>uri:microsoft.com:schemas:DCCloneConfig</a:t>
            </a:r>
            <a:r>
              <a:rPr lang="en-GB" sz="1428" dirty="0">
                <a:latin typeface="Segoe UI Light" pitchFamily="34" charset="0"/>
              </a:rPr>
              <a:t>"&gt;</a:t>
            </a:r>
          </a:p>
          <a:p>
            <a:r>
              <a:rPr lang="en-GB" sz="1428" dirty="0">
                <a:latin typeface="Segoe UI Light" pitchFamily="34" charset="0"/>
              </a:rPr>
              <a:t>  &lt;</a:t>
            </a:r>
            <a:r>
              <a:rPr lang="en-GB" sz="1428" dirty="0" err="1">
                <a:latin typeface="Segoe UI Light" pitchFamily="34" charset="0"/>
              </a:rPr>
              <a:t>ComputerName</a:t>
            </a:r>
            <a:r>
              <a:rPr lang="en-GB" sz="1428" dirty="0">
                <a:latin typeface="Segoe UI Light" pitchFamily="34" charset="0"/>
              </a:rPr>
              <a:t>&gt;rootdc4&lt;/</a:t>
            </a:r>
            <a:r>
              <a:rPr lang="en-GB" sz="1428" dirty="0" err="1">
                <a:latin typeface="Segoe UI Light" pitchFamily="34" charset="0"/>
              </a:rPr>
              <a:t>ComputerName</a:t>
            </a:r>
            <a:r>
              <a:rPr lang="en-GB" sz="1428" dirty="0">
                <a:latin typeface="Segoe UI Light" pitchFamily="34" charset="0"/>
              </a:rPr>
              <a:t>&gt;</a:t>
            </a:r>
          </a:p>
          <a:p>
            <a:r>
              <a:rPr lang="en-GB" sz="1428" dirty="0">
                <a:latin typeface="Segoe UI Light" pitchFamily="34" charset="0"/>
              </a:rPr>
              <a:t>  &lt;</a:t>
            </a:r>
            <a:r>
              <a:rPr lang="en-GB" sz="1428" dirty="0" err="1">
                <a:latin typeface="Segoe UI Light" pitchFamily="34" charset="0"/>
              </a:rPr>
              <a:t>SiteName</a:t>
            </a:r>
            <a:r>
              <a:rPr lang="en-GB" sz="1428" dirty="0">
                <a:latin typeface="Segoe UI Light" pitchFamily="34" charset="0"/>
              </a:rPr>
              <a:t>&gt;London&lt;/</a:t>
            </a:r>
            <a:r>
              <a:rPr lang="en-GB" sz="1428" dirty="0" err="1">
                <a:latin typeface="Segoe UI Light" pitchFamily="34" charset="0"/>
              </a:rPr>
              <a:t>SiteName</a:t>
            </a:r>
            <a:r>
              <a:rPr lang="en-GB" sz="1428" dirty="0">
                <a:latin typeface="Segoe UI Light" pitchFamily="34" charset="0"/>
              </a:rPr>
              <a:t>&gt;</a:t>
            </a:r>
          </a:p>
          <a:p>
            <a:r>
              <a:rPr lang="en-GB" sz="1428" dirty="0">
                <a:latin typeface="Segoe UI Light" pitchFamily="34" charset="0"/>
              </a:rPr>
              <a:t>  &lt;</a:t>
            </a:r>
            <a:r>
              <a:rPr lang="en-GB" sz="1428" dirty="0" err="1">
                <a:latin typeface="Segoe UI Light" pitchFamily="34" charset="0"/>
              </a:rPr>
              <a:t>IPSettings</a:t>
            </a:r>
            <a:r>
              <a:rPr lang="en-GB" sz="1428" dirty="0">
                <a:latin typeface="Segoe UI Light" pitchFamily="34" charset="0"/>
              </a:rPr>
              <a:t>&gt;</a:t>
            </a:r>
          </a:p>
          <a:p>
            <a:r>
              <a:rPr lang="en-GB" sz="1428" dirty="0">
                <a:latin typeface="Segoe UI Light" pitchFamily="34" charset="0"/>
              </a:rPr>
              <a:t>    &lt;IPv4Settings&gt;</a:t>
            </a:r>
          </a:p>
          <a:p>
            <a:r>
              <a:rPr lang="en-GB" sz="1428" dirty="0">
                <a:latin typeface="Segoe UI Light" pitchFamily="34" charset="0"/>
              </a:rPr>
              <a:t>      &lt;</a:t>
            </a:r>
            <a:r>
              <a:rPr lang="en-GB" sz="1428" dirty="0" err="1">
                <a:latin typeface="Segoe UI Light" pitchFamily="34" charset="0"/>
              </a:rPr>
              <a:t>StaticSettings</a:t>
            </a:r>
            <a:r>
              <a:rPr lang="en-GB" sz="1428" dirty="0">
                <a:latin typeface="Segoe UI Light" pitchFamily="34" charset="0"/>
              </a:rPr>
              <a:t>&gt;</a:t>
            </a:r>
          </a:p>
          <a:p>
            <a:r>
              <a:rPr lang="en-GB" sz="1428" dirty="0">
                <a:latin typeface="Segoe UI Light" pitchFamily="34" charset="0"/>
              </a:rPr>
              <a:t>        &lt;</a:t>
            </a:r>
            <a:r>
              <a:rPr lang="en-GB" sz="1428" dirty="0" smtClean="0">
                <a:latin typeface="Segoe UI Light" pitchFamily="34" charset="0"/>
              </a:rPr>
              <a:t>Address&gt;192.168.137.202&lt;/</a:t>
            </a:r>
            <a:r>
              <a:rPr lang="en-GB" sz="1428" dirty="0">
                <a:latin typeface="Segoe UI Light" pitchFamily="34" charset="0"/>
              </a:rPr>
              <a:t>Address&gt;</a:t>
            </a:r>
          </a:p>
          <a:p>
            <a:r>
              <a:rPr lang="en-GB" sz="1428" dirty="0">
                <a:latin typeface="Segoe UI Light" pitchFamily="34" charset="0"/>
              </a:rPr>
              <a:t>        &lt;</a:t>
            </a:r>
            <a:r>
              <a:rPr lang="en-GB" sz="1428" dirty="0" err="1">
                <a:latin typeface="Segoe UI Light" pitchFamily="34" charset="0"/>
              </a:rPr>
              <a:t>SubnetMask</a:t>
            </a:r>
            <a:r>
              <a:rPr lang="en-GB" sz="1428" dirty="0">
                <a:latin typeface="Segoe UI Light" pitchFamily="34" charset="0"/>
              </a:rPr>
              <a:t>&gt;255.255.255.0&lt;/</a:t>
            </a:r>
            <a:r>
              <a:rPr lang="en-GB" sz="1428" dirty="0" err="1">
                <a:latin typeface="Segoe UI Light" pitchFamily="34" charset="0"/>
              </a:rPr>
              <a:t>SubnetMask</a:t>
            </a:r>
            <a:r>
              <a:rPr lang="en-GB" sz="1428" dirty="0">
                <a:latin typeface="Segoe UI Light" pitchFamily="34" charset="0"/>
              </a:rPr>
              <a:t>&gt;</a:t>
            </a:r>
          </a:p>
          <a:p>
            <a:r>
              <a:rPr lang="en-GB" sz="1428" dirty="0">
                <a:latin typeface="Segoe UI Light" pitchFamily="34" charset="0"/>
              </a:rPr>
              <a:t>        &lt;</a:t>
            </a:r>
            <a:r>
              <a:rPr lang="en-GB" sz="1428" dirty="0" err="1">
                <a:latin typeface="Segoe UI Light" pitchFamily="34" charset="0"/>
              </a:rPr>
              <a:t>DefaultGateway</a:t>
            </a:r>
            <a:r>
              <a:rPr lang="en-GB" sz="1428" dirty="0">
                <a:latin typeface="Segoe UI Light" pitchFamily="34" charset="0"/>
              </a:rPr>
              <a:t>&gt;192.168.137.1&lt;/</a:t>
            </a:r>
            <a:r>
              <a:rPr lang="en-GB" sz="1428" dirty="0" err="1">
                <a:latin typeface="Segoe UI Light" pitchFamily="34" charset="0"/>
              </a:rPr>
              <a:t>DefaultGateway</a:t>
            </a:r>
            <a:r>
              <a:rPr lang="en-GB" sz="1428" dirty="0">
                <a:latin typeface="Segoe UI Light" pitchFamily="34" charset="0"/>
              </a:rPr>
              <a:t>&gt;</a:t>
            </a:r>
          </a:p>
          <a:p>
            <a:r>
              <a:rPr lang="en-GB" sz="1428" dirty="0">
                <a:latin typeface="Segoe UI Light" pitchFamily="34" charset="0"/>
              </a:rPr>
              <a:t>        &lt;</a:t>
            </a:r>
            <a:r>
              <a:rPr lang="en-GB" sz="1428" dirty="0" err="1" smtClean="0">
                <a:latin typeface="Segoe UI Light" pitchFamily="34" charset="0"/>
              </a:rPr>
              <a:t>DNSResolver</a:t>
            </a:r>
            <a:r>
              <a:rPr lang="en-GB" sz="1428" dirty="0" smtClean="0">
                <a:latin typeface="Segoe UI Light" pitchFamily="34" charset="0"/>
              </a:rPr>
              <a:t>&gt;192.168.137.200&lt;/</a:t>
            </a:r>
            <a:r>
              <a:rPr lang="en-GB" sz="1428" dirty="0" err="1">
                <a:latin typeface="Segoe UI Light" pitchFamily="34" charset="0"/>
              </a:rPr>
              <a:t>DNSResolver</a:t>
            </a:r>
            <a:r>
              <a:rPr lang="en-GB" sz="1428" dirty="0">
                <a:latin typeface="Segoe UI Light" pitchFamily="34" charset="0"/>
              </a:rPr>
              <a:t>&gt;</a:t>
            </a:r>
          </a:p>
          <a:p>
            <a:r>
              <a:rPr lang="en-GB" sz="1428" dirty="0">
                <a:latin typeface="Segoe UI Light" pitchFamily="34" charset="0"/>
              </a:rPr>
              <a:t>      &lt;/</a:t>
            </a:r>
            <a:r>
              <a:rPr lang="en-GB" sz="1428" dirty="0" err="1">
                <a:latin typeface="Segoe UI Light" pitchFamily="34" charset="0"/>
              </a:rPr>
              <a:t>StaticSettings</a:t>
            </a:r>
            <a:r>
              <a:rPr lang="en-GB" sz="1428" dirty="0">
                <a:latin typeface="Segoe UI Light" pitchFamily="34" charset="0"/>
              </a:rPr>
              <a:t>&gt;</a:t>
            </a:r>
          </a:p>
          <a:p>
            <a:r>
              <a:rPr lang="en-GB" sz="1428" dirty="0">
                <a:latin typeface="Segoe UI Light" pitchFamily="34" charset="0"/>
              </a:rPr>
              <a:t>    &lt;/IPv4Settings&gt;</a:t>
            </a:r>
          </a:p>
          <a:p>
            <a:r>
              <a:rPr lang="en-GB" sz="1428" dirty="0">
                <a:latin typeface="Segoe UI Light" pitchFamily="34" charset="0"/>
              </a:rPr>
              <a:t>  &lt;/</a:t>
            </a:r>
            <a:r>
              <a:rPr lang="en-GB" sz="1428" dirty="0" err="1">
                <a:latin typeface="Segoe UI Light" pitchFamily="34" charset="0"/>
              </a:rPr>
              <a:t>IPSettings</a:t>
            </a:r>
            <a:r>
              <a:rPr lang="en-GB" sz="1428" dirty="0">
                <a:latin typeface="Segoe UI Light" pitchFamily="34" charset="0"/>
              </a:rPr>
              <a:t>&gt;</a:t>
            </a:r>
          </a:p>
          <a:p>
            <a:r>
              <a:rPr lang="en-GB" sz="1428" dirty="0">
                <a:latin typeface="Segoe UI Light" pitchFamily="34" charset="0"/>
              </a:rPr>
              <a:t>&lt;/d3c:DCCloneConfig&gt;</a:t>
            </a:r>
          </a:p>
        </p:txBody>
      </p:sp>
      <p:sp>
        <p:nvSpPr>
          <p:cNvPr id="4" name="TextBox 3"/>
          <p:cNvSpPr txBox="1"/>
          <p:nvPr/>
        </p:nvSpPr>
        <p:spPr>
          <a:xfrm>
            <a:off x="585378" y="3626294"/>
            <a:ext cx="5492201" cy="1921090"/>
          </a:xfrm>
          <a:prstGeom prst="rect">
            <a:avLst/>
          </a:prstGeom>
          <a:noFill/>
        </p:spPr>
        <p:txBody>
          <a:bodyPr wrap="none" lIns="0" tIns="0" rIns="0" bIns="0" rtlCol="0">
            <a:spAutoFit/>
          </a:bodyPr>
          <a:lstStyle/>
          <a:p>
            <a:r>
              <a:rPr lang="en-GB" sz="2040" dirty="0">
                <a:latin typeface="Segoe UI Light" pitchFamily="34" charset="0"/>
              </a:rPr>
              <a:t>Create using New-</a:t>
            </a:r>
            <a:r>
              <a:rPr lang="en-GB" sz="2040" dirty="0" err="1">
                <a:latin typeface="Segoe UI Light" pitchFamily="34" charset="0"/>
              </a:rPr>
              <a:t>ADDCCloneConfigFile</a:t>
            </a:r>
            <a:endParaRPr lang="en-GB" sz="2040" dirty="0">
              <a:latin typeface="Segoe UI Light" pitchFamily="34" charset="0"/>
            </a:endParaRPr>
          </a:p>
          <a:p>
            <a:r>
              <a:rPr lang="en-GB" sz="2040" dirty="0">
                <a:latin typeface="Segoe UI Light" pitchFamily="34" charset="0"/>
              </a:rPr>
              <a:t>or create from sample:</a:t>
            </a:r>
          </a:p>
          <a:p>
            <a:r>
              <a:rPr lang="en-GB" sz="2040" dirty="0">
                <a:latin typeface="Segoe UI Light" pitchFamily="34" charset="0"/>
              </a:rPr>
              <a:t>..\windows\system32\SampleDCCloneConfig.XML</a:t>
            </a:r>
          </a:p>
          <a:p>
            <a:endParaRPr lang="en-GB" sz="2040" dirty="0">
              <a:latin typeface="Segoe UI Light" pitchFamily="34" charset="0"/>
            </a:endParaRPr>
          </a:p>
          <a:p>
            <a:r>
              <a:rPr lang="en-GB" sz="2040" dirty="0">
                <a:latin typeface="Segoe UI Light" pitchFamily="34" charset="0"/>
              </a:rPr>
              <a:t>DCCloneConfig.xml </a:t>
            </a:r>
            <a:r>
              <a:rPr lang="en-GB" sz="2040" dirty="0" smtClean="0">
                <a:latin typeface="Segoe UI Light" pitchFamily="34" charset="0"/>
              </a:rPr>
              <a:t>placed </a:t>
            </a:r>
            <a:r>
              <a:rPr lang="en-GB" sz="2040" dirty="0">
                <a:latin typeface="Segoe UI Light" pitchFamily="34" charset="0"/>
              </a:rPr>
              <a:t>in …\windows\NTDS</a:t>
            </a:r>
          </a:p>
          <a:p>
            <a:r>
              <a:rPr lang="en-GB" sz="2040" dirty="0">
                <a:latin typeface="Segoe UI Light" pitchFamily="34" charset="0"/>
              </a:rPr>
              <a:t>Alternate locations are available</a:t>
            </a:r>
          </a:p>
        </p:txBody>
      </p:sp>
      <p:sp>
        <p:nvSpPr>
          <p:cNvPr id="5" name="TextBox 4"/>
          <p:cNvSpPr txBox="1"/>
          <p:nvPr/>
        </p:nvSpPr>
        <p:spPr>
          <a:xfrm>
            <a:off x="929144" y="1415007"/>
            <a:ext cx="10043921" cy="1625060"/>
          </a:xfrm>
          <a:prstGeom prst="rect">
            <a:avLst/>
          </a:prstGeom>
          <a:solidFill>
            <a:schemeClr val="accent5">
              <a:lumMod val="75000"/>
            </a:schemeClr>
          </a:solidFill>
        </p:spPr>
        <p:txBody>
          <a:bodyPr wrap="square" lIns="182880" tIns="146304" rIns="182880" bIns="146304" rtlCol="0">
            <a:spAutoFit/>
          </a:bodyPr>
          <a:lstStyle/>
          <a:p>
            <a:pPr>
              <a:lnSpc>
                <a:spcPct val="90000"/>
              </a:lnSpc>
            </a:pPr>
            <a:r>
              <a:rPr lang="en-GB" sz="2400" dirty="0"/>
              <a:t>New-</a:t>
            </a:r>
            <a:r>
              <a:rPr lang="en-GB" sz="2400" dirty="0" err="1"/>
              <a:t>ADDCCloneConfigFile</a:t>
            </a:r>
            <a:r>
              <a:rPr lang="en-GB" sz="2400" dirty="0"/>
              <a:t> –Static -IPv4Address "192.168.137.202" </a:t>
            </a:r>
            <a:r>
              <a:rPr lang="en-GB" sz="2400" dirty="0" smtClean="0"/>
              <a:t/>
            </a:r>
            <a:br>
              <a:rPr lang="en-GB" sz="2400" dirty="0" smtClean="0"/>
            </a:br>
            <a:r>
              <a:rPr lang="en-GB" sz="2400" dirty="0" smtClean="0"/>
              <a:t>-</a:t>
            </a:r>
            <a:r>
              <a:rPr lang="en-GB" sz="2400" dirty="0"/>
              <a:t>IPv4DNSResolver "192.168.137.200" -IPv4SubnetMask "255.255.255.0" -</a:t>
            </a:r>
            <a:r>
              <a:rPr lang="en-GB" sz="2400" dirty="0" err="1"/>
              <a:t>CloneComputerName</a:t>
            </a:r>
            <a:r>
              <a:rPr lang="en-GB" sz="2400" dirty="0"/>
              <a:t> "AD-DC3" -IPv4DefaultGateway "192.168.137.1" -</a:t>
            </a:r>
            <a:r>
              <a:rPr lang="en-GB" sz="2400" dirty="0" err="1"/>
              <a:t>SiteName</a:t>
            </a:r>
            <a:r>
              <a:rPr lang="en-GB" sz="2400" dirty="0"/>
              <a:t> "London</a:t>
            </a:r>
            <a:r>
              <a:rPr lang="en-GB" sz="2400" dirty="0" smtClean="0"/>
              <a:t>"</a:t>
            </a:r>
          </a:p>
        </p:txBody>
      </p:sp>
    </p:spTree>
    <p:extLst>
      <p:ext uri="{BB962C8B-B14F-4D97-AF65-F5344CB8AC3E}">
        <p14:creationId xmlns:p14="http://schemas.microsoft.com/office/powerpoint/2010/main" val="3606403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a:t>
            </a:r>
            <a:br>
              <a:rPr lang="en-GB" dirty="0" smtClean="0"/>
            </a:br>
            <a:r>
              <a:rPr lang="en-GB" dirty="0" smtClean="0"/>
              <a:t>Cloning</a:t>
            </a:r>
            <a:endParaRPr lang="en-GB" dirty="0"/>
          </a:p>
        </p:txBody>
      </p:sp>
    </p:spTree>
    <p:extLst>
      <p:ext uri="{BB962C8B-B14F-4D97-AF65-F5344CB8AC3E}">
        <p14:creationId xmlns:p14="http://schemas.microsoft.com/office/powerpoint/2010/main" val="825402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102" dirty="0">
                <a:solidFill>
                  <a:schemeClr val="tx1"/>
                </a:solidFill>
              </a:rPr>
              <a:t>Kerberos</a:t>
            </a:r>
            <a:r>
              <a:rPr lang="en-US" dirty="0">
                <a:solidFill>
                  <a:schemeClr val="tx1"/>
                </a:solidFill>
              </a:rPr>
              <a:t> </a:t>
            </a:r>
            <a:r>
              <a:rPr lang="en-US" spc="-102" dirty="0">
                <a:solidFill>
                  <a:schemeClr val="tx1"/>
                </a:solidFill>
              </a:rPr>
              <a:t>enhancements</a:t>
            </a:r>
            <a:br>
              <a:rPr lang="en-US" spc="-102" dirty="0">
                <a:solidFill>
                  <a:schemeClr val="tx1"/>
                </a:solidFill>
              </a:rPr>
            </a:br>
            <a:endParaRPr lang="en-GB" dirty="0"/>
          </a:p>
        </p:txBody>
      </p:sp>
    </p:spTree>
    <p:extLst>
      <p:ext uri="{BB962C8B-B14F-4D97-AF65-F5344CB8AC3E}">
        <p14:creationId xmlns:p14="http://schemas.microsoft.com/office/powerpoint/2010/main" val="1194629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Kerberos changes</a:t>
            </a:r>
            <a:endParaRPr lang="en-GB" dirty="0"/>
          </a:p>
        </p:txBody>
      </p:sp>
      <p:sp>
        <p:nvSpPr>
          <p:cNvPr id="3" name="Text Placeholder 2"/>
          <p:cNvSpPr>
            <a:spLocks noGrp="1"/>
          </p:cNvSpPr>
          <p:nvPr>
            <p:ph sz="quarter" idx="10"/>
          </p:nvPr>
        </p:nvSpPr>
        <p:spPr>
          <a:xfrm>
            <a:off x="274638" y="1214438"/>
            <a:ext cx="11887200" cy="4407360"/>
          </a:xfrm>
        </p:spPr>
        <p:txBody>
          <a:bodyPr/>
          <a:lstStyle/>
          <a:p>
            <a:r>
              <a:rPr lang="en-GB" dirty="0" smtClean="0"/>
              <a:t>There are a number of changes to Kerberos to enhance day to day operations</a:t>
            </a:r>
          </a:p>
          <a:p>
            <a:pPr lvl="1"/>
            <a:r>
              <a:rPr lang="en-GB" dirty="0" smtClean="0"/>
              <a:t>Increase to the maximum Kerberos SSPI context buffer size</a:t>
            </a:r>
          </a:p>
          <a:p>
            <a:pPr lvl="1"/>
            <a:r>
              <a:rPr lang="en-GB" dirty="0" smtClean="0"/>
              <a:t>PAC group compression</a:t>
            </a:r>
          </a:p>
          <a:p>
            <a:pPr lvl="1"/>
            <a:r>
              <a:rPr lang="en-GB" dirty="0" smtClean="0"/>
              <a:t>Warning events for large token sizes</a:t>
            </a:r>
          </a:p>
          <a:p>
            <a:pPr lvl="1"/>
            <a:r>
              <a:rPr lang="en-GB" dirty="0" smtClean="0"/>
              <a:t>Increased logging</a:t>
            </a:r>
          </a:p>
          <a:p>
            <a:r>
              <a:rPr lang="en-GB" dirty="0" smtClean="0"/>
              <a:t>Major changes</a:t>
            </a:r>
          </a:p>
          <a:p>
            <a:pPr lvl="1"/>
            <a:r>
              <a:rPr lang="en-GB" dirty="0" smtClean="0"/>
              <a:t>New Kerberos constrained delegation support</a:t>
            </a:r>
          </a:p>
          <a:p>
            <a:pPr lvl="1"/>
            <a:r>
              <a:rPr lang="en-GB" dirty="0" smtClean="0"/>
              <a:t>Claims support</a:t>
            </a:r>
          </a:p>
        </p:txBody>
      </p:sp>
    </p:spTree>
    <p:extLst>
      <p:ext uri="{BB962C8B-B14F-4D97-AF65-F5344CB8AC3E}">
        <p14:creationId xmlns:p14="http://schemas.microsoft.com/office/powerpoint/2010/main" val="1600685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sosceles Triangle 7"/>
          <p:cNvSpPr/>
          <p:nvPr/>
        </p:nvSpPr>
        <p:spPr>
          <a:xfrm>
            <a:off x="8809843" y="2287802"/>
            <a:ext cx="1027673" cy="697694"/>
          </a:xfrm>
          <a:prstGeom prs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sz="1836">
              <a:solidFill>
                <a:schemeClr val="bg1"/>
              </a:solidFill>
            </a:endParaRPr>
          </a:p>
        </p:txBody>
      </p:sp>
      <p:sp>
        <p:nvSpPr>
          <p:cNvPr id="2" name="Title 1"/>
          <p:cNvSpPr>
            <a:spLocks noGrp="1"/>
          </p:cNvSpPr>
          <p:nvPr>
            <p:ph type="title"/>
          </p:nvPr>
        </p:nvSpPr>
        <p:spPr/>
        <p:txBody>
          <a:bodyPr/>
          <a:lstStyle/>
          <a:p>
            <a:r>
              <a:rPr lang="en-GB" dirty="0" smtClean="0"/>
              <a:t>Delegation</a:t>
            </a:r>
            <a:endParaRPr lang="en-GB" dirty="0"/>
          </a:p>
        </p:txBody>
      </p:sp>
      <p:sp>
        <p:nvSpPr>
          <p:cNvPr id="3" name="Text Placeholder 2"/>
          <p:cNvSpPr>
            <a:spLocks noGrp="1"/>
          </p:cNvSpPr>
          <p:nvPr>
            <p:ph sz="quarter" idx="10"/>
          </p:nvPr>
        </p:nvSpPr>
        <p:spPr>
          <a:xfrm>
            <a:off x="274638" y="4296879"/>
            <a:ext cx="11887200" cy="2289858"/>
          </a:xfrm>
        </p:spPr>
        <p:txBody>
          <a:bodyPr/>
          <a:lstStyle/>
          <a:p>
            <a:r>
              <a:rPr lang="en-GB" sz="3600" dirty="0" smtClean="0"/>
              <a:t>Prior to Windows Server 2012, constrained delegation required the front- and back-end service accounts to be in the same domain</a:t>
            </a:r>
          </a:p>
          <a:p>
            <a:r>
              <a:rPr lang="en-GB" sz="3600" dirty="0" smtClean="0"/>
              <a:t>2012 allows delegation across domains and forest trusts</a:t>
            </a:r>
          </a:p>
        </p:txBody>
      </p:sp>
      <p:graphicFrame>
        <p:nvGraphicFramePr>
          <p:cNvPr id="4" name="Object 3"/>
          <p:cNvGraphicFramePr>
            <a:graphicFrameLocks noChangeAspect="1"/>
          </p:cNvGraphicFramePr>
          <p:nvPr>
            <p:extLst/>
          </p:nvPr>
        </p:nvGraphicFramePr>
        <p:xfrm>
          <a:off x="8464748" y="2762118"/>
          <a:ext cx="893745" cy="940699"/>
        </p:xfrm>
        <a:graphic>
          <a:graphicData uri="http://schemas.openxmlformats.org/presentationml/2006/ole">
            <mc:AlternateContent xmlns:mc="http://schemas.openxmlformats.org/markup-compatibility/2006">
              <mc:Choice xmlns:v="urn:schemas-microsoft-com:vml" Requires="v">
                <p:oleObj spid="_x0000_s4131" name="Visio" r:id="rId3" imgW="681228" imgH="955548" progId="Visio.Drawing.11">
                  <p:embed/>
                </p:oleObj>
              </mc:Choice>
              <mc:Fallback>
                <p:oleObj name="Visio" r:id="rId3" imgW="681228" imgH="95554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4748" y="2762118"/>
                        <a:ext cx="893745" cy="940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68" descr="YellowUser"/>
          <p:cNvPicPr>
            <a:picLocks noChangeAspect="1" noChangeArrowheads="1"/>
          </p:cNvPicPr>
          <p:nvPr/>
        </p:nvPicPr>
        <p:blipFill>
          <a:blip r:embed="rId5">
            <a:clrChange>
              <a:clrFrom>
                <a:srgbClr val="08369A"/>
              </a:clrFrom>
              <a:clrTo>
                <a:srgbClr val="08369A">
                  <a:alpha val="0"/>
                </a:srgbClr>
              </a:clrTo>
            </a:clrChange>
            <a:duotone>
              <a:prstClr val="black"/>
              <a:schemeClr val="accent1">
                <a:tint val="45000"/>
                <a:satMod val="400000"/>
              </a:schemeClr>
            </a:duotone>
          </a:blip>
          <a:srcRect/>
          <a:stretch>
            <a:fillRect/>
          </a:stretch>
        </p:blipFill>
        <p:spPr bwMode="auto">
          <a:xfrm>
            <a:off x="183263" y="2303913"/>
            <a:ext cx="673567" cy="533454"/>
          </a:xfrm>
          <a:prstGeom prst="rect">
            <a:avLst/>
          </a:prstGeom>
          <a:noFill/>
        </p:spPr>
      </p:pic>
      <p:sp>
        <p:nvSpPr>
          <p:cNvPr id="9" name="Isosceles Triangle 8"/>
          <p:cNvSpPr/>
          <p:nvPr/>
        </p:nvSpPr>
        <p:spPr>
          <a:xfrm>
            <a:off x="5619028" y="1450784"/>
            <a:ext cx="1027673" cy="697694"/>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sz="1836">
              <a:solidFill>
                <a:schemeClr val="bg1"/>
              </a:solidFill>
            </a:endParaRPr>
          </a:p>
        </p:txBody>
      </p:sp>
      <p:sp>
        <p:nvSpPr>
          <p:cNvPr id="10" name="Isosceles Triangle 9"/>
          <p:cNvSpPr/>
          <p:nvPr/>
        </p:nvSpPr>
        <p:spPr>
          <a:xfrm>
            <a:off x="2372270" y="1470866"/>
            <a:ext cx="1027673" cy="697694"/>
          </a:xfrm>
          <a:prstGeom prst="triangl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sz="1836">
              <a:solidFill>
                <a:schemeClr val="bg1"/>
              </a:solidFill>
            </a:endParaRPr>
          </a:p>
        </p:txBody>
      </p:sp>
      <p:sp>
        <p:nvSpPr>
          <p:cNvPr id="11" name="Isosceles Triangle 10"/>
          <p:cNvSpPr/>
          <p:nvPr/>
        </p:nvSpPr>
        <p:spPr>
          <a:xfrm>
            <a:off x="3734027" y="341603"/>
            <a:ext cx="1027673" cy="697694"/>
          </a:xfrm>
          <a:prstGeom prst="triangl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sz="1836">
              <a:solidFill>
                <a:schemeClr val="bg1"/>
              </a:solidFill>
            </a:endParaRPr>
          </a:p>
        </p:txBody>
      </p:sp>
      <p:cxnSp>
        <p:nvCxnSpPr>
          <p:cNvPr id="13" name="Straight Connector 12"/>
          <p:cNvCxnSpPr>
            <a:stCxn id="10" idx="0"/>
            <a:endCxn id="11" idx="2"/>
          </p:cNvCxnSpPr>
          <p:nvPr/>
        </p:nvCxnSpPr>
        <p:spPr>
          <a:xfrm flipV="1">
            <a:off x="2886107" y="1039296"/>
            <a:ext cx="847921" cy="43157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4"/>
          </p:cNvCxnSpPr>
          <p:nvPr/>
        </p:nvCxnSpPr>
        <p:spPr>
          <a:xfrm>
            <a:off x="4761701" y="1039297"/>
            <a:ext cx="1371165" cy="4114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Object 4"/>
          <p:cNvGraphicFramePr>
            <a:graphicFrameLocks noChangeAspect="1"/>
          </p:cNvGraphicFramePr>
          <p:nvPr>
            <p:extLst/>
          </p:nvPr>
        </p:nvGraphicFramePr>
        <p:xfrm>
          <a:off x="5239120" y="1921590"/>
          <a:ext cx="893745" cy="940698"/>
        </p:xfrm>
        <a:graphic>
          <a:graphicData uri="http://schemas.openxmlformats.org/presentationml/2006/ole">
            <mc:AlternateContent xmlns:mc="http://schemas.openxmlformats.org/markup-compatibility/2006">
              <mc:Choice xmlns:v="urn:schemas-microsoft-com:vml" Requires="v">
                <p:oleObj spid="_x0000_s4132" name="Visio" r:id="rId6" imgW="681228" imgH="955548" progId="Visio.Drawing.11">
                  <p:embed/>
                </p:oleObj>
              </mc:Choice>
              <mc:Fallback>
                <p:oleObj name="Visio" r:id="rId6" imgW="681228" imgH="95554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9120" y="1921590"/>
                        <a:ext cx="893745" cy="940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nvPr>
        </p:nvGraphicFramePr>
        <p:xfrm>
          <a:off x="1925397" y="1980418"/>
          <a:ext cx="893745" cy="939080"/>
        </p:xfrm>
        <a:graphic>
          <a:graphicData uri="http://schemas.openxmlformats.org/presentationml/2006/ole">
            <mc:AlternateContent xmlns:mc="http://schemas.openxmlformats.org/markup-compatibility/2006">
              <mc:Choice xmlns:v="urn:schemas-microsoft-com:vml" Requires="v">
                <p:oleObj spid="_x0000_s4133" name="Visio" r:id="rId7" imgW="681228" imgH="955548" progId="Visio.Drawing.11">
                  <p:embed/>
                </p:oleObj>
              </mc:Choice>
              <mc:Fallback>
                <p:oleObj name="Visio" r:id="rId7" imgW="681228" imgH="95554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5397" y="1980418"/>
                        <a:ext cx="893745" cy="93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7" name="Straight Arrow Connector 16"/>
          <p:cNvCxnSpPr/>
          <p:nvPr/>
        </p:nvCxnSpPr>
        <p:spPr>
          <a:xfrm flipH="1" flipV="1">
            <a:off x="4613130" y="516423"/>
            <a:ext cx="4710550" cy="177137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ight Arrow 17"/>
          <p:cNvSpPr/>
          <p:nvPr/>
        </p:nvSpPr>
        <p:spPr bwMode="auto">
          <a:xfrm>
            <a:off x="856830" y="2391938"/>
            <a:ext cx="1036206" cy="300559"/>
          </a:xfrm>
          <a:prstGeom prst="right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GB" sz="2244" dirty="0">
              <a:solidFill>
                <a:schemeClr val="bg1"/>
              </a:solidFill>
              <a:latin typeface="Segoe UI" pitchFamily="34" charset="0"/>
              <a:ea typeface="Segoe UI" pitchFamily="34" charset="0"/>
              <a:cs typeface="Segoe UI" pitchFamily="34" charset="0"/>
            </a:endParaRPr>
          </a:p>
        </p:txBody>
      </p:sp>
      <p:sp>
        <p:nvSpPr>
          <p:cNvPr id="19" name="Right Arrow 18"/>
          <p:cNvSpPr/>
          <p:nvPr/>
        </p:nvSpPr>
        <p:spPr bwMode="auto">
          <a:xfrm>
            <a:off x="2881840" y="2391938"/>
            <a:ext cx="2353024" cy="300559"/>
          </a:xfrm>
          <a:prstGeom prst="right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GB" sz="2244" dirty="0">
              <a:solidFill>
                <a:schemeClr val="bg1"/>
              </a:solidFill>
              <a:latin typeface="Segoe UI" pitchFamily="34" charset="0"/>
              <a:ea typeface="Segoe UI" pitchFamily="34" charset="0"/>
              <a:cs typeface="Segoe UI" pitchFamily="34" charset="0"/>
            </a:endParaRPr>
          </a:p>
        </p:txBody>
      </p:sp>
      <p:sp>
        <p:nvSpPr>
          <p:cNvPr id="21" name="Right Arrow 20"/>
          <p:cNvSpPr/>
          <p:nvPr/>
        </p:nvSpPr>
        <p:spPr bwMode="auto">
          <a:xfrm rot="429327">
            <a:off x="2789853" y="2955192"/>
            <a:ext cx="5658351" cy="326713"/>
          </a:xfrm>
          <a:prstGeom prst="right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GB" sz="2244" dirty="0">
              <a:solidFill>
                <a:schemeClr val="bg1"/>
              </a:solidFill>
              <a:latin typeface="Segoe UI" pitchFamily="34" charset="0"/>
              <a:ea typeface="Segoe UI" pitchFamily="34" charset="0"/>
              <a:cs typeface="Segoe UI" pitchFamily="34" charset="0"/>
            </a:endParaRPr>
          </a:p>
        </p:txBody>
      </p:sp>
      <p:sp>
        <p:nvSpPr>
          <p:cNvPr id="22" name="TextBox 21"/>
          <p:cNvSpPr txBox="1"/>
          <p:nvPr/>
        </p:nvSpPr>
        <p:spPr>
          <a:xfrm>
            <a:off x="1555956" y="3583337"/>
            <a:ext cx="7020737" cy="553998"/>
          </a:xfrm>
          <a:prstGeom prst="rect">
            <a:avLst/>
          </a:prstGeom>
          <a:noFill/>
        </p:spPr>
        <p:txBody>
          <a:bodyPr wrap="square" lIns="0" tIns="0" rIns="0" bIns="0" rtlCol="0">
            <a:spAutoFit/>
          </a:bodyPr>
          <a:lstStyle/>
          <a:p>
            <a:r>
              <a:rPr lang="en-GB" dirty="0">
                <a:latin typeface="Segoe UI Light" pitchFamily="34" charset="0"/>
              </a:rPr>
              <a:t>Protect backend services by setting services account parameter – </a:t>
            </a:r>
            <a:r>
              <a:rPr lang="en-GB" dirty="0" err="1">
                <a:latin typeface="Segoe UI Light" pitchFamily="34" charset="0"/>
              </a:rPr>
              <a:t>PrincipalsAllowedToDelegateToAccount</a:t>
            </a:r>
            <a:endParaRPr lang="en-GB" dirty="0">
              <a:latin typeface="Segoe UI Light" pitchFamily="34" charset="0"/>
            </a:endParaRPr>
          </a:p>
        </p:txBody>
      </p:sp>
      <p:sp>
        <p:nvSpPr>
          <p:cNvPr id="23" name="TextBox 22"/>
          <p:cNvSpPr txBox="1"/>
          <p:nvPr/>
        </p:nvSpPr>
        <p:spPr>
          <a:xfrm>
            <a:off x="6119221" y="253108"/>
            <a:ext cx="3213209" cy="936239"/>
          </a:xfrm>
          <a:prstGeom prst="rect">
            <a:avLst/>
          </a:prstGeom>
          <a:noFill/>
        </p:spPr>
        <p:txBody>
          <a:bodyPr wrap="none" lIns="93260" tIns="93260" rIns="93260" bIns="93260" rtlCol="0">
            <a:spAutoFit/>
          </a:bodyPr>
          <a:lstStyle/>
          <a:p>
            <a:pPr>
              <a:lnSpc>
                <a:spcPct val="90000"/>
              </a:lnSpc>
              <a:spcBef>
                <a:spcPct val="20000"/>
              </a:spcBef>
              <a:buSzPct val="90000"/>
            </a:pPr>
            <a:r>
              <a:rPr lang="en-GB" dirty="0">
                <a:latin typeface="Segoe UI Light" pitchFamily="34" charset="0"/>
              </a:rPr>
              <a:t>Block cross forest delegation </a:t>
            </a:r>
            <a:br>
              <a:rPr lang="en-GB" dirty="0">
                <a:latin typeface="Segoe UI Light" pitchFamily="34" charset="0"/>
              </a:rPr>
            </a:br>
            <a:r>
              <a:rPr lang="en-GB" dirty="0">
                <a:latin typeface="Segoe UI Light" pitchFamily="34" charset="0"/>
              </a:rPr>
              <a:t>by setting </a:t>
            </a:r>
            <a:r>
              <a:rPr lang="en-GB" dirty="0" err="1">
                <a:latin typeface="Segoe UI Light" pitchFamily="34" charset="0"/>
              </a:rPr>
              <a:t>netdom</a:t>
            </a:r>
            <a:r>
              <a:rPr lang="en-GB" dirty="0">
                <a:latin typeface="Segoe UI Light" pitchFamily="34" charset="0"/>
              </a:rPr>
              <a:t> trust to “no” </a:t>
            </a:r>
            <a:br>
              <a:rPr lang="en-GB" dirty="0">
                <a:latin typeface="Segoe UI Light" pitchFamily="34" charset="0"/>
              </a:rPr>
            </a:br>
            <a:r>
              <a:rPr lang="en-GB" dirty="0">
                <a:latin typeface="Segoe UI Light" pitchFamily="34" charset="0"/>
              </a:rPr>
              <a:t>for /</a:t>
            </a:r>
            <a:r>
              <a:rPr lang="en-GB" dirty="0" err="1">
                <a:latin typeface="Segoe UI Light" pitchFamily="34" charset="0"/>
              </a:rPr>
              <a:t>EnableTGTDelegation</a:t>
            </a:r>
            <a:r>
              <a:rPr lang="en-GB" dirty="0">
                <a:latin typeface="Segoe UI Light" pitchFamily="34" charset="0"/>
              </a:rPr>
              <a:t> </a:t>
            </a:r>
          </a:p>
        </p:txBody>
      </p:sp>
    </p:spTree>
    <p:extLst>
      <p:ext uri="{BB962C8B-B14F-4D97-AF65-F5344CB8AC3E}">
        <p14:creationId xmlns:p14="http://schemas.microsoft.com/office/powerpoint/2010/main" val="2834512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Adding claims to the Kerberos token</a:t>
            </a:r>
            <a:endParaRPr lang="en-GB" dirty="0"/>
          </a:p>
        </p:txBody>
      </p:sp>
      <p:sp>
        <p:nvSpPr>
          <p:cNvPr id="24" name="Rectangle 23"/>
          <p:cNvSpPr/>
          <p:nvPr/>
        </p:nvSpPr>
        <p:spPr bwMode="auto">
          <a:xfrm>
            <a:off x="3914282" y="2252205"/>
            <a:ext cx="1606131" cy="2103197"/>
          </a:xfrm>
          <a:prstGeom prst="rect">
            <a:avLst/>
          </a:prstGeom>
          <a:solidFill>
            <a:srgbClr val="EE8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pc="-51" dirty="0">
                <a:solidFill>
                  <a:schemeClr val="bg1"/>
                </a:solidFill>
                <a:latin typeface="Segoe UI" pitchFamily="34" charset="0"/>
                <a:ea typeface="Segoe UI" pitchFamily="34" charset="0"/>
                <a:cs typeface="Segoe UI" pitchFamily="34" charset="0"/>
              </a:rPr>
              <a:t>User’s Kerberos Token</a:t>
            </a:r>
          </a:p>
        </p:txBody>
      </p:sp>
      <p:pic>
        <p:nvPicPr>
          <p:cNvPr id="2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418" y="2139713"/>
            <a:ext cx="577581" cy="57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419" y="3075072"/>
            <a:ext cx="577581" cy="57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419" y="4006689"/>
            <a:ext cx="577581" cy="57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3914282" y="3885847"/>
            <a:ext cx="1606131" cy="469555"/>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GB" spc="-51" dirty="0">
                <a:solidFill>
                  <a:schemeClr val="bg1"/>
                </a:solidFill>
                <a:latin typeface="Segoe UI" pitchFamily="34" charset="0"/>
                <a:ea typeface="Segoe UI" pitchFamily="34" charset="0"/>
                <a:cs typeface="Segoe UI" pitchFamily="34" charset="0"/>
              </a:rPr>
              <a:t>PAC</a:t>
            </a:r>
          </a:p>
        </p:txBody>
      </p:sp>
      <p:cxnSp>
        <p:nvCxnSpPr>
          <p:cNvPr id="14" name="Straight Arrow Connector 13"/>
          <p:cNvCxnSpPr>
            <a:stCxn id="25" idx="3"/>
            <a:endCxn id="2" idx="1"/>
          </p:cNvCxnSpPr>
          <p:nvPr/>
        </p:nvCxnSpPr>
        <p:spPr>
          <a:xfrm>
            <a:off x="2218999" y="2428504"/>
            <a:ext cx="1695283" cy="16921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6" idx="3"/>
            <a:endCxn id="2" idx="1"/>
          </p:cNvCxnSpPr>
          <p:nvPr/>
        </p:nvCxnSpPr>
        <p:spPr>
          <a:xfrm>
            <a:off x="2218999" y="3363863"/>
            <a:ext cx="1695282" cy="7567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7" idx="3"/>
            <a:endCxn id="2" idx="1"/>
          </p:cNvCxnSpPr>
          <p:nvPr/>
        </p:nvCxnSpPr>
        <p:spPr>
          <a:xfrm flipV="1">
            <a:off x="2218999" y="4120624"/>
            <a:ext cx="1695282" cy="1748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58879" y="4611205"/>
            <a:ext cx="4624158" cy="615553"/>
          </a:xfrm>
          <a:prstGeom prst="rect">
            <a:avLst/>
          </a:prstGeom>
          <a:noFill/>
        </p:spPr>
        <p:txBody>
          <a:bodyPr wrap="square" lIns="0" tIns="0" rIns="0" bIns="0" rtlCol="0">
            <a:spAutoFit/>
          </a:bodyPr>
          <a:lstStyle/>
          <a:p>
            <a:r>
              <a:rPr lang="en-GB" sz="2000" dirty="0">
                <a:latin typeface="Segoe UI Light" pitchFamily="34" charset="0"/>
              </a:rPr>
              <a:t>User’s group memberships added to PAC</a:t>
            </a:r>
          </a:p>
          <a:p>
            <a:r>
              <a:rPr lang="en-GB" sz="2000" dirty="0">
                <a:latin typeface="Segoe UI Light" pitchFamily="34" charset="0"/>
              </a:rPr>
              <a:t>Authorization based on group membership</a:t>
            </a:r>
          </a:p>
        </p:txBody>
      </p:sp>
      <p:sp>
        <p:nvSpPr>
          <p:cNvPr id="34" name="TextBox 33"/>
          <p:cNvSpPr txBox="1"/>
          <p:nvPr/>
        </p:nvSpPr>
        <p:spPr>
          <a:xfrm>
            <a:off x="1460720" y="1203026"/>
            <a:ext cx="3271024" cy="307777"/>
          </a:xfrm>
          <a:prstGeom prst="rect">
            <a:avLst/>
          </a:prstGeom>
          <a:noFill/>
        </p:spPr>
        <p:txBody>
          <a:bodyPr wrap="none" lIns="0" tIns="0" rIns="0" bIns="0" rtlCol="0">
            <a:spAutoFit/>
          </a:bodyPr>
          <a:lstStyle/>
          <a:p>
            <a:r>
              <a:rPr lang="en-GB" sz="2000" dirty="0">
                <a:latin typeface="Segoe UI Light" pitchFamily="34" charset="0"/>
              </a:rPr>
              <a:t>Pre-Windows 8 &amp; Server 2012 </a:t>
            </a:r>
          </a:p>
        </p:txBody>
      </p:sp>
      <p:sp>
        <p:nvSpPr>
          <p:cNvPr id="35" name="Rectangle 34"/>
          <p:cNvSpPr/>
          <p:nvPr/>
        </p:nvSpPr>
        <p:spPr bwMode="auto">
          <a:xfrm>
            <a:off x="6077376" y="2921359"/>
            <a:ext cx="1904065" cy="1806421"/>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GB" spc="-51" dirty="0" err="1">
              <a:solidFill>
                <a:schemeClr val="bg1"/>
              </a:solidFill>
              <a:latin typeface="Segoe UI" pitchFamily="34" charset="0"/>
              <a:ea typeface="Segoe UI" pitchFamily="34" charset="0"/>
              <a:cs typeface="Segoe UI" pitchFamily="34" charset="0"/>
            </a:endParaRPr>
          </a:p>
        </p:txBody>
      </p:sp>
      <p:sp>
        <p:nvSpPr>
          <p:cNvPr id="36" name="Rectangle 35"/>
          <p:cNvSpPr/>
          <p:nvPr/>
        </p:nvSpPr>
        <p:spPr bwMode="auto">
          <a:xfrm>
            <a:off x="6077376" y="3027089"/>
            <a:ext cx="1515480" cy="756762"/>
          </a:xfrm>
          <a:prstGeom prst="rect">
            <a:avLst/>
          </a:prstGeom>
          <a:solidFill>
            <a:schemeClr val="accent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ctr" anchorCtr="0" forceAA="0" compatLnSpc="1">
            <a:prstTxWarp prst="textNoShape">
              <a:avLst/>
            </a:prstTxWarp>
            <a:noAutofit/>
          </a:bodyPr>
          <a:lstStyle/>
          <a:p>
            <a:pPr defTabSz="932290" fontAlgn="base">
              <a:spcBef>
                <a:spcPct val="0"/>
              </a:spcBef>
              <a:spcAft>
                <a:spcPct val="0"/>
              </a:spcAft>
            </a:pPr>
            <a:r>
              <a:rPr lang="en-GB" spc="-51" dirty="0">
                <a:solidFill>
                  <a:schemeClr val="bg1"/>
                </a:solidFill>
                <a:latin typeface="Segoe UI" pitchFamily="34" charset="0"/>
                <a:ea typeface="Segoe UI" pitchFamily="34" charset="0"/>
                <a:cs typeface="Segoe UI" pitchFamily="34" charset="0"/>
              </a:rPr>
              <a:t>User</a:t>
            </a:r>
          </a:p>
        </p:txBody>
      </p:sp>
      <p:sp>
        <p:nvSpPr>
          <p:cNvPr id="37" name="Rectangle 36"/>
          <p:cNvSpPr/>
          <p:nvPr/>
        </p:nvSpPr>
        <p:spPr bwMode="auto">
          <a:xfrm>
            <a:off x="6835116" y="3027089"/>
            <a:ext cx="1146325" cy="378381"/>
          </a:xfrm>
          <a:prstGeom prst="rect">
            <a:avLst/>
          </a:prstGeom>
          <a:solidFill>
            <a:schemeClr val="accent3">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GB" spc="-51" dirty="0">
                <a:solidFill>
                  <a:schemeClr val="bg1"/>
                </a:solidFill>
                <a:latin typeface="Segoe UI" pitchFamily="34" charset="0"/>
                <a:ea typeface="Segoe UI" pitchFamily="34" charset="0"/>
                <a:cs typeface="Segoe UI" pitchFamily="34" charset="0"/>
              </a:rPr>
              <a:t>Groups</a:t>
            </a:r>
          </a:p>
        </p:txBody>
      </p:sp>
      <p:sp>
        <p:nvSpPr>
          <p:cNvPr id="38" name="Rectangle 37"/>
          <p:cNvSpPr/>
          <p:nvPr/>
        </p:nvSpPr>
        <p:spPr bwMode="auto">
          <a:xfrm>
            <a:off x="6835116" y="3405470"/>
            <a:ext cx="1146325" cy="378381"/>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GB" spc="-51" dirty="0">
                <a:solidFill>
                  <a:schemeClr val="bg1"/>
                </a:solidFill>
                <a:latin typeface="Segoe UI" pitchFamily="34" charset="0"/>
                <a:ea typeface="Segoe UI" pitchFamily="34" charset="0"/>
                <a:cs typeface="Segoe UI" pitchFamily="34" charset="0"/>
              </a:rPr>
              <a:t>Claims</a:t>
            </a:r>
          </a:p>
        </p:txBody>
      </p:sp>
      <p:sp>
        <p:nvSpPr>
          <p:cNvPr id="39" name="Rectangle 38"/>
          <p:cNvSpPr/>
          <p:nvPr/>
        </p:nvSpPr>
        <p:spPr bwMode="auto">
          <a:xfrm>
            <a:off x="6077376" y="3906255"/>
            <a:ext cx="1515480" cy="756762"/>
          </a:xfrm>
          <a:prstGeom prst="rect">
            <a:avLst/>
          </a:prstGeom>
          <a:solidFill>
            <a:schemeClr val="accent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ctr" anchorCtr="0" forceAA="0" compatLnSpc="1">
            <a:prstTxWarp prst="textNoShape">
              <a:avLst/>
            </a:prstTxWarp>
            <a:noAutofit/>
          </a:bodyPr>
          <a:lstStyle/>
          <a:p>
            <a:pPr defTabSz="932290" fontAlgn="base">
              <a:spcBef>
                <a:spcPct val="0"/>
              </a:spcBef>
              <a:spcAft>
                <a:spcPct val="0"/>
              </a:spcAft>
            </a:pPr>
            <a:r>
              <a:rPr lang="en-GB" spc="-51" dirty="0">
                <a:solidFill>
                  <a:schemeClr val="bg1"/>
                </a:solidFill>
                <a:latin typeface="Segoe UI" pitchFamily="34" charset="0"/>
                <a:ea typeface="Segoe UI" pitchFamily="34" charset="0"/>
                <a:cs typeface="Segoe UI" pitchFamily="34" charset="0"/>
              </a:rPr>
              <a:t>Device</a:t>
            </a:r>
          </a:p>
        </p:txBody>
      </p:sp>
      <p:sp>
        <p:nvSpPr>
          <p:cNvPr id="40" name="Rectangle 39"/>
          <p:cNvSpPr/>
          <p:nvPr/>
        </p:nvSpPr>
        <p:spPr bwMode="auto">
          <a:xfrm>
            <a:off x="6835116" y="3906254"/>
            <a:ext cx="1146325" cy="378381"/>
          </a:xfrm>
          <a:prstGeom prst="rect">
            <a:avLst/>
          </a:prstGeom>
          <a:solidFill>
            <a:schemeClr val="accent3">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GB" spc="-51" dirty="0">
                <a:solidFill>
                  <a:schemeClr val="bg1"/>
                </a:solidFill>
                <a:latin typeface="Segoe UI" pitchFamily="34" charset="0"/>
                <a:ea typeface="Segoe UI" pitchFamily="34" charset="0"/>
                <a:cs typeface="Segoe UI" pitchFamily="34" charset="0"/>
              </a:rPr>
              <a:t>Groups</a:t>
            </a:r>
          </a:p>
        </p:txBody>
      </p:sp>
      <p:sp>
        <p:nvSpPr>
          <p:cNvPr id="41" name="Rectangle 40"/>
          <p:cNvSpPr/>
          <p:nvPr/>
        </p:nvSpPr>
        <p:spPr bwMode="auto">
          <a:xfrm>
            <a:off x="6835116" y="4284635"/>
            <a:ext cx="1146325" cy="378381"/>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GB" spc="-51" dirty="0">
                <a:solidFill>
                  <a:schemeClr val="bg1"/>
                </a:solidFill>
                <a:latin typeface="Segoe UI" pitchFamily="34" charset="0"/>
                <a:ea typeface="Segoe UI" pitchFamily="34" charset="0"/>
                <a:cs typeface="Segoe UI" pitchFamily="34" charset="0"/>
              </a:rPr>
              <a:t>Claims</a:t>
            </a:r>
          </a:p>
        </p:txBody>
      </p:sp>
      <p:cxnSp>
        <p:nvCxnSpPr>
          <p:cNvPr id="43" name="Straight Connector 42"/>
          <p:cNvCxnSpPr/>
          <p:nvPr/>
        </p:nvCxnSpPr>
        <p:spPr>
          <a:xfrm flipV="1">
            <a:off x="5520412" y="2921359"/>
            <a:ext cx="556963" cy="964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520412" y="4355402"/>
            <a:ext cx="556963" cy="372378"/>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176279" y="1182809"/>
            <a:ext cx="2748766" cy="307777"/>
          </a:xfrm>
          <a:prstGeom prst="rect">
            <a:avLst/>
          </a:prstGeom>
          <a:noFill/>
        </p:spPr>
        <p:txBody>
          <a:bodyPr wrap="none" lIns="0" tIns="0" rIns="0" bIns="0" rtlCol="0">
            <a:spAutoFit/>
          </a:bodyPr>
          <a:lstStyle/>
          <a:p>
            <a:r>
              <a:rPr lang="en-GB" sz="2000" dirty="0">
                <a:latin typeface="Segoe UI Light" pitchFamily="34" charset="0"/>
              </a:rPr>
              <a:t>Windows </a:t>
            </a:r>
            <a:r>
              <a:rPr lang="en-GB" sz="2000" dirty="0" smtClean="0">
                <a:latin typeface="Segoe UI Light" pitchFamily="34" charset="0"/>
              </a:rPr>
              <a:t>8 &amp; Server 2012</a:t>
            </a:r>
            <a:endParaRPr lang="en-GB" sz="2000" dirty="0">
              <a:latin typeface="Segoe UI Light" pitchFamily="34" charset="0"/>
            </a:endParaRPr>
          </a:p>
        </p:txBody>
      </p:sp>
      <p:sp>
        <p:nvSpPr>
          <p:cNvPr id="49" name="TextBox 48"/>
          <p:cNvSpPr txBox="1"/>
          <p:nvPr/>
        </p:nvSpPr>
        <p:spPr>
          <a:xfrm>
            <a:off x="8611607" y="2101494"/>
            <a:ext cx="3048436" cy="1846659"/>
          </a:xfrm>
          <a:prstGeom prst="rect">
            <a:avLst/>
          </a:prstGeom>
          <a:noFill/>
          <a:ln>
            <a:solidFill>
              <a:schemeClr val="accent1"/>
            </a:solidFill>
          </a:ln>
        </p:spPr>
        <p:txBody>
          <a:bodyPr wrap="square" lIns="0" tIns="0" rIns="0" bIns="0" rtlCol="0">
            <a:spAutoFit/>
          </a:bodyPr>
          <a:lstStyle/>
          <a:p>
            <a:pPr algn="ctr"/>
            <a:r>
              <a:rPr lang="en-GB" sz="2000" dirty="0">
                <a:latin typeface="Segoe UI Light" pitchFamily="34" charset="0"/>
              </a:rPr>
              <a:t>Compound ID</a:t>
            </a:r>
          </a:p>
          <a:p>
            <a:pPr algn="ctr"/>
            <a:endParaRPr lang="en-GB" sz="2000" dirty="0">
              <a:latin typeface="Segoe UI Light" pitchFamily="34" charset="0"/>
            </a:endParaRPr>
          </a:p>
          <a:p>
            <a:pPr algn="ctr"/>
            <a:r>
              <a:rPr lang="en-GB" sz="2000" dirty="0">
                <a:latin typeface="Segoe UI Light" pitchFamily="34" charset="0"/>
              </a:rPr>
              <a:t>PAC contains a user’s group and claims information</a:t>
            </a:r>
          </a:p>
          <a:p>
            <a:pPr algn="ctr"/>
            <a:r>
              <a:rPr lang="en-GB" sz="2000" dirty="0">
                <a:latin typeface="Segoe UI Light" pitchFamily="34" charset="0"/>
              </a:rPr>
              <a:t>+</a:t>
            </a:r>
          </a:p>
          <a:p>
            <a:pPr algn="ctr"/>
            <a:r>
              <a:rPr lang="en-GB" sz="2000" dirty="0">
                <a:latin typeface="Segoe UI Light" pitchFamily="34" charset="0"/>
              </a:rPr>
              <a:t>Device information</a:t>
            </a:r>
          </a:p>
        </p:txBody>
      </p:sp>
      <p:sp>
        <p:nvSpPr>
          <p:cNvPr id="50" name="TextBox 49"/>
          <p:cNvSpPr txBox="1"/>
          <p:nvPr/>
        </p:nvSpPr>
        <p:spPr>
          <a:xfrm>
            <a:off x="6077375" y="4893718"/>
            <a:ext cx="4624158" cy="615553"/>
          </a:xfrm>
          <a:prstGeom prst="rect">
            <a:avLst/>
          </a:prstGeom>
          <a:noFill/>
        </p:spPr>
        <p:txBody>
          <a:bodyPr wrap="square" lIns="0" tIns="0" rIns="0" bIns="0" rtlCol="0">
            <a:spAutoFit/>
          </a:bodyPr>
          <a:lstStyle/>
          <a:p>
            <a:r>
              <a:rPr lang="en-GB" sz="2000" dirty="0">
                <a:latin typeface="Segoe UI Light" pitchFamily="34" charset="0"/>
              </a:rPr>
              <a:t>Authorization </a:t>
            </a:r>
            <a:r>
              <a:rPr lang="en-GB" sz="2000" dirty="0" smtClean="0">
                <a:latin typeface="Segoe UI Light" pitchFamily="34" charset="0"/>
              </a:rPr>
              <a:t>can be based </a:t>
            </a:r>
            <a:r>
              <a:rPr lang="en-GB" sz="2000" dirty="0">
                <a:latin typeface="Segoe UI Light" pitchFamily="34" charset="0"/>
              </a:rPr>
              <a:t>on group membership, user and device claims</a:t>
            </a:r>
          </a:p>
        </p:txBody>
      </p:sp>
    </p:spTree>
    <p:extLst>
      <p:ext uri="{BB962C8B-B14F-4D97-AF65-F5344CB8AC3E}">
        <p14:creationId xmlns:p14="http://schemas.microsoft.com/office/powerpoint/2010/main" val="2604807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500"/>
                                        <p:tgtEl>
                                          <p:spTgt spid="3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500"/>
                                        <p:tgtEl>
                                          <p:spTgt spid="4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childTnLst>
                                </p:cTn>
                              </p:par>
                              <p:par>
                                <p:cTn id="58" presetID="10" presetClass="entr" presetSubtype="0" fill="hold"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500"/>
                                        <p:tgtEl>
                                          <p:spTgt spid="43"/>
                                        </p:tgtEl>
                                      </p:cBhvr>
                                    </p:animEffect>
                                  </p:childTnLst>
                                </p:cTn>
                              </p:par>
                              <p:par>
                                <p:cTn id="61" presetID="10" presetClass="entr" presetSubtype="0" fill="hold"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500"/>
                                        <p:tgtEl>
                                          <p:spTgt spid="4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500"/>
                                        <p:tgtEl>
                                          <p:spTgt spid="4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fade">
                                      <p:cBhvr>
                                        <p:cTn id="69" dur="500"/>
                                        <p:tgtEl>
                                          <p:spTgt spid="4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 grpId="0" animBg="1"/>
      <p:bldP spid="33" grpId="0"/>
      <p:bldP spid="34" grpId="0"/>
      <p:bldP spid="35" grpId="0" animBg="1"/>
      <p:bldP spid="36" grpId="0" animBg="1"/>
      <p:bldP spid="37" grpId="0" animBg="1"/>
      <p:bldP spid="38" grpId="0" animBg="1"/>
      <p:bldP spid="39" grpId="0" animBg="1"/>
      <p:bldP spid="40" grpId="0" animBg="1"/>
      <p:bldP spid="41" grpId="0" animBg="1"/>
      <p:bldP spid="46" grpId="0"/>
      <p:bldP spid="49" grpId="0" animBg="1"/>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Dynamic Access Control</a:t>
            </a:r>
            <a:endParaRPr lang="en-GB" dirty="0"/>
          </a:p>
        </p:txBody>
      </p:sp>
      <p:sp>
        <p:nvSpPr>
          <p:cNvPr id="3" name="Rectangle 2"/>
          <p:cNvSpPr/>
          <p:nvPr/>
        </p:nvSpPr>
        <p:spPr bwMode="auto">
          <a:xfrm>
            <a:off x="191718" y="1938108"/>
            <a:ext cx="5347386" cy="738311"/>
          </a:xfrm>
          <a:prstGeom prst="rect">
            <a:avLst/>
          </a:prstGeom>
          <a:solidFill>
            <a:srgbClr val="F2652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ctr" anchorCtr="0" forceAA="0" compatLnSpc="1">
            <a:prstTxWarp prst="textNoShape">
              <a:avLst/>
            </a:prstTxWarp>
            <a:noAutofit/>
          </a:bodyPr>
          <a:lstStyle/>
          <a:p>
            <a:pPr algn="ctr" defTabSz="932290" fontAlgn="base">
              <a:spcBef>
                <a:spcPct val="0"/>
              </a:spcBef>
              <a:spcAft>
                <a:spcPct val="0"/>
              </a:spcAft>
            </a:pPr>
            <a:r>
              <a:rPr lang="en-GB" sz="1632" spc="-51" dirty="0">
                <a:solidFill>
                  <a:schemeClr val="bg1"/>
                </a:solidFill>
                <a:latin typeface="Segoe UI" pitchFamily="34" charset="0"/>
                <a:ea typeface="Segoe UI" pitchFamily="34" charset="0"/>
                <a:cs typeface="Segoe UI" pitchFamily="34" charset="0"/>
              </a:rPr>
              <a:t>Files can be classified (tagged) and access and audit policies applied based on the files classification</a:t>
            </a:r>
          </a:p>
        </p:txBody>
      </p:sp>
      <p:sp>
        <p:nvSpPr>
          <p:cNvPr id="4" name="Rectangle 3"/>
          <p:cNvSpPr/>
          <p:nvPr/>
        </p:nvSpPr>
        <p:spPr bwMode="auto">
          <a:xfrm>
            <a:off x="191718" y="2818900"/>
            <a:ext cx="5347385" cy="738311"/>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ctr" anchorCtr="0" forceAA="0" compatLnSpc="1">
            <a:prstTxWarp prst="textNoShape">
              <a:avLst/>
            </a:prstTxWarp>
            <a:noAutofit/>
          </a:bodyPr>
          <a:lstStyle/>
          <a:p>
            <a:pPr algn="ctr" defTabSz="932290" fontAlgn="base">
              <a:spcBef>
                <a:spcPct val="0"/>
              </a:spcBef>
              <a:spcAft>
                <a:spcPct val="0"/>
              </a:spcAft>
            </a:pPr>
            <a:r>
              <a:rPr lang="en-GB" sz="1632" spc="-51" dirty="0">
                <a:solidFill>
                  <a:schemeClr val="bg1"/>
                </a:solidFill>
                <a:latin typeface="Segoe UI" pitchFamily="34" charset="0"/>
                <a:ea typeface="Segoe UI" pitchFamily="34" charset="0"/>
                <a:cs typeface="Segoe UI" pitchFamily="34" charset="0"/>
              </a:rPr>
              <a:t>Expression based access control and auditing</a:t>
            </a:r>
          </a:p>
        </p:txBody>
      </p:sp>
      <p:sp>
        <p:nvSpPr>
          <p:cNvPr id="5" name="Rectangle 4"/>
          <p:cNvSpPr/>
          <p:nvPr/>
        </p:nvSpPr>
        <p:spPr bwMode="auto">
          <a:xfrm>
            <a:off x="191718" y="3712645"/>
            <a:ext cx="5347385" cy="738311"/>
          </a:xfrm>
          <a:prstGeom prst="rect">
            <a:avLst/>
          </a:prstGeom>
          <a:solidFill>
            <a:srgbClr val="8DC63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ctr" anchorCtr="0" forceAA="0" compatLnSpc="1">
            <a:prstTxWarp prst="textNoShape">
              <a:avLst/>
            </a:prstTxWarp>
            <a:noAutofit/>
          </a:bodyPr>
          <a:lstStyle/>
          <a:p>
            <a:pPr algn="ctr" defTabSz="932290" fontAlgn="base">
              <a:spcBef>
                <a:spcPct val="0"/>
              </a:spcBef>
              <a:spcAft>
                <a:spcPct val="0"/>
              </a:spcAft>
            </a:pPr>
            <a:r>
              <a:rPr lang="en-GB" sz="1632" spc="-51" dirty="0">
                <a:solidFill>
                  <a:schemeClr val="bg1"/>
                </a:solidFill>
                <a:latin typeface="Segoe UI" pitchFamily="34" charset="0"/>
                <a:ea typeface="Segoe UI" pitchFamily="34" charset="0"/>
                <a:cs typeface="Segoe UI" pitchFamily="34" charset="0"/>
              </a:rPr>
              <a:t>Expressions can contain groups, users, and user and device claims</a:t>
            </a:r>
          </a:p>
        </p:txBody>
      </p:sp>
      <p:sp>
        <p:nvSpPr>
          <p:cNvPr id="6" name="Rectangle 5"/>
          <p:cNvSpPr/>
          <p:nvPr/>
        </p:nvSpPr>
        <p:spPr bwMode="auto">
          <a:xfrm>
            <a:off x="191718" y="4619343"/>
            <a:ext cx="5347385" cy="738311"/>
          </a:xfrm>
          <a:prstGeom prst="rect">
            <a:avLst/>
          </a:prstGeom>
          <a:solidFill>
            <a:srgbClr val="FFC2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ctr" anchorCtr="0" forceAA="0" compatLnSpc="1">
            <a:prstTxWarp prst="textNoShape">
              <a:avLst/>
            </a:prstTxWarp>
            <a:noAutofit/>
          </a:bodyPr>
          <a:lstStyle/>
          <a:p>
            <a:pPr algn="ctr" defTabSz="932290" fontAlgn="base">
              <a:spcBef>
                <a:spcPct val="0"/>
              </a:spcBef>
              <a:spcAft>
                <a:spcPct val="0"/>
              </a:spcAft>
            </a:pPr>
            <a:r>
              <a:rPr lang="en-GB" sz="1632" spc="-51" dirty="0">
                <a:solidFill>
                  <a:schemeClr val="bg1"/>
                </a:solidFill>
                <a:latin typeface="Segoe UI" pitchFamily="34" charset="0"/>
                <a:ea typeface="Segoe UI" pitchFamily="34" charset="0"/>
                <a:cs typeface="Segoe UI" pitchFamily="34" charset="0"/>
              </a:rPr>
              <a:t>Access based on compound ID</a:t>
            </a:r>
          </a:p>
          <a:p>
            <a:pPr algn="ctr" defTabSz="932290" fontAlgn="base">
              <a:spcBef>
                <a:spcPct val="0"/>
              </a:spcBef>
              <a:spcAft>
                <a:spcPct val="0"/>
              </a:spcAft>
            </a:pPr>
            <a:r>
              <a:rPr lang="en-GB" sz="1632" spc="-51" dirty="0">
                <a:solidFill>
                  <a:schemeClr val="bg1"/>
                </a:solidFill>
                <a:latin typeface="Segoe UI" pitchFamily="34" charset="0"/>
                <a:ea typeface="Segoe UI" pitchFamily="34" charset="0"/>
                <a:cs typeface="Segoe UI" pitchFamily="34" charset="0"/>
              </a:rPr>
              <a:t>user and device claims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2414" y="1422624"/>
            <a:ext cx="6423526" cy="4269174"/>
          </a:xfrm>
          <a:prstGeom prst="rect">
            <a:avLst/>
          </a:prstGeom>
        </p:spPr>
      </p:pic>
    </p:spTree>
    <p:extLst>
      <p:ext uri="{BB962C8B-B14F-4D97-AF65-F5344CB8AC3E}">
        <p14:creationId xmlns:p14="http://schemas.microsoft.com/office/powerpoint/2010/main" val="4238699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With Windows Server 2012 AD you can</a:t>
            </a:r>
            <a:endParaRPr lang="en-US" dirty="0"/>
          </a:p>
        </p:txBody>
      </p:sp>
      <p:sp>
        <p:nvSpPr>
          <p:cNvPr id="3" name="Content Placeholder 2"/>
          <p:cNvSpPr>
            <a:spLocks noGrp="1"/>
          </p:cNvSpPr>
          <p:nvPr>
            <p:ph sz="quarter" idx="10"/>
          </p:nvPr>
        </p:nvSpPr>
        <p:spPr>
          <a:xfrm>
            <a:off x="274638" y="1214438"/>
            <a:ext cx="11887200" cy="5570756"/>
          </a:xfrm>
        </p:spPr>
        <p:txBody>
          <a:bodyPr/>
          <a:lstStyle/>
          <a:p>
            <a:pPr lvl="0"/>
            <a:r>
              <a:rPr lang="en-US" sz="3200" dirty="0" smtClean="0"/>
              <a:t>Use GUI management for:</a:t>
            </a:r>
          </a:p>
          <a:p>
            <a:pPr lvl="2"/>
            <a:r>
              <a:rPr lang="en-US" sz="1800" dirty="0" smtClean="0"/>
              <a:t>The Recycle Bin </a:t>
            </a:r>
          </a:p>
          <a:p>
            <a:pPr lvl="2"/>
            <a:r>
              <a:rPr lang="en-US" sz="1800" dirty="0" smtClean="0"/>
              <a:t>Fine Grain Password Policies</a:t>
            </a:r>
          </a:p>
          <a:p>
            <a:r>
              <a:rPr lang="en-US" sz="3200" dirty="0" smtClean="0"/>
              <a:t>Perform simplified and more robust DC installations</a:t>
            </a:r>
          </a:p>
          <a:p>
            <a:r>
              <a:rPr lang="en-US" sz="3200" dirty="0" smtClean="0"/>
              <a:t>Safely virtualize DCs</a:t>
            </a:r>
          </a:p>
          <a:p>
            <a:r>
              <a:rPr lang="en-US" sz="3200" dirty="0" smtClean="0"/>
              <a:t>Clone DCs</a:t>
            </a:r>
          </a:p>
          <a:p>
            <a:pPr lvl="0"/>
            <a:r>
              <a:rPr lang="en-US" sz="3200" dirty="0" smtClean="0"/>
              <a:t>Implement Kerberos claims identity</a:t>
            </a:r>
          </a:p>
          <a:p>
            <a:pPr lvl="0"/>
            <a:r>
              <a:rPr lang="en-US" sz="3200" dirty="0" smtClean="0"/>
              <a:t>Control access to files and folders with Dynamic Access Control</a:t>
            </a:r>
          </a:p>
          <a:p>
            <a:r>
              <a:rPr lang="en-US" sz="3200" dirty="0" smtClean="0"/>
              <a:t>Protect the RID pool</a:t>
            </a:r>
          </a:p>
          <a:p>
            <a:pPr lvl="0"/>
            <a:r>
              <a:rPr lang="en-US" sz="3200" dirty="0" smtClean="0"/>
              <a:t>Use PowerShell for everything</a:t>
            </a:r>
          </a:p>
          <a:p>
            <a:pPr lvl="0"/>
            <a:r>
              <a:rPr lang="en-US" sz="3200" dirty="0" smtClean="0"/>
              <a:t>And more…</a:t>
            </a:r>
            <a:endParaRPr lang="en-US" sz="3200" dirty="0"/>
          </a:p>
        </p:txBody>
      </p:sp>
    </p:spTree>
    <p:extLst>
      <p:ext uri="{BB962C8B-B14F-4D97-AF65-F5344CB8AC3E}">
        <p14:creationId xmlns:p14="http://schemas.microsoft.com/office/powerpoint/2010/main" val="1734635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Enabling Kerberos for claims</a:t>
            </a:r>
            <a:endParaRPr lang="en-GB" dirty="0"/>
          </a:p>
        </p:txBody>
      </p:sp>
      <p:sp>
        <p:nvSpPr>
          <p:cNvPr id="3" name="Text Placeholder 2"/>
          <p:cNvSpPr>
            <a:spLocks noGrp="1"/>
          </p:cNvSpPr>
          <p:nvPr>
            <p:ph sz="quarter" idx="10"/>
          </p:nvPr>
        </p:nvSpPr>
        <p:spPr/>
        <p:txBody>
          <a:bodyPr/>
          <a:lstStyle/>
          <a:p>
            <a:r>
              <a:rPr lang="en-GB" dirty="0" smtClean="0"/>
              <a:t>Enable </a:t>
            </a:r>
            <a:r>
              <a:rPr lang="en-GB" dirty="0"/>
              <a:t>the KDC administrative </a:t>
            </a:r>
            <a:r>
              <a:rPr lang="en-GB" dirty="0" smtClean="0"/>
              <a:t>template for Support </a:t>
            </a:r>
            <a:r>
              <a:rPr lang="en-GB" dirty="0"/>
              <a:t>for Dynamic Access Control and Kerberos </a:t>
            </a:r>
            <a:r>
              <a:rPr lang="en-GB" dirty="0" err="1" smtClean="0"/>
              <a:t>armoring</a:t>
            </a:r>
            <a:endParaRPr lang="en-GB" dirty="0" smtClean="0"/>
          </a:p>
          <a:p>
            <a:r>
              <a:rPr lang="en-GB" dirty="0" smtClean="0"/>
              <a:t>Kerberos </a:t>
            </a:r>
            <a:r>
              <a:rPr lang="en-GB" dirty="0" err="1" smtClean="0"/>
              <a:t>armoring</a:t>
            </a:r>
            <a:r>
              <a:rPr lang="en-GB" dirty="0" smtClean="0"/>
              <a:t> also referred to </a:t>
            </a:r>
            <a:r>
              <a:rPr lang="en-GB" dirty="0"/>
              <a:t>as </a:t>
            </a:r>
            <a:r>
              <a:rPr lang="en-GB" dirty="0" smtClean="0"/>
              <a:t>Flexible </a:t>
            </a:r>
            <a:r>
              <a:rPr lang="en-GB" dirty="0"/>
              <a:t>Authentication Secure </a:t>
            </a:r>
            <a:r>
              <a:rPr lang="en-GB" dirty="0" err="1"/>
              <a:t>Tunneling</a:t>
            </a:r>
            <a:r>
              <a:rPr lang="en-GB" dirty="0"/>
              <a:t> (FAST</a:t>
            </a:r>
            <a:r>
              <a:rPr lang="en-GB" dirty="0" smtClean="0"/>
              <a:t>) provides:</a:t>
            </a:r>
          </a:p>
          <a:p>
            <a:pPr lvl="1"/>
            <a:r>
              <a:rPr lang="en-GB" dirty="0" smtClean="0"/>
              <a:t>A </a:t>
            </a:r>
            <a:r>
              <a:rPr lang="en-GB" dirty="0"/>
              <a:t>protected channel between the Kerberos client and the </a:t>
            </a:r>
            <a:r>
              <a:rPr lang="en-GB" dirty="0" smtClean="0"/>
              <a:t>KDC</a:t>
            </a:r>
          </a:p>
          <a:p>
            <a:pPr lvl="2"/>
            <a:r>
              <a:rPr lang="en-GB" dirty="0"/>
              <a:t>Protection against offline dictionary </a:t>
            </a:r>
            <a:r>
              <a:rPr lang="en-GB" dirty="0" smtClean="0"/>
              <a:t>attacks</a:t>
            </a:r>
          </a:p>
          <a:p>
            <a:pPr lvl="1"/>
            <a:r>
              <a:rPr lang="en-GB" dirty="0" smtClean="0"/>
              <a:t>Signs Kerberos error messages</a:t>
            </a:r>
          </a:p>
          <a:p>
            <a:pPr lvl="2"/>
            <a:r>
              <a:rPr lang="en-GB" dirty="0" smtClean="0"/>
              <a:t>Prevent spoofing</a:t>
            </a:r>
          </a:p>
          <a:p>
            <a:pPr lvl="1"/>
            <a:r>
              <a:rPr lang="en-GB" dirty="0" smtClean="0"/>
              <a:t>Compound identity</a:t>
            </a:r>
          </a:p>
        </p:txBody>
      </p:sp>
    </p:spTree>
    <p:extLst>
      <p:ext uri="{BB962C8B-B14F-4D97-AF65-F5344CB8AC3E}">
        <p14:creationId xmlns:p14="http://schemas.microsoft.com/office/powerpoint/2010/main" val="3850186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095" y="2776126"/>
            <a:ext cx="10056812" cy="2751698"/>
          </a:xfrm>
        </p:spPr>
        <p:txBody>
          <a:bodyPr/>
          <a:lstStyle/>
          <a:p>
            <a:r>
              <a:rPr lang="en-US" spc="-102" dirty="0">
                <a:solidFill>
                  <a:schemeClr val="tx1"/>
                </a:solidFill>
              </a:rPr>
              <a:t>Exhaustible </a:t>
            </a:r>
            <a:r>
              <a:rPr lang="en-US" spc="-102" dirty="0" smtClean="0">
                <a:solidFill>
                  <a:schemeClr val="tx1"/>
                </a:solidFill>
              </a:rPr>
              <a:t>resources</a:t>
            </a:r>
            <a:endParaRPr lang="en-GB" dirty="0"/>
          </a:p>
        </p:txBody>
      </p:sp>
    </p:spTree>
    <p:extLst>
      <p:ext uri="{BB962C8B-B14F-4D97-AF65-F5344CB8AC3E}">
        <p14:creationId xmlns:p14="http://schemas.microsoft.com/office/powerpoint/2010/main" val="3257423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mtClean="0"/>
              <a:t>DNTs</a:t>
            </a:r>
            <a:endParaRPr lang="en-GB" dirty="0"/>
          </a:p>
        </p:txBody>
      </p:sp>
      <p:sp>
        <p:nvSpPr>
          <p:cNvPr id="5" name="Content Placeholder 4"/>
          <p:cNvSpPr>
            <a:spLocks noGrp="1"/>
          </p:cNvSpPr>
          <p:nvPr>
            <p:ph idx="10"/>
          </p:nvPr>
        </p:nvSpPr>
        <p:spPr>
          <a:xfrm>
            <a:off x="274638" y="1214438"/>
            <a:ext cx="11887200" cy="5483225"/>
          </a:xfrm>
        </p:spPr>
        <p:txBody>
          <a:bodyPr/>
          <a:lstStyle/>
          <a:p>
            <a:r>
              <a:rPr lang="en-GB" smtClean="0"/>
              <a:t>Each DC keeps track of object written to its database using a Distinguished Name Tag (DNT)</a:t>
            </a:r>
          </a:p>
          <a:p>
            <a:pPr lvl="1"/>
            <a:r>
              <a:rPr lang="en-GB" smtClean="0"/>
              <a:t>The DNT is held in a 2^31 bit number (~ 2 billion)</a:t>
            </a:r>
          </a:p>
          <a:p>
            <a:pPr lvl="1"/>
            <a:r>
              <a:rPr lang="en-GB" smtClean="0"/>
              <a:t>The DNT is incremented as each new object is written </a:t>
            </a:r>
          </a:p>
          <a:p>
            <a:pPr lvl="1"/>
            <a:r>
              <a:rPr lang="en-GB" smtClean="0"/>
              <a:t>A DNT value is never reused even if an object is deleted</a:t>
            </a:r>
          </a:p>
          <a:p>
            <a:r>
              <a:rPr lang="en-GB" smtClean="0"/>
              <a:t>When you run out of DNTs the DC must be demoted and then repromoted</a:t>
            </a:r>
          </a:p>
          <a:p>
            <a:r>
              <a:rPr lang="en-GB" smtClean="0"/>
              <a:t>The DNT value is now exposed through a constructed attribute of RootDSE</a:t>
            </a:r>
          </a:p>
          <a:p>
            <a:pPr lvl="1"/>
            <a:r>
              <a:rPr lang="en-GB" smtClean="0"/>
              <a:t>approximateHighestInternalObjectID</a:t>
            </a:r>
            <a:endParaRPr lang="en-GB" dirty="0" smtClean="0"/>
          </a:p>
        </p:txBody>
      </p:sp>
    </p:spTree>
    <p:extLst>
      <p:ext uri="{BB962C8B-B14F-4D97-AF65-F5344CB8AC3E}">
        <p14:creationId xmlns:p14="http://schemas.microsoft.com/office/powerpoint/2010/main" val="1455799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59541" y="1623948"/>
            <a:ext cx="9069198" cy="830536"/>
          </a:xfrm>
          <a:prstGeom prst="rect">
            <a:avLst/>
          </a:prstGeom>
        </p:spPr>
        <p:txBody>
          <a:bodyPr wrap="none" rtlCol="0">
            <a:spAutoFit/>
          </a:bodyPr>
          <a:lstStyle/>
          <a:p>
            <a:pPr marL="0" lvl="1"/>
            <a:r>
              <a:rPr lang="en-US" sz="2856" dirty="0"/>
              <a:t>S-1-5-</a:t>
            </a:r>
            <a:r>
              <a:rPr lang="en-US" sz="2856" dirty="0">
                <a:solidFill>
                  <a:srgbClr val="FF8C00"/>
                </a:solidFill>
              </a:rPr>
              <a:t>21-1539329446-2123584859-1544097757</a:t>
            </a:r>
            <a:r>
              <a:rPr lang="en-US" sz="2856" dirty="0"/>
              <a:t>-</a:t>
            </a:r>
            <a:r>
              <a:rPr lang="en-US" sz="2856" dirty="0">
                <a:solidFill>
                  <a:srgbClr val="FF0000"/>
                </a:solidFill>
              </a:rPr>
              <a:t>5023</a:t>
            </a:r>
          </a:p>
          <a:p>
            <a:endParaRPr lang="en-US" sz="1836" dirty="0">
              <a:solidFill>
                <a:schemeClr val="bg1"/>
              </a:solidFill>
            </a:endParaRPr>
          </a:p>
        </p:txBody>
      </p:sp>
      <p:sp>
        <p:nvSpPr>
          <p:cNvPr id="444418" name="Rectangle 2"/>
          <p:cNvSpPr>
            <a:spLocks noGrp="1" noChangeArrowheads="1"/>
          </p:cNvSpPr>
          <p:nvPr>
            <p:ph type="title"/>
          </p:nvPr>
        </p:nvSpPr>
        <p:spPr/>
        <p:txBody>
          <a:bodyPr/>
          <a:lstStyle/>
          <a:p>
            <a:r>
              <a:rPr lang="en-GB" dirty="0" smtClean="0"/>
              <a:t>SIDs</a:t>
            </a:r>
            <a:endParaRPr lang="en-US" dirty="0"/>
          </a:p>
        </p:txBody>
      </p:sp>
      <p:sp>
        <p:nvSpPr>
          <p:cNvPr id="2" name="Text Placeholder 1"/>
          <p:cNvSpPr>
            <a:spLocks noGrp="1"/>
          </p:cNvSpPr>
          <p:nvPr>
            <p:ph sz="quarter" idx="10"/>
          </p:nvPr>
        </p:nvSpPr>
        <p:spPr>
          <a:xfrm>
            <a:off x="274638" y="3445336"/>
            <a:ext cx="11887200" cy="3252327"/>
          </a:xfrm>
        </p:spPr>
        <p:txBody>
          <a:bodyPr vert="horz" wrap="square" lIns="146304" tIns="91440" rIns="146304" bIns="91440" rtlCol="0">
            <a:noAutofit/>
          </a:bodyPr>
          <a:lstStyle/>
          <a:p>
            <a:r>
              <a:rPr lang="en-GB" dirty="0"/>
              <a:t>SIDs must be unique throughout and across forests</a:t>
            </a:r>
          </a:p>
          <a:p>
            <a:r>
              <a:rPr lang="en-GB" dirty="0"/>
              <a:t>The RID is incremented by one each time a new SID is </a:t>
            </a:r>
            <a:r>
              <a:rPr lang="en-GB" dirty="0" smtClean="0"/>
              <a:t>generated</a:t>
            </a:r>
          </a:p>
          <a:p>
            <a:pPr lvl="1"/>
            <a:r>
              <a:rPr lang="en-GB" dirty="0" smtClean="0"/>
              <a:t>This </a:t>
            </a:r>
            <a:r>
              <a:rPr lang="en-GB" dirty="0"/>
              <a:t>is simple to implement in a single-master environment </a:t>
            </a:r>
            <a:endParaRPr lang="en-GB" dirty="0" smtClean="0"/>
          </a:p>
          <a:p>
            <a:pPr lvl="1"/>
            <a:r>
              <a:rPr lang="en-GB" dirty="0" smtClean="0">
                <a:latin typeface="+mn-lt"/>
                <a:cs typeface="+mn-cs"/>
              </a:rPr>
              <a:t>A </a:t>
            </a:r>
            <a:r>
              <a:rPr lang="en-GB" dirty="0">
                <a:latin typeface="+mn-lt"/>
                <a:cs typeface="+mn-cs"/>
              </a:rPr>
              <a:t>RID master is required in a multi-master domain controller environment</a:t>
            </a:r>
          </a:p>
          <a:p>
            <a:endParaRPr lang="en-GB" dirty="0"/>
          </a:p>
        </p:txBody>
      </p:sp>
      <p:sp>
        <p:nvSpPr>
          <p:cNvPr id="8" name="Line 10"/>
          <p:cNvSpPr>
            <a:spLocks noChangeShapeType="1"/>
          </p:cNvSpPr>
          <p:nvPr/>
        </p:nvSpPr>
        <p:spPr bwMode="auto">
          <a:xfrm flipV="1">
            <a:off x="2107782" y="2057927"/>
            <a:ext cx="6500961" cy="8038"/>
          </a:xfrm>
          <a:prstGeom prst="line">
            <a:avLst/>
          </a:prstGeom>
          <a:noFill/>
          <a:ln w="9525">
            <a:solidFill>
              <a:schemeClr val="tx1"/>
            </a:solidFill>
            <a:round/>
            <a:headEnd/>
            <a:tailEnd/>
          </a:ln>
          <a:effectLst/>
        </p:spPr>
        <p:txBody>
          <a:bodyPr/>
          <a:lstStyle/>
          <a:p>
            <a:endParaRPr lang="en-US" sz="1836"/>
          </a:p>
        </p:txBody>
      </p:sp>
      <p:sp>
        <p:nvSpPr>
          <p:cNvPr id="9" name="AutoShape 11"/>
          <p:cNvSpPr>
            <a:spLocks/>
          </p:cNvSpPr>
          <p:nvPr/>
        </p:nvSpPr>
        <p:spPr bwMode="auto">
          <a:xfrm>
            <a:off x="1484022" y="2223774"/>
            <a:ext cx="2123710" cy="621736"/>
          </a:xfrm>
          <a:prstGeom prst="borderCallout2">
            <a:avLst>
              <a:gd name="adj1" fmla="val 18750"/>
              <a:gd name="adj2" fmla="val 104880"/>
              <a:gd name="adj3" fmla="val 18750"/>
              <a:gd name="adj4" fmla="val 157417"/>
              <a:gd name="adj5" fmla="val -23699"/>
              <a:gd name="adj6" fmla="val 211991"/>
            </a:avLst>
          </a:prstGeom>
          <a:solidFill>
            <a:srgbClr val="92D050"/>
          </a:solidFill>
          <a:ln w="9525">
            <a:solidFill>
              <a:schemeClr val="tx1"/>
            </a:solidFill>
            <a:miter lim="800000"/>
            <a:headEnd/>
            <a:tailEnd/>
          </a:ln>
          <a:effectLst/>
        </p:spPr>
        <p:txBody>
          <a:bodyPr/>
          <a:lstStyle/>
          <a:p>
            <a:pPr algn="ctr" eaLnBrk="0" hangingPunct="0"/>
            <a:r>
              <a:rPr lang="en-GB" sz="1836">
                <a:solidFill>
                  <a:schemeClr val="bg1"/>
                </a:solidFill>
              </a:rPr>
              <a:t>Domain</a:t>
            </a:r>
            <a:br>
              <a:rPr lang="en-GB" sz="1836">
                <a:solidFill>
                  <a:schemeClr val="bg1"/>
                </a:solidFill>
              </a:rPr>
            </a:br>
            <a:r>
              <a:rPr lang="en-GB" sz="1836">
                <a:solidFill>
                  <a:schemeClr val="bg1"/>
                </a:solidFill>
              </a:rPr>
              <a:t>subauthority</a:t>
            </a:r>
            <a:endParaRPr lang="en-US" sz="1836">
              <a:solidFill>
                <a:schemeClr val="bg1"/>
              </a:solidFill>
            </a:endParaRPr>
          </a:p>
        </p:txBody>
      </p:sp>
      <p:sp>
        <p:nvSpPr>
          <p:cNvPr id="10" name="AutoShape 12"/>
          <p:cNvSpPr>
            <a:spLocks/>
          </p:cNvSpPr>
          <p:nvPr/>
        </p:nvSpPr>
        <p:spPr bwMode="auto">
          <a:xfrm>
            <a:off x="6659483" y="2617870"/>
            <a:ext cx="2123710" cy="367537"/>
          </a:xfrm>
          <a:prstGeom prst="borderCallout2">
            <a:avLst>
              <a:gd name="adj1" fmla="val 31718"/>
              <a:gd name="adj2" fmla="val 104880"/>
              <a:gd name="adj3" fmla="val 29254"/>
              <a:gd name="adj4" fmla="val 113075"/>
              <a:gd name="adj5" fmla="val -133983"/>
              <a:gd name="adj6" fmla="val 123735"/>
            </a:avLst>
          </a:prstGeom>
          <a:solidFill>
            <a:srgbClr val="92D050"/>
          </a:solidFill>
          <a:ln w="9525">
            <a:solidFill>
              <a:schemeClr val="tx1"/>
            </a:solidFill>
            <a:miter lim="800000"/>
            <a:headEnd/>
            <a:tailEnd/>
          </a:ln>
          <a:effectLst/>
        </p:spPr>
        <p:txBody>
          <a:bodyPr/>
          <a:lstStyle/>
          <a:p>
            <a:pPr algn="ctr" eaLnBrk="0" hangingPunct="0"/>
            <a:r>
              <a:rPr lang="en-GB" sz="1836" dirty="0">
                <a:solidFill>
                  <a:schemeClr val="bg1"/>
                </a:solidFill>
              </a:rPr>
              <a:t>RID</a:t>
            </a:r>
            <a:endParaRPr lang="en-US" sz="1836" dirty="0">
              <a:solidFill>
                <a:schemeClr val="bg1"/>
              </a:solidFill>
            </a:endParaRPr>
          </a:p>
        </p:txBody>
      </p:sp>
    </p:spTree>
    <p:extLst>
      <p:ext uri="{BB962C8B-B14F-4D97-AF65-F5344CB8AC3E}">
        <p14:creationId xmlns:p14="http://schemas.microsoft.com/office/powerpoint/2010/main" val="1914212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RID problems</a:t>
            </a:r>
            <a:endParaRPr lang="en-GB" dirty="0"/>
          </a:p>
        </p:txBody>
      </p:sp>
      <p:sp>
        <p:nvSpPr>
          <p:cNvPr id="3" name="Content Placeholder 2"/>
          <p:cNvSpPr>
            <a:spLocks noGrp="1"/>
          </p:cNvSpPr>
          <p:nvPr>
            <p:ph idx="10"/>
          </p:nvPr>
        </p:nvSpPr>
        <p:spPr>
          <a:xfrm>
            <a:off x="274638" y="1214438"/>
            <a:ext cx="11887200" cy="5483225"/>
          </a:xfrm>
        </p:spPr>
        <p:txBody>
          <a:bodyPr/>
          <a:lstStyle/>
          <a:p>
            <a:r>
              <a:rPr lang="en-GB" smtClean="0"/>
              <a:t>The maximum available RID is held as a 30 bit number</a:t>
            </a:r>
          </a:p>
          <a:p>
            <a:pPr lvl="1"/>
            <a:r>
              <a:rPr lang="en-GB" smtClean="0"/>
              <a:t>1073,741,824</a:t>
            </a:r>
          </a:p>
          <a:p>
            <a:pPr lvl="2"/>
            <a:r>
              <a:rPr lang="en-GB" smtClean="0"/>
              <a:t>10,000 RIDs/day for the next 294 years</a:t>
            </a:r>
          </a:p>
          <a:p>
            <a:pPr lvl="1"/>
            <a:r>
              <a:rPr lang="en-GB" smtClean="0"/>
              <a:t>So why is it an issue?</a:t>
            </a:r>
          </a:p>
          <a:p>
            <a:pPr lvl="2"/>
            <a:r>
              <a:rPr lang="en-GB" smtClean="0"/>
              <a:t>Rogue script creating millions of security principles</a:t>
            </a:r>
          </a:p>
          <a:p>
            <a:pPr lvl="2"/>
            <a:r>
              <a:rPr lang="en-GB" smtClean="0"/>
              <a:t>Very large RID Block size set</a:t>
            </a:r>
          </a:p>
          <a:p>
            <a:pPr lvl="2"/>
            <a:r>
              <a:rPr lang="en-GB" smtClean="0"/>
              <a:t>Incorrect values entered when elevating the RID pool during recovery</a:t>
            </a:r>
          </a:p>
          <a:p>
            <a:pPr lvl="2"/>
            <a:r>
              <a:rPr lang="en-GB" smtClean="0"/>
              <a:t>Large numbers of domain controllers removed and re-added</a:t>
            </a:r>
          </a:p>
          <a:p>
            <a:pPr lvl="2"/>
            <a:r>
              <a:rPr lang="en-GB" smtClean="0"/>
              <a:t>Bug – new RID pool requested every 30 seconds can occur under certain rare circumstances</a:t>
            </a:r>
          </a:p>
          <a:p>
            <a:pPr lvl="3"/>
            <a:r>
              <a:rPr lang="en-GB" smtClean="0"/>
              <a:t>See KB 2618669 for Windows 2008 R2 hotfix</a:t>
            </a:r>
          </a:p>
          <a:p>
            <a:pPr lvl="1"/>
            <a:endParaRPr lang="en-GB" dirty="0" smtClean="0"/>
          </a:p>
        </p:txBody>
      </p:sp>
    </p:spTree>
    <p:extLst>
      <p:ext uri="{BB962C8B-B14F-4D97-AF65-F5344CB8AC3E}">
        <p14:creationId xmlns:p14="http://schemas.microsoft.com/office/powerpoint/2010/main" val="3970842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Windows Server 2012</a:t>
            </a:r>
            <a:endParaRPr lang="en-GB" dirty="0"/>
          </a:p>
        </p:txBody>
      </p:sp>
      <p:sp>
        <p:nvSpPr>
          <p:cNvPr id="3" name="Content Placeholder 2"/>
          <p:cNvSpPr>
            <a:spLocks noGrp="1"/>
          </p:cNvSpPr>
          <p:nvPr>
            <p:ph idx="10"/>
          </p:nvPr>
        </p:nvSpPr>
        <p:spPr>
          <a:xfrm>
            <a:off x="274638" y="1214438"/>
            <a:ext cx="11887200" cy="5650778"/>
          </a:xfrm>
        </p:spPr>
        <p:txBody>
          <a:bodyPr/>
          <a:lstStyle/>
          <a:p>
            <a:r>
              <a:rPr lang="en-GB" sz="3600" dirty="0" smtClean="0"/>
              <a:t>Warnings at 10% usage of remaining pool size</a:t>
            </a:r>
          </a:p>
          <a:p>
            <a:pPr lvl="1"/>
            <a:r>
              <a:rPr lang="en-GB" sz="2000" dirty="0" smtClean="0"/>
              <a:t>After warning recalculates the 10% marker and repeats</a:t>
            </a:r>
          </a:p>
          <a:p>
            <a:pPr lvl="1"/>
            <a:r>
              <a:rPr lang="en-GB" sz="2000" dirty="0" smtClean="0"/>
              <a:t>First event at 100 million</a:t>
            </a:r>
          </a:p>
          <a:p>
            <a:pPr lvl="2"/>
            <a:r>
              <a:rPr lang="en-GB" sz="2000" dirty="0" smtClean="0"/>
              <a:t>If you receive this you probably have a problem</a:t>
            </a:r>
          </a:p>
          <a:p>
            <a:r>
              <a:rPr lang="en-GB" sz="3600" dirty="0" smtClean="0"/>
              <a:t>Ceiling at 90% usage – intervention required to issue more RIDs</a:t>
            </a:r>
          </a:p>
          <a:p>
            <a:r>
              <a:rPr lang="en-GB" sz="3600" dirty="0" smtClean="0"/>
              <a:t>Max RID block size capped at 15K</a:t>
            </a:r>
          </a:p>
          <a:p>
            <a:pPr lvl="1"/>
            <a:r>
              <a:rPr lang="en-US" sz="2000" dirty="0" smtClean="0"/>
              <a:t>HKEY_LOCAL_MACHINE\SYSTEM\</a:t>
            </a:r>
            <a:r>
              <a:rPr lang="en-US" sz="2000" dirty="0" err="1" smtClean="0"/>
              <a:t>CurrentControlSet</a:t>
            </a:r>
            <a:r>
              <a:rPr lang="en-US" sz="2000" dirty="0" smtClean="0"/>
              <a:t>\Services\NTDS\RID Values\RID Block Size</a:t>
            </a:r>
          </a:p>
          <a:p>
            <a:r>
              <a:rPr lang="en-US" sz="3600" dirty="0" smtClean="0"/>
              <a:t>Global RID Space Size Unlock</a:t>
            </a:r>
          </a:p>
          <a:p>
            <a:pPr lvl="1"/>
            <a:r>
              <a:rPr lang="en-US" sz="2000" dirty="0" smtClean="0"/>
              <a:t>Global space can use 31 bit number doubling the RIDs available</a:t>
            </a:r>
          </a:p>
          <a:p>
            <a:pPr lvl="2"/>
            <a:r>
              <a:rPr lang="en-US" sz="2000" dirty="0" smtClean="0"/>
              <a:t>2003 &amp; 2008 DCs cannot use the 31 bit RID values</a:t>
            </a:r>
            <a:endParaRPr lang="en-GB" sz="2000" dirty="0" smtClean="0"/>
          </a:p>
          <a:p>
            <a:endParaRPr lang="en-GB" sz="3600" dirty="0"/>
          </a:p>
        </p:txBody>
      </p:sp>
    </p:spTree>
    <p:extLst>
      <p:ext uri="{BB962C8B-B14F-4D97-AF65-F5344CB8AC3E}">
        <p14:creationId xmlns:p14="http://schemas.microsoft.com/office/powerpoint/2010/main" val="2938193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r>
            <a:br>
              <a:rPr lang="en-GB" dirty="0"/>
            </a:br>
            <a:r>
              <a:rPr lang="en-GB" dirty="0" smtClean="0"/>
              <a:t>And there’s more….</a:t>
            </a:r>
            <a:endParaRPr lang="en-GB" dirty="0"/>
          </a:p>
        </p:txBody>
      </p:sp>
    </p:spTree>
    <p:extLst>
      <p:ext uri="{BB962C8B-B14F-4D97-AF65-F5344CB8AC3E}">
        <p14:creationId xmlns:p14="http://schemas.microsoft.com/office/powerpoint/2010/main" val="2104706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mtClean="0"/>
              <a:t>Lots of other improvements</a:t>
            </a:r>
            <a:endParaRPr lang="en-GB" dirty="0"/>
          </a:p>
        </p:txBody>
      </p:sp>
      <p:sp>
        <p:nvSpPr>
          <p:cNvPr id="4" name="Text Placeholder 3"/>
          <p:cNvSpPr>
            <a:spLocks noGrp="1"/>
          </p:cNvSpPr>
          <p:nvPr>
            <p:ph type="body" sz="quarter" idx="10"/>
          </p:nvPr>
        </p:nvSpPr>
        <p:spPr/>
        <p:txBody>
          <a:bodyPr/>
          <a:lstStyle/>
          <a:p>
            <a:r>
              <a:rPr lang="en-GB" smtClean="0"/>
              <a:t>Support for deferred index creation</a:t>
            </a:r>
          </a:p>
          <a:p>
            <a:r>
              <a:rPr lang="en-GB" smtClean="0"/>
              <a:t>Off-premises domain join</a:t>
            </a:r>
          </a:p>
          <a:p>
            <a:pPr lvl="1"/>
            <a:r>
              <a:rPr lang="en-GB" smtClean="0"/>
              <a:t>Supports DirectAccess clients</a:t>
            </a:r>
          </a:p>
          <a:p>
            <a:r>
              <a:rPr lang="en-GB" smtClean="0"/>
              <a:t>Enhanced LDAP logging</a:t>
            </a:r>
          </a:p>
          <a:p>
            <a:r>
              <a:rPr lang="en-GB" smtClean="0"/>
              <a:t>New LDAP behaviours</a:t>
            </a:r>
          </a:p>
          <a:p>
            <a:r>
              <a:rPr lang="en-GB" smtClean="0"/>
              <a:t>Active Directory Based Activation (AD BA)</a:t>
            </a:r>
          </a:p>
          <a:p>
            <a:pPr lvl="1"/>
            <a:r>
              <a:rPr lang="en-GB" smtClean="0"/>
              <a:t>Automatic activation for Windows 8 and Windows Server 2012 machines</a:t>
            </a:r>
          </a:p>
          <a:p>
            <a:pPr lvl="1"/>
            <a:r>
              <a:rPr lang="en-GB" smtClean="0"/>
              <a:t>You still require KMS to support downlevel volume-licensing </a:t>
            </a:r>
          </a:p>
          <a:p>
            <a:endParaRPr lang="en-GB" dirty="0"/>
          </a:p>
        </p:txBody>
      </p:sp>
    </p:spTree>
    <p:extLst>
      <p:ext uri="{BB962C8B-B14F-4D97-AF65-F5344CB8AC3E}">
        <p14:creationId xmlns:p14="http://schemas.microsoft.com/office/powerpoint/2010/main" val="2861651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mtClean="0"/>
              <a:t>Lots of other improvements (continued)</a:t>
            </a:r>
            <a:endParaRPr lang="en-GB" dirty="0"/>
          </a:p>
        </p:txBody>
      </p:sp>
      <p:sp>
        <p:nvSpPr>
          <p:cNvPr id="4" name="Text Placeholder 3"/>
          <p:cNvSpPr>
            <a:spLocks noGrp="1"/>
          </p:cNvSpPr>
          <p:nvPr>
            <p:ph type="body" sz="quarter" idx="10"/>
          </p:nvPr>
        </p:nvSpPr>
        <p:spPr/>
        <p:txBody>
          <a:bodyPr/>
          <a:lstStyle/>
          <a:p>
            <a:r>
              <a:rPr lang="en-GB" smtClean="0"/>
              <a:t>Group Managed Service Accounts (gMSA)</a:t>
            </a:r>
          </a:p>
          <a:p>
            <a:pPr lvl="1"/>
            <a:r>
              <a:rPr lang="en-GB" smtClean="0"/>
              <a:t>gMSA accounts can run a service across multiple servers</a:t>
            </a:r>
          </a:p>
          <a:p>
            <a:pPr lvl="2"/>
            <a:r>
              <a:rPr lang="en-GB" smtClean="0"/>
              <a:t>Services running gMSA accounts only supported on Windows 8 and Windows Server 2012</a:t>
            </a:r>
          </a:p>
          <a:p>
            <a:r>
              <a:rPr lang="en-GB" smtClean="0"/>
              <a:t>PowerShell Cmdlets for replication support</a:t>
            </a:r>
          </a:p>
          <a:p>
            <a:endParaRPr lang="en-GB" dirty="0"/>
          </a:p>
        </p:txBody>
      </p:sp>
    </p:spTree>
    <p:extLst>
      <p:ext uri="{BB962C8B-B14F-4D97-AF65-F5344CB8AC3E}">
        <p14:creationId xmlns:p14="http://schemas.microsoft.com/office/powerpoint/2010/main" val="64469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So what do we get?</a:t>
            </a:r>
            <a:endParaRPr lang="en-GB" dirty="0"/>
          </a:p>
        </p:txBody>
      </p:sp>
      <p:sp>
        <p:nvSpPr>
          <p:cNvPr id="3" name="Text Placeholder 2"/>
          <p:cNvSpPr>
            <a:spLocks noGrp="1"/>
          </p:cNvSpPr>
          <p:nvPr>
            <p:ph sz="quarter" idx="10"/>
          </p:nvPr>
        </p:nvSpPr>
        <p:spPr>
          <a:xfrm>
            <a:off x="274638" y="1214438"/>
            <a:ext cx="11887200" cy="6586418"/>
          </a:xfrm>
        </p:spPr>
        <p:txBody>
          <a:bodyPr/>
          <a:lstStyle/>
          <a:p>
            <a:r>
              <a:rPr lang="en-GB" sz="3200" dirty="0" smtClean="0"/>
              <a:t>Better GUI support</a:t>
            </a:r>
          </a:p>
          <a:p>
            <a:r>
              <a:rPr lang="en-GB" sz="3200" dirty="0" smtClean="0"/>
              <a:t>More robust deployment of DCs</a:t>
            </a:r>
          </a:p>
          <a:p>
            <a:r>
              <a:rPr lang="en-GB" sz="3200" dirty="0" smtClean="0"/>
              <a:t>Simplified Active Directory upgrade path</a:t>
            </a:r>
          </a:p>
          <a:p>
            <a:r>
              <a:rPr lang="en-GB" sz="3200" dirty="0" smtClean="0"/>
              <a:t>Virtualization safe</a:t>
            </a:r>
          </a:p>
          <a:p>
            <a:r>
              <a:rPr lang="en-GB" sz="3200" dirty="0" smtClean="0"/>
              <a:t>Quick deployment via cloning</a:t>
            </a:r>
          </a:p>
          <a:p>
            <a:r>
              <a:rPr lang="en-GB" sz="3200" dirty="0" smtClean="0"/>
              <a:t>Fast domain and forest recovery through cloning</a:t>
            </a:r>
          </a:p>
          <a:p>
            <a:r>
              <a:rPr lang="en-GB" sz="3200" dirty="0" smtClean="0"/>
              <a:t>Cross-domain and forest constrained delegation</a:t>
            </a:r>
          </a:p>
          <a:p>
            <a:r>
              <a:rPr lang="en-GB" sz="3200" dirty="0" smtClean="0"/>
              <a:t>Rich access control and auditing via Dynamic Access Control</a:t>
            </a:r>
          </a:p>
          <a:p>
            <a:r>
              <a:rPr lang="en-GB" sz="3200" dirty="0" smtClean="0"/>
              <a:t>Recovery from depleted RID pools</a:t>
            </a:r>
          </a:p>
          <a:p>
            <a:r>
              <a:rPr lang="en-GB" sz="3200" dirty="0" smtClean="0"/>
              <a:t>PowerShell everywhere…</a:t>
            </a:r>
          </a:p>
          <a:p>
            <a:endParaRPr lang="en-GB" sz="3200" dirty="0" smtClean="0"/>
          </a:p>
          <a:p>
            <a:endParaRPr lang="en-GB" sz="3200" dirty="0"/>
          </a:p>
        </p:txBody>
      </p:sp>
    </p:spTree>
    <p:extLst>
      <p:ext uri="{BB962C8B-B14F-4D97-AF65-F5344CB8AC3E}">
        <p14:creationId xmlns:p14="http://schemas.microsoft.com/office/powerpoint/2010/main" val="2438826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904" y="213801"/>
            <a:ext cx="6750995" cy="621530"/>
          </a:xfrm>
        </p:spPr>
        <p:txBody>
          <a:bodyPr/>
          <a:lstStyle/>
          <a:p>
            <a:pPr algn="ctr"/>
            <a:r>
              <a:rPr lang="en-GB" dirty="0"/>
              <a:t>Active Directory</a:t>
            </a:r>
          </a:p>
        </p:txBody>
      </p:sp>
      <p:sp>
        <p:nvSpPr>
          <p:cNvPr id="3" name="Content Placeholder 2"/>
          <p:cNvSpPr>
            <a:spLocks noGrp="1"/>
          </p:cNvSpPr>
          <p:nvPr>
            <p:ph idx="4294967295"/>
          </p:nvPr>
        </p:nvSpPr>
        <p:spPr>
          <a:xfrm>
            <a:off x="311749" y="2050553"/>
            <a:ext cx="5925517" cy="3412132"/>
          </a:xfrm>
          <a:prstGeom prst="rect">
            <a:avLst/>
          </a:prstGeom>
        </p:spPr>
        <p:txBody>
          <a:bodyPr/>
          <a:lstStyle/>
          <a:p>
            <a:r>
              <a:rPr lang="en-GB" sz="2448" dirty="0"/>
              <a:t>Windows Active Directory (AD)</a:t>
            </a:r>
          </a:p>
          <a:p>
            <a:pPr lvl="1"/>
            <a:r>
              <a:rPr lang="en-GB" sz="2040" dirty="0">
                <a:solidFill>
                  <a:schemeClr val="tx1">
                    <a:alpha val="99000"/>
                  </a:schemeClr>
                </a:solidFill>
              </a:rPr>
              <a:t>You host it, on-premises / Cloud</a:t>
            </a:r>
          </a:p>
          <a:p>
            <a:pPr lvl="1"/>
            <a:r>
              <a:rPr lang="en-GB" sz="2040" dirty="0">
                <a:solidFill>
                  <a:schemeClr val="tx1">
                    <a:alpha val="99000"/>
                  </a:schemeClr>
                </a:solidFill>
              </a:rPr>
              <a:t>You manage the infrastructure and the data</a:t>
            </a:r>
          </a:p>
          <a:p>
            <a:pPr lvl="1"/>
            <a:r>
              <a:rPr lang="en-GB" sz="2040" dirty="0">
                <a:solidFill>
                  <a:schemeClr val="tx1">
                    <a:alpha val="99000"/>
                  </a:schemeClr>
                </a:solidFill>
              </a:rPr>
              <a:t>Services:</a:t>
            </a:r>
          </a:p>
          <a:p>
            <a:pPr lvl="2"/>
            <a:r>
              <a:rPr lang="en-GB" sz="1836" dirty="0">
                <a:solidFill>
                  <a:schemeClr val="tx1">
                    <a:alpha val="99000"/>
                  </a:schemeClr>
                </a:solidFill>
              </a:rPr>
              <a:t>AD Directory Services (AD DS)</a:t>
            </a:r>
          </a:p>
          <a:p>
            <a:pPr lvl="3"/>
            <a:r>
              <a:rPr lang="en-GB" sz="1428" dirty="0">
                <a:solidFill>
                  <a:schemeClr val="tx1">
                    <a:alpha val="99000"/>
                  </a:schemeClr>
                </a:solidFill>
              </a:rPr>
              <a:t>Kerberos authentication</a:t>
            </a:r>
          </a:p>
          <a:p>
            <a:pPr lvl="3"/>
            <a:r>
              <a:rPr lang="en-GB" sz="1428" dirty="0">
                <a:solidFill>
                  <a:schemeClr val="tx1">
                    <a:alpha val="99000"/>
                  </a:schemeClr>
                </a:solidFill>
              </a:rPr>
              <a:t>NTLM authentication</a:t>
            </a:r>
          </a:p>
          <a:p>
            <a:pPr lvl="2"/>
            <a:r>
              <a:rPr lang="en-GB" sz="1836" dirty="0">
                <a:solidFill>
                  <a:schemeClr val="tx1">
                    <a:alpha val="99000"/>
                  </a:schemeClr>
                </a:solidFill>
              </a:rPr>
              <a:t>AD Lightweight Directory Services (AD LDS)</a:t>
            </a:r>
          </a:p>
          <a:p>
            <a:pPr lvl="2"/>
            <a:r>
              <a:rPr lang="en-GB" sz="1836" dirty="0">
                <a:solidFill>
                  <a:schemeClr val="tx1">
                    <a:alpha val="99000"/>
                  </a:schemeClr>
                </a:solidFill>
              </a:rPr>
              <a:t>AD Federation Services (AD FS)</a:t>
            </a:r>
          </a:p>
          <a:p>
            <a:pPr lvl="2"/>
            <a:r>
              <a:rPr lang="en-GB" sz="1836" dirty="0">
                <a:solidFill>
                  <a:schemeClr val="tx1">
                    <a:alpha val="99000"/>
                  </a:schemeClr>
                </a:solidFill>
              </a:rPr>
              <a:t>AD Certificate Services (AD CS)</a:t>
            </a:r>
          </a:p>
          <a:p>
            <a:pPr lvl="2"/>
            <a:r>
              <a:rPr lang="en-GB" sz="1836" dirty="0">
                <a:solidFill>
                  <a:schemeClr val="tx1">
                    <a:alpha val="99000"/>
                  </a:schemeClr>
                </a:solidFill>
              </a:rPr>
              <a:t>AD Rights Management Services (AD RMS)</a:t>
            </a:r>
          </a:p>
        </p:txBody>
      </p:sp>
      <p:sp>
        <p:nvSpPr>
          <p:cNvPr id="9" name="Content Placeholder 2"/>
          <p:cNvSpPr txBox="1">
            <a:spLocks/>
          </p:cNvSpPr>
          <p:nvPr/>
        </p:nvSpPr>
        <p:spPr>
          <a:xfrm>
            <a:off x="6295955" y="2050553"/>
            <a:ext cx="6074873" cy="3937553"/>
          </a:xfrm>
          <a:prstGeom prst="rect">
            <a:avLst/>
          </a:prstGeom>
        </p:spPr>
        <p:txBody>
          <a:bodyPr/>
          <a:lstStyle>
            <a:lvl1pPr marL="342900" marR="0" indent="-342900" fontAlgn="auto">
              <a:lnSpc>
                <a:spcPct val="90000"/>
              </a:lnSpc>
              <a:spcBef>
                <a:spcPct val="20000"/>
              </a:spcBef>
              <a:spcAft>
                <a:spcPts val="0"/>
              </a:spcAft>
              <a:buClrTx/>
              <a:buSzPct val="90000"/>
              <a:buFont typeface="Arial" pitchFamily="34" charset="0"/>
              <a:buChar char="•"/>
              <a:tabLst/>
              <a:defRPr sz="2448" spc="0" baseline="0">
                <a:gradFill>
                  <a:gsLst>
                    <a:gs pos="1250">
                      <a:schemeClr val="tx1"/>
                    </a:gs>
                    <a:gs pos="100000">
                      <a:schemeClr val="tx1"/>
                    </a:gs>
                  </a:gsLst>
                  <a:lin ang="5400000" scaled="0"/>
                </a:gradFill>
                <a:latin typeface="+mj-lt"/>
              </a:defRPr>
            </a:lvl1pPr>
            <a:lvl2pPr marL="584200" marR="0" lvl="1" indent="-241300" fontAlgn="auto">
              <a:lnSpc>
                <a:spcPct val="90000"/>
              </a:lnSpc>
              <a:spcBef>
                <a:spcPct val="20000"/>
              </a:spcBef>
              <a:spcAft>
                <a:spcPts val="0"/>
              </a:spcAft>
              <a:buClrTx/>
              <a:buSzPct val="90000"/>
              <a:buFont typeface="Arial" pitchFamily="34" charset="0"/>
              <a:buChar char="•"/>
              <a:tabLst/>
              <a:defRPr sz="2040" spc="0" baseline="0">
                <a:solidFill>
                  <a:schemeClr val="tx1">
                    <a:alpha val="99000"/>
                  </a:schemeClr>
                </a:solidFill>
              </a:defRPr>
            </a:lvl2pPr>
            <a:lvl3pPr marL="800100" marR="0" lvl="2" indent="-228600" fontAlgn="auto">
              <a:lnSpc>
                <a:spcPct val="90000"/>
              </a:lnSpc>
              <a:spcBef>
                <a:spcPct val="20000"/>
              </a:spcBef>
              <a:spcAft>
                <a:spcPts val="0"/>
              </a:spcAft>
              <a:buClrTx/>
              <a:buSzPct val="90000"/>
              <a:buFont typeface="Arial" pitchFamily="34" charset="0"/>
              <a:buChar char="•"/>
              <a:tabLst/>
              <a:defRPr sz="1836" spc="0" baseline="0">
                <a:solidFill>
                  <a:schemeClr val="tx1">
                    <a:alpha val="99000"/>
                  </a:schemeClr>
                </a:solidFill>
              </a:defRPr>
            </a:lvl3pPr>
            <a:lvl4pPr marL="1028700" marR="0" lvl="3" indent="-228600" fontAlgn="auto">
              <a:lnSpc>
                <a:spcPct val="90000"/>
              </a:lnSpc>
              <a:spcBef>
                <a:spcPct val="20000"/>
              </a:spcBef>
              <a:spcAft>
                <a:spcPts val="0"/>
              </a:spcAft>
              <a:buClrTx/>
              <a:buSzPct val="90000"/>
              <a:buFont typeface="Arial" pitchFamily="34" charset="0"/>
              <a:buChar char="•"/>
              <a:tabLst/>
              <a:defRPr sz="1428" spc="0" baseline="0">
                <a:solidFill>
                  <a:schemeClr val="tx1">
                    <a:alpha val="99000"/>
                  </a:schemeClr>
                </a:solidFill>
              </a:defRPr>
            </a:lvl4pPr>
            <a:lvl5pPr marL="1257300" marR="0" indent="-228600" fontAlgn="auto">
              <a:lnSpc>
                <a:spcPct val="90000"/>
              </a:lnSpc>
              <a:spcBef>
                <a:spcPct val="20000"/>
              </a:spcBef>
              <a:spcAft>
                <a:spcPts val="0"/>
              </a:spcAft>
              <a:buClrTx/>
              <a:buSzPct val="90000"/>
              <a:buFont typeface="Arial" pitchFamily="34" charset="0"/>
              <a:buChar char="•"/>
              <a:tabLst/>
              <a:defRPr sz="2000" spc="0" baseline="0">
                <a:gradFill>
                  <a:gsLst>
                    <a:gs pos="1250">
                      <a:schemeClr val="tx1"/>
                    </a:gs>
                    <a:gs pos="100000">
                      <a:schemeClr val="tx1"/>
                    </a:gs>
                  </a:gsLst>
                  <a:lin ang="5400000" scaled="0"/>
                </a:gradFill>
              </a:defRPr>
            </a:lvl5pPr>
            <a:lvl6pPr marL="2565040" indent="-233186">
              <a:spcBef>
                <a:spcPct val="20000"/>
              </a:spcBef>
              <a:buFont typeface="Arial" pitchFamily="34" charset="0"/>
              <a:buChar char="•"/>
              <a:defRPr sz="2000"/>
            </a:lvl6pPr>
            <a:lvl7pPr marL="3031412" indent="-233186">
              <a:spcBef>
                <a:spcPct val="20000"/>
              </a:spcBef>
              <a:buFont typeface="Arial" pitchFamily="34" charset="0"/>
              <a:buChar char="•"/>
              <a:defRPr sz="2000"/>
            </a:lvl7pPr>
            <a:lvl8pPr marL="3497783" indent="-233186">
              <a:spcBef>
                <a:spcPct val="20000"/>
              </a:spcBef>
              <a:buFont typeface="Arial" pitchFamily="34" charset="0"/>
              <a:buChar char="•"/>
              <a:defRPr sz="2000"/>
            </a:lvl8pPr>
            <a:lvl9pPr marL="3964155" indent="-233186">
              <a:spcBef>
                <a:spcPct val="20000"/>
              </a:spcBef>
              <a:buFont typeface="Arial" pitchFamily="34" charset="0"/>
              <a:buChar char="•"/>
              <a:defRPr sz="2000"/>
            </a:lvl9pPr>
          </a:lstStyle>
          <a:p>
            <a:r>
              <a:rPr lang="en-GB" dirty="0"/>
              <a:t>Windows Azure Active Directory (WAAD)</a:t>
            </a:r>
          </a:p>
          <a:p>
            <a:pPr lvl="1"/>
            <a:r>
              <a:rPr lang="en-GB" dirty="0"/>
              <a:t>Microsoft hosts it in their datacenters</a:t>
            </a:r>
          </a:p>
          <a:p>
            <a:pPr lvl="1"/>
            <a:r>
              <a:rPr lang="en-GB" dirty="0"/>
              <a:t>Microsoft manages the infrastructure</a:t>
            </a:r>
          </a:p>
          <a:p>
            <a:pPr lvl="1"/>
            <a:r>
              <a:rPr lang="en-GB" dirty="0"/>
              <a:t>You manage the data</a:t>
            </a:r>
          </a:p>
          <a:p>
            <a:pPr lvl="1"/>
            <a:r>
              <a:rPr lang="en-GB" dirty="0"/>
              <a:t>Services:</a:t>
            </a:r>
          </a:p>
          <a:p>
            <a:pPr lvl="2"/>
            <a:r>
              <a:rPr lang="en-GB" dirty="0"/>
              <a:t>Directory Services</a:t>
            </a:r>
          </a:p>
          <a:p>
            <a:pPr lvl="3"/>
            <a:r>
              <a:rPr lang="en-GB" dirty="0"/>
              <a:t>Federated authentication</a:t>
            </a:r>
          </a:p>
          <a:p>
            <a:pPr lvl="4"/>
            <a:r>
              <a:rPr lang="en-GB" dirty="0"/>
              <a:t>WS-Federation</a:t>
            </a:r>
          </a:p>
          <a:p>
            <a:pPr lvl="4"/>
            <a:r>
              <a:rPr lang="en-GB" dirty="0"/>
              <a:t>SAML-P</a:t>
            </a:r>
          </a:p>
          <a:p>
            <a:pPr lvl="4"/>
            <a:r>
              <a:rPr lang="en-GB" dirty="0" err="1"/>
              <a:t>Oauth</a:t>
            </a:r>
            <a:r>
              <a:rPr lang="en-GB" dirty="0"/>
              <a:t> 2.0</a:t>
            </a:r>
          </a:p>
          <a:p>
            <a:pPr lvl="4"/>
            <a:r>
              <a:rPr lang="en-GB" dirty="0"/>
              <a:t>More to come...</a:t>
            </a:r>
          </a:p>
          <a:p>
            <a:pPr lvl="2"/>
            <a:r>
              <a:rPr lang="en-GB" dirty="0"/>
              <a:t>Access Control Services (ACS)</a:t>
            </a:r>
          </a:p>
        </p:txBody>
      </p:sp>
      <p:sp>
        <p:nvSpPr>
          <p:cNvPr id="10" name="Down Arrow 9"/>
          <p:cNvSpPr/>
          <p:nvPr/>
        </p:nvSpPr>
        <p:spPr bwMode="auto">
          <a:xfrm>
            <a:off x="3809012" y="1350894"/>
            <a:ext cx="310868" cy="544019"/>
          </a:xfrm>
          <a:prstGeom prst="down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GB" sz="2244" dirty="0">
              <a:solidFill>
                <a:srgbClr val="FFFFFF">
                  <a:alpha val="98824"/>
                </a:srgbClr>
              </a:solidFill>
              <a:latin typeface="Segoe UI" pitchFamily="34" charset="0"/>
              <a:ea typeface="Segoe UI" pitchFamily="34" charset="0"/>
              <a:cs typeface="Segoe UI" pitchFamily="34" charset="0"/>
            </a:endParaRPr>
          </a:p>
        </p:txBody>
      </p:sp>
      <p:sp>
        <p:nvSpPr>
          <p:cNvPr id="11" name="Down Arrow 10"/>
          <p:cNvSpPr/>
          <p:nvPr/>
        </p:nvSpPr>
        <p:spPr bwMode="auto">
          <a:xfrm>
            <a:off x="6917689" y="1350894"/>
            <a:ext cx="310868" cy="544019"/>
          </a:xfrm>
          <a:prstGeom prst="down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GB" sz="2244" dirty="0">
              <a:solidFill>
                <a:srgbClr val="FFFFFF">
                  <a:alpha val="98824"/>
                </a:srgbClr>
              </a:solidFill>
              <a:latin typeface="Segoe UI" pitchFamily="34" charset="0"/>
              <a:ea typeface="Segoe UI" pitchFamily="34" charset="0"/>
              <a:cs typeface="Segoe UI" pitchFamily="34" charset="0"/>
            </a:endParaRPr>
          </a:p>
        </p:txBody>
      </p:sp>
      <p:sp>
        <p:nvSpPr>
          <p:cNvPr id="4" name="Up Arrow 3"/>
          <p:cNvSpPr/>
          <p:nvPr/>
        </p:nvSpPr>
        <p:spPr bwMode="auto">
          <a:xfrm rot="4768200">
            <a:off x="5402133" y="2391634"/>
            <a:ext cx="365034" cy="2226081"/>
          </a:xfrm>
          <a:prstGeom prst="upArrow">
            <a:avLst>
              <a:gd name="adj1" fmla="val 50000"/>
              <a:gd name="adj2" fmla="val 84615"/>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Box 4"/>
          <p:cNvSpPr txBox="1"/>
          <p:nvPr/>
        </p:nvSpPr>
        <p:spPr>
          <a:xfrm rot="20992613">
            <a:off x="4691202" y="3462918"/>
            <a:ext cx="1786899" cy="517065"/>
          </a:xfrm>
          <a:prstGeom prst="rect">
            <a:avLst/>
          </a:prstGeom>
          <a:noFill/>
        </p:spPr>
        <p:txBody>
          <a:bodyPr wrap="none" lIns="182880" tIns="146304" rIns="182880" bIns="146304" rtlCol="0">
            <a:spAutoFit/>
          </a:bodyPr>
          <a:lstStyle/>
          <a:p>
            <a:pPr>
              <a:lnSpc>
                <a:spcPct val="90000"/>
              </a:lnSpc>
              <a:spcAft>
                <a:spcPts val="600"/>
              </a:spcAft>
            </a:pPr>
            <a:r>
              <a:rPr lang="en-GB" sz="1600" dirty="0" smtClean="0">
                <a:gradFill>
                  <a:gsLst>
                    <a:gs pos="2917">
                      <a:schemeClr val="tx1"/>
                    </a:gs>
                    <a:gs pos="30000">
                      <a:schemeClr val="tx1"/>
                    </a:gs>
                  </a:gsLst>
                  <a:lin ang="5400000" scaled="0"/>
                </a:gradFill>
              </a:rPr>
              <a:t>synchronization</a:t>
            </a:r>
          </a:p>
        </p:txBody>
      </p:sp>
    </p:spTree>
    <p:extLst>
      <p:ext uri="{BB962C8B-B14F-4D97-AF65-F5344CB8AC3E}">
        <p14:creationId xmlns:p14="http://schemas.microsoft.com/office/powerpoint/2010/main" val="192748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500"/>
                                        <p:tgtEl>
                                          <p:spTgt spid="3">
                                            <p:txEl>
                                              <p:pRg st="1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animBg="1"/>
      <p:bldP spid="11" grpId="0" animBg="1"/>
      <p:bldP spid="4" grpId="0" animBg="1"/>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a:xfrm>
            <a:off x="371669" y="1395987"/>
            <a:ext cx="11790169" cy="2696123"/>
          </a:xfrm>
          <a:prstGeom prst="rect">
            <a:avLst/>
          </a:prstGeom>
        </p:spPr>
        <p:txBody>
          <a:bodyPr wrap="square">
            <a:spAutoFit/>
          </a:bodyPr>
          <a:lstStyle/>
          <a:p>
            <a:pPr marL="571500" lvl="0" indent="-571500">
              <a:lnSpc>
                <a:spcPct val="90000"/>
              </a:lnSpc>
              <a:spcBef>
                <a:spcPct val="20000"/>
              </a:spcBef>
              <a:buSzPct val="105000"/>
              <a:buBlip>
                <a:blip r:embed="rId3"/>
              </a:buBlip>
            </a:pPr>
            <a:r>
              <a:rPr lang="en-GB" sz="3600" dirty="0">
                <a:gradFill>
                  <a:gsLst>
                    <a:gs pos="1250">
                      <a:schemeClr val="tx1"/>
                    </a:gs>
                    <a:gs pos="100000">
                      <a:schemeClr val="tx1"/>
                    </a:gs>
                  </a:gsLst>
                  <a:lin ang="5400000" scaled="0"/>
                </a:gradFill>
                <a:latin typeface="+mj-lt"/>
              </a:rPr>
              <a:t>Active Directory Deployment and Management </a:t>
            </a:r>
            <a:r>
              <a:rPr lang="en-GB" sz="3600" dirty="0" smtClean="0">
                <a:gradFill>
                  <a:gsLst>
                    <a:gs pos="1250">
                      <a:schemeClr val="tx1"/>
                    </a:gs>
                    <a:gs pos="100000">
                      <a:schemeClr val="tx1"/>
                    </a:gs>
                  </a:gsLst>
                  <a:lin ang="5400000" scaled="0"/>
                </a:gradFill>
                <a:latin typeface="+mj-lt"/>
              </a:rPr>
              <a:t>Enhancements MDC-IL305-R &amp; MDC-H202</a:t>
            </a:r>
          </a:p>
          <a:p>
            <a:pPr marL="571500" lvl="0" indent="-571500">
              <a:lnSpc>
                <a:spcPct val="90000"/>
              </a:lnSpc>
              <a:spcBef>
                <a:spcPct val="20000"/>
              </a:spcBef>
              <a:buSzPct val="105000"/>
              <a:buBlip>
                <a:blip r:embed="rId3"/>
              </a:buBlip>
            </a:pPr>
            <a:r>
              <a:rPr lang="en-GB" sz="3600" dirty="0">
                <a:gradFill>
                  <a:gsLst>
                    <a:gs pos="1250">
                      <a:schemeClr val="tx1"/>
                    </a:gs>
                    <a:gs pos="100000">
                      <a:schemeClr val="tx1"/>
                    </a:gs>
                  </a:gsLst>
                  <a:lin ang="5400000" scaled="0"/>
                </a:gradFill>
                <a:latin typeface="+mj-lt"/>
              </a:rPr>
              <a:t>Upgrading the Platform - How to Get There! Part 2: Reimagining and Migrating Your Active </a:t>
            </a:r>
            <a:r>
              <a:rPr lang="en-GB" sz="3600" dirty="0" smtClean="0">
                <a:gradFill>
                  <a:gsLst>
                    <a:gs pos="1250">
                      <a:schemeClr val="tx1"/>
                    </a:gs>
                    <a:gs pos="100000">
                      <a:schemeClr val="tx1"/>
                    </a:gs>
                  </a:gsLst>
                  <a:lin ang="5400000" scaled="0"/>
                </a:gradFill>
                <a:latin typeface="+mj-lt"/>
              </a:rPr>
              <a:t>Directory WCA-B336</a:t>
            </a:r>
            <a:endParaRPr lang="en-US" sz="36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54981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Track Resources</a:t>
            </a:r>
            <a:endParaRPr lang="en-US" dirty="0"/>
          </a:p>
        </p:txBody>
      </p:sp>
      <p:sp>
        <p:nvSpPr>
          <p:cNvPr id="6" name="Rectangle 5"/>
          <p:cNvSpPr/>
          <p:nvPr/>
        </p:nvSpPr>
        <p:spPr bwMode="auto">
          <a:xfrm>
            <a:off x="266520" y="1295327"/>
            <a:ext cx="11885832" cy="5482413"/>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2499" y="1396286"/>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solidFill>
                  <a:srgbClr val="FFFFFF"/>
                </a:solidFill>
              </a:rPr>
              <a:t>Windows Enterprise: </a:t>
            </a:r>
            <a:r>
              <a:rPr lang="en-US" sz="3599" u="sng" dirty="0">
                <a:solidFill>
                  <a:srgbClr val="00B0F0"/>
                </a:solidFill>
                <a:hlinkClick r:id="rId4" action="ppaction://hlinkfile"/>
              </a:rPr>
              <a:t>windows.com/enterprise</a:t>
            </a:r>
            <a:r>
              <a:rPr lang="en-US" sz="3599" dirty="0">
                <a:solidFill>
                  <a:srgbClr val="FFFFFF"/>
                </a:solidFill>
              </a:rPr>
              <a:t> </a:t>
            </a:r>
          </a:p>
        </p:txBody>
      </p:sp>
      <p:sp>
        <p:nvSpPr>
          <p:cNvPr id="8" name="Rectangle 7"/>
          <p:cNvSpPr/>
          <p:nvPr/>
        </p:nvSpPr>
        <p:spPr bwMode="invGray">
          <a:xfrm>
            <a:off x="372499" y="2307787"/>
            <a:ext cx="11788497" cy="612897"/>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Windows Springboard: </a:t>
            </a:r>
            <a:r>
              <a:rPr lang="en-US" sz="3672" u="sng" dirty="0">
                <a:solidFill>
                  <a:srgbClr val="00B0F0"/>
                </a:solidFill>
                <a:hlinkClick r:id="rId5" action="ppaction://hlinkfile"/>
              </a:rPr>
              <a:t>windows.com/</a:t>
            </a:r>
            <a:r>
              <a:rPr lang="en-US" sz="3672" u="sng" dirty="0" err="1">
                <a:solidFill>
                  <a:srgbClr val="00B0F0"/>
                </a:solidFill>
                <a:hlinkClick r:id="rId5" action="ppaction://hlinkfile"/>
              </a:rPr>
              <a:t>ITpro</a:t>
            </a:r>
            <a:endParaRPr lang="en-US" sz="3599" u="sng" dirty="0">
              <a:solidFill>
                <a:srgbClr val="00B0F0"/>
              </a:solidFill>
            </a:endParaRPr>
          </a:p>
        </p:txBody>
      </p:sp>
      <p:sp>
        <p:nvSpPr>
          <p:cNvPr id="9" name="Rectangle 8"/>
          <p:cNvSpPr/>
          <p:nvPr/>
        </p:nvSpPr>
        <p:spPr bwMode="invGray">
          <a:xfrm>
            <a:off x="372499" y="3219288"/>
            <a:ext cx="11788497" cy="1732356"/>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Microsoft Desktop Optimization Package (MDOP): </a:t>
            </a:r>
            <a:r>
              <a:rPr lang="en-US" sz="3599" u="sng" dirty="0">
                <a:solidFill>
                  <a:srgbClr val="00B0F0"/>
                </a:solidFill>
                <a:hlinkClick r:id="rId6" action="ppaction://hlinkfile"/>
              </a:rPr>
              <a:t>microsoft.com/</a:t>
            </a:r>
            <a:r>
              <a:rPr lang="en-US" sz="3599" u="sng" dirty="0" err="1">
                <a:solidFill>
                  <a:srgbClr val="00B0F0"/>
                </a:solidFill>
                <a:hlinkClick r:id="rId6" action="ppaction://hlinkfile"/>
              </a:rPr>
              <a:t>mdop</a:t>
            </a:r>
            <a:endParaRPr lang="en-US" sz="3599" u="sng" dirty="0">
              <a:solidFill>
                <a:srgbClr val="00B0F0"/>
              </a:solidFill>
            </a:endParaRPr>
          </a:p>
          <a:p>
            <a:pPr defTabSz="932563">
              <a:lnSpc>
                <a:spcPct val="90000"/>
              </a:lnSpc>
              <a:spcBef>
                <a:spcPct val="20000"/>
              </a:spcBef>
              <a:buSzPct val="105000"/>
            </a:pPr>
            <a:endParaRPr lang="en-US" sz="3599" dirty="0">
              <a:gradFill>
                <a:gsLst>
                  <a:gs pos="1250">
                    <a:srgbClr val="FFFFFF"/>
                  </a:gs>
                  <a:gs pos="100000">
                    <a:srgbClr val="FFFFFF"/>
                  </a:gs>
                </a:gsLst>
                <a:lin ang="5400000" scaled="0"/>
              </a:gradFill>
            </a:endParaRPr>
          </a:p>
        </p:txBody>
      </p:sp>
      <p:sp>
        <p:nvSpPr>
          <p:cNvPr id="10" name="Rectangle 9"/>
          <p:cNvSpPr/>
          <p:nvPr/>
        </p:nvSpPr>
        <p:spPr bwMode="invGray">
          <a:xfrm>
            <a:off x="372499" y="4437093"/>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Desktop Virtualization (DV): </a:t>
            </a:r>
            <a:r>
              <a:rPr lang="en-US" sz="3599" u="sng" dirty="0">
                <a:solidFill>
                  <a:srgbClr val="00B0F0"/>
                </a:solidFill>
                <a:hlinkClick r:id="rId7" action="ppaction://hlinkfile"/>
              </a:rPr>
              <a:t>microsoft.com/dv</a:t>
            </a:r>
            <a:endParaRPr lang="en-US" sz="3599" u="sng" dirty="0">
              <a:solidFill>
                <a:srgbClr val="00B0F0"/>
              </a:solidFill>
            </a:endParaRPr>
          </a:p>
        </p:txBody>
      </p:sp>
      <p:sp useBgFill="1">
        <p:nvSpPr>
          <p:cNvPr id="11" name="Freeform 10"/>
          <p:cNvSpPr/>
          <p:nvPr/>
        </p:nvSpPr>
        <p:spPr bwMode="auto">
          <a:xfrm>
            <a:off x="883" y="497"/>
            <a:ext cx="12434711" cy="6993533"/>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invGray">
          <a:xfrm>
            <a:off x="372499" y="5240451"/>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Windows To Go: </a:t>
            </a:r>
            <a:r>
              <a:rPr lang="en-US" sz="3599" u="sng" dirty="0">
                <a:solidFill>
                  <a:srgbClr val="00B0F0"/>
                </a:solidFill>
                <a:hlinkClick r:id="rId8" action="ppaction://hlinkfile"/>
              </a:rPr>
              <a:t>microsoft.com/windows/</a:t>
            </a:r>
            <a:r>
              <a:rPr lang="en-US" sz="3599" u="sng" dirty="0" err="1">
                <a:solidFill>
                  <a:srgbClr val="00B0F0"/>
                </a:solidFill>
                <a:hlinkClick r:id="rId8" action="ppaction://hlinkfile"/>
              </a:rPr>
              <a:t>wtg</a:t>
            </a:r>
            <a:endParaRPr lang="en-US" sz="3599" u="sng" dirty="0">
              <a:solidFill>
                <a:srgbClr val="00B0F0"/>
              </a:solidFill>
            </a:endParaRPr>
          </a:p>
        </p:txBody>
      </p:sp>
      <p:sp>
        <p:nvSpPr>
          <p:cNvPr id="14" name="Rectangle 13"/>
          <p:cNvSpPr/>
          <p:nvPr/>
        </p:nvSpPr>
        <p:spPr bwMode="invGray">
          <a:xfrm>
            <a:off x="372499" y="6026426"/>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Outlook.com: </a:t>
            </a:r>
            <a:r>
              <a:rPr lang="en-US" sz="3599" u="sng" dirty="0">
                <a:solidFill>
                  <a:srgbClr val="00B0F0"/>
                </a:solidFill>
                <a:hlinkClick r:id="rId9" action="ppaction://hlinkfile"/>
              </a:rPr>
              <a:t>tryoutlook.com</a:t>
            </a:r>
            <a:endParaRPr lang="en-US" sz="3599" u="sng" dirty="0">
              <a:solidFill>
                <a:srgbClr val="00B0F0"/>
              </a:solidFill>
            </a:endParaRPr>
          </a:p>
        </p:txBody>
      </p:sp>
    </p:spTree>
    <p:extLst>
      <p:ext uri="{BB962C8B-B14F-4D97-AF65-F5344CB8AC3E}">
        <p14:creationId xmlns:p14="http://schemas.microsoft.com/office/powerpoint/2010/main" val="273913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0-#ppt_w/2"/>
                                          </p:val>
                                        </p:tav>
                                        <p:tav tm="100000">
                                          <p:val>
                                            <p:strVal val="#ppt_x"/>
                                          </p:val>
                                        </p:tav>
                                      </p:tavLst>
                                    </p:anim>
                                    <p:anim calcmode="lin" valueType="num">
                                      <p:cBhvr additive="base">
                                        <p:cTn id="28" dur="10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5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0-#ppt_w/2"/>
                                          </p:val>
                                        </p:tav>
                                        <p:tav tm="100000">
                                          <p:val>
                                            <p:strVal val="#ppt_x"/>
                                          </p:val>
                                        </p:tav>
                                      </p:tavLst>
                                    </p:anim>
                                    <p:anim calcmode="lin" valueType="num">
                                      <p:cBhvr additive="base">
                                        <p:cTn id="3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3" grpId="0"/>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1112839" y="1214472"/>
            <a:ext cx="6024123" cy="6014980"/>
          </a:xfrm>
        </p:spPr>
        <p:txBody>
          <a:bodyPr/>
          <a:lstStyle/>
          <a:p>
            <a:pPr defTabSz="932597">
              <a:spcBef>
                <a:spcPts val="600"/>
              </a:spcBef>
              <a:buSzTx/>
            </a:pPr>
            <a:r>
              <a:rPr lang="en-US" sz="2040" dirty="0">
                <a:solidFill>
                  <a:srgbClr val="FFFFFF"/>
                </a:solidFill>
                <a:latin typeface="Segoe UI"/>
              </a:rPr>
              <a:t>System Center 2012 Configuration Manager</a:t>
            </a:r>
          </a:p>
          <a:p>
            <a:pPr defTabSz="932597">
              <a:spcBef>
                <a:spcPts val="600"/>
              </a:spcBef>
              <a:buSzTx/>
            </a:pPr>
            <a:r>
              <a:rPr lang="en-US" sz="1428" dirty="0">
                <a:solidFill>
                  <a:srgbClr val="FFFFFF"/>
                </a:solidFill>
                <a:latin typeface="Segoe UI"/>
                <a:hlinkClick r:id="rId3" action="ppaction://hlinkfile"/>
              </a:rPr>
              <a:t>http://technet.microsoft.com/en-us/evalcenter/hh667640.aspx?wt.mc_id=TEC_105_1_33</a:t>
            </a:r>
            <a:endParaRPr lang="en-US" sz="1428" dirty="0">
              <a:solidFill>
                <a:srgbClr val="FFFFFF"/>
              </a:solidFill>
              <a:latin typeface="Segoe UI"/>
            </a:endParaRPr>
          </a:p>
          <a:p>
            <a:pPr defTabSz="932597">
              <a:spcBef>
                <a:spcPts val="600"/>
              </a:spcBef>
              <a:buSzTx/>
            </a:pPr>
            <a:endParaRPr lang="en-US" sz="816" dirty="0">
              <a:solidFill>
                <a:srgbClr val="FFFFFF"/>
              </a:solidFill>
              <a:latin typeface="Segoe UI"/>
            </a:endParaRPr>
          </a:p>
          <a:p>
            <a:pPr defTabSz="932597">
              <a:spcBef>
                <a:spcPts val="600"/>
              </a:spcBef>
              <a:buSzTx/>
            </a:pPr>
            <a:r>
              <a:rPr lang="en-US" sz="2040" dirty="0">
                <a:solidFill>
                  <a:srgbClr val="FFFFFF"/>
                </a:solidFill>
                <a:latin typeface="Segoe UI"/>
              </a:rPr>
              <a:t>Windows Intune</a:t>
            </a:r>
          </a:p>
          <a:p>
            <a:pPr defTabSz="932597">
              <a:spcBef>
                <a:spcPts val="600"/>
              </a:spcBef>
              <a:buSzTx/>
            </a:pPr>
            <a:r>
              <a:rPr lang="en-US" sz="1428" dirty="0">
                <a:solidFill>
                  <a:srgbClr val="FFFFFF"/>
                </a:solidFill>
                <a:latin typeface="Segoe UI"/>
                <a:hlinkClick r:id="rId4"/>
              </a:rPr>
              <a:t>http://www.microsoft.com/en-us/windows/windowsintune/try-and-buy</a:t>
            </a:r>
            <a:endParaRPr lang="en-US" sz="1428" dirty="0">
              <a:solidFill>
                <a:srgbClr val="FFFFFF"/>
              </a:solidFill>
              <a:latin typeface="Segoe UI"/>
            </a:endParaRPr>
          </a:p>
          <a:p>
            <a:pPr defTabSz="932597">
              <a:spcBef>
                <a:spcPts val="612"/>
              </a:spcBef>
              <a:buSzTx/>
            </a:pPr>
            <a:endParaRPr lang="en-US" sz="816" dirty="0">
              <a:solidFill>
                <a:srgbClr val="FFFFFF"/>
              </a:solidFill>
              <a:latin typeface="Segoe UI"/>
            </a:endParaRPr>
          </a:p>
          <a:p>
            <a:pPr defTabSz="932597">
              <a:spcBef>
                <a:spcPts val="612"/>
              </a:spcBef>
              <a:buSzTx/>
            </a:pPr>
            <a:r>
              <a:rPr lang="en-US" sz="2040" dirty="0">
                <a:solidFill>
                  <a:srgbClr val="FFFFFF"/>
                </a:solidFill>
                <a:latin typeface="Segoe UI"/>
              </a:rPr>
              <a:t>Windows Server 2012 </a:t>
            </a:r>
          </a:p>
          <a:p>
            <a:pPr defTabSz="932597">
              <a:spcBef>
                <a:spcPts val="612"/>
              </a:spcBef>
              <a:buSzTx/>
            </a:pPr>
            <a:r>
              <a:rPr lang="en-US" sz="1428" u="sng" dirty="0">
                <a:solidFill>
                  <a:srgbClr val="FFFFFF"/>
                </a:solidFill>
                <a:hlinkClick r:id="rId5"/>
              </a:rPr>
              <a:t>http://www.microsoft.com/en-us/server-cloud/windows-server</a:t>
            </a:r>
            <a:r>
              <a:rPr lang="en-US" sz="1428" u="sng" dirty="0">
                <a:solidFill>
                  <a:srgbClr val="FFFFFF"/>
                </a:solidFill>
              </a:rPr>
              <a:t> </a:t>
            </a:r>
          </a:p>
          <a:p>
            <a:pPr defTabSz="932597">
              <a:spcBef>
                <a:spcPts val="612"/>
              </a:spcBef>
              <a:buSzTx/>
            </a:pPr>
            <a:endParaRPr lang="en-US" sz="816" u="sng" dirty="0">
              <a:solidFill>
                <a:srgbClr val="FFFFFF"/>
              </a:solidFill>
            </a:endParaRPr>
          </a:p>
          <a:p>
            <a:pPr defTabSz="932597">
              <a:spcBef>
                <a:spcPts val="612"/>
              </a:spcBef>
              <a:buSzTx/>
            </a:pPr>
            <a:r>
              <a:rPr lang="en-US" sz="2040" dirty="0">
                <a:solidFill>
                  <a:srgbClr val="FFFFFF"/>
                </a:solidFill>
                <a:latin typeface="Segoe UI"/>
              </a:rPr>
              <a:t>Windows Server 2012 VDI and </a:t>
            </a:r>
            <a:br>
              <a:rPr lang="en-US" sz="2040" dirty="0">
                <a:solidFill>
                  <a:srgbClr val="FFFFFF"/>
                </a:solidFill>
                <a:latin typeface="Segoe UI"/>
              </a:rPr>
            </a:br>
            <a:r>
              <a:rPr lang="en-US" sz="2040" dirty="0">
                <a:solidFill>
                  <a:srgbClr val="FFFFFF"/>
                </a:solidFill>
                <a:latin typeface="Segoe UI"/>
              </a:rPr>
              <a:t>Remote Desktop Services</a:t>
            </a:r>
          </a:p>
          <a:p>
            <a:pPr defTabSz="932597">
              <a:spcBef>
                <a:spcPts val="612"/>
              </a:spcBef>
              <a:buSzTx/>
            </a:pPr>
            <a:r>
              <a:rPr lang="en-US" sz="1428" dirty="0">
                <a:solidFill>
                  <a:srgbClr val="000000"/>
                </a:solidFill>
                <a:latin typeface="+mn-lt"/>
                <a:hlinkClick r:id="rId6"/>
              </a:rPr>
              <a:t>http://technet.microsoft.com/en-us/evalcenter/hh670538.aspx?ocid=&amp;wt.mc_id=TEC_108_1_33</a:t>
            </a:r>
            <a:endParaRPr lang="en-US" sz="1428" dirty="0">
              <a:solidFill>
                <a:srgbClr val="000000"/>
              </a:solidFill>
              <a:latin typeface="+mn-lt"/>
            </a:endParaRPr>
          </a:p>
          <a:p>
            <a:pPr defTabSz="932597">
              <a:spcBef>
                <a:spcPts val="612"/>
              </a:spcBef>
              <a:buSzTx/>
            </a:pPr>
            <a:r>
              <a:rPr lang="en-US" sz="1428" dirty="0">
                <a:solidFill>
                  <a:srgbClr val="000000"/>
                </a:solidFill>
                <a:latin typeface="+mn-lt"/>
                <a:hlinkClick r:id="rId7"/>
              </a:rPr>
              <a:t>http://www.microsoft.com/en-us/server-cloud/windows-server/virtual-desktop-infrastructure.aspx</a:t>
            </a:r>
            <a:r>
              <a:rPr lang="en-US" sz="1428" dirty="0">
                <a:solidFill>
                  <a:srgbClr val="000000"/>
                </a:solidFill>
                <a:latin typeface="+mn-lt"/>
              </a:rPr>
              <a:t> </a:t>
            </a:r>
          </a:p>
          <a:p>
            <a:pPr defTabSz="932597">
              <a:spcBef>
                <a:spcPts val="612"/>
              </a:spcBef>
              <a:buSzTx/>
            </a:pPr>
            <a:endParaRPr lang="en-US" sz="816" dirty="0">
              <a:solidFill>
                <a:srgbClr val="000000"/>
              </a:solidFill>
              <a:latin typeface="+mn-lt"/>
            </a:endParaRPr>
          </a:p>
          <a:p>
            <a:pPr defTabSz="932597">
              <a:spcBef>
                <a:spcPts val="612"/>
              </a:spcBef>
              <a:buSzTx/>
            </a:pPr>
            <a:r>
              <a:rPr lang="en-US" sz="2000" dirty="0">
                <a:solidFill>
                  <a:srgbClr val="FFFFFF"/>
                </a:solidFill>
                <a:latin typeface="Segoe UI"/>
              </a:rPr>
              <a:t>More Resources:</a:t>
            </a:r>
          </a:p>
          <a:p>
            <a:pPr lvl="1" defTabSz="932597" fontAlgn="base">
              <a:spcAft>
                <a:spcPts val="408"/>
              </a:spcAft>
              <a:buClr>
                <a:srgbClr val="000000">
                  <a:lumMod val="75000"/>
                  <a:lumOff val="25000"/>
                </a:srgbClr>
              </a:buClr>
              <a:tabLst>
                <a:tab pos="642783" algn="l"/>
              </a:tabLst>
            </a:pPr>
            <a:r>
              <a:rPr lang="en-US" sz="1428" dirty="0">
                <a:solidFill>
                  <a:srgbClr val="000000"/>
                </a:solidFill>
                <a:hlinkClick r:id="rId8"/>
              </a:rPr>
              <a:t>microsoft.com/</a:t>
            </a:r>
            <a:r>
              <a:rPr lang="en-US" sz="1428" b="1" dirty="0" err="1">
                <a:solidFill>
                  <a:srgbClr val="000000"/>
                </a:solidFill>
                <a:hlinkClick r:id="rId8"/>
              </a:rPr>
              <a:t>workstyle</a:t>
            </a:r>
            <a:r>
              <a:rPr lang="en-US" sz="1428" dirty="0">
                <a:solidFill>
                  <a:srgbClr val="000000"/>
                </a:solidFill>
              </a:rPr>
              <a:t/>
            </a:r>
            <a:br>
              <a:rPr lang="en-US" sz="1428" dirty="0">
                <a:solidFill>
                  <a:srgbClr val="000000"/>
                </a:solidFill>
              </a:rPr>
            </a:br>
            <a:r>
              <a:rPr lang="en-US" sz="1428" dirty="0">
                <a:solidFill>
                  <a:srgbClr val="000000"/>
                </a:solidFill>
                <a:hlinkClick r:id="rId9"/>
              </a:rPr>
              <a:t>microsoft.com/</a:t>
            </a:r>
            <a:r>
              <a:rPr lang="en-US" sz="1428" b="1" dirty="0">
                <a:solidFill>
                  <a:srgbClr val="000000"/>
                </a:solidFill>
                <a:hlinkClick r:id="rId9"/>
              </a:rPr>
              <a:t>server-cloud/user-device-management</a:t>
            </a:r>
            <a:endParaRPr lang="en-US" sz="1399" b="1" dirty="0">
              <a:solidFill>
                <a:srgbClr val="000000"/>
              </a:solidFill>
            </a:endParaRPr>
          </a:p>
          <a:p>
            <a:pPr lvl="1" defTabSz="932597" fontAlgn="base">
              <a:spcAft>
                <a:spcPts val="408"/>
              </a:spcAft>
              <a:buClr>
                <a:srgbClr val="000000">
                  <a:lumMod val="75000"/>
                  <a:lumOff val="25000"/>
                </a:srgbClr>
              </a:buClr>
              <a:tabLst>
                <a:tab pos="642783" algn="l"/>
              </a:tabLst>
            </a:pPr>
            <a:endParaRPr lang="en-US" i="1" dirty="0" smtClean="0">
              <a:solidFill>
                <a:srgbClr val="FFFFFF"/>
              </a:solidFill>
            </a:endParaRPr>
          </a:p>
          <a:p>
            <a:pPr lvl="1" defTabSz="932597" fontAlgn="base">
              <a:spcBef>
                <a:spcPts val="0"/>
              </a:spcBef>
              <a:spcAft>
                <a:spcPts val="1248"/>
              </a:spcAft>
              <a:buClr>
                <a:srgbClr val="FFFFFF">
                  <a:lumMod val="75000"/>
                  <a:lumOff val="25000"/>
                </a:srgbClr>
              </a:buClr>
              <a:tabLst>
                <a:tab pos="655700" algn="l"/>
                <a:tab pos="1843224" algn="l"/>
              </a:tabLst>
            </a:pPr>
            <a:endParaRPr lang="en-US" sz="1632" dirty="0">
              <a:solidFill>
                <a:srgbClr val="000000"/>
              </a:solidFill>
            </a:endParaRPr>
          </a:p>
        </p:txBody>
      </p:sp>
      <p:sp>
        <p:nvSpPr>
          <p:cNvPr id="30" name="Rectangle 29"/>
          <p:cNvSpPr/>
          <p:nvPr/>
        </p:nvSpPr>
        <p:spPr>
          <a:xfrm>
            <a:off x="751389" y="8226659"/>
            <a:ext cx="8964879" cy="376689"/>
          </a:xfrm>
          <a:prstGeom prst="rect">
            <a:avLst/>
          </a:prstGeom>
          <a:noFill/>
        </p:spPr>
        <p:txBody>
          <a:bodyPr wrap="square" lIns="93264" tIns="46632" rIns="93264" bIns="46632">
            <a:spAutoFit/>
          </a:bodyPr>
          <a:lstStyle/>
          <a:p>
            <a:pPr marL="0" lvl="1" defTabSz="932597" fontAlgn="base">
              <a:lnSpc>
                <a:spcPct val="90000"/>
              </a:lnSpc>
              <a:spcBef>
                <a:spcPct val="20000"/>
              </a:spcBef>
              <a:spcAft>
                <a:spcPts val="408"/>
              </a:spcAft>
              <a:buClr>
                <a:srgbClr val="FFFFFF">
                  <a:lumMod val="75000"/>
                  <a:lumOff val="25000"/>
                </a:srgbClr>
              </a:buClr>
              <a:buSzPct val="90000"/>
              <a:tabLst>
                <a:tab pos="642783" algn="l"/>
              </a:tabLst>
            </a:pPr>
            <a:endParaRPr lang="en-US" sz="2000" b="1" spc="-51" dirty="0">
              <a:solidFill>
                <a:srgbClr val="000000"/>
              </a:solidFill>
            </a:endParaRPr>
          </a:p>
        </p:txBody>
      </p:sp>
      <p:sp>
        <p:nvSpPr>
          <p:cNvPr id="23" name="Freeform 9"/>
          <p:cNvSpPr>
            <a:spLocks noEditPoints="1"/>
          </p:cNvSpPr>
          <p:nvPr/>
        </p:nvSpPr>
        <p:spPr bwMode="black">
          <a:xfrm>
            <a:off x="422584" y="5734519"/>
            <a:ext cx="637146"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pPr defTabSz="932597"/>
            <a:endParaRPr lang="en-US">
              <a:solidFill>
                <a:prstClr val="black"/>
              </a:solidFill>
            </a:endParaRPr>
          </a:p>
        </p:txBody>
      </p:sp>
      <p:sp>
        <p:nvSpPr>
          <p:cNvPr id="5" name="Title 4"/>
          <p:cNvSpPr>
            <a:spLocks noGrp="1"/>
          </p:cNvSpPr>
          <p:nvPr>
            <p:ph type="title"/>
          </p:nvPr>
        </p:nvSpPr>
        <p:spPr/>
        <p:txBody>
          <a:bodyPr/>
          <a:lstStyle/>
          <a:p>
            <a:r>
              <a:rPr lang="en-US" sz="4896" dirty="0">
                <a:solidFill>
                  <a:schemeClr val="tx2"/>
                </a:solidFill>
                <a:latin typeface="Segoe UI Light" pitchFamily="34" charset="0"/>
              </a:rPr>
              <a:t>For More Information</a:t>
            </a:r>
            <a:endParaRPr lang="en-US" dirty="0"/>
          </a:p>
        </p:txBody>
      </p:sp>
      <p:sp>
        <p:nvSpPr>
          <p:cNvPr id="11" name="Freeform 9"/>
          <p:cNvSpPr>
            <a:spLocks noEditPoints="1"/>
          </p:cNvSpPr>
          <p:nvPr/>
        </p:nvSpPr>
        <p:spPr bwMode="black">
          <a:xfrm>
            <a:off x="422584" y="1301554"/>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pPr defTabSz="932597"/>
            <a:endParaRPr lang="en-US">
              <a:solidFill>
                <a:prstClr val="black"/>
              </a:solidFill>
            </a:endParaRPr>
          </a:p>
        </p:txBody>
      </p:sp>
      <p:sp>
        <p:nvSpPr>
          <p:cNvPr id="12" name="Freeform 9"/>
          <p:cNvSpPr>
            <a:spLocks noEditPoints="1"/>
          </p:cNvSpPr>
          <p:nvPr/>
        </p:nvSpPr>
        <p:spPr bwMode="black">
          <a:xfrm>
            <a:off x="422584" y="2190280"/>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pPr defTabSz="932597"/>
            <a:endParaRPr lang="en-US">
              <a:solidFill>
                <a:prstClr val="black"/>
              </a:solidFill>
            </a:endParaRPr>
          </a:p>
        </p:txBody>
      </p:sp>
      <p:sp>
        <p:nvSpPr>
          <p:cNvPr id="13" name="Freeform 9"/>
          <p:cNvSpPr>
            <a:spLocks noEditPoints="1"/>
          </p:cNvSpPr>
          <p:nvPr/>
        </p:nvSpPr>
        <p:spPr bwMode="black">
          <a:xfrm>
            <a:off x="422584" y="3079006"/>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pPr defTabSz="932597"/>
            <a:endParaRPr lang="en-US">
              <a:solidFill>
                <a:prstClr val="black"/>
              </a:solidFill>
            </a:endParaRPr>
          </a:p>
        </p:txBody>
      </p:sp>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invGray">
          <a:xfrm>
            <a:off x="10252632" y="6009852"/>
            <a:ext cx="1569764" cy="336267"/>
          </a:xfrm>
          <a:prstGeom prst="rect">
            <a:avLst/>
          </a:prstGeom>
        </p:spPr>
      </p:pic>
      <p:sp>
        <p:nvSpPr>
          <p:cNvPr id="20" name="Freeform 9"/>
          <p:cNvSpPr>
            <a:spLocks noEditPoints="1"/>
          </p:cNvSpPr>
          <p:nvPr/>
        </p:nvSpPr>
        <p:spPr bwMode="black">
          <a:xfrm>
            <a:off x="422584" y="3967733"/>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pPr defTabSz="932597"/>
            <a:endParaRPr lang="en-US">
              <a:solidFill>
                <a:prstClr val="black"/>
              </a:solidFill>
            </a:endParaRPr>
          </a:p>
        </p:txBody>
      </p:sp>
      <p:grpSp>
        <p:nvGrpSpPr>
          <p:cNvPr id="24" name="Group 23"/>
          <p:cNvGrpSpPr/>
          <p:nvPr/>
        </p:nvGrpSpPr>
        <p:grpSpPr>
          <a:xfrm>
            <a:off x="7424749" y="2215415"/>
            <a:ext cx="4709054" cy="2300750"/>
            <a:chOff x="269239" y="2376280"/>
            <a:chExt cx="4617139" cy="2255842"/>
          </a:xfrm>
        </p:grpSpPr>
        <p:sp>
          <p:nvSpPr>
            <p:cNvPr id="25" name="Freeform 9"/>
            <p:cNvSpPr>
              <a:spLocks noEditPoints="1"/>
            </p:cNvSpPr>
            <p:nvPr/>
          </p:nvSpPr>
          <p:spPr bwMode="auto">
            <a:xfrm>
              <a:off x="269240" y="3280554"/>
              <a:ext cx="3828481" cy="399007"/>
            </a:xfrm>
            <a:custGeom>
              <a:avLst/>
              <a:gdLst>
                <a:gd name="T0" fmla="*/ 89 w 1963"/>
                <a:gd name="T1" fmla="*/ 187 h 202"/>
                <a:gd name="T2" fmla="*/ 0 w 1963"/>
                <a:gd name="T3" fmla="*/ 174 h 202"/>
                <a:gd name="T4" fmla="*/ 421 w 1963"/>
                <a:gd name="T5" fmla="*/ 40 h 202"/>
                <a:gd name="T6" fmla="*/ 307 w 1963"/>
                <a:gd name="T7" fmla="*/ 141 h 202"/>
                <a:gd name="T8" fmla="*/ 1849 w 1963"/>
                <a:gd name="T9" fmla="*/ 106 h 202"/>
                <a:gd name="T10" fmla="*/ 1815 w 1963"/>
                <a:gd name="T11" fmla="*/ 162 h 202"/>
                <a:gd name="T12" fmla="*/ 1877 w 1963"/>
                <a:gd name="T13" fmla="*/ 160 h 202"/>
                <a:gd name="T14" fmla="*/ 1858 w 1963"/>
                <a:gd name="T15" fmla="*/ 70 h 202"/>
                <a:gd name="T16" fmla="*/ 805 w 1963"/>
                <a:gd name="T17" fmla="*/ 95 h 202"/>
                <a:gd name="T18" fmla="*/ 832 w 1963"/>
                <a:gd name="T19" fmla="*/ 145 h 202"/>
                <a:gd name="T20" fmla="*/ 777 w 1963"/>
                <a:gd name="T21" fmla="*/ 145 h 202"/>
                <a:gd name="T22" fmla="*/ 621 w 1963"/>
                <a:gd name="T23" fmla="*/ 34 h 202"/>
                <a:gd name="T24" fmla="*/ 620 w 1963"/>
                <a:gd name="T25" fmla="*/ 86 h 202"/>
                <a:gd name="T26" fmla="*/ 580 w 1963"/>
                <a:gd name="T27" fmla="*/ 163 h 202"/>
                <a:gd name="T28" fmla="*/ 620 w 1963"/>
                <a:gd name="T29" fmla="*/ 130 h 202"/>
                <a:gd name="T30" fmla="*/ 621 w 1963"/>
                <a:gd name="T31" fmla="*/ 109 h 202"/>
                <a:gd name="T32" fmla="*/ 1555 w 1963"/>
                <a:gd name="T33" fmla="*/ 42 h 202"/>
                <a:gd name="T34" fmla="*/ 1611 w 1963"/>
                <a:gd name="T35" fmla="*/ 100 h 202"/>
                <a:gd name="T36" fmla="*/ 1548 w 1963"/>
                <a:gd name="T37" fmla="*/ 77 h 202"/>
                <a:gd name="T38" fmla="*/ 1121 w 1963"/>
                <a:gd name="T39" fmla="*/ 93 h 202"/>
                <a:gd name="T40" fmla="*/ 1118 w 1963"/>
                <a:gd name="T41" fmla="*/ 157 h 202"/>
                <a:gd name="T42" fmla="*/ 1064 w 1963"/>
                <a:gd name="T43" fmla="*/ 127 h 202"/>
                <a:gd name="T44" fmla="*/ 1105 w 1963"/>
                <a:gd name="T45" fmla="*/ 92 h 202"/>
                <a:gd name="T46" fmla="*/ 1280 w 1963"/>
                <a:gd name="T47" fmla="*/ 143 h 202"/>
                <a:gd name="T48" fmla="*/ 1311 w 1963"/>
                <a:gd name="T49" fmla="*/ 152 h 202"/>
                <a:gd name="T50" fmla="*/ 1301 w 1963"/>
                <a:gd name="T51" fmla="*/ 90 h 202"/>
                <a:gd name="T52" fmla="*/ 1012 w 1963"/>
                <a:gd name="T53" fmla="*/ 38 h 202"/>
                <a:gd name="T54" fmla="*/ 1010 w 1963"/>
                <a:gd name="T55" fmla="*/ 150 h 202"/>
                <a:gd name="T56" fmla="*/ 1018 w 1963"/>
                <a:gd name="T57" fmla="*/ 161 h 202"/>
                <a:gd name="T58" fmla="*/ 1005 w 1963"/>
                <a:gd name="T59" fmla="*/ 51 h 202"/>
                <a:gd name="T60" fmla="*/ 656 w 1963"/>
                <a:gd name="T61" fmla="*/ 138 h 202"/>
                <a:gd name="T62" fmla="*/ 704 w 1963"/>
                <a:gd name="T63" fmla="*/ 86 h 202"/>
                <a:gd name="T64" fmla="*/ 667 w 1963"/>
                <a:gd name="T65" fmla="*/ 126 h 202"/>
                <a:gd name="T66" fmla="*/ 1918 w 1963"/>
                <a:gd name="T67" fmla="*/ 149 h 202"/>
                <a:gd name="T68" fmla="*/ 1936 w 1963"/>
                <a:gd name="T69" fmla="*/ 40 h 202"/>
                <a:gd name="T70" fmla="*/ 1924 w 1963"/>
                <a:gd name="T71" fmla="*/ 50 h 202"/>
                <a:gd name="T72" fmla="*/ 1963 w 1963"/>
                <a:gd name="T73" fmla="*/ 149 h 202"/>
                <a:gd name="T74" fmla="*/ 1487 w 1963"/>
                <a:gd name="T75" fmla="*/ 115 h 202"/>
                <a:gd name="T76" fmla="*/ 1449 w 1963"/>
                <a:gd name="T77" fmla="*/ 63 h 202"/>
                <a:gd name="T78" fmla="*/ 1475 w 1963"/>
                <a:gd name="T79" fmla="*/ 110 h 202"/>
                <a:gd name="T80" fmla="*/ 1700 w 1963"/>
                <a:gd name="T81" fmla="*/ 149 h 202"/>
                <a:gd name="T82" fmla="*/ 1716 w 1963"/>
                <a:gd name="T83" fmla="*/ 39 h 202"/>
                <a:gd name="T84" fmla="*/ 1742 w 1963"/>
                <a:gd name="T85" fmla="*/ 67 h 202"/>
                <a:gd name="T86" fmla="*/ 1761 w 1963"/>
                <a:gd name="T87" fmla="*/ 162 h 202"/>
                <a:gd name="T88" fmla="*/ 523 w 1963"/>
                <a:gd name="T89" fmla="*/ 98 h 202"/>
                <a:gd name="T90" fmla="*/ 535 w 1963"/>
                <a:gd name="T91" fmla="*/ 88 h 202"/>
                <a:gd name="T92" fmla="*/ 467 w 1963"/>
                <a:gd name="T93" fmla="*/ 162 h 202"/>
                <a:gd name="T94" fmla="*/ 1232 w 1963"/>
                <a:gd name="T95" fmla="*/ 146 h 202"/>
                <a:gd name="T96" fmla="*/ 872 w 1963"/>
                <a:gd name="T97" fmla="*/ 160 h 202"/>
                <a:gd name="T98" fmla="*/ 898 w 1963"/>
                <a:gd name="T99" fmla="*/ 85 h 202"/>
                <a:gd name="T100" fmla="*/ 890 w 1963"/>
                <a:gd name="T101" fmla="*/ 123 h 202"/>
                <a:gd name="T102" fmla="*/ 1649 w 1963"/>
                <a:gd name="T103" fmla="*/ 162 h 202"/>
                <a:gd name="T104" fmla="*/ 1649 w 1963"/>
                <a:gd name="T105" fmla="*/ 57 h 202"/>
                <a:gd name="T106" fmla="*/ 1141 w 1963"/>
                <a:gd name="T107" fmla="*/ 75 h 202"/>
                <a:gd name="T108" fmla="*/ 1186 w 1963"/>
                <a:gd name="T109" fmla="*/ 89 h 202"/>
                <a:gd name="T110" fmla="*/ 1388 w 1963"/>
                <a:gd name="T111" fmla="*/ 94 h 202"/>
                <a:gd name="T112" fmla="*/ 1381 w 1963"/>
                <a:gd name="T113" fmla="*/ 92 h 202"/>
                <a:gd name="T114" fmla="*/ 432 w 1963"/>
                <a:gd name="T115" fmla="*/ 16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63" h="202">
                  <a:moveTo>
                    <a:pt x="89" y="99"/>
                  </a:moveTo>
                  <a:cubicBezTo>
                    <a:pt x="89" y="71"/>
                    <a:pt x="89" y="44"/>
                    <a:pt x="89" y="16"/>
                  </a:cubicBezTo>
                  <a:cubicBezTo>
                    <a:pt x="127" y="10"/>
                    <a:pt x="164" y="5"/>
                    <a:pt x="202" y="0"/>
                  </a:cubicBezTo>
                  <a:cubicBezTo>
                    <a:pt x="202" y="2"/>
                    <a:pt x="202" y="97"/>
                    <a:pt x="202" y="99"/>
                  </a:cubicBezTo>
                  <a:cubicBezTo>
                    <a:pt x="165" y="99"/>
                    <a:pt x="127" y="99"/>
                    <a:pt x="89" y="99"/>
                  </a:cubicBezTo>
                  <a:close/>
                  <a:moveTo>
                    <a:pt x="202" y="103"/>
                  </a:moveTo>
                  <a:cubicBezTo>
                    <a:pt x="164" y="103"/>
                    <a:pt x="127" y="103"/>
                    <a:pt x="89" y="103"/>
                  </a:cubicBezTo>
                  <a:cubicBezTo>
                    <a:pt x="89" y="131"/>
                    <a:pt x="89" y="159"/>
                    <a:pt x="89" y="187"/>
                  </a:cubicBezTo>
                  <a:cubicBezTo>
                    <a:pt x="127" y="192"/>
                    <a:pt x="164" y="197"/>
                    <a:pt x="202" y="202"/>
                  </a:cubicBezTo>
                  <a:cubicBezTo>
                    <a:pt x="202" y="169"/>
                    <a:pt x="202" y="136"/>
                    <a:pt x="202" y="103"/>
                  </a:cubicBezTo>
                  <a:close/>
                  <a:moveTo>
                    <a:pt x="86" y="99"/>
                  </a:moveTo>
                  <a:cubicBezTo>
                    <a:pt x="86" y="72"/>
                    <a:pt x="86" y="44"/>
                    <a:pt x="86" y="16"/>
                  </a:cubicBezTo>
                  <a:cubicBezTo>
                    <a:pt x="57" y="20"/>
                    <a:pt x="28" y="24"/>
                    <a:pt x="0" y="28"/>
                  </a:cubicBezTo>
                  <a:cubicBezTo>
                    <a:pt x="0" y="52"/>
                    <a:pt x="0" y="76"/>
                    <a:pt x="0" y="99"/>
                  </a:cubicBezTo>
                  <a:cubicBezTo>
                    <a:pt x="29" y="99"/>
                    <a:pt x="57" y="99"/>
                    <a:pt x="86" y="99"/>
                  </a:cubicBezTo>
                  <a:close/>
                  <a:moveTo>
                    <a:pt x="0" y="174"/>
                  </a:moveTo>
                  <a:cubicBezTo>
                    <a:pt x="28" y="178"/>
                    <a:pt x="57" y="182"/>
                    <a:pt x="86" y="186"/>
                  </a:cubicBezTo>
                  <a:cubicBezTo>
                    <a:pt x="86" y="158"/>
                    <a:pt x="86" y="131"/>
                    <a:pt x="86" y="103"/>
                  </a:cubicBezTo>
                  <a:cubicBezTo>
                    <a:pt x="57" y="103"/>
                    <a:pt x="29" y="103"/>
                    <a:pt x="0" y="103"/>
                  </a:cubicBezTo>
                  <a:cubicBezTo>
                    <a:pt x="0" y="127"/>
                    <a:pt x="0" y="150"/>
                    <a:pt x="0" y="174"/>
                  </a:cubicBezTo>
                  <a:close/>
                  <a:moveTo>
                    <a:pt x="343" y="66"/>
                  </a:moveTo>
                  <a:cubicBezTo>
                    <a:pt x="352" y="98"/>
                    <a:pt x="361" y="130"/>
                    <a:pt x="370" y="162"/>
                  </a:cubicBezTo>
                  <a:cubicBezTo>
                    <a:pt x="375" y="162"/>
                    <a:pt x="381" y="162"/>
                    <a:pt x="386" y="162"/>
                  </a:cubicBezTo>
                  <a:cubicBezTo>
                    <a:pt x="398" y="121"/>
                    <a:pt x="409" y="81"/>
                    <a:pt x="421" y="40"/>
                  </a:cubicBezTo>
                  <a:cubicBezTo>
                    <a:pt x="415" y="40"/>
                    <a:pt x="410" y="40"/>
                    <a:pt x="405" y="40"/>
                  </a:cubicBezTo>
                  <a:cubicBezTo>
                    <a:pt x="396" y="74"/>
                    <a:pt x="387" y="108"/>
                    <a:pt x="378" y="142"/>
                  </a:cubicBezTo>
                  <a:cubicBezTo>
                    <a:pt x="378" y="142"/>
                    <a:pt x="378" y="142"/>
                    <a:pt x="378" y="142"/>
                  </a:cubicBezTo>
                  <a:cubicBezTo>
                    <a:pt x="369" y="108"/>
                    <a:pt x="359" y="74"/>
                    <a:pt x="350" y="41"/>
                  </a:cubicBezTo>
                  <a:cubicBezTo>
                    <a:pt x="345" y="41"/>
                    <a:pt x="341" y="41"/>
                    <a:pt x="336" y="41"/>
                  </a:cubicBezTo>
                  <a:cubicBezTo>
                    <a:pt x="326" y="74"/>
                    <a:pt x="317" y="107"/>
                    <a:pt x="307" y="141"/>
                  </a:cubicBezTo>
                  <a:cubicBezTo>
                    <a:pt x="307" y="141"/>
                    <a:pt x="307" y="141"/>
                    <a:pt x="307" y="141"/>
                  </a:cubicBezTo>
                  <a:cubicBezTo>
                    <a:pt x="307" y="141"/>
                    <a:pt x="307" y="141"/>
                    <a:pt x="307" y="141"/>
                  </a:cubicBezTo>
                  <a:cubicBezTo>
                    <a:pt x="307" y="141"/>
                    <a:pt x="307" y="141"/>
                    <a:pt x="306" y="141"/>
                  </a:cubicBezTo>
                  <a:cubicBezTo>
                    <a:pt x="297" y="108"/>
                    <a:pt x="288" y="74"/>
                    <a:pt x="278" y="40"/>
                  </a:cubicBezTo>
                  <a:cubicBezTo>
                    <a:pt x="273" y="40"/>
                    <a:pt x="268" y="40"/>
                    <a:pt x="263" y="40"/>
                  </a:cubicBezTo>
                  <a:cubicBezTo>
                    <a:pt x="275" y="81"/>
                    <a:pt x="286" y="121"/>
                    <a:pt x="298" y="162"/>
                  </a:cubicBezTo>
                  <a:cubicBezTo>
                    <a:pt x="304" y="162"/>
                    <a:pt x="309" y="162"/>
                    <a:pt x="315" y="162"/>
                  </a:cubicBezTo>
                  <a:cubicBezTo>
                    <a:pt x="324" y="130"/>
                    <a:pt x="333" y="98"/>
                    <a:pt x="342" y="66"/>
                  </a:cubicBezTo>
                  <a:cubicBezTo>
                    <a:pt x="342" y="66"/>
                    <a:pt x="342" y="66"/>
                    <a:pt x="343" y="66"/>
                  </a:cubicBezTo>
                  <a:close/>
                  <a:moveTo>
                    <a:pt x="1849" y="106"/>
                  </a:moveTo>
                  <a:cubicBezTo>
                    <a:pt x="1862" y="102"/>
                    <a:pt x="1870" y="94"/>
                    <a:pt x="1873" y="81"/>
                  </a:cubicBezTo>
                  <a:cubicBezTo>
                    <a:pt x="1874" y="77"/>
                    <a:pt x="1874" y="73"/>
                    <a:pt x="1873" y="69"/>
                  </a:cubicBezTo>
                  <a:cubicBezTo>
                    <a:pt x="1873" y="58"/>
                    <a:pt x="1867" y="50"/>
                    <a:pt x="1857" y="44"/>
                  </a:cubicBezTo>
                  <a:cubicBezTo>
                    <a:pt x="1852" y="42"/>
                    <a:pt x="1846" y="40"/>
                    <a:pt x="1840" y="40"/>
                  </a:cubicBezTo>
                  <a:cubicBezTo>
                    <a:pt x="1827" y="40"/>
                    <a:pt x="1815" y="40"/>
                    <a:pt x="1802" y="40"/>
                  </a:cubicBezTo>
                  <a:cubicBezTo>
                    <a:pt x="1801" y="40"/>
                    <a:pt x="1801" y="40"/>
                    <a:pt x="1800" y="40"/>
                  </a:cubicBezTo>
                  <a:cubicBezTo>
                    <a:pt x="1800" y="43"/>
                    <a:pt x="1800" y="160"/>
                    <a:pt x="1801" y="162"/>
                  </a:cubicBezTo>
                  <a:cubicBezTo>
                    <a:pt x="1805" y="162"/>
                    <a:pt x="1813" y="162"/>
                    <a:pt x="1815" y="162"/>
                  </a:cubicBezTo>
                  <a:cubicBezTo>
                    <a:pt x="1815" y="145"/>
                    <a:pt x="1815" y="127"/>
                    <a:pt x="1815" y="110"/>
                  </a:cubicBezTo>
                  <a:cubicBezTo>
                    <a:pt x="1819" y="110"/>
                    <a:pt x="1822" y="110"/>
                    <a:pt x="1826" y="110"/>
                  </a:cubicBezTo>
                  <a:cubicBezTo>
                    <a:pt x="1832" y="110"/>
                    <a:pt x="1837" y="112"/>
                    <a:pt x="1840" y="117"/>
                  </a:cubicBezTo>
                  <a:cubicBezTo>
                    <a:pt x="1843" y="120"/>
                    <a:pt x="1844" y="122"/>
                    <a:pt x="1845" y="126"/>
                  </a:cubicBezTo>
                  <a:cubicBezTo>
                    <a:pt x="1850" y="137"/>
                    <a:pt x="1855" y="148"/>
                    <a:pt x="1860" y="160"/>
                  </a:cubicBezTo>
                  <a:cubicBezTo>
                    <a:pt x="1861" y="160"/>
                    <a:pt x="1861" y="161"/>
                    <a:pt x="1861" y="162"/>
                  </a:cubicBezTo>
                  <a:cubicBezTo>
                    <a:pt x="1867" y="162"/>
                    <a:pt x="1873" y="162"/>
                    <a:pt x="1878" y="162"/>
                  </a:cubicBezTo>
                  <a:cubicBezTo>
                    <a:pt x="1878" y="161"/>
                    <a:pt x="1878" y="160"/>
                    <a:pt x="1877" y="160"/>
                  </a:cubicBezTo>
                  <a:cubicBezTo>
                    <a:pt x="1874" y="153"/>
                    <a:pt x="1871" y="147"/>
                    <a:pt x="1868" y="141"/>
                  </a:cubicBezTo>
                  <a:cubicBezTo>
                    <a:pt x="1865" y="134"/>
                    <a:pt x="1862" y="126"/>
                    <a:pt x="1858" y="119"/>
                  </a:cubicBezTo>
                  <a:cubicBezTo>
                    <a:pt x="1856" y="114"/>
                    <a:pt x="1852" y="109"/>
                    <a:pt x="1846" y="107"/>
                  </a:cubicBezTo>
                  <a:cubicBezTo>
                    <a:pt x="1848" y="106"/>
                    <a:pt x="1849" y="106"/>
                    <a:pt x="1849" y="106"/>
                  </a:cubicBezTo>
                  <a:close/>
                  <a:moveTo>
                    <a:pt x="1816" y="53"/>
                  </a:moveTo>
                  <a:cubicBezTo>
                    <a:pt x="1823" y="53"/>
                    <a:pt x="1831" y="53"/>
                    <a:pt x="1838" y="53"/>
                  </a:cubicBezTo>
                  <a:cubicBezTo>
                    <a:pt x="1841" y="54"/>
                    <a:pt x="1843" y="54"/>
                    <a:pt x="1846" y="55"/>
                  </a:cubicBezTo>
                  <a:cubicBezTo>
                    <a:pt x="1853" y="57"/>
                    <a:pt x="1857" y="62"/>
                    <a:pt x="1858" y="70"/>
                  </a:cubicBezTo>
                  <a:cubicBezTo>
                    <a:pt x="1860" y="81"/>
                    <a:pt x="1856" y="89"/>
                    <a:pt x="1847" y="94"/>
                  </a:cubicBezTo>
                  <a:cubicBezTo>
                    <a:pt x="1844" y="96"/>
                    <a:pt x="1840" y="97"/>
                    <a:pt x="1837" y="97"/>
                  </a:cubicBezTo>
                  <a:cubicBezTo>
                    <a:pt x="1830" y="97"/>
                    <a:pt x="1823" y="97"/>
                    <a:pt x="1816" y="97"/>
                  </a:cubicBezTo>
                  <a:cubicBezTo>
                    <a:pt x="1815" y="97"/>
                    <a:pt x="1815" y="97"/>
                    <a:pt x="1815" y="97"/>
                  </a:cubicBezTo>
                  <a:cubicBezTo>
                    <a:pt x="1815" y="83"/>
                    <a:pt x="1815" y="68"/>
                    <a:pt x="1815" y="53"/>
                  </a:cubicBezTo>
                  <a:cubicBezTo>
                    <a:pt x="1815" y="53"/>
                    <a:pt x="1815" y="53"/>
                    <a:pt x="1816" y="53"/>
                  </a:cubicBezTo>
                  <a:close/>
                  <a:moveTo>
                    <a:pt x="804" y="95"/>
                  </a:moveTo>
                  <a:cubicBezTo>
                    <a:pt x="804" y="95"/>
                    <a:pt x="805" y="95"/>
                    <a:pt x="805" y="95"/>
                  </a:cubicBezTo>
                  <a:cubicBezTo>
                    <a:pt x="811" y="117"/>
                    <a:pt x="818" y="140"/>
                    <a:pt x="824" y="162"/>
                  </a:cubicBezTo>
                  <a:cubicBezTo>
                    <a:pt x="829" y="162"/>
                    <a:pt x="834" y="162"/>
                    <a:pt x="839" y="162"/>
                  </a:cubicBezTo>
                  <a:cubicBezTo>
                    <a:pt x="847" y="133"/>
                    <a:pt x="856" y="104"/>
                    <a:pt x="865" y="75"/>
                  </a:cubicBezTo>
                  <a:cubicBezTo>
                    <a:pt x="860" y="75"/>
                    <a:pt x="855" y="75"/>
                    <a:pt x="851" y="75"/>
                  </a:cubicBezTo>
                  <a:cubicBezTo>
                    <a:pt x="849" y="81"/>
                    <a:pt x="848" y="87"/>
                    <a:pt x="846" y="93"/>
                  </a:cubicBezTo>
                  <a:cubicBezTo>
                    <a:pt x="844" y="99"/>
                    <a:pt x="843" y="104"/>
                    <a:pt x="841" y="110"/>
                  </a:cubicBezTo>
                  <a:cubicBezTo>
                    <a:pt x="840" y="116"/>
                    <a:pt x="838" y="122"/>
                    <a:pt x="837" y="128"/>
                  </a:cubicBezTo>
                  <a:cubicBezTo>
                    <a:pt x="835" y="133"/>
                    <a:pt x="834" y="139"/>
                    <a:pt x="832" y="145"/>
                  </a:cubicBezTo>
                  <a:cubicBezTo>
                    <a:pt x="832" y="145"/>
                    <a:pt x="831" y="145"/>
                    <a:pt x="831" y="145"/>
                  </a:cubicBezTo>
                  <a:cubicBezTo>
                    <a:pt x="825" y="122"/>
                    <a:pt x="818" y="98"/>
                    <a:pt x="812" y="75"/>
                  </a:cubicBezTo>
                  <a:cubicBezTo>
                    <a:pt x="807" y="75"/>
                    <a:pt x="803" y="75"/>
                    <a:pt x="799" y="75"/>
                  </a:cubicBezTo>
                  <a:cubicBezTo>
                    <a:pt x="799" y="75"/>
                    <a:pt x="799" y="75"/>
                    <a:pt x="799" y="76"/>
                  </a:cubicBezTo>
                  <a:cubicBezTo>
                    <a:pt x="792" y="98"/>
                    <a:pt x="785" y="121"/>
                    <a:pt x="778" y="144"/>
                  </a:cubicBezTo>
                  <a:cubicBezTo>
                    <a:pt x="778" y="144"/>
                    <a:pt x="778" y="144"/>
                    <a:pt x="778" y="144"/>
                  </a:cubicBezTo>
                  <a:cubicBezTo>
                    <a:pt x="778" y="145"/>
                    <a:pt x="778" y="145"/>
                    <a:pt x="778" y="145"/>
                  </a:cubicBezTo>
                  <a:cubicBezTo>
                    <a:pt x="778" y="145"/>
                    <a:pt x="777" y="145"/>
                    <a:pt x="777" y="145"/>
                  </a:cubicBezTo>
                  <a:cubicBezTo>
                    <a:pt x="777" y="145"/>
                    <a:pt x="777" y="145"/>
                    <a:pt x="777" y="145"/>
                  </a:cubicBezTo>
                  <a:cubicBezTo>
                    <a:pt x="771" y="122"/>
                    <a:pt x="764" y="98"/>
                    <a:pt x="758" y="75"/>
                  </a:cubicBezTo>
                  <a:cubicBezTo>
                    <a:pt x="753" y="75"/>
                    <a:pt x="748" y="75"/>
                    <a:pt x="743" y="75"/>
                  </a:cubicBezTo>
                  <a:cubicBezTo>
                    <a:pt x="752" y="104"/>
                    <a:pt x="761" y="133"/>
                    <a:pt x="769" y="162"/>
                  </a:cubicBezTo>
                  <a:cubicBezTo>
                    <a:pt x="774" y="162"/>
                    <a:pt x="779" y="162"/>
                    <a:pt x="783" y="162"/>
                  </a:cubicBezTo>
                  <a:cubicBezTo>
                    <a:pt x="790" y="140"/>
                    <a:pt x="797" y="117"/>
                    <a:pt x="804" y="95"/>
                  </a:cubicBezTo>
                  <a:close/>
                  <a:moveTo>
                    <a:pt x="635" y="34"/>
                  </a:moveTo>
                  <a:cubicBezTo>
                    <a:pt x="632" y="33"/>
                    <a:pt x="623" y="33"/>
                    <a:pt x="621" y="34"/>
                  </a:cubicBezTo>
                  <a:cubicBezTo>
                    <a:pt x="621" y="34"/>
                    <a:pt x="621" y="34"/>
                    <a:pt x="621" y="34"/>
                  </a:cubicBezTo>
                  <a:cubicBezTo>
                    <a:pt x="621" y="34"/>
                    <a:pt x="621" y="34"/>
                    <a:pt x="621" y="34"/>
                  </a:cubicBezTo>
                  <a:cubicBezTo>
                    <a:pt x="621" y="51"/>
                    <a:pt x="621" y="68"/>
                    <a:pt x="621" y="85"/>
                  </a:cubicBezTo>
                  <a:cubicBezTo>
                    <a:pt x="621" y="85"/>
                    <a:pt x="621" y="86"/>
                    <a:pt x="621" y="86"/>
                  </a:cubicBezTo>
                  <a:cubicBezTo>
                    <a:pt x="621" y="86"/>
                    <a:pt x="621" y="86"/>
                    <a:pt x="621" y="86"/>
                  </a:cubicBezTo>
                  <a:cubicBezTo>
                    <a:pt x="621" y="86"/>
                    <a:pt x="621" y="86"/>
                    <a:pt x="621" y="86"/>
                  </a:cubicBezTo>
                  <a:cubicBezTo>
                    <a:pt x="621" y="86"/>
                    <a:pt x="621" y="86"/>
                    <a:pt x="621" y="86"/>
                  </a:cubicBezTo>
                  <a:cubicBezTo>
                    <a:pt x="620" y="86"/>
                    <a:pt x="620" y="86"/>
                    <a:pt x="620" y="86"/>
                  </a:cubicBezTo>
                  <a:cubicBezTo>
                    <a:pt x="620" y="85"/>
                    <a:pt x="619" y="85"/>
                    <a:pt x="619" y="84"/>
                  </a:cubicBezTo>
                  <a:cubicBezTo>
                    <a:pt x="615" y="79"/>
                    <a:pt x="609" y="75"/>
                    <a:pt x="602" y="74"/>
                  </a:cubicBezTo>
                  <a:cubicBezTo>
                    <a:pt x="598" y="73"/>
                    <a:pt x="594" y="73"/>
                    <a:pt x="590" y="73"/>
                  </a:cubicBezTo>
                  <a:cubicBezTo>
                    <a:pt x="582" y="74"/>
                    <a:pt x="575" y="77"/>
                    <a:pt x="570" y="82"/>
                  </a:cubicBezTo>
                  <a:cubicBezTo>
                    <a:pt x="564" y="87"/>
                    <a:pt x="560" y="94"/>
                    <a:pt x="557" y="102"/>
                  </a:cubicBezTo>
                  <a:cubicBezTo>
                    <a:pt x="555" y="111"/>
                    <a:pt x="554" y="120"/>
                    <a:pt x="555" y="129"/>
                  </a:cubicBezTo>
                  <a:cubicBezTo>
                    <a:pt x="556" y="134"/>
                    <a:pt x="557" y="140"/>
                    <a:pt x="560" y="145"/>
                  </a:cubicBezTo>
                  <a:cubicBezTo>
                    <a:pt x="564" y="153"/>
                    <a:pt x="571" y="160"/>
                    <a:pt x="580" y="163"/>
                  </a:cubicBezTo>
                  <a:cubicBezTo>
                    <a:pt x="586" y="164"/>
                    <a:pt x="592" y="165"/>
                    <a:pt x="598" y="164"/>
                  </a:cubicBezTo>
                  <a:cubicBezTo>
                    <a:pt x="607" y="162"/>
                    <a:pt x="614" y="157"/>
                    <a:pt x="619" y="149"/>
                  </a:cubicBezTo>
                  <a:cubicBezTo>
                    <a:pt x="620" y="149"/>
                    <a:pt x="620" y="148"/>
                    <a:pt x="621" y="148"/>
                  </a:cubicBezTo>
                  <a:cubicBezTo>
                    <a:pt x="621" y="148"/>
                    <a:pt x="621" y="148"/>
                    <a:pt x="621" y="148"/>
                  </a:cubicBezTo>
                  <a:cubicBezTo>
                    <a:pt x="621" y="153"/>
                    <a:pt x="621" y="157"/>
                    <a:pt x="621" y="162"/>
                  </a:cubicBezTo>
                  <a:cubicBezTo>
                    <a:pt x="626" y="162"/>
                    <a:pt x="630" y="162"/>
                    <a:pt x="635" y="162"/>
                  </a:cubicBezTo>
                  <a:cubicBezTo>
                    <a:pt x="635" y="119"/>
                    <a:pt x="635" y="76"/>
                    <a:pt x="635" y="34"/>
                  </a:cubicBezTo>
                  <a:close/>
                  <a:moveTo>
                    <a:pt x="620" y="130"/>
                  </a:moveTo>
                  <a:cubicBezTo>
                    <a:pt x="619" y="137"/>
                    <a:pt x="616" y="143"/>
                    <a:pt x="610" y="147"/>
                  </a:cubicBezTo>
                  <a:cubicBezTo>
                    <a:pt x="601" y="154"/>
                    <a:pt x="582" y="155"/>
                    <a:pt x="574" y="140"/>
                  </a:cubicBezTo>
                  <a:cubicBezTo>
                    <a:pt x="571" y="135"/>
                    <a:pt x="570" y="130"/>
                    <a:pt x="569" y="124"/>
                  </a:cubicBezTo>
                  <a:cubicBezTo>
                    <a:pt x="569" y="117"/>
                    <a:pt x="569" y="111"/>
                    <a:pt x="571" y="104"/>
                  </a:cubicBezTo>
                  <a:cubicBezTo>
                    <a:pt x="572" y="103"/>
                    <a:pt x="572" y="101"/>
                    <a:pt x="573" y="100"/>
                  </a:cubicBezTo>
                  <a:cubicBezTo>
                    <a:pt x="578" y="90"/>
                    <a:pt x="586" y="85"/>
                    <a:pt x="597" y="85"/>
                  </a:cubicBezTo>
                  <a:cubicBezTo>
                    <a:pt x="608" y="85"/>
                    <a:pt x="615" y="90"/>
                    <a:pt x="619" y="99"/>
                  </a:cubicBezTo>
                  <a:cubicBezTo>
                    <a:pt x="620" y="102"/>
                    <a:pt x="621" y="106"/>
                    <a:pt x="621" y="109"/>
                  </a:cubicBezTo>
                  <a:cubicBezTo>
                    <a:pt x="621" y="111"/>
                    <a:pt x="621" y="114"/>
                    <a:pt x="621" y="117"/>
                  </a:cubicBezTo>
                  <a:cubicBezTo>
                    <a:pt x="621" y="117"/>
                    <a:pt x="621" y="117"/>
                    <a:pt x="621" y="117"/>
                  </a:cubicBezTo>
                  <a:cubicBezTo>
                    <a:pt x="621" y="121"/>
                    <a:pt x="621" y="125"/>
                    <a:pt x="620" y="130"/>
                  </a:cubicBezTo>
                  <a:close/>
                  <a:moveTo>
                    <a:pt x="1608" y="73"/>
                  </a:moveTo>
                  <a:cubicBezTo>
                    <a:pt x="1607" y="66"/>
                    <a:pt x="1605" y="59"/>
                    <a:pt x="1601" y="53"/>
                  </a:cubicBezTo>
                  <a:cubicBezTo>
                    <a:pt x="1597" y="47"/>
                    <a:pt x="1591" y="42"/>
                    <a:pt x="1585" y="40"/>
                  </a:cubicBezTo>
                  <a:cubicBezTo>
                    <a:pt x="1582" y="39"/>
                    <a:pt x="1578" y="39"/>
                    <a:pt x="1575" y="38"/>
                  </a:cubicBezTo>
                  <a:cubicBezTo>
                    <a:pt x="1568" y="38"/>
                    <a:pt x="1562" y="39"/>
                    <a:pt x="1555" y="42"/>
                  </a:cubicBezTo>
                  <a:cubicBezTo>
                    <a:pt x="1549" y="46"/>
                    <a:pt x="1544" y="51"/>
                    <a:pt x="1540" y="58"/>
                  </a:cubicBezTo>
                  <a:cubicBezTo>
                    <a:pt x="1536" y="66"/>
                    <a:pt x="1534" y="75"/>
                    <a:pt x="1533" y="84"/>
                  </a:cubicBezTo>
                  <a:cubicBezTo>
                    <a:pt x="1531" y="96"/>
                    <a:pt x="1531" y="109"/>
                    <a:pt x="1533" y="122"/>
                  </a:cubicBezTo>
                  <a:cubicBezTo>
                    <a:pt x="1534" y="130"/>
                    <a:pt x="1535" y="137"/>
                    <a:pt x="1539" y="144"/>
                  </a:cubicBezTo>
                  <a:cubicBezTo>
                    <a:pt x="1545" y="155"/>
                    <a:pt x="1553" y="163"/>
                    <a:pt x="1566" y="164"/>
                  </a:cubicBezTo>
                  <a:cubicBezTo>
                    <a:pt x="1579" y="165"/>
                    <a:pt x="1590" y="161"/>
                    <a:pt x="1598" y="151"/>
                  </a:cubicBezTo>
                  <a:cubicBezTo>
                    <a:pt x="1602" y="145"/>
                    <a:pt x="1605" y="138"/>
                    <a:pt x="1607" y="131"/>
                  </a:cubicBezTo>
                  <a:cubicBezTo>
                    <a:pt x="1610" y="121"/>
                    <a:pt x="1611" y="111"/>
                    <a:pt x="1611" y="100"/>
                  </a:cubicBezTo>
                  <a:cubicBezTo>
                    <a:pt x="1611" y="91"/>
                    <a:pt x="1610" y="82"/>
                    <a:pt x="1608" y="73"/>
                  </a:cubicBezTo>
                  <a:close/>
                  <a:moveTo>
                    <a:pt x="1594" y="129"/>
                  </a:moveTo>
                  <a:cubicBezTo>
                    <a:pt x="1593" y="134"/>
                    <a:pt x="1591" y="138"/>
                    <a:pt x="1589" y="142"/>
                  </a:cubicBezTo>
                  <a:cubicBezTo>
                    <a:pt x="1585" y="147"/>
                    <a:pt x="1581" y="151"/>
                    <a:pt x="1575" y="152"/>
                  </a:cubicBezTo>
                  <a:cubicBezTo>
                    <a:pt x="1567" y="153"/>
                    <a:pt x="1560" y="151"/>
                    <a:pt x="1555" y="144"/>
                  </a:cubicBezTo>
                  <a:cubicBezTo>
                    <a:pt x="1551" y="140"/>
                    <a:pt x="1550" y="135"/>
                    <a:pt x="1548" y="129"/>
                  </a:cubicBezTo>
                  <a:cubicBezTo>
                    <a:pt x="1547" y="122"/>
                    <a:pt x="1546" y="115"/>
                    <a:pt x="1546" y="107"/>
                  </a:cubicBezTo>
                  <a:cubicBezTo>
                    <a:pt x="1546" y="97"/>
                    <a:pt x="1546" y="87"/>
                    <a:pt x="1548" y="77"/>
                  </a:cubicBezTo>
                  <a:cubicBezTo>
                    <a:pt x="1549" y="72"/>
                    <a:pt x="1550" y="67"/>
                    <a:pt x="1552" y="63"/>
                  </a:cubicBezTo>
                  <a:cubicBezTo>
                    <a:pt x="1554" y="61"/>
                    <a:pt x="1555" y="59"/>
                    <a:pt x="1556" y="57"/>
                  </a:cubicBezTo>
                  <a:cubicBezTo>
                    <a:pt x="1563" y="48"/>
                    <a:pt x="1580" y="47"/>
                    <a:pt x="1588" y="59"/>
                  </a:cubicBezTo>
                  <a:cubicBezTo>
                    <a:pt x="1591" y="64"/>
                    <a:pt x="1593" y="70"/>
                    <a:pt x="1594" y="76"/>
                  </a:cubicBezTo>
                  <a:cubicBezTo>
                    <a:pt x="1596" y="84"/>
                    <a:pt x="1596" y="92"/>
                    <a:pt x="1596" y="104"/>
                  </a:cubicBezTo>
                  <a:cubicBezTo>
                    <a:pt x="1596" y="111"/>
                    <a:pt x="1596" y="120"/>
                    <a:pt x="1594" y="129"/>
                  </a:cubicBezTo>
                  <a:close/>
                  <a:moveTo>
                    <a:pt x="1125" y="114"/>
                  </a:moveTo>
                  <a:cubicBezTo>
                    <a:pt x="1125" y="107"/>
                    <a:pt x="1124" y="100"/>
                    <a:pt x="1121" y="93"/>
                  </a:cubicBezTo>
                  <a:cubicBezTo>
                    <a:pt x="1117" y="85"/>
                    <a:pt x="1112" y="78"/>
                    <a:pt x="1103" y="75"/>
                  </a:cubicBezTo>
                  <a:cubicBezTo>
                    <a:pt x="1096" y="73"/>
                    <a:pt x="1090" y="72"/>
                    <a:pt x="1083" y="73"/>
                  </a:cubicBezTo>
                  <a:cubicBezTo>
                    <a:pt x="1070" y="76"/>
                    <a:pt x="1061" y="83"/>
                    <a:pt x="1055" y="94"/>
                  </a:cubicBezTo>
                  <a:cubicBezTo>
                    <a:pt x="1050" y="103"/>
                    <a:pt x="1049" y="114"/>
                    <a:pt x="1049" y="124"/>
                  </a:cubicBezTo>
                  <a:cubicBezTo>
                    <a:pt x="1050" y="131"/>
                    <a:pt x="1051" y="137"/>
                    <a:pt x="1054" y="143"/>
                  </a:cubicBezTo>
                  <a:cubicBezTo>
                    <a:pt x="1059" y="154"/>
                    <a:pt x="1068" y="161"/>
                    <a:pt x="1080" y="163"/>
                  </a:cubicBezTo>
                  <a:cubicBezTo>
                    <a:pt x="1088" y="165"/>
                    <a:pt x="1096" y="164"/>
                    <a:pt x="1103" y="163"/>
                  </a:cubicBezTo>
                  <a:cubicBezTo>
                    <a:pt x="1109" y="161"/>
                    <a:pt x="1113" y="160"/>
                    <a:pt x="1118" y="157"/>
                  </a:cubicBezTo>
                  <a:cubicBezTo>
                    <a:pt x="1119" y="156"/>
                    <a:pt x="1119" y="155"/>
                    <a:pt x="1119" y="154"/>
                  </a:cubicBezTo>
                  <a:cubicBezTo>
                    <a:pt x="1119" y="151"/>
                    <a:pt x="1119" y="148"/>
                    <a:pt x="1119" y="144"/>
                  </a:cubicBezTo>
                  <a:cubicBezTo>
                    <a:pt x="1119" y="144"/>
                    <a:pt x="1119" y="144"/>
                    <a:pt x="1119" y="143"/>
                  </a:cubicBezTo>
                  <a:cubicBezTo>
                    <a:pt x="1119" y="143"/>
                    <a:pt x="1118" y="143"/>
                    <a:pt x="1118" y="143"/>
                  </a:cubicBezTo>
                  <a:cubicBezTo>
                    <a:pt x="1118" y="144"/>
                    <a:pt x="1117" y="144"/>
                    <a:pt x="1116" y="145"/>
                  </a:cubicBezTo>
                  <a:cubicBezTo>
                    <a:pt x="1107" y="151"/>
                    <a:pt x="1096" y="153"/>
                    <a:pt x="1085" y="152"/>
                  </a:cubicBezTo>
                  <a:cubicBezTo>
                    <a:pt x="1076" y="150"/>
                    <a:pt x="1070" y="145"/>
                    <a:pt x="1066" y="137"/>
                  </a:cubicBezTo>
                  <a:cubicBezTo>
                    <a:pt x="1065" y="134"/>
                    <a:pt x="1065" y="130"/>
                    <a:pt x="1064" y="127"/>
                  </a:cubicBezTo>
                  <a:cubicBezTo>
                    <a:pt x="1064" y="126"/>
                    <a:pt x="1064" y="124"/>
                    <a:pt x="1064" y="122"/>
                  </a:cubicBezTo>
                  <a:cubicBezTo>
                    <a:pt x="1084" y="122"/>
                    <a:pt x="1104" y="122"/>
                    <a:pt x="1125" y="122"/>
                  </a:cubicBezTo>
                  <a:cubicBezTo>
                    <a:pt x="1125" y="119"/>
                    <a:pt x="1125" y="117"/>
                    <a:pt x="1125" y="114"/>
                  </a:cubicBezTo>
                  <a:close/>
                  <a:moveTo>
                    <a:pt x="1064" y="110"/>
                  </a:moveTo>
                  <a:cubicBezTo>
                    <a:pt x="1064" y="108"/>
                    <a:pt x="1064" y="107"/>
                    <a:pt x="1065" y="105"/>
                  </a:cubicBezTo>
                  <a:cubicBezTo>
                    <a:pt x="1066" y="100"/>
                    <a:pt x="1069" y="94"/>
                    <a:pt x="1074" y="90"/>
                  </a:cubicBezTo>
                  <a:cubicBezTo>
                    <a:pt x="1081" y="84"/>
                    <a:pt x="1089" y="84"/>
                    <a:pt x="1098" y="86"/>
                  </a:cubicBezTo>
                  <a:cubicBezTo>
                    <a:pt x="1101" y="88"/>
                    <a:pt x="1103" y="90"/>
                    <a:pt x="1105" y="92"/>
                  </a:cubicBezTo>
                  <a:cubicBezTo>
                    <a:pt x="1109" y="98"/>
                    <a:pt x="1110" y="104"/>
                    <a:pt x="1111" y="110"/>
                  </a:cubicBezTo>
                  <a:cubicBezTo>
                    <a:pt x="1095" y="110"/>
                    <a:pt x="1080" y="110"/>
                    <a:pt x="1064" y="110"/>
                  </a:cubicBezTo>
                  <a:close/>
                  <a:moveTo>
                    <a:pt x="1351" y="109"/>
                  </a:moveTo>
                  <a:cubicBezTo>
                    <a:pt x="1351" y="103"/>
                    <a:pt x="1349" y="97"/>
                    <a:pt x="1347" y="92"/>
                  </a:cubicBezTo>
                  <a:cubicBezTo>
                    <a:pt x="1343" y="84"/>
                    <a:pt x="1337" y="78"/>
                    <a:pt x="1329" y="75"/>
                  </a:cubicBezTo>
                  <a:cubicBezTo>
                    <a:pt x="1323" y="73"/>
                    <a:pt x="1316" y="72"/>
                    <a:pt x="1309" y="74"/>
                  </a:cubicBezTo>
                  <a:cubicBezTo>
                    <a:pt x="1297" y="76"/>
                    <a:pt x="1288" y="82"/>
                    <a:pt x="1282" y="93"/>
                  </a:cubicBezTo>
                  <a:cubicBezTo>
                    <a:pt x="1273" y="108"/>
                    <a:pt x="1274" y="130"/>
                    <a:pt x="1280" y="143"/>
                  </a:cubicBezTo>
                  <a:cubicBezTo>
                    <a:pt x="1285" y="154"/>
                    <a:pt x="1294" y="161"/>
                    <a:pt x="1306" y="163"/>
                  </a:cubicBezTo>
                  <a:cubicBezTo>
                    <a:pt x="1314" y="165"/>
                    <a:pt x="1322" y="164"/>
                    <a:pt x="1330" y="163"/>
                  </a:cubicBezTo>
                  <a:cubicBezTo>
                    <a:pt x="1334" y="162"/>
                    <a:pt x="1339" y="160"/>
                    <a:pt x="1343" y="157"/>
                  </a:cubicBezTo>
                  <a:cubicBezTo>
                    <a:pt x="1345" y="156"/>
                    <a:pt x="1345" y="155"/>
                    <a:pt x="1345" y="153"/>
                  </a:cubicBezTo>
                  <a:cubicBezTo>
                    <a:pt x="1345" y="151"/>
                    <a:pt x="1345" y="148"/>
                    <a:pt x="1345" y="145"/>
                  </a:cubicBezTo>
                  <a:cubicBezTo>
                    <a:pt x="1345" y="144"/>
                    <a:pt x="1345" y="144"/>
                    <a:pt x="1345" y="143"/>
                  </a:cubicBezTo>
                  <a:cubicBezTo>
                    <a:pt x="1344" y="143"/>
                    <a:pt x="1343" y="144"/>
                    <a:pt x="1343" y="144"/>
                  </a:cubicBezTo>
                  <a:cubicBezTo>
                    <a:pt x="1333" y="151"/>
                    <a:pt x="1323" y="154"/>
                    <a:pt x="1311" y="152"/>
                  </a:cubicBezTo>
                  <a:cubicBezTo>
                    <a:pt x="1303" y="150"/>
                    <a:pt x="1296" y="145"/>
                    <a:pt x="1293" y="137"/>
                  </a:cubicBezTo>
                  <a:cubicBezTo>
                    <a:pt x="1292" y="134"/>
                    <a:pt x="1291" y="131"/>
                    <a:pt x="1290" y="128"/>
                  </a:cubicBezTo>
                  <a:cubicBezTo>
                    <a:pt x="1290" y="126"/>
                    <a:pt x="1290" y="124"/>
                    <a:pt x="1290" y="122"/>
                  </a:cubicBezTo>
                  <a:cubicBezTo>
                    <a:pt x="1310" y="122"/>
                    <a:pt x="1331" y="122"/>
                    <a:pt x="1351" y="122"/>
                  </a:cubicBezTo>
                  <a:cubicBezTo>
                    <a:pt x="1351" y="118"/>
                    <a:pt x="1351" y="113"/>
                    <a:pt x="1351" y="109"/>
                  </a:cubicBezTo>
                  <a:close/>
                  <a:moveTo>
                    <a:pt x="1290" y="110"/>
                  </a:moveTo>
                  <a:cubicBezTo>
                    <a:pt x="1291" y="108"/>
                    <a:pt x="1291" y="106"/>
                    <a:pt x="1291" y="105"/>
                  </a:cubicBezTo>
                  <a:cubicBezTo>
                    <a:pt x="1293" y="99"/>
                    <a:pt x="1296" y="94"/>
                    <a:pt x="1301" y="90"/>
                  </a:cubicBezTo>
                  <a:cubicBezTo>
                    <a:pt x="1308" y="84"/>
                    <a:pt x="1316" y="84"/>
                    <a:pt x="1324" y="86"/>
                  </a:cubicBezTo>
                  <a:cubicBezTo>
                    <a:pt x="1328" y="88"/>
                    <a:pt x="1331" y="91"/>
                    <a:pt x="1333" y="94"/>
                  </a:cubicBezTo>
                  <a:cubicBezTo>
                    <a:pt x="1336" y="98"/>
                    <a:pt x="1337" y="105"/>
                    <a:pt x="1337" y="110"/>
                  </a:cubicBezTo>
                  <a:cubicBezTo>
                    <a:pt x="1321" y="110"/>
                    <a:pt x="1306" y="110"/>
                    <a:pt x="1290" y="110"/>
                  </a:cubicBezTo>
                  <a:close/>
                  <a:moveTo>
                    <a:pt x="1033" y="56"/>
                  </a:moveTo>
                  <a:cubicBezTo>
                    <a:pt x="1033" y="53"/>
                    <a:pt x="1033" y="51"/>
                    <a:pt x="1033" y="48"/>
                  </a:cubicBezTo>
                  <a:cubicBezTo>
                    <a:pt x="1033" y="42"/>
                    <a:pt x="1033" y="42"/>
                    <a:pt x="1027" y="40"/>
                  </a:cubicBezTo>
                  <a:cubicBezTo>
                    <a:pt x="1022" y="39"/>
                    <a:pt x="1017" y="38"/>
                    <a:pt x="1012" y="38"/>
                  </a:cubicBezTo>
                  <a:cubicBezTo>
                    <a:pt x="1005" y="38"/>
                    <a:pt x="999" y="38"/>
                    <a:pt x="992" y="41"/>
                  </a:cubicBezTo>
                  <a:cubicBezTo>
                    <a:pt x="980" y="45"/>
                    <a:pt x="972" y="53"/>
                    <a:pt x="971" y="66"/>
                  </a:cubicBezTo>
                  <a:cubicBezTo>
                    <a:pt x="969" y="76"/>
                    <a:pt x="972" y="85"/>
                    <a:pt x="979" y="93"/>
                  </a:cubicBezTo>
                  <a:cubicBezTo>
                    <a:pt x="984" y="97"/>
                    <a:pt x="989" y="101"/>
                    <a:pt x="995" y="104"/>
                  </a:cubicBezTo>
                  <a:cubicBezTo>
                    <a:pt x="999" y="107"/>
                    <a:pt x="1003" y="109"/>
                    <a:pt x="1007" y="112"/>
                  </a:cubicBezTo>
                  <a:cubicBezTo>
                    <a:pt x="1010" y="114"/>
                    <a:pt x="1013" y="116"/>
                    <a:pt x="1016" y="118"/>
                  </a:cubicBezTo>
                  <a:cubicBezTo>
                    <a:pt x="1020" y="122"/>
                    <a:pt x="1022" y="126"/>
                    <a:pt x="1023" y="131"/>
                  </a:cubicBezTo>
                  <a:cubicBezTo>
                    <a:pt x="1023" y="141"/>
                    <a:pt x="1019" y="147"/>
                    <a:pt x="1010" y="150"/>
                  </a:cubicBezTo>
                  <a:cubicBezTo>
                    <a:pt x="1008" y="150"/>
                    <a:pt x="1005" y="151"/>
                    <a:pt x="1002" y="151"/>
                  </a:cubicBezTo>
                  <a:cubicBezTo>
                    <a:pt x="991" y="152"/>
                    <a:pt x="981" y="148"/>
                    <a:pt x="972" y="142"/>
                  </a:cubicBezTo>
                  <a:cubicBezTo>
                    <a:pt x="971" y="141"/>
                    <a:pt x="971" y="141"/>
                    <a:pt x="970" y="141"/>
                  </a:cubicBezTo>
                  <a:cubicBezTo>
                    <a:pt x="970" y="142"/>
                    <a:pt x="970" y="142"/>
                    <a:pt x="970" y="143"/>
                  </a:cubicBezTo>
                  <a:cubicBezTo>
                    <a:pt x="970" y="146"/>
                    <a:pt x="970" y="150"/>
                    <a:pt x="970" y="153"/>
                  </a:cubicBezTo>
                  <a:cubicBezTo>
                    <a:pt x="970" y="158"/>
                    <a:pt x="970" y="158"/>
                    <a:pt x="974" y="159"/>
                  </a:cubicBezTo>
                  <a:cubicBezTo>
                    <a:pt x="981" y="162"/>
                    <a:pt x="988" y="164"/>
                    <a:pt x="995" y="164"/>
                  </a:cubicBezTo>
                  <a:cubicBezTo>
                    <a:pt x="1003" y="164"/>
                    <a:pt x="1011" y="164"/>
                    <a:pt x="1018" y="161"/>
                  </a:cubicBezTo>
                  <a:cubicBezTo>
                    <a:pt x="1035" y="154"/>
                    <a:pt x="1040" y="140"/>
                    <a:pt x="1037" y="125"/>
                  </a:cubicBezTo>
                  <a:cubicBezTo>
                    <a:pt x="1036" y="118"/>
                    <a:pt x="1032" y="113"/>
                    <a:pt x="1027" y="108"/>
                  </a:cubicBezTo>
                  <a:cubicBezTo>
                    <a:pt x="1022" y="104"/>
                    <a:pt x="1017" y="100"/>
                    <a:pt x="1011" y="97"/>
                  </a:cubicBezTo>
                  <a:cubicBezTo>
                    <a:pt x="1007" y="95"/>
                    <a:pt x="1003" y="92"/>
                    <a:pt x="999" y="90"/>
                  </a:cubicBezTo>
                  <a:cubicBezTo>
                    <a:pt x="996" y="88"/>
                    <a:pt x="994" y="87"/>
                    <a:pt x="992" y="85"/>
                  </a:cubicBezTo>
                  <a:cubicBezTo>
                    <a:pt x="988" y="82"/>
                    <a:pt x="986" y="78"/>
                    <a:pt x="985" y="73"/>
                  </a:cubicBezTo>
                  <a:cubicBezTo>
                    <a:pt x="984" y="64"/>
                    <a:pt x="988" y="57"/>
                    <a:pt x="996" y="53"/>
                  </a:cubicBezTo>
                  <a:cubicBezTo>
                    <a:pt x="999" y="52"/>
                    <a:pt x="1002" y="51"/>
                    <a:pt x="1005" y="51"/>
                  </a:cubicBezTo>
                  <a:cubicBezTo>
                    <a:pt x="1015" y="51"/>
                    <a:pt x="1024" y="52"/>
                    <a:pt x="1032" y="58"/>
                  </a:cubicBezTo>
                  <a:cubicBezTo>
                    <a:pt x="1032" y="58"/>
                    <a:pt x="1032" y="58"/>
                    <a:pt x="1033" y="58"/>
                  </a:cubicBezTo>
                  <a:cubicBezTo>
                    <a:pt x="1033" y="58"/>
                    <a:pt x="1033" y="57"/>
                    <a:pt x="1033" y="56"/>
                  </a:cubicBezTo>
                  <a:close/>
                  <a:moveTo>
                    <a:pt x="736" y="100"/>
                  </a:moveTo>
                  <a:cubicBezTo>
                    <a:pt x="731" y="87"/>
                    <a:pt x="723" y="78"/>
                    <a:pt x="709" y="74"/>
                  </a:cubicBezTo>
                  <a:cubicBezTo>
                    <a:pt x="702" y="72"/>
                    <a:pt x="694" y="72"/>
                    <a:pt x="687" y="74"/>
                  </a:cubicBezTo>
                  <a:cubicBezTo>
                    <a:pt x="673" y="76"/>
                    <a:pt x="662" y="84"/>
                    <a:pt x="657" y="98"/>
                  </a:cubicBezTo>
                  <a:cubicBezTo>
                    <a:pt x="651" y="111"/>
                    <a:pt x="651" y="124"/>
                    <a:pt x="656" y="138"/>
                  </a:cubicBezTo>
                  <a:cubicBezTo>
                    <a:pt x="660" y="149"/>
                    <a:pt x="668" y="158"/>
                    <a:pt x="680" y="162"/>
                  </a:cubicBezTo>
                  <a:cubicBezTo>
                    <a:pt x="687" y="164"/>
                    <a:pt x="694" y="165"/>
                    <a:pt x="701" y="164"/>
                  </a:cubicBezTo>
                  <a:cubicBezTo>
                    <a:pt x="717" y="162"/>
                    <a:pt x="728" y="154"/>
                    <a:pt x="734" y="139"/>
                  </a:cubicBezTo>
                  <a:cubicBezTo>
                    <a:pt x="737" y="133"/>
                    <a:pt x="738" y="125"/>
                    <a:pt x="738" y="118"/>
                  </a:cubicBezTo>
                  <a:cubicBezTo>
                    <a:pt x="738" y="112"/>
                    <a:pt x="737" y="105"/>
                    <a:pt x="736" y="100"/>
                  </a:cubicBezTo>
                  <a:close/>
                  <a:moveTo>
                    <a:pt x="670" y="103"/>
                  </a:moveTo>
                  <a:cubicBezTo>
                    <a:pt x="674" y="92"/>
                    <a:pt x="683" y="85"/>
                    <a:pt x="694" y="85"/>
                  </a:cubicBezTo>
                  <a:cubicBezTo>
                    <a:pt x="698" y="85"/>
                    <a:pt x="701" y="85"/>
                    <a:pt x="704" y="86"/>
                  </a:cubicBezTo>
                  <a:cubicBezTo>
                    <a:pt x="711" y="88"/>
                    <a:pt x="717" y="92"/>
                    <a:pt x="720" y="99"/>
                  </a:cubicBezTo>
                  <a:cubicBezTo>
                    <a:pt x="723" y="104"/>
                    <a:pt x="723" y="109"/>
                    <a:pt x="724" y="114"/>
                  </a:cubicBezTo>
                  <a:cubicBezTo>
                    <a:pt x="724" y="120"/>
                    <a:pt x="724" y="127"/>
                    <a:pt x="722" y="133"/>
                  </a:cubicBezTo>
                  <a:cubicBezTo>
                    <a:pt x="722" y="134"/>
                    <a:pt x="721" y="136"/>
                    <a:pt x="721" y="137"/>
                  </a:cubicBezTo>
                  <a:cubicBezTo>
                    <a:pt x="717" y="146"/>
                    <a:pt x="709" y="151"/>
                    <a:pt x="700" y="152"/>
                  </a:cubicBezTo>
                  <a:cubicBezTo>
                    <a:pt x="695" y="152"/>
                    <a:pt x="691" y="152"/>
                    <a:pt x="687" y="151"/>
                  </a:cubicBezTo>
                  <a:cubicBezTo>
                    <a:pt x="677" y="148"/>
                    <a:pt x="672" y="141"/>
                    <a:pt x="669" y="132"/>
                  </a:cubicBezTo>
                  <a:cubicBezTo>
                    <a:pt x="668" y="130"/>
                    <a:pt x="668" y="128"/>
                    <a:pt x="667" y="126"/>
                  </a:cubicBezTo>
                  <a:cubicBezTo>
                    <a:pt x="667" y="124"/>
                    <a:pt x="667" y="121"/>
                    <a:pt x="667" y="120"/>
                  </a:cubicBezTo>
                  <a:cubicBezTo>
                    <a:pt x="667" y="113"/>
                    <a:pt x="668" y="108"/>
                    <a:pt x="670" y="103"/>
                  </a:cubicBezTo>
                  <a:close/>
                  <a:moveTo>
                    <a:pt x="1955" y="149"/>
                  </a:moveTo>
                  <a:cubicBezTo>
                    <a:pt x="1953" y="149"/>
                    <a:pt x="1950" y="149"/>
                    <a:pt x="1948" y="149"/>
                  </a:cubicBezTo>
                  <a:cubicBezTo>
                    <a:pt x="1945" y="149"/>
                    <a:pt x="1943" y="149"/>
                    <a:pt x="1940" y="149"/>
                  </a:cubicBezTo>
                  <a:cubicBezTo>
                    <a:pt x="1938" y="149"/>
                    <a:pt x="1935" y="149"/>
                    <a:pt x="1933" y="149"/>
                  </a:cubicBezTo>
                  <a:cubicBezTo>
                    <a:pt x="1930" y="149"/>
                    <a:pt x="1928" y="149"/>
                    <a:pt x="1925" y="149"/>
                  </a:cubicBezTo>
                  <a:cubicBezTo>
                    <a:pt x="1923" y="149"/>
                    <a:pt x="1920" y="149"/>
                    <a:pt x="1918" y="149"/>
                  </a:cubicBezTo>
                  <a:cubicBezTo>
                    <a:pt x="1915" y="149"/>
                    <a:pt x="1913" y="149"/>
                    <a:pt x="1910" y="149"/>
                  </a:cubicBezTo>
                  <a:cubicBezTo>
                    <a:pt x="1908" y="149"/>
                    <a:pt x="1905" y="150"/>
                    <a:pt x="1903" y="149"/>
                  </a:cubicBezTo>
                  <a:cubicBezTo>
                    <a:pt x="1902" y="144"/>
                    <a:pt x="1904" y="139"/>
                    <a:pt x="1907" y="135"/>
                  </a:cubicBezTo>
                  <a:cubicBezTo>
                    <a:pt x="1909" y="133"/>
                    <a:pt x="1911" y="130"/>
                    <a:pt x="1913" y="128"/>
                  </a:cubicBezTo>
                  <a:cubicBezTo>
                    <a:pt x="1919" y="124"/>
                    <a:pt x="1925" y="119"/>
                    <a:pt x="1931" y="115"/>
                  </a:cubicBezTo>
                  <a:cubicBezTo>
                    <a:pt x="1936" y="111"/>
                    <a:pt x="1941" y="107"/>
                    <a:pt x="1945" y="103"/>
                  </a:cubicBezTo>
                  <a:cubicBezTo>
                    <a:pt x="1955" y="93"/>
                    <a:pt x="1959" y="81"/>
                    <a:pt x="1958" y="67"/>
                  </a:cubicBezTo>
                  <a:cubicBezTo>
                    <a:pt x="1957" y="53"/>
                    <a:pt x="1949" y="44"/>
                    <a:pt x="1936" y="40"/>
                  </a:cubicBezTo>
                  <a:cubicBezTo>
                    <a:pt x="1930" y="38"/>
                    <a:pt x="1924" y="38"/>
                    <a:pt x="1917" y="39"/>
                  </a:cubicBezTo>
                  <a:cubicBezTo>
                    <a:pt x="1908" y="39"/>
                    <a:pt x="1901" y="43"/>
                    <a:pt x="1894" y="49"/>
                  </a:cubicBezTo>
                  <a:cubicBezTo>
                    <a:pt x="1893" y="50"/>
                    <a:pt x="1893" y="50"/>
                    <a:pt x="1893" y="51"/>
                  </a:cubicBezTo>
                  <a:cubicBezTo>
                    <a:pt x="1893" y="55"/>
                    <a:pt x="1893" y="59"/>
                    <a:pt x="1893" y="63"/>
                  </a:cubicBezTo>
                  <a:cubicBezTo>
                    <a:pt x="1893" y="63"/>
                    <a:pt x="1893" y="64"/>
                    <a:pt x="1893" y="65"/>
                  </a:cubicBezTo>
                  <a:cubicBezTo>
                    <a:pt x="1894" y="64"/>
                    <a:pt x="1894" y="63"/>
                    <a:pt x="1895" y="63"/>
                  </a:cubicBezTo>
                  <a:cubicBezTo>
                    <a:pt x="1898" y="59"/>
                    <a:pt x="1902" y="56"/>
                    <a:pt x="1906" y="54"/>
                  </a:cubicBezTo>
                  <a:cubicBezTo>
                    <a:pt x="1912" y="51"/>
                    <a:pt x="1918" y="50"/>
                    <a:pt x="1924" y="50"/>
                  </a:cubicBezTo>
                  <a:cubicBezTo>
                    <a:pt x="1936" y="51"/>
                    <a:pt x="1944" y="59"/>
                    <a:pt x="1944" y="71"/>
                  </a:cubicBezTo>
                  <a:cubicBezTo>
                    <a:pt x="1944" y="81"/>
                    <a:pt x="1941" y="89"/>
                    <a:pt x="1935" y="96"/>
                  </a:cubicBezTo>
                  <a:cubicBezTo>
                    <a:pt x="1931" y="101"/>
                    <a:pt x="1926" y="104"/>
                    <a:pt x="1921" y="108"/>
                  </a:cubicBezTo>
                  <a:cubicBezTo>
                    <a:pt x="1914" y="113"/>
                    <a:pt x="1908" y="118"/>
                    <a:pt x="1902" y="124"/>
                  </a:cubicBezTo>
                  <a:cubicBezTo>
                    <a:pt x="1893" y="131"/>
                    <a:pt x="1888" y="141"/>
                    <a:pt x="1888" y="152"/>
                  </a:cubicBezTo>
                  <a:cubicBezTo>
                    <a:pt x="1888" y="155"/>
                    <a:pt x="1888" y="159"/>
                    <a:pt x="1888" y="162"/>
                  </a:cubicBezTo>
                  <a:cubicBezTo>
                    <a:pt x="1913" y="162"/>
                    <a:pt x="1938" y="162"/>
                    <a:pt x="1963" y="162"/>
                  </a:cubicBezTo>
                  <a:cubicBezTo>
                    <a:pt x="1963" y="158"/>
                    <a:pt x="1963" y="154"/>
                    <a:pt x="1963" y="149"/>
                  </a:cubicBezTo>
                  <a:cubicBezTo>
                    <a:pt x="1960" y="149"/>
                    <a:pt x="1958" y="149"/>
                    <a:pt x="1955" y="149"/>
                  </a:cubicBezTo>
                  <a:close/>
                  <a:moveTo>
                    <a:pt x="1504" y="149"/>
                  </a:moveTo>
                  <a:cubicBezTo>
                    <a:pt x="1499" y="149"/>
                    <a:pt x="1494" y="149"/>
                    <a:pt x="1489" y="149"/>
                  </a:cubicBezTo>
                  <a:cubicBezTo>
                    <a:pt x="1484" y="149"/>
                    <a:pt x="1479" y="149"/>
                    <a:pt x="1474" y="149"/>
                  </a:cubicBezTo>
                  <a:cubicBezTo>
                    <a:pt x="1469" y="149"/>
                    <a:pt x="1464" y="149"/>
                    <a:pt x="1459" y="149"/>
                  </a:cubicBezTo>
                  <a:cubicBezTo>
                    <a:pt x="1459" y="145"/>
                    <a:pt x="1460" y="140"/>
                    <a:pt x="1463" y="136"/>
                  </a:cubicBezTo>
                  <a:cubicBezTo>
                    <a:pt x="1465" y="132"/>
                    <a:pt x="1468" y="130"/>
                    <a:pt x="1471" y="127"/>
                  </a:cubicBezTo>
                  <a:cubicBezTo>
                    <a:pt x="1476" y="123"/>
                    <a:pt x="1482" y="119"/>
                    <a:pt x="1487" y="115"/>
                  </a:cubicBezTo>
                  <a:cubicBezTo>
                    <a:pt x="1491" y="112"/>
                    <a:pt x="1495" y="109"/>
                    <a:pt x="1499" y="106"/>
                  </a:cubicBezTo>
                  <a:cubicBezTo>
                    <a:pt x="1503" y="102"/>
                    <a:pt x="1506" y="98"/>
                    <a:pt x="1509" y="93"/>
                  </a:cubicBezTo>
                  <a:cubicBezTo>
                    <a:pt x="1514" y="86"/>
                    <a:pt x="1515" y="77"/>
                    <a:pt x="1515" y="69"/>
                  </a:cubicBezTo>
                  <a:cubicBezTo>
                    <a:pt x="1514" y="55"/>
                    <a:pt x="1506" y="44"/>
                    <a:pt x="1492" y="40"/>
                  </a:cubicBezTo>
                  <a:cubicBezTo>
                    <a:pt x="1486" y="38"/>
                    <a:pt x="1480" y="38"/>
                    <a:pt x="1474" y="39"/>
                  </a:cubicBezTo>
                  <a:cubicBezTo>
                    <a:pt x="1465" y="39"/>
                    <a:pt x="1457" y="43"/>
                    <a:pt x="1450" y="49"/>
                  </a:cubicBezTo>
                  <a:cubicBezTo>
                    <a:pt x="1449" y="50"/>
                    <a:pt x="1449" y="51"/>
                    <a:pt x="1449" y="52"/>
                  </a:cubicBezTo>
                  <a:cubicBezTo>
                    <a:pt x="1449" y="55"/>
                    <a:pt x="1449" y="59"/>
                    <a:pt x="1449" y="63"/>
                  </a:cubicBezTo>
                  <a:cubicBezTo>
                    <a:pt x="1449" y="63"/>
                    <a:pt x="1449" y="64"/>
                    <a:pt x="1449" y="65"/>
                  </a:cubicBezTo>
                  <a:cubicBezTo>
                    <a:pt x="1450" y="64"/>
                    <a:pt x="1450" y="63"/>
                    <a:pt x="1451" y="63"/>
                  </a:cubicBezTo>
                  <a:cubicBezTo>
                    <a:pt x="1454" y="60"/>
                    <a:pt x="1457" y="58"/>
                    <a:pt x="1460" y="56"/>
                  </a:cubicBezTo>
                  <a:cubicBezTo>
                    <a:pt x="1466" y="52"/>
                    <a:pt x="1473" y="50"/>
                    <a:pt x="1481" y="50"/>
                  </a:cubicBezTo>
                  <a:cubicBezTo>
                    <a:pt x="1491" y="51"/>
                    <a:pt x="1498" y="57"/>
                    <a:pt x="1500" y="66"/>
                  </a:cubicBezTo>
                  <a:cubicBezTo>
                    <a:pt x="1501" y="70"/>
                    <a:pt x="1501" y="74"/>
                    <a:pt x="1500" y="78"/>
                  </a:cubicBezTo>
                  <a:cubicBezTo>
                    <a:pt x="1499" y="86"/>
                    <a:pt x="1495" y="92"/>
                    <a:pt x="1490" y="98"/>
                  </a:cubicBezTo>
                  <a:cubicBezTo>
                    <a:pt x="1485" y="102"/>
                    <a:pt x="1480" y="106"/>
                    <a:pt x="1475" y="110"/>
                  </a:cubicBezTo>
                  <a:cubicBezTo>
                    <a:pt x="1468" y="115"/>
                    <a:pt x="1462" y="120"/>
                    <a:pt x="1456" y="126"/>
                  </a:cubicBezTo>
                  <a:cubicBezTo>
                    <a:pt x="1450" y="131"/>
                    <a:pt x="1446" y="138"/>
                    <a:pt x="1445" y="146"/>
                  </a:cubicBezTo>
                  <a:cubicBezTo>
                    <a:pt x="1444" y="151"/>
                    <a:pt x="1444" y="156"/>
                    <a:pt x="1444" y="162"/>
                  </a:cubicBezTo>
                  <a:cubicBezTo>
                    <a:pt x="1444" y="162"/>
                    <a:pt x="1445" y="162"/>
                    <a:pt x="1445" y="162"/>
                  </a:cubicBezTo>
                  <a:cubicBezTo>
                    <a:pt x="1469" y="162"/>
                    <a:pt x="1494" y="162"/>
                    <a:pt x="1519" y="162"/>
                  </a:cubicBezTo>
                  <a:cubicBezTo>
                    <a:pt x="1519" y="158"/>
                    <a:pt x="1519" y="154"/>
                    <a:pt x="1519" y="149"/>
                  </a:cubicBezTo>
                  <a:cubicBezTo>
                    <a:pt x="1514" y="149"/>
                    <a:pt x="1509" y="149"/>
                    <a:pt x="1504" y="149"/>
                  </a:cubicBezTo>
                  <a:close/>
                  <a:moveTo>
                    <a:pt x="1700" y="149"/>
                  </a:moveTo>
                  <a:cubicBezTo>
                    <a:pt x="1700" y="149"/>
                    <a:pt x="1700" y="148"/>
                    <a:pt x="1700" y="148"/>
                  </a:cubicBezTo>
                  <a:cubicBezTo>
                    <a:pt x="1700" y="143"/>
                    <a:pt x="1702" y="139"/>
                    <a:pt x="1705" y="135"/>
                  </a:cubicBezTo>
                  <a:cubicBezTo>
                    <a:pt x="1707" y="132"/>
                    <a:pt x="1710" y="129"/>
                    <a:pt x="1713" y="126"/>
                  </a:cubicBezTo>
                  <a:cubicBezTo>
                    <a:pt x="1718" y="123"/>
                    <a:pt x="1724" y="119"/>
                    <a:pt x="1729" y="115"/>
                  </a:cubicBezTo>
                  <a:cubicBezTo>
                    <a:pt x="1733" y="112"/>
                    <a:pt x="1738" y="108"/>
                    <a:pt x="1742" y="104"/>
                  </a:cubicBezTo>
                  <a:cubicBezTo>
                    <a:pt x="1753" y="94"/>
                    <a:pt x="1757" y="81"/>
                    <a:pt x="1756" y="67"/>
                  </a:cubicBezTo>
                  <a:cubicBezTo>
                    <a:pt x="1755" y="54"/>
                    <a:pt x="1747" y="44"/>
                    <a:pt x="1734" y="40"/>
                  </a:cubicBezTo>
                  <a:cubicBezTo>
                    <a:pt x="1728" y="38"/>
                    <a:pt x="1722" y="38"/>
                    <a:pt x="1716" y="39"/>
                  </a:cubicBezTo>
                  <a:cubicBezTo>
                    <a:pt x="1706" y="39"/>
                    <a:pt x="1699" y="43"/>
                    <a:pt x="1692" y="49"/>
                  </a:cubicBezTo>
                  <a:cubicBezTo>
                    <a:pt x="1691" y="50"/>
                    <a:pt x="1690" y="50"/>
                    <a:pt x="1691" y="52"/>
                  </a:cubicBezTo>
                  <a:cubicBezTo>
                    <a:pt x="1691" y="55"/>
                    <a:pt x="1691" y="59"/>
                    <a:pt x="1691" y="63"/>
                  </a:cubicBezTo>
                  <a:cubicBezTo>
                    <a:pt x="1691" y="63"/>
                    <a:pt x="1691" y="64"/>
                    <a:pt x="1691" y="65"/>
                  </a:cubicBezTo>
                  <a:cubicBezTo>
                    <a:pt x="1692" y="64"/>
                    <a:pt x="1692" y="63"/>
                    <a:pt x="1693" y="63"/>
                  </a:cubicBezTo>
                  <a:cubicBezTo>
                    <a:pt x="1696" y="59"/>
                    <a:pt x="1700" y="56"/>
                    <a:pt x="1705" y="54"/>
                  </a:cubicBezTo>
                  <a:cubicBezTo>
                    <a:pt x="1711" y="51"/>
                    <a:pt x="1717" y="50"/>
                    <a:pt x="1723" y="50"/>
                  </a:cubicBezTo>
                  <a:cubicBezTo>
                    <a:pt x="1733" y="51"/>
                    <a:pt x="1740" y="58"/>
                    <a:pt x="1742" y="67"/>
                  </a:cubicBezTo>
                  <a:cubicBezTo>
                    <a:pt x="1742" y="71"/>
                    <a:pt x="1742" y="76"/>
                    <a:pt x="1741" y="80"/>
                  </a:cubicBezTo>
                  <a:cubicBezTo>
                    <a:pt x="1740" y="87"/>
                    <a:pt x="1736" y="93"/>
                    <a:pt x="1731" y="98"/>
                  </a:cubicBezTo>
                  <a:cubicBezTo>
                    <a:pt x="1727" y="102"/>
                    <a:pt x="1722" y="106"/>
                    <a:pt x="1717" y="109"/>
                  </a:cubicBezTo>
                  <a:cubicBezTo>
                    <a:pt x="1710" y="114"/>
                    <a:pt x="1704" y="119"/>
                    <a:pt x="1698" y="125"/>
                  </a:cubicBezTo>
                  <a:cubicBezTo>
                    <a:pt x="1693" y="130"/>
                    <a:pt x="1689" y="136"/>
                    <a:pt x="1687" y="143"/>
                  </a:cubicBezTo>
                  <a:cubicBezTo>
                    <a:pt x="1686" y="149"/>
                    <a:pt x="1686" y="155"/>
                    <a:pt x="1686" y="162"/>
                  </a:cubicBezTo>
                  <a:cubicBezTo>
                    <a:pt x="1686" y="162"/>
                    <a:pt x="1686" y="162"/>
                    <a:pt x="1686" y="162"/>
                  </a:cubicBezTo>
                  <a:cubicBezTo>
                    <a:pt x="1711" y="162"/>
                    <a:pt x="1736" y="162"/>
                    <a:pt x="1761" y="162"/>
                  </a:cubicBezTo>
                  <a:cubicBezTo>
                    <a:pt x="1761" y="158"/>
                    <a:pt x="1761" y="154"/>
                    <a:pt x="1761" y="149"/>
                  </a:cubicBezTo>
                  <a:cubicBezTo>
                    <a:pt x="1741" y="149"/>
                    <a:pt x="1721" y="149"/>
                    <a:pt x="1700" y="149"/>
                  </a:cubicBezTo>
                  <a:close/>
                  <a:moveTo>
                    <a:pt x="481" y="159"/>
                  </a:moveTo>
                  <a:cubicBezTo>
                    <a:pt x="481" y="144"/>
                    <a:pt x="481" y="128"/>
                    <a:pt x="481" y="113"/>
                  </a:cubicBezTo>
                  <a:cubicBezTo>
                    <a:pt x="481" y="111"/>
                    <a:pt x="481" y="109"/>
                    <a:pt x="481" y="107"/>
                  </a:cubicBezTo>
                  <a:cubicBezTo>
                    <a:pt x="482" y="100"/>
                    <a:pt x="485" y="95"/>
                    <a:pt x="490" y="91"/>
                  </a:cubicBezTo>
                  <a:cubicBezTo>
                    <a:pt x="497" y="85"/>
                    <a:pt x="504" y="84"/>
                    <a:pt x="512" y="86"/>
                  </a:cubicBezTo>
                  <a:cubicBezTo>
                    <a:pt x="518" y="88"/>
                    <a:pt x="521" y="92"/>
                    <a:pt x="523" y="98"/>
                  </a:cubicBezTo>
                  <a:cubicBezTo>
                    <a:pt x="525" y="102"/>
                    <a:pt x="525" y="107"/>
                    <a:pt x="525" y="111"/>
                  </a:cubicBezTo>
                  <a:cubicBezTo>
                    <a:pt x="525" y="127"/>
                    <a:pt x="525" y="143"/>
                    <a:pt x="525" y="159"/>
                  </a:cubicBezTo>
                  <a:cubicBezTo>
                    <a:pt x="525" y="160"/>
                    <a:pt x="525" y="161"/>
                    <a:pt x="525" y="162"/>
                  </a:cubicBezTo>
                  <a:cubicBezTo>
                    <a:pt x="530" y="162"/>
                    <a:pt x="534" y="162"/>
                    <a:pt x="539" y="162"/>
                  </a:cubicBezTo>
                  <a:cubicBezTo>
                    <a:pt x="539" y="161"/>
                    <a:pt x="539" y="160"/>
                    <a:pt x="539" y="159"/>
                  </a:cubicBezTo>
                  <a:cubicBezTo>
                    <a:pt x="539" y="143"/>
                    <a:pt x="539" y="126"/>
                    <a:pt x="539" y="110"/>
                  </a:cubicBezTo>
                  <a:cubicBezTo>
                    <a:pt x="539" y="108"/>
                    <a:pt x="539" y="106"/>
                    <a:pt x="539" y="104"/>
                  </a:cubicBezTo>
                  <a:cubicBezTo>
                    <a:pt x="539" y="98"/>
                    <a:pt x="538" y="93"/>
                    <a:pt x="535" y="88"/>
                  </a:cubicBezTo>
                  <a:cubicBezTo>
                    <a:pt x="532" y="81"/>
                    <a:pt x="527" y="77"/>
                    <a:pt x="520" y="74"/>
                  </a:cubicBezTo>
                  <a:cubicBezTo>
                    <a:pt x="518" y="74"/>
                    <a:pt x="515" y="73"/>
                    <a:pt x="513" y="73"/>
                  </a:cubicBezTo>
                  <a:cubicBezTo>
                    <a:pt x="500" y="72"/>
                    <a:pt x="490" y="77"/>
                    <a:pt x="483" y="87"/>
                  </a:cubicBezTo>
                  <a:cubicBezTo>
                    <a:pt x="482" y="88"/>
                    <a:pt x="482" y="88"/>
                    <a:pt x="481" y="89"/>
                  </a:cubicBezTo>
                  <a:cubicBezTo>
                    <a:pt x="481" y="89"/>
                    <a:pt x="481" y="89"/>
                    <a:pt x="481" y="89"/>
                  </a:cubicBezTo>
                  <a:cubicBezTo>
                    <a:pt x="481" y="84"/>
                    <a:pt x="481" y="80"/>
                    <a:pt x="481" y="75"/>
                  </a:cubicBezTo>
                  <a:cubicBezTo>
                    <a:pt x="477" y="75"/>
                    <a:pt x="469" y="75"/>
                    <a:pt x="467" y="75"/>
                  </a:cubicBezTo>
                  <a:cubicBezTo>
                    <a:pt x="467" y="104"/>
                    <a:pt x="467" y="133"/>
                    <a:pt x="467" y="162"/>
                  </a:cubicBezTo>
                  <a:cubicBezTo>
                    <a:pt x="472" y="162"/>
                    <a:pt x="476" y="162"/>
                    <a:pt x="481" y="162"/>
                  </a:cubicBezTo>
                  <a:cubicBezTo>
                    <a:pt x="481" y="161"/>
                    <a:pt x="481" y="160"/>
                    <a:pt x="481" y="159"/>
                  </a:cubicBezTo>
                  <a:close/>
                  <a:moveTo>
                    <a:pt x="1273" y="75"/>
                  </a:moveTo>
                  <a:cubicBezTo>
                    <a:pt x="1268" y="75"/>
                    <a:pt x="1263" y="75"/>
                    <a:pt x="1258" y="75"/>
                  </a:cubicBezTo>
                  <a:cubicBezTo>
                    <a:pt x="1256" y="83"/>
                    <a:pt x="1253" y="91"/>
                    <a:pt x="1250" y="99"/>
                  </a:cubicBezTo>
                  <a:cubicBezTo>
                    <a:pt x="1247" y="107"/>
                    <a:pt x="1244" y="115"/>
                    <a:pt x="1241" y="123"/>
                  </a:cubicBezTo>
                  <a:cubicBezTo>
                    <a:pt x="1238" y="130"/>
                    <a:pt x="1236" y="138"/>
                    <a:pt x="1232" y="146"/>
                  </a:cubicBezTo>
                  <a:cubicBezTo>
                    <a:pt x="1232" y="146"/>
                    <a:pt x="1232" y="146"/>
                    <a:pt x="1232" y="146"/>
                  </a:cubicBezTo>
                  <a:cubicBezTo>
                    <a:pt x="1224" y="122"/>
                    <a:pt x="1216" y="99"/>
                    <a:pt x="1207" y="75"/>
                  </a:cubicBezTo>
                  <a:cubicBezTo>
                    <a:pt x="1205" y="75"/>
                    <a:pt x="1202" y="75"/>
                    <a:pt x="1200" y="75"/>
                  </a:cubicBezTo>
                  <a:cubicBezTo>
                    <a:pt x="1197" y="75"/>
                    <a:pt x="1195" y="75"/>
                    <a:pt x="1192" y="75"/>
                  </a:cubicBezTo>
                  <a:cubicBezTo>
                    <a:pt x="1203" y="104"/>
                    <a:pt x="1214" y="133"/>
                    <a:pt x="1225" y="162"/>
                  </a:cubicBezTo>
                  <a:cubicBezTo>
                    <a:pt x="1229" y="162"/>
                    <a:pt x="1234" y="162"/>
                    <a:pt x="1238" y="162"/>
                  </a:cubicBezTo>
                  <a:cubicBezTo>
                    <a:pt x="1241" y="156"/>
                    <a:pt x="1273" y="77"/>
                    <a:pt x="1273" y="75"/>
                  </a:cubicBezTo>
                  <a:close/>
                  <a:moveTo>
                    <a:pt x="870" y="157"/>
                  </a:moveTo>
                  <a:cubicBezTo>
                    <a:pt x="870" y="159"/>
                    <a:pt x="871" y="159"/>
                    <a:pt x="872" y="160"/>
                  </a:cubicBezTo>
                  <a:cubicBezTo>
                    <a:pt x="883" y="165"/>
                    <a:pt x="895" y="166"/>
                    <a:pt x="906" y="162"/>
                  </a:cubicBezTo>
                  <a:cubicBezTo>
                    <a:pt x="918" y="158"/>
                    <a:pt x="924" y="149"/>
                    <a:pt x="923" y="137"/>
                  </a:cubicBezTo>
                  <a:cubicBezTo>
                    <a:pt x="923" y="131"/>
                    <a:pt x="921" y="126"/>
                    <a:pt x="917" y="122"/>
                  </a:cubicBezTo>
                  <a:cubicBezTo>
                    <a:pt x="914" y="120"/>
                    <a:pt x="911" y="118"/>
                    <a:pt x="908" y="117"/>
                  </a:cubicBezTo>
                  <a:cubicBezTo>
                    <a:pt x="905" y="115"/>
                    <a:pt x="901" y="113"/>
                    <a:pt x="897" y="112"/>
                  </a:cubicBezTo>
                  <a:cubicBezTo>
                    <a:pt x="895" y="110"/>
                    <a:pt x="892" y="108"/>
                    <a:pt x="889" y="107"/>
                  </a:cubicBezTo>
                  <a:cubicBezTo>
                    <a:pt x="884" y="103"/>
                    <a:pt x="883" y="94"/>
                    <a:pt x="888" y="89"/>
                  </a:cubicBezTo>
                  <a:cubicBezTo>
                    <a:pt x="891" y="87"/>
                    <a:pt x="894" y="85"/>
                    <a:pt x="898" y="85"/>
                  </a:cubicBezTo>
                  <a:cubicBezTo>
                    <a:pt x="905" y="85"/>
                    <a:pt x="912" y="86"/>
                    <a:pt x="918" y="90"/>
                  </a:cubicBezTo>
                  <a:cubicBezTo>
                    <a:pt x="918" y="90"/>
                    <a:pt x="919" y="91"/>
                    <a:pt x="919" y="91"/>
                  </a:cubicBezTo>
                  <a:cubicBezTo>
                    <a:pt x="919" y="86"/>
                    <a:pt x="919" y="82"/>
                    <a:pt x="919" y="77"/>
                  </a:cubicBezTo>
                  <a:cubicBezTo>
                    <a:pt x="919" y="77"/>
                    <a:pt x="918" y="76"/>
                    <a:pt x="917" y="76"/>
                  </a:cubicBezTo>
                  <a:cubicBezTo>
                    <a:pt x="910" y="73"/>
                    <a:pt x="902" y="72"/>
                    <a:pt x="895" y="73"/>
                  </a:cubicBezTo>
                  <a:cubicBezTo>
                    <a:pt x="888" y="74"/>
                    <a:pt x="883" y="77"/>
                    <a:pt x="878" y="81"/>
                  </a:cubicBezTo>
                  <a:cubicBezTo>
                    <a:pt x="867" y="90"/>
                    <a:pt x="867" y="110"/>
                    <a:pt x="880" y="118"/>
                  </a:cubicBezTo>
                  <a:cubicBezTo>
                    <a:pt x="884" y="120"/>
                    <a:pt x="887" y="122"/>
                    <a:pt x="890" y="123"/>
                  </a:cubicBezTo>
                  <a:cubicBezTo>
                    <a:pt x="895" y="126"/>
                    <a:pt x="900" y="128"/>
                    <a:pt x="905" y="131"/>
                  </a:cubicBezTo>
                  <a:cubicBezTo>
                    <a:pt x="909" y="134"/>
                    <a:pt x="910" y="138"/>
                    <a:pt x="909" y="143"/>
                  </a:cubicBezTo>
                  <a:cubicBezTo>
                    <a:pt x="908" y="147"/>
                    <a:pt x="905" y="150"/>
                    <a:pt x="901" y="151"/>
                  </a:cubicBezTo>
                  <a:cubicBezTo>
                    <a:pt x="901" y="151"/>
                    <a:pt x="900" y="151"/>
                    <a:pt x="899" y="152"/>
                  </a:cubicBezTo>
                  <a:cubicBezTo>
                    <a:pt x="890" y="153"/>
                    <a:pt x="881" y="151"/>
                    <a:pt x="873" y="146"/>
                  </a:cubicBezTo>
                  <a:cubicBezTo>
                    <a:pt x="872" y="145"/>
                    <a:pt x="871" y="145"/>
                    <a:pt x="870" y="144"/>
                  </a:cubicBezTo>
                  <a:cubicBezTo>
                    <a:pt x="870" y="149"/>
                    <a:pt x="870" y="153"/>
                    <a:pt x="870" y="157"/>
                  </a:cubicBezTo>
                  <a:close/>
                  <a:moveTo>
                    <a:pt x="1649" y="162"/>
                  </a:moveTo>
                  <a:cubicBezTo>
                    <a:pt x="1653" y="162"/>
                    <a:pt x="1658" y="162"/>
                    <a:pt x="1662" y="162"/>
                  </a:cubicBezTo>
                  <a:cubicBezTo>
                    <a:pt x="1662" y="120"/>
                    <a:pt x="1662" y="79"/>
                    <a:pt x="1662" y="38"/>
                  </a:cubicBezTo>
                  <a:cubicBezTo>
                    <a:pt x="1661" y="38"/>
                    <a:pt x="1660" y="38"/>
                    <a:pt x="1659" y="38"/>
                  </a:cubicBezTo>
                  <a:cubicBezTo>
                    <a:pt x="1658" y="38"/>
                    <a:pt x="1657" y="38"/>
                    <a:pt x="1656" y="39"/>
                  </a:cubicBezTo>
                  <a:cubicBezTo>
                    <a:pt x="1646" y="47"/>
                    <a:pt x="1634" y="53"/>
                    <a:pt x="1622" y="57"/>
                  </a:cubicBezTo>
                  <a:cubicBezTo>
                    <a:pt x="1621" y="57"/>
                    <a:pt x="1621" y="57"/>
                    <a:pt x="1620" y="57"/>
                  </a:cubicBezTo>
                  <a:cubicBezTo>
                    <a:pt x="1620" y="62"/>
                    <a:pt x="1620" y="66"/>
                    <a:pt x="1620" y="71"/>
                  </a:cubicBezTo>
                  <a:cubicBezTo>
                    <a:pt x="1631" y="68"/>
                    <a:pt x="1640" y="64"/>
                    <a:pt x="1649" y="57"/>
                  </a:cubicBezTo>
                  <a:cubicBezTo>
                    <a:pt x="1649" y="92"/>
                    <a:pt x="1649" y="127"/>
                    <a:pt x="1649" y="162"/>
                  </a:cubicBezTo>
                  <a:close/>
                  <a:moveTo>
                    <a:pt x="1177" y="74"/>
                  </a:moveTo>
                  <a:cubicBezTo>
                    <a:pt x="1172" y="74"/>
                    <a:pt x="1167" y="76"/>
                    <a:pt x="1163" y="80"/>
                  </a:cubicBezTo>
                  <a:cubicBezTo>
                    <a:pt x="1160" y="83"/>
                    <a:pt x="1157" y="86"/>
                    <a:pt x="1156" y="90"/>
                  </a:cubicBezTo>
                  <a:cubicBezTo>
                    <a:pt x="1155" y="91"/>
                    <a:pt x="1155" y="91"/>
                    <a:pt x="1155" y="92"/>
                  </a:cubicBezTo>
                  <a:cubicBezTo>
                    <a:pt x="1155" y="92"/>
                    <a:pt x="1154" y="92"/>
                    <a:pt x="1154" y="92"/>
                  </a:cubicBezTo>
                  <a:cubicBezTo>
                    <a:pt x="1154" y="86"/>
                    <a:pt x="1154" y="81"/>
                    <a:pt x="1154" y="75"/>
                  </a:cubicBezTo>
                  <a:cubicBezTo>
                    <a:pt x="1150" y="75"/>
                    <a:pt x="1145" y="75"/>
                    <a:pt x="1141" y="75"/>
                  </a:cubicBezTo>
                  <a:cubicBezTo>
                    <a:pt x="1141" y="104"/>
                    <a:pt x="1141" y="133"/>
                    <a:pt x="1141" y="162"/>
                  </a:cubicBezTo>
                  <a:cubicBezTo>
                    <a:pt x="1143" y="162"/>
                    <a:pt x="1153" y="162"/>
                    <a:pt x="1154" y="162"/>
                  </a:cubicBezTo>
                  <a:cubicBezTo>
                    <a:pt x="1154" y="161"/>
                    <a:pt x="1154" y="160"/>
                    <a:pt x="1154" y="159"/>
                  </a:cubicBezTo>
                  <a:cubicBezTo>
                    <a:pt x="1154" y="146"/>
                    <a:pt x="1154" y="132"/>
                    <a:pt x="1154" y="119"/>
                  </a:cubicBezTo>
                  <a:cubicBezTo>
                    <a:pt x="1154" y="116"/>
                    <a:pt x="1155" y="113"/>
                    <a:pt x="1155" y="110"/>
                  </a:cubicBezTo>
                  <a:cubicBezTo>
                    <a:pt x="1156" y="104"/>
                    <a:pt x="1158" y="98"/>
                    <a:pt x="1161" y="93"/>
                  </a:cubicBezTo>
                  <a:cubicBezTo>
                    <a:pt x="1168" y="85"/>
                    <a:pt x="1178" y="85"/>
                    <a:pt x="1184" y="88"/>
                  </a:cubicBezTo>
                  <a:cubicBezTo>
                    <a:pt x="1185" y="88"/>
                    <a:pt x="1185" y="89"/>
                    <a:pt x="1186" y="89"/>
                  </a:cubicBezTo>
                  <a:cubicBezTo>
                    <a:pt x="1186" y="84"/>
                    <a:pt x="1186" y="80"/>
                    <a:pt x="1186" y="75"/>
                  </a:cubicBezTo>
                  <a:cubicBezTo>
                    <a:pt x="1183" y="74"/>
                    <a:pt x="1180" y="74"/>
                    <a:pt x="1177" y="74"/>
                  </a:cubicBezTo>
                  <a:close/>
                  <a:moveTo>
                    <a:pt x="1367" y="162"/>
                  </a:moveTo>
                  <a:cubicBezTo>
                    <a:pt x="1372" y="162"/>
                    <a:pt x="1376" y="162"/>
                    <a:pt x="1381" y="162"/>
                  </a:cubicBezTo>
                  <a:cubicBezTo>
                    <a:pt x="1381" y="161"/>
                    <a:pt x="1381" y="160"/>
                    <a:pt x="1381" y="159"/>
                  </a:cubicBezTo>
                  <a:cubicBezTo>
                    <a:pt x="1381" y="145"/>
                    <a:pt x="1381" y="132"/>
                    <a:pt x="1381" y="118"/>
                  </a:cubicBezTo>
                  <a:cubicBezTo>
                    <a:pt x="1381" y="115"/>
                    <a:pt x="1381" y="112"/>
                    <a:pt x="1381" y="109"/>
                  </a:cubicBezTo>
                  <a:cubicBezTo>
                    <a:pt x="1382" y="103"/>
                    <a:pt x="1384" y="98"/>
                    <a:pt x="1388" y="94"/>
                  </a:cubicBezTo>
                  <a:cubicBezTo>
                    <a:pt x="1394" y="85"/>
                    <a:pt x="1404" y="85"/>
                    <a:pt x="1411" y="88"/>
                  </a:cubicBezTo>
                  <a:cubicBezTo>
                    <a:pt x="1411" y="88"/>
                    <a:pt x="1411" y="89"/>
                    <a:pt x="1412" y="89"/>
                  </a:cubicBezTo>
                  <a:cubicBezTo>
                    <a:pt x="1412" y="84"/>
                    <a:pt x="1412" y="79"/>
                    <a:pt x="1412" y="75"/>
                  </a:cubicBezTo>
                  <a:cubicBezTo>
                    <a:pt x="1411" y="74"/>
                    <a:pt x="1410" y="74"/>
                    <a:pt x="1409" y="74"/>
                  </a:cubicBezTo>
                  <a:cubicBezTo>
                    <a:pt x="1407" y="74"/>
                    <a:pt x="1406" y="74"/>
                    <a:pt x="1404" y="74"/>
                  </a:cubicBezTo>
                  <a:cubicBezTo>
                    <a:pt x="1398" y="74"/>
                    <a:pt x="1393" y="76"/>
                    <a:pt x="1389" y="79"/>
                  </a:cubicBezTo>
                  <a:cubicBezTo>
                    <a:pt x="1386" y="82"/>
                    <a:pt x="1384" y="86"/>
                    <a:pt x="1382" y="90"/>
                  </a:cubicBezTo>
                  <a:cubicBezTo>
                    <a:pt x="1382" y="91"/>
                    <a:pt x="1382" y="91"/>
                    <a:pt x="1381" y="92"/>
                  </a:cubicBezTo>
                  <a:cubicBezTo>
                    <a:pt x="1381" y="92"/>
                    <a:pt x="1381" y="92"/>
                    <a:pt x="1381" y="92"/>
                  </a:cubicBezTo>
                  <a:cubicBezTo>
                    <a:pt x="1381" y="89"/>
                    <a:pt x="1381" y="86"/>
                    <a:pt x="1381" y="84"/>
                  </a:cubicBezTo>
                  <a:cubicBezTo>
                    <a:pt x="1381" y="81"/>
                    <a:pt x="1381" y="78"/>
                    <a:pt x="1381" y="75"/>
                  </a:cubicBezTo>
                  <a:cubicBezTo>
                    <a:pt x="1376" y="75"/>
                    <a:pt x="1372" y="75"/>
                    <a:pt x="1367" y="75"/>
                  </a:cubicBezTo>
                  <a:cubicBezTo>
                    <a:pt x="1367" y="78"/>
                    <a:pt x="1367" y="160"/>
                    <a:pt x="1367" y="162"/>
                  </a:cubicBezTo>
                  <a:close/>
                  <a:moveTo>
                    <a:pt x="446" y="75"/>
                  </a:moveTo>
                  <a:cubicBezTo>
                    <a:pt x="441" y="75"/>
                    <a:pt x="437" y="75"/>
                    <a:pt x="432" y="75"/>
                  </a:cubicBezTo>
                  <a:cubicBezTo>
                    <a:pt x="432" y="104"/>
                    <a:pt x="432" y="133"/>
                    <a:pt x="432" y="162"/>
                  </a:cubicBezTo>
                  <a:cubicBezTo>
                    <a:pt x="437" y="162"/>
                    <a:pt x="441" y="162"/>
                    <a:pt x="446" y="162"/>
                  </a:cubicBezTo>
                  <a:cubicBezTo>
                    <a:pt x="446" y="157"/>
                    <a:pt x="446" y="77"/>
                    <a:pt x="446" y="75"/>
                  </a:cubicBezTo>
                  <a:close/>
                  <a:moveTo>
                    <a:pt x="448" y="47"/>
                  </a:moveTo>
                  <a:cubicBezTo>
                    <a:pt x="448" y="42"/>
                    <a:pt x="444" y="38"/>
                    <a:pt x="439" y="38"/>
                  </a:cubicBezTo>
                  <a:cubicBezTo>
                    <a:pt x="434" y="38"/>
                    <a:pt x="430" y="42"/>
                    <a:pt x="430" y="47"/>
                  </a:cubicBezTo>
                  <a:cubicBezTo>
                    <a:pt x="430" y="52"/>
                    <a:pt x="434" y="56"/>
                    <a:pt x="439" y="56"/>
                  </a:cubicBezTo>
                  <a:cubicBezTo>
                    <a:pt x="444" y="56"/>
                    <a:pt x="448" y="52"/>
                    <a:pt x="448" y="47"/>
                  </a:cubicBezTo>
                  <a:close/>
                </a:path>
              </a:pathLst>
            </a:custGeom>
            <a:solidFill>
              <a:schemeClr val="tx2"/>
            </a:solidFill>
            <a:ln>
              <a:noFill/>
            </a:ln>
          </p:spPr>
          <p:txBody>
            <a:bodyPr vert="horz" wrap="square" lIns="89606" tIns="44804" rIns="89606" bIns="44804" numCol="1" anchor="t" anchorCtr="0" compatLnSpc="1">
              <a:prstTxWarp prst="textNoShape">
                <a:avLst/>
              </a:prstTxWarp>
            </a:bodyPr>
            <a:lstStyle/>
            <a:p>
              <a:pPr defTabSz="914005"/>
              <a:endParaRPr lang="en-US" sz="1763">
                <a:solidFill>
                  <a:srgbClr val="505050"/>
                </a:solidFill>
              </a:endParaRPr>
            </a:p>
          </p:txBody>
        </p:sp>
        <p:sp>
          <p:nvSpPr>
            <p:cNvPr id="26" name="Freeform 5"/>
            <p:cNvSpPr>
              <a:spLocks noEditPoints="1"/>
            </p:cNvSpPr>
            <p:nvPr/>
          </p:nvSpPr>
          <p:spPr bwMode="auto">
            <a:xfrm>
              <a:off x="269408" y="2376280"/>
              <a:ext cx="2801159" cy="406857"/>
            </a:xfrm>
            <a:custGeom>
              <a:avLst/>
              <a:gdLst>
                <a:gd name="T0" fmla="*/ 51 w 807"/>
                <a:gd name="T1" fmla="*/ 106 h 115"/>
                <a:gd name="T2" fmla="*/ 115 w 807"/>
                <a:gd name="T3" fmla="*/ 0 h 115"/>
                <a:gd name="T4" fmla="*/ 48 w 807"/>
                <a:gd name="T5" fmla="*/ 59 h 115"/>
                <a:gd name="T6" fmla="*/ 195 w 807"/>
                <a:gd name="T7" fmla="*/ 37 h 115"/>
                <a:gd name="T8" fmla="*/ 221 w 807"/>
                <a:gd name="T9" fmla="*/ 88 h 115"/>
                <a:gd name="T10" fmla="*/ 224 w 807"/>
                <a:gd name="T11" fmla="*/ 48 h 115"/>
                <a:gd name="T12" fmla="*/ 175 w 807"/>
                <a:gd name="T13" fmla="*/ 80 h 115"/>
                <a:gd name="T14" fmla="*/ 168 w 807"/>
                <a:gd name="T15" fmla="*/ 85 h 115"/>
                <a:gd name="T16" fmla="*/ 0 w 807"/>
                <a:gd name="T17" fmla="*/ 56 h 115"/>
                <a:gd name="T18" fmla="*/ 0 w 807"/>
                <a:gd name="T19" fmla="*/ 56 h 115"/>
                <a:gd name="T20" fmla="*/ 488 w 807"/>
                <a:gd name="T21" fmla="*/ 54 h 115"/>
                <a:gd name="T22" fmla="*/ 473 w 807"/>
                <a:gd name="T23" fmla="*/ 81 h 115"/>
                <a:gd name="T24" fmla="*/ 442 w 807"/>
                <a:gd name="T25" fmla="*/ 82 h 115"/>
                <a:gd name="T26" fmla="*/ 448 w 807"/>
                <a:gd name="T27" fmla="*/ 85 h 115"/>
                <a:gd name="T28" fmla="*/ 353 w 807"/>
                <a:gd name="T29" fmla="*/ 19 h 115"/>
                <a:gd name="T30" fmla="*/ 318 w 807"/>
                <a:gd name="T31" fmla="*/ 56 h 115"/>
                <a:gd name="T32" fmla="*/ 354 w 807"/>
                <a:gd name="T33" fmla="*/ 92 h 115"/>
                <a:gd name="T34" fmla="*/ 338 w 807"/>
                <a:gd name="T35" fmla="*/ 86 h 115"/>
                <a:gd name="T36" fmla="*/ 353 w 807"/>
                <a:gd name="T37" fmla="*/ 63 h 115"/>
                <a:gd name="T38" fmla="*/ 804 w 807"/>
                <a:gd name="T39" fmla="*/ 53 h 115"/>
                <a:gd name="T40" fmla="*/ 779 w 807"/>
                <a:gd name="T41" fmla="*/ 92 h 115"/>
                <a:gd name="T42" fmla="*/ 807 w 807"/>
                <a:gd name="T43" fmla="*/ 69 h 115"/>
                <a:gd name="T44" fmla="*/ 772 w 807"/>
                <a:gd name="T45" fmla="*/ 62 h 115"/>
                <a:gd name="T46" fmla="*/ 389 w 807"/>
                <a:gd name="T47" fmla="*/ 93 h 115"/>
                <a:gd name="T48" fmla="*/ 390 w 807"/>
                <a:gd name="T49" fmla="*/ 85 h 115"/>
                <a:gd name="T50" fmla="*/ 392 w 807"/>
                <a:gd name="T51" fmla="*/ 86 h 115"/>
                <a:gd name="T52" fmla="*/ 693 w 807"/>
                <a:gd name="T53" fmla="*/ 91 h 115"/>
                <a:gd name="T54" fmla="*/ 693 w 807"/>
                <a:gd name="T55" fmla="*/ 69 h 115"/>
                <a:gd name="T56" fmla="*/ 668 w 807"/>
                <a:gd name="T57" fmla="*/ 68 h 115"/>
                <a:gd name="T58" fmla="*/ 722 w 807"/>
                <a:gd name="T59" fmla="*/ 64 h 115"/>
                <a:gd name="T60" fmla="*/ 747 w 807"/>
                <a:gd name="T61" fmla="*/ 72 h 115"/>
                <a:gd name="T62" fmla="*/ 754 w 807"/>
                <a:gd name="T63" fmla="*/ 54 h 115"/>
                <a:gd name="T64" fmla="*/ 714 w 807"/>
                <a:gd name="T65" fmla="*/ 43 h 115"/>
                <a:gd name="T66" fmla="*/ 585 w 807"/>
                <a:gd name="T67" fmla="*/ 91 h 115"/>
                <a:gd name="T68" fmla="*/ 610 w 807"/>
                <a:gd name="T69" fmla="*/ 58 h 115"/>
                <a:gd name="T70" fmla="*/ 617 w 807"/>
                <a:gd name="T71" fmla="*/ 55 h 115"/>
                <a:gd name="T72" fmla="*/ 577 w 807"/>
                <a:gd name="T73" fmla="*/ 43 h 115"/>
                <a:gd name="T74" fmla="*/ 274 w 807"/>
                <a:gd name="T75" fmla="*/ 92 h 115"/>
                <a:gd name="T76" fmla="*/ 298 w 807"/>
                <a:gd name="T77" fmla="*/ 60 h 115"/>
                <a:gd name="T78" fmla="*/ 307 w 807"/>
                <a:gd name="T79" fmla="*/ 63 h 115"/>
                <a:gd name="T80" fmla="*/ 274 w 807"/>
                <a:gd name="T81" fmla="*/ 43 h 115"/>
                <a:gd name="T82" fmla="*/ 510 w 807"/>
                <a:gd name="T83" fmla="*/ 41 h 115"/>
                <a:gd name="T84" fmla="*/ 517 w 807"/>
                <a:gd name="T85" fmla="*/ 81 h 115"/>
                <a:gd name="T86" fmla="*/ 503 w 807"/>
                <a:gd name="T87" fmla="*/ 93 h 115"/>
                <a:gd name="T88" fmla="*/ 508 w 807"/>
                <a:gd name="T89" fmla="*/ 62 h 115"/>
                <a:gd name="T90" fmla="*/ 515 w 807"/>
                <a:gd name="T91" fmla="*/ 41 h 115"/>
                <a:gd name="T92" fmla="*/ 653 w 807"/>
                <a:gd name="T93" fmla="*/ 42 h 115"/>
                <a:gd name="T94" fmla="*/ 625 w 807"/>
                <a:gd name="T95" fmla="*/ 43 h 115"/>
                <a:gd name="T96" fmla="*/ 633 w 807"/>
                <a:gd name="T97" fmla="*/ 80 h 115"/>
                <a:gd name="T98" fmla="*/ 563 w 807"/>
                <a:gd name="T99" fmla="*/ 91 h 115"/>
                <a:gd name="T100" fmla="*/ 563 w 807"/>
                <a:gd name="T101" fmla="*/ 91 h 115"/>
                <a:gd name="T102" fmla="*/ 246 w 807"/>
                <a:gd name="T103" fmla="*/ 43 h 115"/>
                <a:gd name="T104" fmla="*/ 250 w 807"/>
                <a:gd name="T105" fmla="*/ 2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7" h="115">
                  <a:moveTo>
                    <a:pt x="51" y="59"/>
                  </a:moveTo>
                  <a:cubicBezTo>
                    <a:pt x="73" y="59"/>
                    <a:pt x="94" y="59"/>
                    <a:pt x="115" y="59"/>
                  </a:cubicBezTo>
                  <a:cubicBezTo>
                    <a:pt x="115" y="77"/>
                    <a:pt x="115" y="96"/>
                    <a:pt x="115" y="115"/>
                  </a:cubicBezTo>
                  <a:cubicBezTo>
                    <a:pt x="94" y="112"/>
                    <a:pt x="73" y="109"/>
                    <a:pt x="51" y="106"/>
                  </a:cubicBezTo>
                  <a:cubicBezTo>
                    <a:pt x="51" y="90"/>
                    <a:pt x="51" y="75"/>
                    <a:pt x="51" y="59"/>
                  </a:cubicBezTo>
                  <a:close/>
                  <a:moveTo>
                    <a:pt x="52" y="56"/>
                  </a:moveTo>
                  <a:cubicBezTo>
                    <a:pt x="73" y="56"/>
                    <a:pt x="94" y="56"/>
                    <a:pt x="115" y="56"/>
                  </a:cubicBezTo>
                  <a:cubicBezTo>
                    <a:pt x="115" y="37"/>
                    <a:pt x="115" y="18"/>
                    <a:pt x="115" y="0"/>
                  </a:cubicBezTo>
                  <a:cubicBezTo>
                    <a:pt x="94" y="3"/>
                    <a:pt x="73" y="5"/>
                    <a:pt x="52" y="8"/>
                  </a:cubicBezTo>
                  <a:cubicBezTo>
                    <a:pt x="52" y="25"/>
                    <a:pt x="52" y="40"/>
                    <a:pt x="52" y="56"/>
                  </a:cubicBezTo>
                  <a:close/>
                  <a:moveTo>
                    <a:pt x="48" y="106"/>
                  </a:moveTo>
                  <a:cubicBezTo>
                    <a:pt x="48" y="90"/>
                    <a:pt x="48" y="74"/>
                    <a:pt x="48" y="59"/>
                  </a:cubicBezTo>
                  <a:cubicBezTo>
                    <a:pt x="32" y="59"/>
                    <a:pt x="16" y="59"/>
                    <a:pt x="0" y="59"/>
                  </a:cubicBezTo>
                  <a:cubicBezTo>
                    <a:pt x="0" y="72"/>
                    <a:pt x="0" y="86"/>
                    <a:pt x="0" y="99"/>
                  </a:cubicBezTo>
                  <a:cubicBezTo>
                    <a:pt x="16" y="101"/>
                    <a:pt x="32" y="103"/>
                    <a:pt x="48" y="106"/>
                  </a:cubicBezTo>
                  <a:close/>
                  <a:moveTo>
                    <a:pt x="195" y="37"/>
                  </a:moveTo>
                  <a:cubicBezTo>
                    <a:pt x="195" y="39"/>
                    <a:pt x="196" y="40"/>
                    <a:pt x="196" y="41"/>
                  </a:cubicBezTo>
                  <a:cubicBezTo>
                    <a:pt x="200" y="57"/>
                    <a:pt x="205" y="72"/>
                    <a:pt x="209" y="88"/>
                  </a:cubicBezTo>
                  <a:cubicBezTo>
                    <a:pt x="210" y="92"/>
                    <a:pt x="212" y="92"/>
                    <a:pt x="215" y="92"/>
                  </a:cubicBezTo>
                  <a:cubicBezTo>
                    <a:pt x="219" y="92"/>
                    <a:pt x="220" y="91"/>
                    <a:pt x="221" y="88"/>
                  </a:cubicBezTo>
                  <a:cubicBezTo>
                    <a:pt x="225" y="72"/>
                    <a:pt x="230" y="56"/>
                    <a:pt x="234" y="41"/>
                  </a:cubicBezTo>
                  <a:cubicBezTo>
                    <a:pt x="236" y="35"/>
                    <a:pt x="238" y="29"/>
                    <a:pt x="239" y="23"/>
                  </a:cubicBezTo>
                  <a:cubicBezTo>
                    <a:pt x="231" y="22"/>
                    <a:pt x="231" y="22"/>
                    <a:pt x="229" y="30"/>
                  </a:cubicBezTo>
                  <a:cubicBezTo>
                    <a:pt x="227" y="36"/>
                    <a:pt x="225" y="42"/>
                    <a:pt x="224" y="48"/>
                  </a:cubicBezTo>
                  <a:cubicBezTo>
                    <a:pt x="221" y="59"/>
                    <a:pt x="218" y="69"/>
                    <a:pt x="215" y="80"/>
                  </a:cubicBezTo>
                  <a:cubicBezTo>
                    <a:pt x="210" y="62"/>
                    <a:pt x="206" y="46"/>
                    <a:pt x="201" y="29"/>
                  </a:cubicBezTo>
                  <a:cubicBezTo>
                    <a:pt x="199" y="22"/>
                    <a:pt x="199" y="22"/>
                    <a:pt x="191" y="23"/>
                  </a:cubicBezTo>
                  <a:cubicBezTo>
                    <a:pt x="186" y="42"/>
                    <a:pt x="180" y="60"/>
                    <a:pt x="175" y="80"/>
                  </a:cubicBezTo>
                  <a:cubicBezTo>
                    <a:pt x="169" y="60"/>
                    <a:pt x="164" y="42"/>
                    <a:pt x="159" y="23"/>
                  </a:cubicBezTo>
                  <a:cubicBezTo>
                    <a:pt x="156" y="23"/>
                    <a:pt x="153" y="23"/>
                    <a:pt x="150" y="23"/>
                  </a:cubicBezTo>
                  <a:cubicBezTo>
                    <a:pt x="150" y="25"/>
                    <a:pt x="151" y="26"/>
                    <a:pt x="151" y="28"/>
                  </a:cubicBezTo>
                  <a:cubicBezTo>
                    <a:pt x="156" y="47"/>
                    <a:pt x="162" y="66"/>
                    <a:pt x="168" y="85"/>
                  </a:cubicBezTo>
                  <a:cubicBezTo>
                    <a:pt x="170" y="93"/>
                    <a:pt x="170" y="93"/>
                    <a:pt x="179" y="92"/>
                  </a:cubicBezTo>
                  <a:cubicBezTo>
                    <a:pt x="179" y="92"/>
                    <a:pt x="179" y="92"/>
                    <a:pt x="180" y="91"/>
                  </a:cubicBezTo>
                  <a:cubicBezTo>
                    <a:pt x="185" y="74"/>
                    <a:pt x="190" y="56"/>
                    <a:pt x="195" y="37"/>
                  </a:cubicBezTo>
                  <a:close/>
                  <a:moveTo>
                    <a:pt x="0" y="56"/>
                  </a:moveTo>
                  <a:cubicBezTo>
                    <a:pt x="16" y="56"/>
                    <a:pt x="32" y="56"/>
                    <a:pt x="48" y="56"/>
                  </a:cubicBezTo>
                  <a:cubicBezTo>
                    <a:pt x="48" y="40"/>
                    <a:pt x="48" y="25"/>
                    <a:pt x="48" y="9"/>
                  </a:cubicBezTo>
                  <a:cubicBezTo>
                    <a:pt x="32" y="11"/>
                    <a:pt x="16" y="13"/>
                    <a:pt x="0" y="16"/>
                  </a:cubicBezTo>
                  <a:cubicBezTo>
                    <a:pt x="0" y="29"/>
                    <a:pt x="0" y="43"/>
                    <a:pt x="0" y="56"/>
                  </a:cubicBezTo>
                  <a:close/>
                  <a:moveTo>
                    <a:pt x="467" y="88"/>
                  </a:moveTo>
                  <a:cubicBezTo>
                    <a:pt x="468" y="92"/>
                    <a:pt x="470" y="92"/>
                    <a:pt x="472" y="92"/>
                  </a:cubicBezTo>
                  <a:cubicBezTo>
                    <a:pt x="475" y="92"/>
                    <a:pt x="477" y="92"/>
                    <a:pt x="478" y="88"/>
                  </a:cubicBezTo>
                  <a:cubicBezTo>
                    <a:pt x="481" y="77"/>
                    <a:pt x="485" y="66"/>
                    <a:pt x="488" y="54"/>
                  </a:cubicBezTo>
                  <a:cubicBezTo>
                    <a:pt x="489" y="50"/>
                    <a:pt x="490" y="47"/>
                    <a:pt x="492" y="43"/>
                  </a:cubicBezTo>
                  <a:cubicBezTo>
                    <a:pt x="484" y="42"/>
                    <a:pt x="484" y="42"/>
                    <a:pt x="482" y="49"/>
                  </a:cubicBezTo>
                  <a:cubicBezTo>
                    <a:pt x="482" y="50"/>
                    <a:pt x="481" y="51"/>
                    <a:pt x="481" y="52"/>
                  </a:cubicBezTo>
                  <a:cubicBezTo>
                    <a:pt x="479" y="61"/>
                    <a:pt x="476" y="71"/>
                    <a:pt x="473" y="81"/>
                  </a:cubicBezTo>
                  <a:cubicBezTo>
                    <a:pt x="473" y="81"/>
                    <a:pt x="473" y="81"/>
                    <a:pt x="472" y="80"/>
                  </a:cubicBezTo>
                  <a:cubicBezTo>
                    <a:pt x="469" y="68"/>
                    <a:pt x="465" y="55"/>
                    <a:pt x="462" y="43"/>
                  </a:cubicBezTo>
                  <a:cubicBezTo>
                    <a:pt x="456" y="41"/>
                    <a:pt x="454" y="43"/>
                    <a:pt x="452" y="48"/>
                  </a:cubicBezTo>
                  <a:cubicBezTo>
                    <a:pt x="449" y="59"/>
                    <a:pt x="446" y="70"/>
                    <a:pt x="442" y="82"/>
                  </a:cubicBezTo>
                  <a:cubicBezTo>
                    <a:pt x="438" y="68"/>
                    <a:pt x="435" y="55"/>
                    <a:pt x="431" y="43"/>
                  </a:cubicBezTo>
                  <a:cubicBezTo>
                    <a:pt x="428" y="43"/>
                    <a:pt x="426" y="43"/>
                    <a:pt x="423" y="43"/>
                  </a:cubicBezTo>
                  <a:cubicBezTo>
                    <a:pt x="428" y="59"/>
                    <a:pt x="432" y="76"/>
                    <a:pt x="437" y="92"/>
                  </a:cubicBezTo>
                  <a:cubicBezTo>
                    <a:pt x="445" y="93"/>
                    <a:pt x="445" y="93"/>
                    <a:pt x="448" y="85"/>
                  </a:cubicBezTo>
                  <a:cubicBezTo>
                    <a:pt x="451" y="75"/>
                    <a:pt x="454" y="65"/>
                    <a:pt x="457" y="54"/>
                  </a:cubicBezTo>
                  <a:cubicBezTo>
                    <a:pt x="461" y="66"/>
                    <a:pt x="464" y="77"/>
                    <a:pt x="467" y="88"/>
                  </a:cubicBezTo>
                  <a:close/>
                  <a:moveTo>
                    <a:pt x="361" y="19"/>
                  </a:moveTo>
                  <a:cubicBezTo>
                    <a:pt x="359" y="19"/>
                    <a:pt x="356" y="19"/>
                    <a:pt x="353" y="19"/>
                  </a:cubicBezTo>
                  <a:cubicBezTo>
                    <a:pt x="353" y="24"/>
                    <a:pt x="353" y="28"/>
                    <a:pt x="353" y="33"/>
                  </a:cubicBezTo>
                  <a:cubicBezTo>
                    <a:pt x="353" y="38"/>
                    <a:pt x="353" y="42"/>
                    <a:pt x="353" y="47"/>
                  </a:cubicBezTo>
                  <a:cubicBezTo>
                    <a:pt x="353" y="47"/>
                    <a:pt x="352" y="47"/>
                    <a:pt x="352" y="47"/>
                  </a:cubicBezTo>
                  <a:cubicBezTo>
                    <a:pt x="340" y="37"/>
                    <a:pt x="324" y="41"/>
                    <a:pt x="318" y="56"/>
                  </a:cubicBezTo>
                  <a:cubicBezTo>
                    <a:pt x="315" y="63"/>
                    <a:pt x="315" y="70"/>
                    <a:pt x="317" y="78"/>
                  </a:cubicBezTo>
                  <a:cubicBezTo>
                    <a:pt x="320" y="90"/>
                    <a:pt x="331" y="96"/>
                    <a:pt x="343" y="92"/>
                  </a:cubicBezTo>
                  <a:cubicBezTo>
                    <a:pt x="347" y="91"/>
                    <a:pt x="350" y="88"/>
                    <a:pt x="353" y="86"/>
                  </a:cubicBezTo>
                  <a:cubicBezTo>
                    <a:pt x="353" y="88"/>
                    <a:pt x="354" y="90"/>
                    <a:pt x="354" y="92"/>
                  </a:cubicBezTo>
                  <a:cubicBezTo>
                    <a:pt x="356" y="92"/>
                    <a:pt x="359" y="92"/>
                    <a:pt x="361" y="92"/>
                  </a:cubicBezTo>
                  <a:cubicBezTo>
                    <a:pt x="361" y="67"/>
                    <a:pt x="361" y="43"/>
                    <a:pt x="361" y="19"/>
                  </a:cubicBezTo>
                  <a:close/>
                  <a:moveTo>
                    <a:pt x="352" y="77"/>
                  </a:moveTo>
                  <a:cubicBezTo>
                    <a:pt x="350" y="83"/>
                    <a:pt x="344" y="86"/>
                    <a:pt x="338" y="86"/>
                  </a:cubicBezTo>
                  <a:cubicBezTo>
                    <a:pt x="332" y="86"/>
                    <a:pt x="327" y="82"/>
                    <a:pt x="325" y="76"/>
                  </a:cubicBezTo>
                  <a:cubicBezTo>
                    <a:pt x="323" y="70"/>
                    <a:pt x="324" y="64"/>
                    <a:pt x="326" y="58"/>
                  </a:cubicBezTo>
                  <a:cubicBezTo>
                    <a:pt x="328" y="51"/>
                    <a:pt x="335" y="47"/>
                    <a:pt x="342" y="48"/>
                  </a:cubicBezTo>
                  <a:cubicBezTo>
                    <a:pt x="349" y="50"/>
                    <a:pt x="353" y="55"/>
                    <a:pt x="353" y="63"/>
                  </a:cubicBezTo>
                  <a:cubicBezTo>
                    <a:pt x="353" y="64"/>
                    <a:pt x="353" y="65"/>
                    <a:pt x="353" y="66"/>
                  </a:cubicBezTo>
                  <a:cubicBezTo>
                    <a:pt x="354" y="66"/>
                    <a:pt x="354" y="66"/>
                    <a:pt x="354" y="66"/>
                  </a:cubicBezTo>
                  <a:cubicBezTo>
                    <a:pt x="353" y="70"/>
                    <a:pt x="353" y="74"/>
                    <a:pt x="352" y="77"/>
                  </a:cubicBezTo>
                  <a:close/>
                  <a:moveTo>
                    <a:pt x="804" y="53"/>
                  </a:moveTo>
                  <a:cubicBezTo>
                    <a:pt x="801" y="46"/>
                    <a:pt x="796" y="42"/>
                    <a:pt x="789" y="42"/>
                  </a:cubicBezTo>
                  <a:cubicBezTo>
                    <a:pt x="777" y="40"/>
                    <a:pt x="768" y="46"/>
                    <a:pt x="765" y="57"/>
                  </a:cubicBezTo>
                  <a:cubicBezTo>
                    <a:pt x="760" y="69"/>
                    <a:pt x="764" y="84"/>
                    <a:pt x="773" y="90"/>
                  </a:cubicBezTo>
                  <a:cubicBezTo>
                    <a:pt x="775" y="91"/>
                    <a:pt x="777" y="92"/>
                    <a:pt x="779" y="92"/>
                  </a:cubicBezTo>
                  <a:cubicBezTo>
                    <a:pt x="785" y="92"/>
                    <a:pt x="791" y="92"/>
                    <a:pt x="797" y="91"/>
                  </a:cubicBezTo>
                  <a:cubicBezTo>
                    <a:pt x="803" y="90"/>
                    <a:pt x="803" y="88"/>
                    <a:pt x="802" y="82"/>
                  </a:cubicBezTo>
                  <a:cubicBezTo>
                    <a:pt x="784" y="90"/>
                    <a:pt x="773" y="86"/>
                    <a:pt x="772" y="69"/>
                  </a:cubicBezTo>
                  <a:cubicBezTo>
                    <a:pt x="783" y="69"/>
                    <a:pt x="794" y="69"/>
                    <a:pt x="807" y="69"/>
                  </a:cubicBezTo>
                  <a:cubicBezTo>
                    <a:pt x="806" y="63"/>
                    <a:pt x="805" y="58"/>
                    <a:pt x="804" y="53"/>
                  </a:cubicBezTo>
                  <a:close/>
                  <a:moveTo>
                    <a:pt x="786" y="48"/>
                  </a:moveTo>
                  <a:cubicBezTo>
                    <a:pt x="793" y="49"/>
                    <a:pt x="797" y="52"/>
                    <a:pt x="798" y="62"/>
                  </a:cubicBezTo>
                  <a:cubicBezTo>
                    <a:pt x="789" y="62"/>
                    <a:pt x="781" y="62"/>
                    <a:pt x="772" y="62"/>
                  </a:cubicBezTo>
                  <a:cubicBezTo>
                    <a:pt x="772" y="55"/>
                    <a:pt x="779" y="48"/>
                    <a:pt x="786" y="48"/>
                  </a:cubicBezTo>
                  <a:close/>
                  <a:moveTo>
                    <a:pt x="404" y="42"/>
                  </a:moveTo>
                  <a:cubicBezTo>
                    <a:pt x="389" y="39"/>
                    <a:pt x="373" y="44"/>
                    <a:pt x="371" y="64"/>
                  </a:cubicBezTo>
                  <a:cubicBezTo>
                    <a:pt x="369" y="78"/>
                    <a:pt x="377" y="90"/>
                    <a:pt x="389" y="93"/>
                  </a:cubicBezTo>
                  <a:cubicBezTo>
                    <a:pt x="407" y="96"/>
                    <a:pt x="420" y="85"/>
                    <a:pt x="420" y="67"/>
                  </a:cubicBezTo>
                  <a:cubicBezTo>
                    <a:pt x="420" y="54"/>
                    <a:pt x="414" y="45"/>
                    <a:pt x="404" y="42"/>
                  </a:cubicBezTo>
                  <a:close/>
                  <a:moveTo>
                    <a:pt x="392" y="86"/>
                  </a:moveTo>
                  <a:cubicBezTo>
                    <a:pt x="391" y="86"/>
                    <a:pt x="391" y="86"/>
                    <a:pt x="390" y="85"/>
                  </a:cubicBezTo>
                  <a:cubicBezTo>
                    <a:pt x="382" y="83"/>
                    <a:pt x="377" y="72"/>
                    <a:pt x="380" y="60"/>
                  </a:cubicBezTo>
                  <a:cubicBezTo>
                    <a:pt x="383" y="51"/>
                    <a:pt x="391" y="46"/>
                    <a:pt x="400" y="49"/>
                  </a:cubicBezTo>
                  <a:cubicBezTo>
                    <a:pt x="408" y="51"/>
                    <a:pt x="411" y="57"/>
                    <a:pt x="411" y="68"/>
                  </a:cubicBezTo>
                  <a:cubicBezTo>
                    <a:pt x="411" y="81"/>
                    <a:pt x="404" y="88"/>
                    <a:pt x="392" y="86"/>
                  </a:cubicBezTo>
                  <a:close/>
                  <a:moveTo>
                    <a:pt x="660" y="77"/>
                  </a:moveTo>
                  <a:cubicBezTo>
                    <a:pt x="661" y="89"/>
                    <a:pt x="669" y="95"/>
                    <a:pt x="681" y="93"/>
                  </a:cubicBezTo>
                  <a:cubicBezTo>
                    <a:pt x="685" y="92"/>
                    <a:pt x="689" y="89"/>
                    <a:pt x="692" y="87"/>
                  </a:cubicBezTo>
                  <a:cubicBezTo>
                    <a:pt x="693" y="88"/>
                    <a:pt x="693" y="90"/>
                    <a:pt x="693" y="91"/>
                  </a:cubicBezTo>
                  <a:cubicBezTo>
                    <a:pt x="696" y="91"/>
                    <a:pt x="698" y="91"/>
                    <a:pt x="701" y="91"/>
                  </a:cubicBezTo>
                  <a:cubicBezTo>
                    <a:pt x="701" y="75"/>
                    <a:pt x="701" y="59"/>
                    <a:pt x="701" y="43"/>
                  </a:cubicBezTo>
                  <a:cubicBezTo>
                    <a:pt x="698" y="43"/>
                    <a:pt x="695" y="43"/>
                    <a:pt x="693" y="43"/>
                  </a:cubicBezTo>
                  <a:cubicBezTo>
                    <a:pt x="693" y="52"/>
                    <a:pt x="693" y="61"/>
                    <a:pt x="693" y="69"/>
                  </a:cubicBezTo>
                  <a:cubicBezTo>
                    <a:pt x="692" y="72"/>
                    <a:pt x="692" y="76"/>
                    <a:pt x="691" y="79"/>
                  </a:cubicBezTo>
                  <a:cubicBezTo>
                    <a:pt x="689" y="84"/>
                    <a:pt x="684" y="87"/>
                    <a:pt x="677" y="86"/>
                  </a:cubicBezTo>
                  <a:cubicBezTo>
                    <a:pt x="672" y="85"/>
                    <a:pt x="669" y="82"/>
                    <a:pt x="668" y="75"/>
                  </a:cubicBezTo>
                  <a:cubicBezTo>
                    <a:pt x="668" y="73"/>
                    <a:pt x="668" y="71"/>
                    <a:pt x="668" y="68"/>
                  </a:cubicBezTo>
                  <a:cubicBezTo>
                    <a:pt x="668" y="60"/>
                    <a:pt x="668" y="51"/>
                    <a:pt x="668" y="43"/>
                  </a:cubicBezTo>
                  <a:cubicBezTo>
                    <a:pt x="665" y="43"/>
                    <a:pt x="663" y="43"/>
                    <a:pt x="660" y="43"/>
                  </a:cubicBezTo>
                  <a:cubicBezTo>
                    <a:pt x="660" y="54"/>
                    <a:pt x="659" y="65"/>
                    <a:pt x="660" y="77"/>
                  </a:cubicBezTo>
                  <a:close/>
                  <a:moveTo>
                    <a:pt x="722" y="64"/>
                  </a:moveTo>
                  <a:cubicBezTo>
                    <a:pt x="722" y="61"/>
                    <a:pt x="723" y="59"/>
                    <a:pt x="724" y="56"/>
                  </a:cubicBezTo>
                  <a:cubicBezTo>
                    <a:pt x="726" y="51"/>
                    <a:pt x="732" y="48"/>
                    <a:pt x="737" y="48"/>
                  </a:cubicBezTo>
                  <a:cubicBezTo>
                    <a:pt x="742" y="49"/>
                    <a:pt x="746" y="53"/>
                    <a:pt x="746" y="59"/>
                  </a:cubicBezTo>
                  <a:cubicBezTo>
                    <a:pt x="747" y="64"/>
                    <a:pt x="747" y="68"/>
                    <a:pt x="747" y="72"/>
                  </a:cubicBezTo>
                  <a:cubicBezTo>
                    <a:pt x="747" y="78"/>
                    <a:pt x="747" y="85"/>
                    <a:pt x="747" y="91"/>
                  </a:cubicBezTo>
                  <a:cubicBezTo>
                    <a:pt x="750" y="91"/>
                    <a:pt x="752" y="91"/>
                    <a:pt x="755" y="91"/>
                  </a:cubicBezTo>
                  <a:cubicBezTo>
                    <a:pt x="755" y="86"/>
                    <a:pt x="755" y="80"/>
                    <a:pt x="755" y="74"/>
                  </a:cubicBezTo>
                  <a:cubicBezTo>
                    <a:pt x="755" y="67"/>
                    <a:pt x="755" y="61"/>
                    <a:pt x="754" y="54"/>
                  </a:cubicBezTo>
                  <a:cubicBezTo>
                    <a:pt x="752" y="46"/>
                    <a:pt x="747" y="42"/>
                    <a:pt x="738" y="41"/>
                  </a:cubicBezTo>
                  <a:cubicBezTo>
                    <a:pt x="732" y="41"/>
                    <a:pt x="727" y="44"/>
                    <a:pt x="722" y="49"/>
                  </a:cubicBezTo>
                  <a:cubicBezTo>
                    <a:pt x="722" y="47"/>
                    <a:pt x="722" y="45"/>
                    <a:pt x="722" y="43"/>
                  </a:cubicBezTo>
                  <a:cubicBezTo>
                    <a:pt x="719" y="43"/>
                    <a:pt x="717" y="43"/>
                    <a:pt x="714" y="43"/>
                  </a:cubicBezTo>
                  <a:cubicBezTo>
                    <a:pt x="714" y="59"/>
                    <a:pt x="714" y="75"/>
                    <a:pt x="714" y="91"/>
                  </a:cubicBezTo>
                  <a:cubicBezTo>
                    <a:pt x="717" y="91"/>
                    <a:pt x="719" y="91"/>
                    <a:pt x="722" y="91"/>
                  </a:cubicBezTo>
                  <a:cubicBezTo>
                    <a:pt x="722" y="82"/>
                    <a:pt x="722" y="73"/>
                    <a:pt x="722" y="64"/>
                  </a:cubicBezTo>
                  <a:close/>
                  <a:moveTo>
                    <a:pt x="585" y="91"/>
                  </a:moveTo>
                  <a:cubicBezTo>
                    <a:pt x="585" y="82"/>
                    <a:pt x="585" y="73"/>
                    <a:pt x="586" y="65"/>
                  </a:cubicBezTo>
                  <a:cubicBezTo>
                    <a:pt x="586" y="61"/>
                    <a:pt x="587" y="56"/>
                    <a:pt x="589" y="53"/>
                  </a:cubicBezTo>
                  <a:cubicBezTo>
                    <a:pt x="592" y="49"/>
                    <a:pt x="597" y="48"/>
                    <a:pt x="602" y="49"/>
                  </a:cubicBezTo>
                  <a:cubicBezTo>
                    <a:pt x="607" y="50"/>
                    <a:pt x="609" y="53"/>
                    <a:pt x="610" y="58"/>
                  </a:cubicBezTo>
                  <a:cubicBezTo>
                    <a:pt x="610" y="61"/>
                    <a:pt x="610" y="64"/>
                    <a:pt x="610" y="66"/>
                  </a:cubicBezTo>
                  <a:cubicBezTo>
                    <a:pt x="610" y="75"/>
                    <a:pt x="610" y="83"/>
                    <a:pt x="610" y="91"/>
                  </a:cubicBezTo>
                  <a:cubicBezTo>
                    <a:pt x="613" y="91"/>
                    <a:pt x="616" y="91"/>
                    <a:pt x="618" y="91"/>
                  </a:cubicBezTo>
                  <a:cubicBezTo>
                    <a:pt x="618" y="79"/>
                    <a:pt x="618" y="67"/>
                    <a:pt x="617" y="55"/>
                  </a:cubicBezTo>
                  <a:cubicBezTo>
                    <a:pt x="617" y="46"/>
                    <a:pt x="611" y="42"/>
                    <a:pt x="601" y="41"/>
                  </a:cubicBezTo>
                  <a:cubicBezTo>
                    <a:pt x="595" y="41"/>
                    <a:pt x="590" y="44"/>
                    <a:pt x="586" y="49"/>
                  </a:cubicBezTo>
                  <a:cubicBezTo>
                    <a:pt x="585" y="47"/>
                    <a:pt x="585" y="45"/>
                    <a:pt x="585" y="43"/>
                  </a:cubicBezTo>
                  <a:cubicBezTo>
                    <a:pt x="582" y="43"/>
                    <a:pt x="580" y="43"/>
                    <a:pt x="577" y="43"/>
                  </a:cubicBezTo>
                  <a:cubicBezTo>
                    <a:pt x="577" y="59"/>
                    <a:pt x="577" y="75"/>
                    <a:pt x="577" y="91"/>
                  </a:cubicBezTo>
                  <a:cubicBezTo>
                    <a:pt x="580" y="91"/>
                    <a:pt x="583" y="91"/>
                    <a:pt x="585" y="91"/>
                  </a:cubicBezTo>
                  <a:close/>
                  <a:moveTo>
                    <a:pt x="266" y="92"/>
                  </a:moveTo>
                  <a:cubicBezTo>
                    <a:pt x="269" y="92"/>
                    <a:pt x="271" y="92"/>
                    <a:pt x="274" y="92"/>
                  </a:cubicBezTo>
                  <a:cubicBezTo>
                    <a:pt x="274" y="89"/>
                    <a:pt x="274" y="87"/>
                    <a:pt x="274" y="85"/>
                  </a:cubicBezTo>
                  <a:cubicBezTo>
                    <a:pt x="274" y="77"/>
                    <a:pt x="274" y="69"/>
                    <a:pt x="274" y="62"/>
                  </a:cubicBezTo>
                  <a:cubicBezTo>
                    <a:pt x="274" y="54"/>
                    <a:pt x="280" y="48"/>
                    <a:pt x="287" y="48"/>
                  </a:cubicBezTo>
                  <a:cubicBezTo>
                    <a:pt x="294" y="48"/>
                    <a:pt x="297" y="52"/>
                    <a:pt x="298" y="60"/>
                  </a:cubicBezTo>
                  <a:cubicBezTo>
                    <a:pt x="299" y="66"/>
                    <a:pt x="299" y="72"/>
                    <a:pt x="299" y="78"/>
                  </a:cubicBezTo>
                  <a:cubicBezTo>
                    <a:pt x="299" y="82"/>
                    <a:pt x="299" y="87"/>
                    <a:pt x="299" y="92"/>
                  </a:cubicBezTo>
                  <a:cubicBezTo>
                    <a:pt x="302" y="92"/>
                    <a:pt x="304" y="92"/>
                    <a:pt x="307" y="92"/>
                  </a:cubicBezTo>
                  <a:cubicBezTo>
                    <a:pt x="307" y="82"/>
                    <a:pt x="307" y="72"/>
                    <a:pt x="307" y="63"/>
                  </a:cubicBezTo>
                  <a:cubicBezTo>
                    <a:pt x="307" y="61"/>
                    <a:pt x="307" y="59"/>
                    <a:pt x="306" y="57"/>
                  </a:cubicBezTo>
                  <a:cubicBezTo>
                    <a:pt x="305" y="46"/>
                    <a:pt x="298" y="39"/>
                    <a:pt x="287" y="42"/>
                  </a:cubicBezTo>
                  <a:cubicBezTo>
                    <a:pt x="282" y="43"/>
                    <a:pt x="278" y="46"/>
                    <a:pt x="274" y="48"/>
                  </a:cubicBezTo>
                  <a:cubicBezTo>
                    <a:pt x="274" y="47"/>
                    <a:pt x="274" y="45"/>
                    <a:pt x="274" y="43"/>
                  </a:cubicBezTo>
                  <a:cubicBezTo>
                    <a:pt x="271" y="43"/>
                    <a:pt x="269" y="43"/>
                    <a:pt x="266" y="43"/>
                  </a:cubicBezTo>
                  <a:cubicBezTo>
                    <a:pt x="266" y="59"/>
                    <a:pt x="266" y="75"/>
                    <a:pt x="266" y="92"/>
                  </a:cubicBezTo>
                  <a:close/>
                  <a:moveTo>
                    <a:pt x="515" y="41"/>
                  </a:moveTo>
                  <a:cubicBezTo>
                    <a:pt x="513" y="41"/>
                    <a:pt x="512" y="41"/>
                    <a:pt x="510" y="41"/>
                  </a:cubicBezTo>
                  <a:cubicBezTo>
                    <a:pt x="502" y="42"/>
                    <a:pt x="496" y="47"/>
                    <a:pt x="495" y="54"/>
                  </a:cubicBezTo>
                  <a:cubicBezTo>
                    <a:pt x="494" y="60"/>
                    <a:pt x="497" y="66"/>
                    <a:pt x="505" y="69"/>
                  </a:cubicBezTo>
                  <a:cubicBezTo>
                    <a:pt x="508" y="71"/>
                    <a:pt x="512" y="72"/>
                    <a:pt x="514" y="74"/>
                  </a:cubicBezTo>
                  <a:cubicBezTo>
                    <a:pt x="516" y="76"/>
                    <a:pt x="517" y="79"/>
                    <a:pt x="517" y="81"/>
                  </a:cubicBezTo>
                  <a:cubicBezTo>
                    <a:pt x="516" y="83"/>
                    <a:pt x="514" y="85"/>
                    <a:pt x="512" y="86"/>
                  </a:cubicBezTo>
                  <a:cubicBezTo>
                    <a:pt x="510" y="86"/>
                    <a:pt x="507" y="86"/>
                    <a:pt x="505" y="86"/>
                  </a:cubicBezTo>
                  <a:cubicBezTo>
                    <a:pt x="502" y="85"/>
                    <a:pt x="498" y="84"/>
                    <a:pt x="495" y="82"/>
                  </a:cubicBezTo>
                  <a:cubicBezTo>
                    <a:pt x="494" y="91"/>
                    <a:pt x="495" y="92"/>
                    <a:pt x="503" y="93"/>
                  </a:cubicBezTo>
                  <a:cubicBezTo>
                    <a:pt x="507" y="93"/>
                    <a:pt x="512" y="93"/>
                    <a:pt x="515" y="92"/>
                  </a:cubicBezTo>
                  <a:cubicBezTo>
                    <a:pt x="521" y="90"/>
                    <a:pt x="524" y="86"/>
                    <a:pt x="525" y="81"/>
                  </a:cubicBezTo>
                  <a:cubicBezTo>
                    <a:pt x="526" y="74"/>
                    <a:pt x="524" y="70"/>
                    <a:pt x="518" y="67"/>
                  </a:cubicBezTo>
                  <a:cubicBezTo>
                    <a:pt x="515" y="65"/>
                    <a:pt x="511" y="63"/>
                    <a:pt x="508" y="62"/>
                  </a:cubicBezTo>
                  <a:cubicBezTo>
                    <a:pt x="504" y="60"/>
                    <a:pt x="503" y="57"/>
                    <a:pt x="504" y="53"/>
                  </a:cubicBezTo>
                  <a:cubicBezTo>
                    <a:pt x="504" y="50"/>
                    <a:pt x="507" y="48"/>
                    <a:pt x="511" y="48"/>
                  </a:cubicBezTo>
                  <a:cubicBezTo>
                    <a:pt x="515" y="49"/>
                    <a:pt x="519" y="50"/>
                    <a:pt x="523" y="50"/>
                  </a:cubicBezTo>
                  <a:cubicBezTo>
                    <a:pt x="523" y="43"/>
                    <a:pt x="523" y="42"/>
                    <a:pt x="515" y="41"/>
                  </a:cubicBezTo>
                  <a:close/>
                  <a:moveTo>
                    <a:pt x="642" y="81"/>
                  </a:moveTo>
                  <a:cubicBezTo>
                    <a:pt x="641" y="70"/>
                    <a:pt x="641" y="60"/>
                    <a:pt x="641" y="49"/>
                  </a:cubicBezTo>
                  <a:cubicBezTo>
                    <a:pt x="645" y="49"/>
                    <a:pt x="649" y="49"/>
                    <a:pt x="653" y="49"/>
                  </a:cubicBezTo>
                  <a:cubicBezTo>
                    <a:pt x="653" y="47"/>
                    <a:pt x="653" y="45"/>
                    <a:pt x="653" y="42"/>
                  </a:cubicBezTo>
                  <a:cubicBezTo>
                    <a:pt x="649" y="42"/>
                    <a:pt x="645" y="42"/>
                    <a:pt x="641" y="42"/>
                  </a:cubicBezTo>
                  <a:cubicBezTo>
                    <a:pt x="641" y="38"/>
                    <a:pt x="641" y="33"/>
                    <a:pt x="641" y="29"/>
                  </a:cubicBezTo>
                  <a:cubicBezTo>
                    <a:pt x="629" y="28"/>
                    <a:pt x="634" y="37"/>
                    <a:pt x="632" y="42"/>
                  </a:cubicBezTo>
                  <a:cubicBezTo>
                    <a:pt x="630" y="42"/>
                    <a:pt x="627" y="43"/>
                    <a:pt x="625" y="43"/>
                  </a:cubicBezTo>
                  <a:cubicBezTo>
                    <a:pt x="625" y="45"/>
                    <a:pt x="625" y="47"/>
                    <a:pt x="625" y="49"/>
                  </a:cubicBezTo>
                  <a:cubicBezTo>
                    <a:pt x="627" y="49"/>
                    <a:pt x="630" y="49"/>
                    <a:pt x="633" y="50"/>
                  </a:cubicBezTo>
                  <a:cubicBezTo>
                    <a:pt x="633" y="51"/>
                    <a:pt x="633" y="53"/>
                    <a:pt x="633" y="55"/>
                  </a:cubicBezTo>
                  <a:cubicBezTo>
                    <a:pt x="633" y="63"/>
                    <a:pt x="633" y="72"/>
                    <a:pt x="633" y="80"/>
                  </a:cubicBezTo>
                  <a:cubicBezTo>
                    <a:pt x="633" y="89"/>
                    <a:pt x="638" y="93"/>
                    <a:pt x="647" y="93"/>
                  </a:cubicBezTo>
                  <a:cubicBezTo>
                    <a:pt x="653" y="93"/>
                    <a:pt x="654" y="92"/>
                    <a:pt x="653" y="85"/>
                  </a:cubicBezTo>
                  <a:cubicBezTo>
                    <a:pt x="646" y="87"/>
                    <a:pt x="642" y="86"/>
                    <a:pt x="642" y="81"/>
                  </a:cubicBezTo>
                  <a:close/>
                  <a:moveTo>
                    <a:pt x="563" y="91"/>
                  </a:moveTo>
                  <a:cubicBezTo>
                    <a:pt x="563" y="69"/>
                    <a:pt x="563" y="46"/>
                    <a:pt x="563" y="23"/>
                  </a:cubicBezTo>
                  <a:cubicBezTo>
                    <a:pt x="560" y="23"/>
                    <a:pt x="557" y="23"/>
                    <a:pt x="555" y="23"/>
                  </a:cubicBezTo>
                  <a:cubicBezTo>
                    <a:pt x="555" y="46"/>
                    <a:pt x="555" y="69"/>
                    <a:pt x="555" y="91"/>
                  </a:cubicBezTo>
                  <a:cubicBezTo>
                    <a:pt x="558" y="91"/>
                    <a:pt x="560" y="91"/>
                    <a:pt x="563" y="91"/>
                  </a:cubicBezTo>
                  <a:close/>
                  <a:moveTo>
                    <a:pt x="246" y="92"/>
                  </a:moveTo>
                  <a:cubicBezTo>
                    <a:pt x="249" y="92"/>
                    <a:pt x="251" y="92"/>
                    <a:pt x="253" y="92"/>
                  </a:cubicBezTo>
                  <a:cubicBezTo>
                    <a:pt x="253" y="75"/>
                    <a:pt x="253" y="59"/>
                    <a:pt x="253" y="43"/>
                  </a:cubicBezTo>
                  <a:cubicBezTo>
                    <a:pt x="251" y="43"/>
                    <a:pt x="249" y="43"/>
                    <a:pt x="246" y="43"/>
                  </a:cubicBezTo>
                  <a:cubicBezTo>
                    <a:pt x="246" y="59"/>
                    <a:pt x="246" y="76"/>
                    <a:pt x="246" y="92"/>
                  </a:cubicBezTo>
                  <a:close/>
                  <a:moveTo>
                    <a:pt x="251" y="32"/>
                  </a:moveTo>
                  <a:cubicBezTo>
                    <a:pt x="252" y="30"/>
                    <a:pt x="254" y="29"/>
                    <a:pt x="255" y="27"/>
                  </a:cubicBezTo>
                  <a:cubicBezTo>
                    <a:pt x="256" y="23"/>
                    <a:pt x="253" y="21"/>
                    <a:pt x="250" y="21"/>
                  </a:cubicBezTo>
                  <a:cubicBezTo>
                    <a:pt x="247" y="21"/>
                    <a:pt x="244" y="23"/>
                    <a:pt x="245" y="26"/>
                  </a:cubicBezTo>
                  <a:cubicBezTo>
                    <a:pt x="245" y="28"/>
                    <a:pt x="247" y="30"/>
                    <a:pt x="248" y="32"/>
                  </a:cubicBezTo>
                  <a:cubicBezTo>
                    <a:pt x="249" y="32"/>
                    <a:pt x="250" y="32"/>
                    <a:pt x="251" y="32"/>
                  </a:cubicBezTo>
                  <a:close/>
                </a:path>
              </a:pathLst>
            </a:custGeom>
            <a:solidFill>
              <a:schemeClr val="tx2"/>
            </a:solidFill>
            <a:ln>
              <a:noFill/>
            </a:ln>
          </p:spPr>
          <p:txBody>
            <a:bodyPr vert="horz" wrap="square" lIns="89606" tIns="44804" rIns="89606" bIns="44804" numCol="1" anchor="t" anchorCtr="0" compatLnSpc="1">
              <a:prstTxWarp prst="textNoShape">
                <a:avLst/>
              </a:prstTxWarp>
            </a:bodyPr>
            <a:lstStyle/>
            <a:p>
              <a:pPr defTabSz="914005"/>
              <a:endParaRPr lang="en-US" sz="1763">
                <a:ln>
                  <a:solidFill>
                    <a:srgbClr val="FFFFFF"/>
                  </a:solidFill>
                </a:ln>
                <a:solidFill>
                  <a:srgbClr val="FFFFFF"/>
                </a:solidFill>
              </a:endParaRPr>
            </a:p>
          </p:txBody>
        </p:sp>
        <p:sp>
          <p:nvSpPr>
            <p:cNvPr id="27" name="Freeform 13"/>
            <p:cNvSpPr>
              <a:spLocks noEditPoints="1"/>
            </p:cNvSpPr>
            <p:nvPr/>
          </p:nvSpPr>
          <p:spPr bwMode="auto">
            <a:xfrm>
              <a:off x="824453" y="4269317"/>
              <a:ext cx="4061925" cy="313208"/>
            </a:xfrm>
            <a:custGeom>
              <a:avLst/>
              <a:gdLst>
                <a:gd name="T0" fmla="*/ 905 w 1754"/>
                <a:gd name="T1" fmla="*/ 38 h 133"/>
                <a:gd name="T2" fmla="*/ 1676 w 1754"/>
                <a:gd name="T3" fmla="*/ 52 h 133"/>
                <a:gd name="T4" fmla="*/ 1678 w 1754"/>
                <a:gd name="T5" fmla="*/ 80 h 133"/>
                <a:gd name="T6" fmla="*/ 1453 w 1754"/>
                <a:gd name="T7" fmla="*/ 100 h 133"/>
                <a:gd name="T8" fmla="*/ 971 w 1754"/>
                <a:gd name="T9" fmla="*/ 14 h 133"/>
                <a:gd name="T10" fmla="*/ 1018 w 1754"/>
                <a:gd name="T11" fmla="*/ 88 h 133"/>
                <a:gd name="T12" fmla="*/ 1082 w 1754"/>
                <a:gd name="T13" fmla="*/ 98 h 133"/>
                <a:gd name="T14" fmla="*/ 1030 w 1754"/>
                <a:gd name="T15" fmla="*/ 76 h 133"/>
                <a:gd name="T16" fmla="*/ 763 w 1754"/>
                <a:gd name="T17" fmla="*/ 86 h 133"/>
                <a:gd name="T18" fmla="*/ 1265 w 1754"/>
                <a:gd name="T19" fmla="*/ 58 h 133"/>
                <a:gd name="T20" fmla="*/ 1256 w 1754"/>
                <a:gd name="T21" fmla="*/ 100 h 133"/>
                <a:gd name="T22" fmla="*/ 582 w 1754"/>
                <a:gd name="T23" fmla="*/ 20 h 133"/>
                <a:gd name="T24" fmla="*/ 1564 w 1754"/>
                <a:gd name="T25" fmla="*/ 7 h 133"/>
                <a:gd name="T26" fmla="*/ 1538 w 1754"/>
                <a:gd name="T27" fmla="*/ 71 h 133"/>
                <a:gd name="T28" fmla="*/ 1746 w 1754"/>
                <a:gd name="T29" fmla="*/ 16 h 133"/>
                <a:gd name="T30" fmla="*/ 1718 w 1754"/>
                <a:gd name="T31" fmla="*/ 62 h 133"/>
                <a:gd name="T32" fmla="*/ 1748 w 1754"/>
                <a:gd name="T33" fmla="*/ 44 h 133"/>
                <a:gd name="T34" fmla="*/ 1377 w 1754"/>
                <a:gd name="T35" fmla="*/ 65 h 133"/>
                <a:gd name="T36" fmla="*/ 1381 w 1754"/>
                <a:gd name="T37" fmla="*/ 19 h 133"/>
                <a:gd name="T38" fmla="*/ 653 w 1754"/>
                <a:gd name="T39" fmla="*/ 41 h 133"/>
                <a:gd name="T40" fmla="*/ 598 w 1754"/>
                <a:gd name="T41" fmla="*/ 50 h 133"/>
                <a:gd name="T42" fmla="*/ 1114 w 1754"/>
                <a:gd name="T43" fmla="*/ 41 h 133"/>
                <a:gd name="T44" fmla="*/ 668 w 1754"/>
                <a:gd name="T45" fmla="*/ 36 h 133"/>
                <a:gd name="T46" fmla="*/ 696 w 1754"/>
                <a:gd name="T47" fmla="*/ 95 h 133"/>
                <a:gd name="T48" fmla="*/ 723 w 1754"/>
                <a:gd name="T49" fmla="*/ 101 h 133"/>
                <a:gd name="T50" fmla="*/ 201 w 1754"/>
                <a:gd name="T51" fmla="*/ 36 h 133"/>
                <a:gd name="T52" fmla="*/ 1174 w 1754"/>
                <a:gd name="T53" fmla="*/ 84 h 133"/>
                <a:gd name="T54" fmla="*/ 697 w 1754"/>
                <a:gd name="T55" fmla="*/ 46 h 133"/>
                <a:gd name="T56" fmla="*/ 1410 w 1754"/>
                <a:gd name="T57" fmla="*/ 69 h 133"/>
                <a:gd name="T58" fmla="*/ 963 w 1754"/>
                <a:gd name="T59" fmla="*/ 49 h 133"/>
                <a:gd name="T60" fmla="*/ 986 w 1754"/>
                <a:gd name="T61" fmla="*/ 103 h 133"/>
                <a:gd name="T62" fmla="*/ 1424 w 1754"/>
                <a:gd name="T63" fmla="*/ 11 h 133"/>
                <a:gd name="T64" fmla="*/ 754 w 1754"/>
                <a:gd name="T65" fmla="*/ 92 h 133"/>
                <a:gd name="T66" fmla="*/ 1377 w 1754"/>
                <a:gd name="T67" fmla="*/ 17 h 133"/>
                <a:gd name="T68" fmla="*/ 964 w 1754"/>
                <a:gd name="T69" fmla="*/ 41 h 133"/>
                <a:gd name="T70" fmla="*/ 1015 w 1754"/>
                <a:gd name="T71" fmla="*/ 90 h 133"/>
                <a:gd name="T72" fmla="*/ 603 w 1754"/>
                <a:gd name="T73" fmla="*/ 123 h 133"/>
                <a:gd name="T74" fmla="*/ 1356 w 1754"/>
                <a:gd name="T75" fmla="*/ 19 h 133"/>
                <a:gd name="T76" fmla="*/ 1261 w 1754"/>
                <a:gd name="T77" fmla="*/ 45 h 133"/>
                <a:gd name="T78" fmla="*/ 788 w 1754"/>
                <a:gd name="T79" fmla="*/ 34 h 133"/>
                <a:gd name="T80" fmla="*/ 966 w 1754"/>
                <a:gd name="T81" fmla="*/ 36 h 133"/>
                <a:gd name="T82" fmla="*/ 689 w 1754"/>
                <a:gd name="T83" fmla="*/ 67 h 133"/>
                <a:gd name="T84" fmla="*/ 966 w 1754"/>
                <a:gd name="T85" fmla="*/ 73 h 133"/>
                <a:gd name="T86" fmla="*/ 1677 w 1754"/>
                <a:gd name="T87" fmla="*/ 78 h 133"/>
                <a:gd name="T88" fmla="*/ 1355 w 1754"/>
                <a:gd name="T89" fmla="*/ 9 h 133"/>
                <a:gd name="T90" fmla="*/ 1212 w 1754"/>
                <a:gd name="T91" fmla="*/ 49 h 133"/>
                <a:gd name="T92" fmla="*/ 639 w 1754"/>
                <a:gd name="T93" fmla="*/ 49 h 133"/>
                <a:gd name="T94" fmla="*/ 740 w 1754"/>
                <a:gd name="T95" fmla="*/ 93 h 133"/>
                <a:gd name="T96" fmla="*/ 1260 w 1754"/>
                <a:gd name="T97" fmla="*/ 98 h 133"/>
                <a:gd name="T98" fmla="*/ 800 w 1754"/>
                <a:gd name="T99" fmla="*/ 43 h 133"/>
                <a:gd name="T100" fmla="*/ 606 w 1754"/>
                <a:gd name="T101" fmla="*/ 40 h 133"/>
                <a:gd name="T102" fmla="*/ 1041 w 1754"/>
                <a:gd name="T103" fmla="*/ 39 h 133"/>
                <a:gd name="T104" fmla="*/ 1360 w 1754"/>
                <a:gd name="T105" fmla="*/ 78 h 133"/>
                <a:gd name="T106" fmla="*/ 1139 w 1754"/>
                <a:gd name="T107" fmla="*/ 45 h 133"/>
                <a:gd name="T108" fmla="*/ 1563 w 1754"/>
                <a:gd name="T109" fmla="*/ 50 h 133"/>
                <a:gd name="T110" fmla="*/ 1571 w 1754"/>
                <a:gd name="T111" fmla="*/ 57 h 133"/>
                <a:gd name="T112" fmla="*/ 579 w 1754"/>
                <a:gd name="T113" fmla="*/ 58 h 133"/>
                <a:gd name="T114" fmla="*/ 585 w 1754"/>
                <a:gd name="T115" fmla="*/ 92 h 133"/>
                <a:gd name="T116" fmla="*/ 1654 w 1754"/>
                <a:gd name="T117" fmla="*/ 63 h 133"/>
                <a:gd name="T118" fmla="*/ 1422 w 1754"/>
                <a:gd name="T119" fmla="*/ 97 h 133"/>
                <a:gd name="T120" fmla="*/ 720 w 1754"/>
                <a:gd name="T121" fmla="*/ 99 h 133"/>
                <a:gd name="T122" fmla="*/ 1700 w 1754"/>
                <a:gd name="T123" fmla="*/ 26 h 133"/>
                <a:gd name="T124" fmla="*/ 795 w 1754"/>
                <a:gd name="T125" fmla="*/ 3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4" h="133">
                  <a:moveTo>
                    <a:pt x="48" y="83"/>
                  </a:moveTo>
                  <a:cubicBezTo>
                    <a:pt x="49" y="82"/>
                    <a:pt x="49" y="82"/>
                    <a:pt x="49" y="81"/>
                  </a:cubicBezTo>
                  <a:cubicBezTo>
                    <a:pt x="60" y="57"/>
                    <a:pt x="71" y="33"/>
                    <a:pt x="82" y="9"/>
                  </a:cubicBezTo>
                  <a:cubicBezTo>
                    <a:pt x="82" y="9"/>
                    <a:pt x="82" y="9"/>
                    <a:pt x="82" y="8"/>
                  </a:cubicBezTo>
                  <a:cubicBezTo>
                    <a:pt x="82" y="8"/>
                    <a:pt x="83" y="7"/>
                    <a:pt x="83" y="7"/>
                  </a:cubicBezTo>
                  <a:cubicBezTo>
                    <a:pt x="87" y="7"/>
                    <a:pt x="91" y="7"/>
                    <a:pt x="95" y="7"/>
                  </a:cubicBezTo>
                  <a:cubicBezTo>
                    <a:pt x="96" y="7"/>
                    <a:pt x="96" y="8"/>
                    <a:pt x="96" y="9"/>
                  </a:cubicBezTo>
                  <a:cubicBezTo>
                    <a:pt x="96" y="9"/>
                    <a:pt x="96" y="9"/>
                    <a:pt x="96" y="10"/>
                  </a:cubicBezTo>
                  <a:cubicBezTo>
                    <a:pt x="96" y="40"/>
                    <a:pt x="96" y="69"/>
                    <a:pt x="96" y="99"/>
                  </a:cubicBezTo>
                  <a:cubicBezTo>
                    <a:pt x="96" y="102"/>
                    <a:pt x="97" y="101"/>
                    <a:pt x="94" y="101"/>
                  </a:cubicBezTo>
                  <a:cubicBezTo>
                    <a:pt x="91" y="102"/>
                    <a:pt x="89" y="101"/>
                    <a:pt x="86" y="101"/>
                  </a:cubicBezTo>
                  <a:cubicBezTo>
                    <a:pt x="85" y="102"/>
                    <a:pt x="85" y="101"/>
                    <a:pt x="85" y="101"/>
                  </a:cubicBezTo>
                  <a:cubicBezTo>
                    <a:pt x="85" y="100"/>
                    <a:pt x="85" y="100"/>
                    <a:pt x="85" y="99"/>
                  </a:cubicBezTo>
                  <a:cubicBezTo>
                    <a:pt x="85" y="75"/>
                    <a:pt x="85" y="51"/>
                    <a:pt x="85" y="27"/>
                  </a:cubicBezTo>
                  <a:cubicBezTo>
                    <a:pt x="85" y="27"/>
                    <a:pt x="85" y="26"/>
                    <a:pt x="85" y="25"/>
                  </a:cubicBezTo>
                  <a:cubicBezTo>
                    <a:pt x="84" y="26"/>
                    <a:pt x="84" y="26"/>
                    <a:pt x="84" y="27"/>
                  </a:cubicBezTo>
                  <a:cubicBezTo>
                    <a:pt x="73" y="51"/>
                    <a:pt x="63" y="75"/>
                    <a:pt x="52" y="100"/>
                  </a:cubicBezTo>
                  <a:cubicBezTo>
                    <a:pt x="52" y="100"/>
                    <a:pt x="52" y="100"/>
                    <a:pt x="51" y="101"/>
                  </a:cubicBezTo>
                  <a:cubicBezTo>
                    <a:pt x="51" y="101"/>
                    <a:pt x="51" y="102"/>
                    <a:pt x="50" y="101"/>
                  </a:cubicBezTo>
                  <a:cubicBezTo>
                    <a:pt x="49" y="101"/>
                    <a:pt x="47" y="102"/>
                    <a:pt x="46" y="101"/>
                  </a:cubicBezTo>
                  <a:cubicBezTo>
                    <a:pt x="45" y="101"/>
                    <a:pt x="44" y="99"/>
                    <a:pt x="44" y="98"/>
                  </a:cubicBezTo>
                  <a:cubicBezTo>
                    <a:pt x="33" y="74"/>
                    <a:pt x="23" y="50"/>
                    <a:pt x="12" y="27"/>
                  </a:cubicBezTo>
                  <a:cubicBezTo>
                    <a:pt x="12" y="26"/>
                    <a:pt x="12" y="25"/>
                    <a:pt x="11" y="25"/>
                  </a:cubicBezTo>
                  <a:cubicBezTo>
                    <a:pt x="11" y="26"/>
                    <a:pt x="11" y="26"/>
                    <a:pt x="11" y="27"/>
                  </a:cubicBezTo>
                  <a:cubicBezTo>
                    <a:pt x="11" y="51"/>
                    <a:pt x="11" y="75"/>
                    <a:pt x="11" y="99"/>
                  </a:cubicBezTo>
                  <a:cubicBezTo>
                    <a:pt x="11" y="102"/>
                    <a:pt x="11" y="101"/>
                    <a:pt x="9" y="101"/>
                  </a:cubicBezTo>
                  <a:cubicBezTo>
                    <a:pt x="6" y="102"/>
                    <a:pt x="4" y="101"/>
                    <a:pt x="2" y="101"/>
                  </a:cubicBezTo>
                  <a:cubicBezTo>
                    <a:pt x="0" y="101"/>
                    <a:pt x="0" y="101"/>
                    <a:pt x="0" y="100"/>
                  </a:cubicBezTo>
                  <a:cubicBezTo>
                    <a:pt x="0" y="100"/>
                    <a:pt x="0" y="100"/>
                    <a:pt x="0" y="99"/>
                  </a:cubicBezTo>
                  <a:cubicBezTo>
                    <a:pt x="0" y="69"/>
                    <a:pt x="0" y="39"/>
                    <a:pt x="0" y="9"/>
                  </a:cubicBezTo>
                  <a:cubicBezTo>
                    <a:pt x="0" y="9"/>
                    <a:pt x="0" y="9"/>
                    <a:pt x="0" y="9"/>
                  </a:cubicBezTo>
                  <a:cubicBezTo>
                    <a:pt x="0" y="7"/>
                    <a:pt x="0" y="7"/>
                    <a:pt x="2" y="7"/>
                  </a:cubicBezTo>
                  <a:cubicBezTo>
                    <a:pt x="6" y="7"/>
                    <a:pt x="9" y="7"/>
                    <a:pt x="13" y="7"/>
                  </a:cubicBezTo>
                  <a:cubicBezTo>
                    <a:pt x="15" y="7"/>
                    <a:pt x="15" y="8"/>
                    <a:pt x="16" y="9"/>
                  </a:cubicBezTo>
                  <a:cubicBezTo>
                    <a:pt x="23" y="26"/>
                    <a:pt x="31" y="44"/>
                    <a:pt x="39" y="61"/>
                  </a:cubicBezTo>
                  <a:cubicBezTo>
                    <a:pt x="42" y="68"/>
                    <a:pt x="44" y="74"/>
                    <a:pt x="47" y="81"/>
                  </a:cubicBezTo>
                  <a:cubicBezTo>
                    <a:pt x="48" y="82"/>
                    <a:pt x="48" y="82"/>
                    <a:pt x="48" y="83"/>
                  </a:cubicBezTo>
                  <a:close/>
                  <a:moveTo>
                    <a:pt x="493" y="94"/>
                  </a:moveTo>
                  <a:cubicBezTo>
                    <a:pt x="490" y="93"/>
                    <a:pt x="488" y="91"/>
                    <a:pt x="487" y="88"/>
                  </a:cubicBezTo>
                  <a:cubicBezTo>
                    <a:pt x="486" y="86"/>
                    <a:pt x="486" y="84"/>
                    <a:pt x="486" y="81"/>
                  </a:cubicBezTo>
                  <a:cubicBezTo>
                    <a:pt x="486" y="69"/>
                    <a:pt x="486" y="57"/>
                    <a:pt x="486" y="45"/>
                  </a:cubicBezTo>
                  <a:cubicBezTo>
                    <a:pt x="486" y="45"/>
                    <a:pt x="486" y="45"/>
                    <a:pt x="486" y="44"/>
                  </a:cubicBezTo>
                  <a:cubicBezTo>
                    <a:pt x="486" y="44"/>
                    <a:pt x="486" y="43"/>
                    <a:pt x="487" y="43"/>
                  </a:cubicBezTo>
                  <a:cubicBezTo>
                    <a:pt x="487" y="43"/>
                    <a:pt x="487" y="43"/>
                    <a:pt x="488" y="43"/>
                  </a:cubicBezTo>
                  <a:cubicBezTo>
                    <a:pt x="492" y="43"/>
                    <a:pt x="497" y="43"/>
                    <a:pt x="501" y="43"/>
                  </a:cubicBezTo>
                  <a:cubicBezTo>
                    <a:pt x="502" y="43"/>
                    <a:pt x="503" y="43"/>
                    <a:pt x="503" y="42"/>
                  </a:cubicBezTo>
                  <a:cubicBezTo>
                    <a:pt x="503" y="40"/>
                    <a:pt x="503" y="38"/>
                    <a:pt x="503" y="36"/>
                  </a:cubicBezTo>
                  <a:cubicBezTo>
                    <a:pt x="503" y="34"/>
                    <a:pt x="503" y="34"/>
                    <a:pt x="501" y="34"/>
                  </a:cubicBezTo>
                  <a:cubicBezTo>
                    <a:pt x="497" y="34"/>
                    <a:pt x="492" y="34"/>
                    <a:pt x="487" y="34"/>
                  </a:cubicBezTo>
                  <a:cubicBezTo>
                    <a:pt x="486" y="34"/>
                    <a:pt x="486" y="35"/>
                    <a:pt x="486" y="33"/>
                  </a:cubicBezTo>
                  <a:cubicBezTo>
                    <a:pt x="486" y="27"/>
                    <a:pt x="486" y="22"/>
                    <a:pt x="486" y="16"/>
                  </a:cubicBezTo>
                  <a:cubicBezTo>
                    <a:pt x="486" y="16"/>
                    <a:pt x="486" y="15"/>
                    <a:pt x="485" y="15"/>
                  </a:cubicBezTo>
                  <a:cubicBezTo>
                    <a:pt x="482" y="16"/>
                    <a:pt x="479" y="17"/>
                    <a:pt x="476" y="18"/>
                  </a:cubicBezTo>
                  <a:cubicBezTo>
                    <a:pt x="475" y="18"/>
                    <a:pt x="475" y="18"/>
                    <a:pt x="475" y="19"/>
                  </a:cubicBezTo>
                  <a:cubicBezTo>
                    <a:pt x="475" y="19"/>
                    <a:pt x="475" y="19"/>
                    <a:pt x="475" y="20"/>
                  </a:cubicBezTo>
                  <a:cubicBezTo>
                    <a:pt x="475" y="24"/>
                    <a:pt x="475" y="28"/>
                    <a:pt x="475" y="33"/>
                  </a:cubicBezTo>
                  <a:cubicBezTo>
                    <a:pt x="475" y="34"/>
                    <a:pt x="475" y="34"/>
                    <a:pt x="474" y="34"/>
                  </a:cubicBezTo>
                  <a:cubicBezTo>
                    <a:pt x="466" y="34"/>
                    <a:pt x="458" y="34"/>
                    <a:pt x="450" y="34"/>
                  </a:cubicBezTo>
                  <a:cubicBezTo>
                    <a:pt x="449" y="34"/>
                    <a:pt x="448" y="34"/>
                    <a:pt x="448" y="33"/>
                  </a:cubicBezTo>
                  <a:cubicBezTo>
                    <a:pt x="448" y="30"/>
                    <a:pt x="448" y="27"/>
                    <a:pt x="449" y="24"/>
                  </a:cubicBezTo>
                  <a:cubicBezTo>
                    <a:pt x="449" y="22"/>
                    <a:pt x="449" y="19"/>
                    <a:pt x="450" y="16"/>
                  </a:cubicBezTo>
                  <a:cubicBezTo>
                    <a:pt x="451" y="13"/>
                    <a:pt x="453" y="11"/>
                    <a:pt x="455" y="10"/>
                  </a:cubicBezTo>
                  <a:cubicBezTo>
                    <a:pt x="457" y="10"/>
                    <a:pt x="459" y="10"/>
                    <a:pt x="461" y="10"/>
                  </a:cubicBezTo>
                  <a:cubicBezTo>
                    <a:pt x="463" y="10"/>
                    <a:pt x="465" y="10"/>
                    <a:pt x="467" y="11"/>
                  </a:cubicBezTo>
                  <a:cubicBezTo>
                    <a:pt x="467" y="8"/>
                    <a:pt x="467" y="6"/>
                    <a:pt x="467" y="3"/>
                  </a:cubicBezTo>
                  <a:cubicBezTo>
                    <a:pt x="467" y="2"/>
                    <a:pt x="466" y="2"/>
                    <a:pt x="466" y="1"/>
                  </a:cubicBezTo>
                  <a:cubicBezTo>
                    <a:pt x="461" y="0"/>
                    <a:pt x="455" y="0"/>
                    <a:pt x="451" y="2"/>
                  </a:cubicBezTo>
                  <a:cubicBezTo>
                    <a:pt x="443" y="6"/>
                    <a:pt x="439" y="12"/>
                    <a:pt x="438" y="20"/>
                  </a:cubicBezTo>
                  <a:cubicBezTo>
                    <a:pt x="437" y="24"/>
                    <a:pt x="438" y="28"/>
                    <a:pt x="438" y="32"/>
                  </a:cubicBezTo>
                  <a:cubicBezTo>
                    <a:pt x="438" y="34"/>
                    <a:pt x="438" y="34"/>
                    <a:pt x="435" y="34"/>
                  </a:cubicBezTo>
                  <a:cubicBezTo>
                    <a:pt x="433" y="34"/>
                    <a:pt x="430" y="34"/>
                    <a:pt x="428" y="34"/>
                  </a:cubicBezTo>
                  <a:cubicBezTo>
                    <a:pt x="426" y="34"/>
                    <a:pt x="426" y="34"/>
                    <a:pt x="426" y="36"/>
                  </a:cubicBezTo>
                  <a:cubicBezTo>
                    <a:pt x="426" y="38"/>
                    <a:pt x="426" y="40"/>
                    <a:pt x="426" y="42"/>
                  </a:cubicBezTo>
                  <a:cubicBezTo>
                    <a:pt x="426" y="44"/>
                    <a:pt x="426" y="43"/>
                    <a:pt x="428" y="43"/>
                  </a:cubicBezTo>
                  <a:cubicBezTo>
                    <a:pt x="431" y="43"/>
                    <a:pt x="434" y="43"/>
                    <a:pt x="436" y="43"/>
                  </a:cubicBezTo>
                  <a:cubicBezTo>
                    <a:pt x="437" y="43"/>
                    <a:pt x="438" y="44"/>
                    <a:pt x="438" y="45"/>
                  </a:cubicBezTo>
                  <a:cubicBezTo>
                    <a:pt x="438" y="45"/>
                    <a:pt x="438" y="45"/>
                    <a:pt x="438" y="46"/>
                  </a:cubicBezTo>
                  <a:cubicBezTo>
                    <a:pt x="438" y="64"/>
                    <a:pt x="438" y="81"/>
                    <a:pt x="438" y="99"/>
                  </a:cubicBezTo>
                  <a:cubicBezTo>
                    <a:pt x="438" y="100"/>
                    <a:pt x="438" y="100"/>
                    <a:pt x="438" y="100"/>
                  </a:cubicBezTo>
                  <a:cubicBezTo>
                    <a:pt x="438" y="101"/>
                    <a:pt x="438" y="102"/>
                    <a:pt x="439" y="102"/>
                  </a:cubicBezTo>
                  <a:cubicBezTo>
                    <a:pt x="441" y="101"/>
                    <a:pt x="444" y="102"/>
                    <a:pt x="446" y="101"/>
                  </a:cubicBezTo>
                  <a:cubicBezTo>
                    <a:pt x="449" y="101"/>
                    <a:pt x="448" y="102"/>
                    <a:pt x="448" y="99"/>
                  </a:cubicBezTo>
                  <a:cubicBezTo>
                    <a:pt x="448" y="81"/>
                    <a:pt x="448" y="63"/>
                    <a:pt x="448" y="45"/>
                  </a:cubicBezTo>
                  <a:cubicBezTo>
                    <a:pt x="448" y="43"/>
                    <a:pt x="449" y="43"/>
                    <a:pt x="450" y="43"/>
                  </a:cubicBezTo>
                  <a:cubicBezTo>
                    <a:pt x="458" y="43"/>
                    <a:pt x="465" y="43"/>
                    <a:pt x="473" y="43"/>
                  </a:cubicBezTo>
                  <a:cubicBezTo>
                    <a:pt x="475" y="43"/>
                    <a:pt x="475" y="43"/>
                    <a:pt x="475" y="46"/>
                  </a:cubicBezTo>
                  <a:cubicBezTo>
                    <a:pt x="475" y="58"/>
                    <a:pt x="475" y="71"/>
                    <a:pt x="475" y="83"/>
                  </a:cubicBezTo>
                  <a:cubicBezTo>
                    <a:pt x="475" y="87"/>
                    <a:pt x="475" y="91"/>
                    <a:pt x="477" y="94"/>
                  </a:cubicBezTo>
                  <a:cubicBezTo>
                    <a:pt x="479" y="98"/>
                    <a:pt x="482" y="101"/>
                    <a:pt x="486" y="102"/>
                  </a:cubicBezTo>
                  <a:cubicBezTo>
                    <a:pt x="490" y="103"/>
                    <a:pt x="493" y="103"/>
                    <a:pt x="497" y="103"/>
                  </a:cubicBezTo>
                  <a:cubicBezTo>
                    <a:pt x="498" y="103"/>
                    <a:pt x="500" y="102"/>
                    <a:pt x="502" y="101"/>
                  </a:cubicBezTo>
                  <a:cubicBezTo>
                    <a:pt x="502" y="101"/>
                    <a:pt x="503" y="101"/>
                    <a:pt x="503" y="100"/>
                  </a:cubicBezTo>
                  <a:cubicBezTo>
                    <a:pt x="503" y="97"/>
                    <a:pt x="503" y="95"/>
                    <a:pt x="503" y="92"/>
                  </a:cubicBezTo>
                  <a:cubicBezTo>
                    <a:pt x="499" y="94"/>
                    <a:pt x="496" y="94"/>
                    <a:pt x="493" y="94"/>
                  </a:cubicBezTo>
                  <a:close/>
                  <a:moveTo>
                    <a:pt x="841" y="42"/>
                  </a:moveTo>
                  <a:cubicBezTo>
                    <a:pt x="841" y="42"/>
                    <a:pt x="841" y="42"/>
                    <a:pt x="841" y="42"/>
                  </a:cubicBezTo>
                  <a:cubicBezTo>
                    <a:pt x="841" y="42"/>
                    <a:pt x="841" y="42"/>
                    <a:pt x="841" y="42"/>
                  </a:cubicBezTo>
                  <a:cubicBezTo>
                    <a:pt x="842" y="42"/>
                    <a:pt x="842" y="42"/>
                    <a:pt x="843" y="42"/>
                  </a:cubicBezTo>
                  <a:cubicBezTo>
                    <a:pt x="844" y="42"/>
                    <a:pt x="845" y="42"/>
                    <a:pt x="845" y="42"/>
                  </a:cubicBezTo>
                  <a:cubicBezTo>
                    <a:pt x="846" y="42"/>
                    <a:pt x="847" y="42"/>
                    <a:pt x="848" y="42"/>
                  </a:cubicBezTo>
                  <a:cubicBezTo>
                    <a:pt x="848" y="42"/>
                    <a:pt x="848" y="42"/>
                    <a:pt x="848" y="42"/>
                  </a:cubicBezTo>
                  <a:cubicBezTo>
                    <a:pt x="848" y="42"/>
                    <a:pt x="848" y="42"/>
                    <a:pt x="848" y="42"/>
                  </a:cubicBezTo>
                  <a:cubicBezTo>
                    <a:pt x="848" y="43"/>
                    <a:pt x="849" y="42"/>
                    <a:pt x="849" y="43"/>
                  </a:cubicBezTo>
                  <a:cubicBezTo>
                    <a:pt x="849" y="43"/>
                    <a:pt x="849" y="43"/>
                    <a:pt x="849" y="43"/>
                  </a:cubicBezTo>
                  <a:cubicBezTo>
                    <a:pt x="849" y="43"/>
                    <a:pt x="849" y="43"/>
                    <a:pt x="849" y="43"/>
                  </a:cubicBezTo>
                  <a:cubicBezTo>
                    <a:pt x="850" y="43"/>
                    <a:pt x="850" y="43"/>
                    <a:pt x="850" y="43"/>
                  </a:cubicBezTo>
                  <a:cubicBezTo>
                    <a:pt x="850" y="43"/>
                    <a:pt x="850" y="43"/>
                    <a:pt x="850" y="43"/>
                  </a:cubicBezTo>
                  <a:cubicBezTo>
                    <a:pt x="851" y="43"/>
                    <a:pt x="851" y="43"/>
                    <a:pt x="851" y="43"/>
                  </a:cubicBezTo>
                  <a:cubicBezTo>
                    <a:pt x="851" y="43"/>
                    <a:pt x="851" y="43"/>
                    <a:pt x="851" y="43"/>
                  </a:cubicBezTo>
                  <a:cubicBezTo>
                    <a:pt x="851" y="44"/>
                    <a:pt x="852" y="44"/>
                    <a:pt x="852" y="44"/>
                  </a:cubicBezTo>
                  <a:cubicBezTo>
                    <a:pt x="852" y="44"/>
                    <a:pt x="852" y="44"/>
                    <a:pt x="852" y="44"/>
                  </a:cubicBezTo>
                  <a:cubicBezTo>
                    <a:pt x="852" y="44"/>
                    <a:pt x="852" y="44"/>
                    <a:pt x="852" y="44"/>
                  </a:cubicBezTo>
                  <a:cubicBezTo>
                    <a:pt x="852" y="44"/>
                    <a:pt x="852" y="44"/>
                    <a:pt x="852" y="44"/>
                  </a:cubicBezTo>
                  <a:cubicBezTo>
                    <a:pt x="853" y="44"/>
                    <a:pt x="853" y="44"/>
                    <a:pt x="853" y="44"/>
                  </a:cubicBezTo>
                  <a:cubicBezTo>
                    <a:pt x="853" y="44"/>
                    <a:pt x="853" y="44"/>
                    <a:pt x="853" y="44"/>
                  </a:cubicBezTo>
                  <a:cubicBezTo>
                    <a:pt x="853" y="45"/>
                    <a:pt x="853" y="45"/>
                    <a:pt x="853" y="45"/>
                  </a:cubicBezTo>
                  <a:cubicBezTo>
                    <a:pt x="853" y="45"/>
                    <a:pt x="853" y="45"/>
                    <a:pt x="853" y="45"/>
                  </a:cubicBezTo>
                  <a:cubicBezTo>
                    <a:pt x="854" y="45"/>
                    <a:pt x="854" y="45"/>
                    <a:pt x="854" y="45"/>
                  </a:cubicBezTo>
                  <a:cubicBezTo>
                    <a:pt x="854" y="45"/>
                    <a:pt x="854" y="45"/>
                    <a:pt x="854" y="45"/>
                  </a:cubicBezTo>
                  <a:cubicBezTo>
                    <a:pt x="854" y="45"/>
                    <a:pt x="854" y="45"/>
                    <a:pt x="854" y="45"/>
                  </a:cubicBezTo>
                  <a:cubicBezTo>
                    <a:pt x="854" y="45"/>
                    <a:pt x="854" y="45"/>
                    <a:pt x="854" y="45"/>
                  </a:cubicBezTo>
                  <a:cubicBezTo>
                    <a:pt x="854" y="46"/>
                    <a:pt x="854" y="46"/>
                    <a:pt x="855" y="46"/>
                  </a:cubicBezTo>
                  <a:cubicBezTo>
                    <a:pt x="855" y="46"/>
                    <a:pt x="855" y="46"/>
                    <a:pt x="855" y="46"/>
                  </a:cubicBezTo>
                  <a:cubicBezTo>
                    <a:pt x="855" y="46"/>
                    <a:pt x="855" y="46"/>
                    <a:pt x="855" y="46"/>
                  </a:cubicBezTo>
                  <a:cubicBezTo>
                    <a:pt x="855" y="46"/>
                    <a:pt x="855" y="46"/>
                    <a:pt x="855" y="46"/>
                  </a:cubicBezTo>
                  <a:cubicBezTo>
                    <a:pt x="855" y="46"/>
                    <a:pt x="855" y="46"/>
                    <a:pt x="855" y="47"/>
                  </a:cubicBezTo>
                  <a:cubicBezTo>
                    <a:pt x="855" y="47"/>
                    <a:pt x="855" y="47"/>
                    <a:pt x="855" y="47"/>
                  </a:cubicBezTo>
                  <a:cubicBezTo>
                    <a:pt x="856" y="47"/>
                    <a:pt x="856" y="47"/>
                    <a:pt x="856" y="48"/>
                  </a:cubicBezTo>
                  <a:cubicBezTo>
                    <a:pt x="856" y="47"/>
                    <a:pt x="856" y="47"/>
                    <a:pt x="856" y="47"/>
                  </a:cubicBezTo>
                  <a:cubicBezTo>
                    <a:pt x="856" y="48"/>
                    <a:pt x="856" y="48"/>
                    <a:pt x="856" y="48"/>
                  </a:cubicBezTo>
                  <a:cubicBezTo>
                    <a:pt x="856" y="48"/>
                    <a:pt x="856" y="48"/>
                    <a:pt x="856" y="48"/>
                  </a:cubicBezTo>
                  <a:cubicBezTo>
                    <a:pt x="857" y="48"/>
                    <a:pt x="856" y="48"/>
                    <a:pt x="857" y="49"/>
                  </a:cubicBezTo>
                  <a:cubicBezTo>
                    <a:pt x="857" y="49"/>
                    <a:pt x="857" y="49"/>
                    <a:pt x="857" y="49"/>
                  </a:cubicBezTo>
                  <a:cubicBezTo>
                    <a:pt x="857" y="49"/>
                    <a:pt x="857" y="49"/>
                    <a:pt x="857" y="49"/>
                  </a:cubicBezTo>
                  <a:cubicBezTo>
                    <a:pt x="857" y="49"/>
                    <a:pt x="857" y="49"/>
                    <a:pt x="857" y="49"/>
                  </a:cubicBezTo>
                  <a:cubicBezTo>
                    <a:pt x="857" y="49"/>
                    <a:pt x="857" y="50"/>
                    <a:pt x="857" y="50"/>
                  </a:cubicBezTo>
                  <a:cubicBezTo>
                    <a:pt x="857" y="50"/>
                    <a:pt x="857" y="50"/>
                    <a:pt x="857" y="50"/>
                  </a:cubicBezTo>
                  <a:cubicBezTo>
                    <a:pt x="858" y="50"/>
                    <a:pt x="857" y="50"/>
                    <a:pt x="858" y="51"/>
                  </a:cubicBezTo>
                  <a:cubicBezTo>
                    <a:pt x="858" y="51"/>
                    <a:pt x="858" y="51"/>
                    <a:pt x="858" y="51"/>
                  </a:cubicBezTo>
                  <a:cubicBezTo>
                    <a:pt x="858" y="51"/>
                    <a:pt x="858" y="51"/>
                    <a:pt x="858" y="52"/>
                  </a:cubicBezTo>
                  <a:cubicBezTo>
                    <a:pt x="858" y="52"/>
                    <a:pt x="858" y="52"/>
                    <a:pt x="858" y="52"/>
                  </a:cubicBezTo>
                  <a:cubicBezTo>
                    <a:pt x="858" y="52"/>
                    <a:pt x="858" y="53"/>
                    <a:pt x="858" y="53"/>
                  </a:cubicBezTo>
                  <a:cubicBezTo>
                    <a:pt x="858" y="53"/>
                    <a:pt x="858" y="53"/>
                    <a:pt x="858" y="53"/>
                  </a:cubicBezTo>
                  <a:cubicBezTo>
                    <a:pt x="859" y="54"/>
                    <a:pt x="858" y="54"/>
                    <a:pt x="859" y="55"/>
                  </a:cubicBezTo>
                  <a:cubicBezTo>
                    <a:pt x="859" y="55"/>
                    <a:pt x="859" y="55"/>
                    <a:pt x="859" y="55"/>
                  </a:cubicBezTo>
                  <a:cubicBezTo>
                    <a:pt x="859" y="55"/>
                    <a:pt x="859" y="56"/>
                    <a:pt x="859" y="57"/>
                  </a:cubicBezTo>
                  <a:cubicBezTo>
                    <a:pt x="859" y="57"/>
                    <a:pt x="859" y="57"/>
                    <a:pt x="859" y="57"/>
                  </a:cubicBezTo>
                  <a:cubicBezTo>
                    <a:pt x="859" y="58"/>
                    <a:pt x="859" y="59"/>
                    <a:pt x="859" y="60"/>
                  </a:cubicBezTo>
                  <a:cubicBezTo>
                    <a:pt x="859" y="73"/>
                    <a:pt x="859" y="86"/>
                    <a:pt x="859" y="100"/>
                  </a:cubicBezTo>
                  <a:cubicBezTo>
                    <a:pt x="859" y="100"/>
                    <a:pt x="859" y="101"/>
                    <a:pt x="859" y="101"/>
                  </a:cubicBezTo>
                  <a:cubicBezTo>
                    <a:pt x="859" y="101"/>
                    <a:pt x="859" y="101"/>
                    <a:pt x="859" y="101"/>
                  </a:cubicBezTo>
                  <a:cubicBezTo>
                    <a:pt x="862" y="102"/>
                    <a:pt x="864" y="102"/>
                    <a:pt x="866" y="102"/>
                  </a:cubicBezTo>
                  <a:cubicBezTo>
                    <a:pt x="867" y="102"/>
                    <a:pt x="869" y="102"/>
                    <a:pt x="870" y="101"/>
                  </a:cubicBezTo>
                  <a:cubicBezTo>
                    <a:pt x="870" y="101"/>
                    <a:pt x="870" y="101"/>
                    <a:pt x="870" y="101"/>
                  </a:cubicBezTo>
                  <a:cubicBezTo>
                    <a:pt x="871" y="101"/>
                    <a:pt x="870" y="100"/>
                    <a:pt x="870" y="100"/>
                  </a:cubicBezTo>
                  <a:cubicBezTo>
                    <a:pt x="870" y="87"/>
                    <a:pt x="870" y="74"/>
                    <a:pt x="870" y="62"/>
                  </a:cubicBezTo>
                  <a:cubicBezTo>
                    <a:pt x="870" y="61"/>
                    <a:pt x="870" y="61"/>
                    <a:pt x="871" y="60"/>
                  </a:cubicBezTo>
                  <a:cubicBezTo>
                    <a:pt x="870" y="60"/>
                    <a:pt x="870" y="60"/>
                    <a:pt x="871" y="59"/>
                  </a:cubicBezTo>
                  <a:cubicBezTo>
                    <a:pt x="871" y="59"/>
                    <a:pt x="871" y="58"/>
                    <a:pt x="871" y="58"/>
                  </a:cubicBezTo>
                  <a:cubicBezTo>
                    <a:pt x="871" y="57"/>
                    <a:pt x="871" y="57"/>
                    <a:pt x="871" y="57"/>
                  </a:cubicBezTo>
                  <a:cubicBezTo>
                    <a:pt x="871" y="57"/>
                    <a:pt x="871" y="57"/>
                    <a:pt x="871" y="56"/>
                  </a:cubicBezTo>
                  <a:cubicBezTo>
                    <a:pt x="871" y="56"/>
                    <a:pt x="871" y="56"/>
                    <a:pt x="871" y="56"/>
                  </a:cubicBezTo>
                  <a:cubicBezTo>
                    <a:pt x="871" y="56"/>
                    <a:pt x="871" y="55"/>
                    <a:pt x="872" y="55"/>
                  </a:cubicBezTo>
                  <a:cubicBezTo>
                    <a:pt x="872" y="55"/>
                    <a:pt x="872" y="55"/>
                    <a:pt x="872" y="55"/>
                  </a:cubicBezTo>
                  <a:cubicBezTo>
                    <a:pt x="872" y="55"/>
                    <a:pt x="872" y="55"/>
                    <a:pt x="872" y="55"/>
                  </a:cubicBezTo>
                  <a:cubicBezTo>
                    <a:pt x="872" y="55"/>
                    <a:pt x="872" y="54"/>
                    <a:pt x="872" y="54"/>
                  </a:cubicBezTo>
                  <a:cubicBezTo>
                    <a:pt x="872" y="54"/>
                    <a:pt x="872" y="54"/>
                    <a:pt x="872" y="54"/>
                  </a:cubicBezTo>
                  <a:cubicBezTo>
                    <a:pt x="872" y="54"/>
                    <a:pt x="872" y="53"/>
                    <a:pt x="872" y="53"/>
                  </a:cubicBezTo>
                  <a:cubicBezTo>
                    <a:pt x="872" y="53"/>
                    <a:pt x="872" y="53"/>
                    <a:pt x="872" y="53"/>
                  </a:cubicBezTo>
                  <a:cubicBezTo>
                    <a:pt x="872" y="53"/>
                    <a:pt x="872" y="53"/>
                    <a:pt x="873" y="52"/>
                  </a:cubicBezTo>
                  <a:cubicBezTo>
                    <a:pt x="873" y="52"/>
                    <a:pt x="873" y="52"/>
                    <a:pt x="873" y="52"/>
                  </a:cubicBezTo>
                  <a:cubicBezTo>
                    <a:pt x="873" y="52"/>
                    <a:pt x="873" y="52"/>
                    <a:pt x="873" y="52"/>
                  </a:cubicBezTo>
                  <a:cubicBezTo>
                    <a:pt x="873" y="52"/>
                    <a:pt x="873" y="52"/>
                    <a:pt x="873" y="52"/>
                  </a:cubicBezTo>
                  <a:cubicBezTo>
                    <a:pt x="873" y="52"/>
                    <a:pt x="873" y="51"/>
                    <a:pt x="873" y="51"/>
                  </a:cubicBezTo>
                  <a:cubicBezTo>
                    <a:pt x="873" y="51"/>
                    <a:pt x="873" y="51"/>
                    <a:pt x="873" y="51"/>
                  </a:cubicBezTo>
                  <a:cubicBezTo>
                    <a:pt x="874" y="51"/>
                    <a:pt x="873" y="51"/>
                    <a:pt x="874" y="50"/>
                  </a:cubicBezTo>
                  <a:cubicBezTo>
                    <a:pt x="874" y="50"/>
                    <a:pt x="874" y="50"/>
                    <a:pt x="874" y="50"/>
                  </a:cubicBezTo>
                  <a:cubicBezTo>
                    <a:pt x="874" y="50"/>
                    <a:pt x="874" y="50"/>
                    <a:pt x="874" y="50"/>
                  </a:cubicBezTo>
                  <a:cubicBezTo>
                    <a:pt x="874" y="50"/>
                    <a:pt x="874" y="50"/>
                    <a:pt x="874" y="50"/>
                  </a:cubicBezTo>
                  <a:cubicBezTo>
                    <a:pt x="874" y="50"/>
                    <a:pt x="874" y="49"/>
                    <a:pt x="874" y="49"/>
                  </a:cubicBezTo>
                  <a:cubicBezTo>
                    <a:pt x="874" y="49"/>
                    <a:pt x="874" y="49"/>
                    <a:pt x="874" y="49"/>
                  </a:cubicBezTo>
                  <a:cubicBezTo>
                    <a:pt x="874" y="49"/>
                    <a:pt x="875" y="49"/>
                    <a:pt x="875" y="49"/>
                  </a:cubicBezTo>
                  <a:cubicBezTo>
                    <a:pt x="875" y="49"/>
                    <a:pt x="875" y="49"/>
                    <a:pt x="875" y="49"/>
                  </a:cubicBezTo>
                  <a:cubicBezTo>
                    <a:pt x="875" y="49"/>
                    <a:pt x="875" y="48"/>
                    <a:pt x="875" y="48"/>
                  </a:cubicBezTo>
                  <a:cubicBezTo>
                    <a:pt x="875" y="48"/>
                    <a:pt x="875" y="48"/>
                    <a:pt x="875" y="48"/>
                  </a:cubicBezTo>
                  <a:cubicBezTo>
                    <a:pt x="875" y="48"/>
                    <a:pt x="875" y="48"/>
                    <a:pt x="875" y="48"/>
                  </a:cubicBezTo>
                  <a:cubicBezTo>
                    <a:pt x="875" y="48"/>
                    <a:pt x="875" y="48"/>
                    <a:pt x="875" y="48"/>
                  </a:cubicBezTo>
                  <a:cubicBezTo>
                    <a:pt x="876" y="48"/>
                    <a:pt x="876" y="48"/>
                    <a:pt x="876" y="47"/>
                  </a:cubicBezTo>
                  <a:cubicBezTo>
                    <a:pt x="876" y="48"/>
                    <a:pt x="876" y="48"/>
                    <a:pt x="876" y="48"/>
                  </a:cubicBezTo>
                  <a:cubicBezTo>
                    <a:pt x="876" y="47"/>
                    <a:pt x="876" y="47"/>
                    <a:pt x="876" y="47"/>
                  </a:cubicBezTo>
                  <a:cubicBezTo>
                    <a:pt x="876" y="47"/>
                    <a:pt x="876" y="47"/>
                    <a:pt x="876" y="47"/>
                  </a:cubicBezTo>
                  <a:cubicBezTo>
                    <a:pt x="877" y="47"/>
                    <a:pt x="877" y="46"/>
                    <a:pt x="878" y="45"/>
                  </a:cubicBezTo>
                  <a:cubicBezTo>
                    <a:pt x="878" y="45"/>
                    <a:pt x="878" y="45"/>
                    <a:pt x="878" y="45"/>
                  </a:cubicBezTo>
                  <a:cubicBezTo>
                    <a:pt x="878" y="45"/>
                    <a:pt x="878" y="45"/>
                    <a:pt x="878" y="45"/>
                  </a:cubicBezTo>
                  <a:cubicBezTo>
                    <a:pt x="878" y="45"/>
                    <a:pt x="878" y="45"/>
                    <a:pt x="878" y="45"/>
                  </a:cubicBezTo>
                  <a:cubicBezTo>
                    <a:pt x="878" y="45"/>
                    <a:pt x="878" y="45"/>
                    <a:pt x="879" y="45"/>
                  </a:cubicBezTo>
                  <a:cubicBezTo>
                    <a:pt x="879" y="45"/>
                    <a:pt x="879" y="45"/>
                    <a:pt x="879" y="45"/>
                  </a:cubicBezTo>
                  <a:cubicBezTo>
                    <a:pt x="879" y="45"/>
                    <a:pt x="879" y="44"/>
                    <a:pt x="880" y="44"/>
                  </a:cubicBezTo>
                  <a:cubicBezTo>
                    <a:pt x="880" y="44"/>
                    <a:pt x="880" y="44"/>
                    <a:pt x="880" y="44"/>
                  </a:cubicBezTo>
                  <a:cubicBezTo>
                    <a:pt x="880" y="44"/>
                    <a:pt x="880" y="44"/>
                    <a:pt x="880" y="44"/>
                  </a:cubicBezTo>
                  <a:cubicBezTo>
                    <a:pt x="880" y="44"/>
                    <a:pt x="880" y="44"/>
                    <a:pt x="880" y="44"/>
                  </a:cubicBezTo>
                  <a:cubicBezTo>
                    <a:pt x="880" y="44"/>
                    <a:pt x="881" y="44"/>
                    <a:pt x="881" y="43"/>
                  </a:cubicBezTo>
                  <a:cubicBezTo>
                    <a:pt x="881" y="43"/>
                    <a:pt x="881" y="43"/>
                    <a:pt x="881" y="43"/>
                  </a:cubicBezTo>
                  <a:cubicBezTo>
                    <a:pt x="881" y="43"/>
                    <a:pt x="881" y="43"/>
                    <a:pt x="881" y="43"/>
                  </a:cubicBezTo>
                  <a:cubicBezTo>
                    <a:pt x="881" y="43"/>
                    <a:pt x="881" y="43"/>
                    <a:pt x="882" y="43"/>
                  </a:cubicBezTo>
                  <a:cubicBezTo>
                    <a:pt x="882" y="43"/>
                    <a:pt x="882" y="43"/>
                    <a:pt x="882" y="43"/>
                  </a:cubicBezTo>
                  <a:cubicBezTo>
                    <a:pt x="882" y="43"/>
                    <a:pt x="882" y="43"/>
                    <a:pt x="882" y="43"/>
                  </a:cubicBezTo>
                  <a:cubicBezTo>
                    <a:pt x="882" y="43"/>
                    <a:pt x="882" y="43"/>
                    <a:pt x="882" y="43"/>
                  </a:cubicBezTo>
                  <a:cubicBezTo>
                    <a:pt x="883" y="43"/>
                    <a:pt x="883" y="43"/>
                    <a:pt x="883" y="43"/>
                  </a:cubicBezTo>
                  <a:cubicBezTo>
                    <a:pt x="883" y="43"/>
                    <a:pt x="883" y="43"/>
                    <a:pt x="883" y="42"/>
                  </a:cubicBezTo>
                  <a:cubicBezTo>
                    <a:pt x="884" y="42"/>
                    <a:pt x="884" y="42"/>
                    <a:pt x="884" y="42"/>
                  </a:cubicBezTo>
                  <a:cubicBezTo>
                    <a:pt x="884" y="42"/>
                    <a:pt x="884" y="42"/>
                    <a:pt x="884" y="42"/>
                  </a:cubicBezTo>
                  <a:cubicBezTo>
                    <a:pt x="884" y="42"/>
                    <a:pt x="885" y="42"/>
                    <a:pt x="886" y="42"/>
                  </a:cubicBezTo>
                  <a:cubicBezTo>
                    <a:pt x="887" y="42"/>
                    <a:pt x="887" y="42"/>
                    <a:pt x="888" y="42"/>
                  </a:cubicBezTo>
                  <a:cubicBezTo>
                    <a:pt x="889" y="42"/>
                    <a:pt x="890" y="42"/>
                    <a:pt x="890" y="42"/>
                  </a:cubicBezTo>
                  <a:cubicBezTo>
                    <a:pt x="891" y="42"/>
                    <a:pt x="891" y="42"/>
                    <a:pt x="891" y="42"/>
                  </a:cubicBezTo>
                  <a:cubicBezTo>
                    <a:pt x="891" y="42"/>
                    <a:pt x="891" y="42"/>
                    <a:pt x="891" y="42"/>
                  </a:cubicBezTo>
                  <a:cubicBezTo>
                    <a:pt x="891" y="43"/>
                    <a:pt x="892" y="42"/>
                    <a:pt x="892" y="43"/>
                  </a:cubicBezTo>
                  <a:cubicBezTo>
                    <a:pt x="892" y="43"/>
                    <a:pt x="892" y="43"/>
                    <a:pt x="892" y="43"/>
                  </a:cubicBezTo>
                  <a:cubicBezTo>
                    <a:pt x="892" y="43"/>
                    <a:pt x="892" y="43"/>
                    <a:pt x="892" y="43"/>
                  </a:cubicBezTo>
                  <a:cubicBezTo>
                    <a:pt x="892" y="43"/>
                    <a:pt x="893" y="43"/>
                    <a:pt x="893" y="43"/>
                  </a:cubicBezTo>
                  <a:cubicBezTo>
                    <a:pt x="893" y="43"/>
                    <a:pt x="893" y="43"/>
                    <a:pt x="893" y="43"/>
                  </a:cubicBezTo>
                  <a:cubicBezTo>
                    <a:pt x="893" y="43"/>
                    <a:pt x="894" y="43"/>
                    <a:pt x="894" y="43"/>
                  </a:cubicBezTo>
                  <a:cubicBezTo>
                    <a:pt x="894" y="43"/>
                    <a:pt x="894" y="43"/>
                    <a:pt x="894" y="43"/>
                  </a:cubicBezTo>
                  <a:cubicBezTo>
                    <a:pt x="894" y="44"/>
                    <a:pt x="894" y="44"/>
                    <a:pt x="895" y="44"/>
                  </a:cubicBezTo>
                  <a:cubicBezTo>
                    <a:pt x="895" y="44"/>
                    <a:pt x="895" y="44"/>
                    <a:pt x="895" y="44"/>
                  </a:cubicBezTo>
                  <a:cubicBezTo>
                    <a:pt x="895" y="44"/>
                    <a:pt x="895" y="44"/>
                    <a:pt x="895" y="44"/>
                  </a:cubicBezTo>
                  <a:cubicBezTo>
                    <a:pt x="895" y="44"/>
                    <a:pt x="895" y="44"/>
                    <a:pt x="895" y="44"/>
                  </a:cubicBezTo>
                  <a:cubicBezTo>
                    <a:pt x="895" y="44"/>
                    <a:pt x="896" y="44"/>
                    <a:pt x="896" y="44"/>
                  </a:cubicBezTo>
                  <a:cubicBezTo>
                    <a:pt x="896" y="44"/>
                    <a:pt x="896" y="44"/>
                    <a:pt x="896" y="44"/>
                  </a:cubicBezTo>
                  <a:cubicBezTo>
                    <a:pt x="896" y="45"/>
                    <a:pt x="896" y="45"/>
                    <a:pt x="896" y="45"/>
                  </a:cubicBezTo>
                  <a:cubicBezTo>
                    <a:pt x="896" y="45"/>
                    <a:pt x="896" y="45"/>
                    <a:pt x="896" y="45"/>
                  </a:cubicBezTo>
                  <a:cubicBezTo>
                    <a:pt x="896" y="45"/>
                    <a:pt x="897" y="45"/>
                    <a:pt x="897" y="45"/>
                  </a:cubicBezTo>
                  <a:cubicBezTo>
                    <a:pt x="897" y="45"/>
                    <a:pt x="897" y="45"/>
                    <a:pt x="897" y="45"/>
                  </a:cubicBezTo>
                  <a:cubicBezTo>
                    <a:pt x="897" y="45"/>
                    <a:pt x="897" y="45"/>
                    <a:pt x="897" y="45"/>
                  </a:cubicBezTo>
                  <a:cubicBezTo>
                    <a:pt x="897" y="45"/>
                    <a:pt x="897" y="45"/>
                    <a:pt x="897" y="45"/>
                  </a:cubicBezTo>
                  <a:cubicBezTo>
                    <a:pt x="897" y="46"/>
                    <a:pt x="897" y="46"/>
                    <a:pt x="897" y="46"/>
                  </a:cubicBezTo>
                  <a:cubicBezTo>
                    <a:pt x="897" y="46"/>
                    <a:pt x="897" y="46"/>
                    <a:pt x="897" y="46"/>
                  </a:cubicBezTo>
                  <a:cubicBezTo>
                    <a:pt x="897" y="46"/>
                    <a:pt x="898" y="46"/>
                    <a:pt x="898" y="46"/>
                  </a:cubicBezTo>
                  <a:cubicBezTo>
                    <a:pt x="898" y="46"/>
                    <a:pt x="898" y="46"/>
                    <a:pt x="898" y="46"/>
                  </a:cubicBezTo>
                  <a:cubicBezTo>
                    <a:pt x="898" y="46"/>
                    <a:pt x="898" y="47"/>
                    <a:pt x="898" y="47"/>
                  </a:cubicBezTo>
                  <a:cubicBezTo>
                    <a:pt x="898" y="47"/>
                    <a:pt x="898" y="47"/>
                    <a:pt x="898" y="47"/>
                  </a:cubicBezTo>
                  <a:cubicBezTo>
                    <a:pt x="898" y="47"/>
                    <a:pt x="898" y="47"/>
                    <a:pt x="898" y="47"/>
                  </a:cubicBezTo>
                  <a:cubicBezTo>
                    <a:pt x="898" y="47"/>
                    <a:pt x="898" y="47"/>
                    <a:pt x="898" y="47"/>
                  </a:cubicBezTo>
                  <a:cubicBezTo>
                    <a:pt x="899" y="47"/>
                    <a:pt x="899" y="48"/>
                    <a:pt x="899" y="48"/>
                  </a:cubicBezTo>
                  <a:cubicBezTo>
                    <a:pt x="899" y="48"/>
                    <a:pt x="899" y="48"/>
                    <a:pt x="899" y="48"/>
                  </a:cubicBezTo>
                  <a:cubicBezTo>
                    <a:pt x="899" y="48"/>
                    <a:pt x="899" y="48"/>
                    <a:pt x="899" y="48"/>
                  </a:cubicBezTo>
                  <a:cubicBezTo>
                    <a:pt x="899" y="48"/>
                    <a:pt x="899" y="48"/>
                    <a:pt x="899" y="48"/>
                  </a:cubicBezTo>
                  <a:cubicBezTo>
                    <a:pt x="899" y="48"/>
                    <a:pt x="899" y="48"/>
                    <a:pt x="899" y="48"/>
                  </a:cubicBezTo>
                  <a:cubicBezTo>
                    <a:pt x="899" y="49"/>
                    <a:pt x="899" y="49"/>
                    <a:pt x="899" y="49"/>
                  </a:cubicBezTo>
                  <a:cubicBezTo>
                    <a:pt x="900" y="49"/>
                    <a:pt x="900" y="49"/>
                    <a:pt x="899" y="49"/>
                  </a:cubicBezTo>
                  <a:cubicBezTo>
                    <a:pt x="900" y="49"/>
                    <a:pt x="900" y="50"/>
                    <a:pt x="900" y="50"/>
                  </a:cubicBezTo>
                  <a:cubicBezTo>
                    <a:pt x="900" y="50"/>
                    <a:pt x="900" y="50"/>
                    <a:pt x="900" y="50"/>
                  </a:cubicBezTo>
                  <a:cubicBezTo>
                    <a:pt x="900" y="50"/>
                    <a:pt x="900" y="51"/>
                    <a:pt x="900" y="51"/>
                  </a:cubicBezTo>
                  <a:cubicBezTo>
                    <a:pt x="900" y="51"/>
                    <a:pt x="900" y="51"/>
                    <a:pt x="900" y="51"/>
                  </a:cubicBezTo>
                  <a:cubicBezTo>
                    <a:pt x="900" y="51"/>
                    <a:pt x="900" y="52"/>
                    <a:pt x="900" y="52"/>
                  </a:cubicBezTo>
                  <a:cubicBezTo>
                    <a:pt x="901" y="52"/>
                    <a:pt x="901" y="52"/>
                    <a:pt x="901" y="52"/>
                  </a:cubicBezTo>
                  <a:cubicBezTo>
                    <a:pt x="901" y="53"/>
                    <a:pt x="901" y="53"/>
                    <a:pt x="901" y="53"/>
                  </a:cubicBezTo>
                  <a:cubicBezTo>
                    <a:pt x="901" y="54"/>
                    <a:pt x="901" y="54"/>
                    <a:pt x="901" y="54"/>
                  </a:cubicBezTo>
                  <a:cubicBezTo>
                    <a:pt x="901" y="54"/>
                    <a:pt x="901" y="55"/>
                    <a:pt x="901" y="56"/>
                  </a:cubicBezTo>
                  <a:cubicBezTo>
                    <a:pt x="901" y="56"/>
                    <a:pt x="901" y="56"/>
                    <a:pt x="901" y="56"/>
                  </a:cubicBezTo>
                  <a:cubicBezTo>
                    <a:pt x="902" y="57"/>
                    <a:pt x="901" y="58"/>
                    <a:pt x="902" y="59"/>
                  </a:cubicBezTo>
                  <a:cubicBezTo>
                    <a:pt x="902" y="60"/>
                    <a:pt x="902" y="60"/>
                    <a:pt x="902" y="61"/>
                  </a:cubicBezTo>
                  <a:cubicBezTo>
                    <a:pt x="902" y="62"/>
                    <a:pt x="902" y="62"/>
                    <a:pt x="902" y="63"/>
                  </a:cubicBezTo>
                  <a:cubicBezTo>
                    <a:pt x="902" y="75"/>
                    <a:pt x="902" y="87"/>
                    <a:pt x="902" y="99"/>
                  </a:cubicBezTo>
                  <a:cubicBezTo>
                    <a:pt x="902" y="102"/>
                    <a:pt x="901" y="102"/>
                    <a:pt x="904" y="102"/>
                  </a:cubicBezTo>
                  <a:cubicBezTo>
                    <a:pt x="906" y="102"/>
                    <a:pt x="908" y="102"/>
                    <a:pt x="911" y="102"/>
                  </a:cubicBezTo>
                  <a:cubicBezTo>
                    <a:pt x="912" y="102"/>
                    <a:pt x="912" y="102"/>
                    <a:pt x="912" y="100"/>
                  </a:cubicBezTo>
                  <a:cubicBezTo>
                    <a:pt x="912" y="85"/>
                    <a:pt x="912" y="71"/>
                    <a:pt x="912" y="56"/>
                  </a:cubicBezTo>
                  <a:cubicBezTo>
                    <a:pt x="912" y="56"/>
                    <a:pt x="913" y="55"/>
                    <a:pt x="912" y="55"/>
                  </a:cubicBezTo>
                  <a:cubicBezTo>
                    <a:pt x="912" y="54"/>
                    <a:pt x="912" y="54"/>
                    <a:pt x="912" y="54"/>
                  </a:cubicBezTo>
                  <a:cubicBezTo>
                    <a:pt x="912" y="53"/>
                    <a:pt x="912" y="52"/>
                    <a:pt x="912" y="52"/>
                  </a:cubicBezTo>
                  <a:cubicBezTo>
                    <a:pt x="912" y="52"/>
                    <a:pt x="912" y="51"/>
                    <a:pt x="912" y="51"/>
                  </a:cubicBezTo>
                  <a:cubicBezTo>
                    <a:pt x="912" y="51"/>
                    <a:pt x="912" y="50"/>
                    <a:pt x="912" y="50"/>
                  </a:cubicBezTo>
                  <a:cubicBezTo>
                    <a:pt x="912" y="50"/>
                    <a:pt x="912" y="50"/>
                    <a:pt x="912" y="50"/>
                  </a:cubicBezTo>
                  <a:cubicBezTo>
                    <a:pt x="912" y="49"/>
                    <a:pt x="912" y="49"/>
                    <a:pt x="912" y="49"/>
                  </a:cubicBezTo>
                  <a:cubicBezTo>
                    <a:pt x="911" y="49"/>
                    <a:pt x="912" y="49"/>
                    <a:pt x="911" y="48"/>
                  </a:cubicBezTo>
                  <a:cubicBezTo>
                    <a:pt x="911" y="48"/>
                    <a:pt x="911" y="48"/>
                    <a:pt x="911" y="48"/>
                  </a:cubicBezTo>
                  <a:cubicBezTo>
                    <a:pt x="911" y="48"/>
                    <a:pt x="911" y="48"/>
                    <a:pt x="911" y="48"/>
                  </a:cubicBezTo>
                  <a:cubicBezTo>
                    <a:pt x="911" y="48"/>
                    <a:pt x="911" y="47"/>
                    <a:pt x="911" y="47"/>
                  </a:cubicBezTo>
                  <a:cubicBezTo>
                    <a:pt x="911" y="47"/>
                    <a:pt x="911" y="47"/>
                    <a:pt x="911" y="47"/>
                  </a:cubicBezTo>
                  <a:cubicBezTo>
                    <a:pt x="911" y="47"/>
                    <a:pt x="911" y="46"/>
                    <a:pt x="911" y="46"/>
                  </a:cubicBezTo>
                  <a:cubicBezTo>
                    <a:pt x="911" y="46"/>
                    <a:pt x="911" y="46"/>
                    <a:pt x="911" y="46"/>
                  </a:cubicBezTo>
                  <a:cubicBezTo>
                    <a:pt x="910" y="46"/>
                    <a:pt x="910" y="45"/>
                    <a:pt x="910" y="45"/>
                  </a:cubicBezTo>
                  <a:cubicBezTo>
                    <a:pt x="910" y="45"/>
                    <a:pt x="910" y="45"/>
                    <a:pt x="910" y="45"/>
                  </a:cubicBezTo>
                  <a:cubicBezTo>
                    <a:pt x="910" y="45"/>
                    <a:pt x="910" y="44"/>
                    <a:pt x="910" y="44"/>
                  </a:cubicBezTo>
                  <a:cubicBezTo>
                    <a:pt x="910" y="44"/>
                    <a:pt x="910" y="44"/>
                    <a:pt x="910" y="44"/>
                  </a:cubicBezTo>
                  <a:cubicBezTo>
                    <a:pt x="910" y="44"/>
                    <a:pt x="910" y="44"/>
                    <a:pt x="910" y="43"/>
                  </a:cubicBezTo>
                  <a:cubicBezTo>
                    <a:pt x="910" y="43"/>
                    <a:pt x="910" y="43"/>
                    <a:pt x="910" y="43"/>
                  </a:cubicBezTo>
                  <a:cubicBezTo>
                    <a:pt x="909" y="43"/>
                    <a:pt x="909" y="43"/>
                    <a:pt x="909" y="43"/>
                  </a:cubicBezTo>
                  <a:cubicBezTo>
                    <a:pt x="909" y="43"/>
                    <a:pt x="909" y="43"/>
                    <a:pt x="909" y="43"/>
                  </a:cubicBezTo>
                  <a:cubicBezTo>
                    <a:pt x="909" y="43"/>
                    <a:pt x="909" y="42"/>
                    <a:pt x="909" y="42"/>
                  </a:cubicBezTo>
                  <a:cubicBezTo>
                    <a:pt x="909" y="42"/>
                    <a:pt x="909" y="42"/>
                    <a:pt x="909" y="42"/>
                  </a:cubicBezTo>
                  <a:cubicBezTo>
                    <a:pt x="909" y="42"/>
                    <a:pt x="909" y="41"/>
                    <a:pt x="908" y="41"/>
                  </a:cubicBezTo>
                  <a:cubicBezTo>
                    <a:pt x="908" y="41"/>
                    <a:pt x="908" y="41"/>
                    <a:pt x="908" y="41"/>
                  </a:cubicBezTo>
                  <a:cubicBezTo>
                    <a:pt x="908" y="41"/>
                    <a:pt x="908" y="41"/>
                    <a:pt x="908" y="41"/>
                  </a:cubicBezTo>
                  <a:cubicBezTo>
                    <a:pt x="908" y="41"/>
                    <a:pt x="908" y="41"/>
                    <a:pt x="908" y="41"/>
                  </a:cubicBezTo>
                  <a:cubicBezTo>
                    <a:pt x="908" y="41"/>
                    <a:pt x="908" y="40"/>
                    <a:pt x="908" y="40"/>
                  </a:cubicBezTo>
                  <a:cubicBezTo>
                    <a:pt x="908" y="40"/>
                    <a:pt x="908" y="40"/>
                    <a:pt x="908" y="40"/>
                  </a:cubicBezTo>
                  <a:cubicBezTo>
                    <a:pt x="908" y="40"/>
                    <a:pt x="908" y="40"/>
                    <a:pt x="907" y="40"/>
                  </a:cubicBezTo>
                  <a:cubicBezTo>
                    <a:pt x="907" y="40"/>
                    <a:pt x="907" y="40"/>
                    <a:pt x="907" y="40"/>
                  </a:cubicBezTo>
                  <a:cubicBezTo>
                    <a:pt x="907" y="40"/>
                    <a:pt x="907" y="40"/>
                    <a:pt x="907" y="40"/>
                  </a:cubicBezTo>
                  <a:cubicBezTo>
                    <a:pt x="907" y="40"/>
                    <a:pt x="907" y="40"/>
                    <a:pt x="907" y="40"/>
                  </a:cubicBezTo>
                  <a:cubicBezTo>
                    <a:pt x="907" y="39"/>
                    <a:pt x="907" y="39"/>
                    <a:pt x="906" y="39"/>
                  </a:cubicBezTo>
                  <a:cubicBezTo>
                    <a:pt x="906" y="39"/>
                    <a:pt x="906" y="39"/>
                    <a:pt x="906" y="39"/>
                  </a:cubicBezTo>
                  <a:cubicBezTo>
                    <a:pt x="906" y="38"/>
                    <a:pt x="906" y="38"/>
                    <a:pt x="906" y="38"/>
                  </a:cubicBezTo>
                  <a:cubicBezTo>
                    <a:pt x="906" y="38"/>
                    <a:pt x="906" y="38"/>
                    <a:pt x="906" y="38"/>
                  </a:cubicBezTo>
                  <a:cubicBezTo>
                    <a:pt x="906" y="38"/>
                    <a:pt x="906" y="38"/>
                    <a:pt x="906" y="38"/>
                  </a:cubicBezTo>
                  <a:cubicBezTo>
                    <a:pt x="906" y="38"/>
                    <a:pt x="906" y="38"/>
                    <a:pt x="906" y="38"/>
                  </a:cubicBezTo>
                  <a:cubicBezTo>
                    <a:pt x="906" y="38"/>
                    <a:pt x="905" y="38"/>
                    <a:pt x="905" y="38"/>
                  </a:cubicBezTo>
                  <a:cubicBezTo>
                    <a:pt x="905" y="38"/>
                    <a:pt x="905" y="38"/>
                    <a:pt x="905" y="38"/>
                  </a:cubicBezTo>
                  <a:cubicBezTo>
                    <a:pt x="905" y="37"/>
                    <a:pt x="905" y="37"/>
                    <a:pt x="904" y="37"/>
                  </a:cubicBezTo>
                  <a:cubicBezTo>
                    <a:pt x="904" y="37"/>
                    <a:pt x="904" y="37"/>
                    <a:pt x="904" y="37"/>
                  </a:cubicBezTo>
                  <a:cubicBezTo>
                    <a:pt x="904" y="37"/>
                    <a:pt x="904" y="37"/>
                    <a:pt x="904" y="36"/>
                  </a:cubicBezTo>
                  <a:cubicBezTo>
                    <a:pt x="904" y="36"/>
                    <a:pt x="904" y="36"/>
                    <a:pt x="904" y="36"/>
                  </a:cubicBezTo>
                  <a:cubicBezTo>
                    <a:pt x="904" y="36"/>
                    <a:pt x="904" y="36"/>
                    <a:pt x="904" y="36"/>
                  </a:cubicBezTo>
                  <a:cubicBezTo>
                    <a:pt x="904" y="36"/>
                    <a:pt x="904" y="36"/>
                    <a:pt x="904" y="36"/>
                  </a:cubicBezTo>
                  <a:cubicBezTo>
                    <a:pt x="903" y="36"/>
                    <a:pt x="903" y="36"/>
                    <a:pt x="903" y="36"/>
                  </a:cubicBezTo>
                  <a:cubicBezTo>
                    <a:pt x="903" y="36"/>
                    <a:pt x="903" y="36"/>
                    <a:pt x="903" y="36"/>
                  </a:cubicBezTo>
                  <a:cubicBezTo>
                    <a:pt x="903" y="36"/>
                    <a:pt x="903" y="35"/>
                    <a:pt x="902" y="35"/>
                  </a:cubicBezTo>
                  <a:cubicBezTo>
                    <a:pt x="902" y="35"/>
                    <a:pt x="902" y="35"/>
                    <a:pt x="902" y="35"/>
                  </a:cubicBezTo>
                  <a:cubicBezTo>
                    <a:pt x="902" y="35"/>
                    <a:pt x="902" y="35"/>
                    <a:pt x="902" y="35"/>
                  </a:cubicBezTo>
                  <a:cubicBezTo>
                    <a:pt x="902" y="35"/>
                    <a:pt x="902" y="35"/>
                    <a:pt x="902" y="35"/>
                  </a:cubicBezTo>
                  <a:cubicBezTo>
                    <a:pt x="902" y="35"/>
                    <a:pt x="902" y="35"/>
                    <a:pt x="902" y="35"/>
                  </a:cubicBezTo>
                  <a:cubicBezTo>
                    <a:pt x="902" y="35"/>
                    <a:pt x="901" y="35"/>
                    <a:pt x="901" y="35"/>
                  </a:cubicBezTo>
                  <a:cubicBezTo>
                    <a:pt x="901" y="35"/>
                    <a:pt x="901" y="35"/>
                    <a:pt x="901" y="35"/>
                  </a:cubicBezTo>
                  <a:cubicBezTo>
                    <a:pt x="901" y="34"/>
                    <a:pt x="901" y="34"/>
                    <a:pt x="900" y="34"/>
                  </a:cubicBezTo>
                  <a:cubicBezTo>
                    <a:pt x="900" y="34"/>
                    <a:pt x="900" y="34"/>
                    <a:pt x="900" y="34"/>
                  </a:cubicBezTo>
                  <a:cubicBezTo>
                    <a:pt x="900" y="34"/>
                    <a:pt x="900" y="34"/>
                    <a:pt x="900" y="34"/>
                  </a:cubicBezTo>
                  <a:cubicBezTo>
                    <a:pt x="900" y="34"/>
                    <a:pt x="900" y="34"/>
                    <a:pt x="899" y="34"/>
                  </a:cubicBezTo>
                  <a:cubicBezTo>
                    <a:pt x="899" y="34"/>
                    <a:pt x="899" y="34"/>
                    <a:pt x="899" y="34"/>
                  </a:cubicBezTo>
                  <a:cubicBezTo>
                    <a:pt x="899" y="34"/>
                    <a:pt x="899" y="34"/>
                    <a:pt x="898" y="34"/>
                  </a:cubicBezTo>
                  <a:cubicBezTo>
                    <a:pt x="898" y="34"/>
                    <a:pt x="898" y="34"/>
                    <a:pt x="898" y="34"/>
                  </a:cubicBezTo>
                  <a:cubicBezTo>
                    <a:pt x="898" y="33"/>
                    <a:pt x="898" y="34"/>
                    <a:pt x="897" y="33"/>
                  </a:cubicBezTo>
                  <a:cubicBezTo>
                    <a:pt x="897" y="33"/>
                    <a:pt x="897" y="33"/>
                    <a:pt x="897" y="33"/>
                  </a:cubicBezTo>
                  <a:cubicBezTo>
                    <a:pt x="897" y="33"/>
                    <a:pt x="897" y="33"/>
                    <a:pt x="897" y="33"/>
                  </a:cubicBezTo>
                  <a:cubicBezTo>
                    <a:pt x="897" y="33"/>
                    <a:pt x="896" y="33"/>
                    <a:pt x="896" y="33"/>
                  </a:cubicBezTo>
                  <a:cubicBezTo>
                    <a:pt x="895" y="33"/>
                    <a:pt x="895" y="33"/>
                    <a:pt x="895" y="33"/>
                  </a:cubicBezTo>
                  <a:cubicBezTo>
                    <a:pt x="894" y="33"/>
                    <a:pt x="894" y="33"/>
                    <a:pt x="893" y="33"/>
                  </a:cubicBezTo>
                  <a:cubicBezTo>
                    <a:pt x="891" y="33"/>
                    <a:pt x="890" y="33"/>
                    <a:pt x="888" y="33"/>
                  </a:cubicBezTo>
                  <a:cubicBezTo>
                    <a:pt x="887" y="33"/>
                    <a:pt x="886" y="33"/>
                    <a:pt x="886" y="33"/>
                  </a:cubicBezTo>
                  <a:cubicBezTo>
                    <a:pt x="885" y="33"/>
                    <a:pt x="885" y="33"/>
                    <a:pt x="885" y="33"/>
                  </a:cubicBezTo>
                  <a:cubicBezTo>
                    <a:pt x="885" y="33"/>
                    <a:pt x="885" y="33"/>
                    <a:pt x="885" y="33"/>
                  </a:cubicBezTo>
                  <a:cubicBezTo>
                    <a:pt x="885" y="33"/>
                    <a:pt x="884" y="33"/>
                    <a:pt x="884" y="33"/>
                  </a:cubicBezTo>
                  <a:cubicBezTo>
                    <a:pt x="884" y="33"/>
                    <a:pt x="884" y="33"/>
                    <a:pt x="884" y="33"/>
                  </a:cubicBezTo>
                  <a:cubicBezTo>
                    <a:pt x="884" y="34"/>
                    <a:pt x="883" y="33"/>
                    <a:pt x="883" y="34"/>
                  </a:cubicBezTo>
                  <a:cubicBezTo>
                    <a:pt x="883" y="34"/>
                    <a:pt x="883" y="34"/>
                    <a:pt x="882" y="34"/>
                  </a:cubicBezTo>
                  <a:cubicBezTo>
                    <a:pt x="882" y="34"/>
                    <a:pt x="882" y="34"/>
                    <a:pt x="882" y="34"/>
                  </a:cubicBezTo>
                  <a:cubicBezTo>
                    <a:pt x="882" y="34"/>
                    <a:pt x="882" y="34"/>
                    <a:pt x="881" y="34"/>
                  </a:cubicBezTo>
                  <a:cubicBezTo>
                    <a:pt x="881" y="34"/>
                    <a:pt x="881" y="34"/>
                    <a:pt x="881" y="34"/>
                  </a:cubicBezTo>
                  <a:cubicBezTo>
                    <a:pt x="881" y="34"/>
                    <a:pt x="881" y="34"/>
                    <a:pt x="881" y="34"/>
                  </a:cubicBezTo>
                  <a:cubicBezTo>
                    <a:pt x="880" y="35"/>
                    <a:pt x="880" y="34"/>
                    <a:pt x="880" y="35"/>
                  </a:cubicBezTo>
                  <a:cubicBezTo>
                    <a:pt x="880" y="35"/>
                    <a:pt x="880" y="35"/>
                    <a:pt x="880" y="35"/>
                  </a:cubicBezTo>
                  <a:cubicBezTo>
                    <a:pt x="879" y="35"/>
                    <a:pt x="879" y="35"/>
                    <a:pt x="879" y="35"/>
                  </a:cubicBezTo>
                  <a:cubicBezTo>
                    <a:pt x="879" y="35"/>
                    <a:pt x="879" y="35"/>
                    <a:pt x="879" y="35"/>
                  </a:cubicBezTo>
                  <a:cubicBezTo>
                    <a:pt x="879" y="35"/>
                    <a:pt x="879" y="35"/>
                    <a:pt x="879" y="35"/>
                  </a:cubicBezTo>
                  <a:cubicBezTo>
                    <a:pt x="878" y="35"/>
                    <a:pt x="878" y="35"/>
                    <a:pt x="878" y="35"/>
                  </a:cubicBezTo>
                  <a:cubicBezTo>
                    <a:pt x="878" y="35"/>
                    <a:pt x="878" y="35"/>
                    <a:pt x="878" y="35"/>
                  </a:cubicBezTo>
                  <a:cubicBezTo>
                    <a:pt x="878" y="35"/>
                    <a:pt x="878" y="36"/>
                    <a:pt x="878" y="36"/>
                  </a:cubicBezTo>
                  <a:cubicBezTo>
                    <a:pt x="878" y="36"/>
                    <a:pt x="878" y="36"/>
                    <a:pt x="878" y="36"/>
                  </a:cubicBezTo>
                  <a:cubicBezTo>
                    <a:pt x="878" y="36"/>
                    <a:pt x="877" y="36"/>
                    <a:pt x="877" y="36"/>
                  </a:cubicBezTo>
                  <a:cubicBezTo>
                    <a:pt x="877" y="36"/>
                    <a:pt x="877" y="36"/>
                    <a:pt x="877" y="36"/>
                  </a:cubicBezTo>
                  <a:cubicBezTo>
                    <a:pt x="877" y="36"/>
                    <a:pt x="876" y="36"/>
                    <a:pt x="876" y="37"/>
                  </a:cubicBezTo>
                  <a:cubicBezTo>
                    <a:pt x="876" y="37"/>
                    <a:pt x="876" y="37"/>
                    <a:pt x="876" y="37"/>
                  </a:cubicBezTo>
                  <a:cubicBezTo>
                    <a:pt x="876" y="37"/>
                    <a:pt x="876" y="37"/>
                    <a:pt x="876" y="37"/>
                  </a:cubicBezTo>
                  <a:cubicBezTo>
                    <a:pt x="876" y="37"/>
                    <a:pt x="876" y="37"/>
                    <a:pt x="876" y="37"/>
                  </a:cubicBezTo>
                  <a:cubicBezTo>
                    <a:pt x="876" y="37"/>
                    <a:pt x="875" y="37"/>
                    <a:pt x="875" y="38"/>
                  </a:cubicBezTo>
                  <a:cubicBezTo>
                    <a:pt x="875" y="38"/>
                    <a:pt x="875" y="38"/>
                    <a:pt x="875" y="38"/>
                  </a:cubicBezTo>
                  <a:cubicBezTo>
                    <a:pt x="875" y="38"/>
                    <a:pt x="875" y="38"/>
                    <a:pt x="875" y="38"/>
                  </a:cubicBezTo>
                  <a:cubicBezTo>
                    <a:pt x="875" y="38"/>
                    <a:pt x="875" y="38"/>
                    <a:pt x="875" y="38"/>
                  </a:cubicBezTo>
                  <a:cubicBezTo>
                    <a:pt x="875" y="38"/>
                    <a:pt x="874" y="38"/>
                    <a:pt x="874" y="38"/>
                  </a:cubicBezTo>
                  <a:cubicBezTo>
                    <a:pt x="874" y="38"/>
                    <a:pt x="874" y="38"/>
                    <a:pt x="874" y="38"/>
                  </a:cubicBezTo>
                  <a:cubicBezTo>
                    <a:pt x="874" y="38"/>
                    <a:pt x="874" y="38"/>
                    <a:pt x="874" y="39"/>
                  </a:cubicBezTo>
                  <a:cubicBezTo>
                    <a:pt x="874" y="39"/>
                    <a:pt x="874" y="39"/>
                    <a:pt x="874" y="39"/>
                  </a:cubicBezTo>
                  <a:cubicBezTo>
                    <a:pt x="874" y="39"/>
                    <a:pt x="874" y="39"/>
                    <a:pt x="874" y="39"/>
                  </a:cubicBezTo>
                  <a:cubicBezTo>
                    <a:pt x="874" y="39"/>
                    <a:pt x="874" y="39"/>
                    <a:pt x="874" y="39"/>
                  </a:cubicBezTo>
                  <a:cubicBezTo>
                    <a:pt x="874" y="39"/>
                    <a:pt x="873" y="39"/>
                    <a:pt x="873" y="39"/>
                  </a:cubicBezTo>
                  <a:cubicBezTo>
                    <a:pt x="873" y="39"/>
                    <a:pt x="873" y="39"/>
                    <a:pt x="873" y="39"/>
                  </a:cubicBezTo>
                  <a:cubicBezTo>
                    <a:pt x="873" y="39"/>
                    <a:pt x="873" y="39"/>
                    <a:pt x="873" y="40"/>
                  </a:cubicBezTo>
                  <a:cubicBezTo>
                    <a:pt x="873" y="40"/>
                    <a:pt x="873" y="40"/>
                    <a:pt x="873" y="40"/>
                  </a:cubicBezTo>
                  <a:cubicBezTo>
                    <a:pt x="873" y="40"/>
                    <a:pt x="873" y="40"/>
                    <a:pt x="873" y="40"/>
                  </a:cubicBezTo>
                  <a:cubicBezTo>
                    <a:pt x="873" y="40"/>
                    <a:pt x="873" y="40"/>
                    <a:pt x="873" y="40"/>
                  </a:cubicBezTo>
                  <a:cubicBezTo>
                    <a:pt x="873" y="40"/>
                    <a:pt x="872" y="40"/>
                    <a:pt x="872" y="40"/>
                  </a:cubicBezTo>
                  <a:cubicBezTo>
                    <a:pt x="872" y="40"/>
                    <a:pt x="872" y="40"/>
                    <a:pt x="872" y="40"/>
                  </a:cubicBezTo>
                  <a:cubicBezTo>
                    <a:pt x="872" y="40"/>
                    <a:pt x="872" y="40"/>
                    <a:pt x="872" y="41"/>
                  </a:cubicBezTo>
                  <a:cubicBezTo>
                    <a:pt x="872" y="41"/>
                    <a:pt x="872" y="41"/>
                    <a:pt x="872" y="41"/>
                  </a:cubicBezTo>
                  <a:cubicBezTo>
                    <a:pt x="872" y="41"/>
                    <a:pt x="872" y="41"/>
                    <a:pt x="872" y="41"/>
                  </a:cubicBezTo>
                  <a:cubicBezTo>
                    <a:pt x="872" y="41"/>
                    <a:pt x="872" y="41"/>
                    <a:pt x="872" y="41"/>
                  </a:cubicBezTo>
                  <a:cubicBezTo>
                    <a:pt x="871" y="41"/>
                    <a:pt x="871" y="41"/>
                    <a:pt x="871" y="41"/>
                  </a:cubicBezTo>
                  <a:cubicBezTo>
                    <a:pt x="871" y="41"/>
                    <a:pt x="871" y="41"/>
                    <a:pt x="871" y="41"/>
                  </a:cubicBezTo>
                  <a:cubicBezTo>
                    <a:pt x="871" y="41"/>
                    <a:pt x="871" y="42"/>
                    <a:pt x="871" y="42"/>
                  </a:cubicBezTo>
                  <a:cubicBezTo>
                    <a:pt x="871" y="42"/>
                    <a:pt x="871" y="42"/>
                    <a:pt x="871" y="42"/>
                  </a:cubicBezTo>
                  <a:cubicBezTo>
                    <a:pt x="871" y="42"/>
                    <a:pt x="871" y="42"/>
                    <a:pt x="871" y="42"/>
                  </a:cubicBezTo>
                  <a:cubicBezTo>
                    <a:pt x="871" y="42"/>
                    <a:pt x="871" y="42"/>
                    <a:pt x="871" y="42"/>
                  </a:cubicBezTo>
                  <a:cubicBezTo>
                    <a:pt x="870" y="42"/>
                    <a:pt x="870" y="43"/>
                    <a:pt x="870" y="43"/>
                  </a:cubicBezTo>
                  <a:cubicBezTo>
                    <a:pt x="870" y="43"/>
                    <a:pt x="870" y="43"/>
                    <a:pt x="870" y="43"/>
                  </a:cubicBezTo>
                  <a:cubicBezTo>
                    <a:pt x="870" y="43"/>
                    <a:pt x="870" y="43"/>
                    <a:pt x="870" y="43"/>
                  </a:cubicBezTo>
                  <a:cubicBezTo>
                    <a:pt x="870" y="43"/>
                    <a:pt x="870" y="43"/>
                    <a:pt x="870" y="43"/>
                  </a:cubicBezTo>
                  <a:cubicBezTo>
                    <a:pt x="870" y="44"/>
                    <a:pt x="870" y="44"/>
                    <a:pt x="870" y="44"/>
                  </a:cubicBezTo>
                  <a:cubicBezTo>
                    <a:pt x="870" y="44"/>
                    <a:pt x="870" y="44"/>
                    <a:pt x="870" y="44"/>
                  </a:cubicBezTo>
                  <a:cubicBezTo>
                    <a:pt x="869" y="44"/>
                    <a:pt x="869" y="44"/>
                    <a:pt x="869" y="44"/>
                  </a:cubicBezTo>
                  <a:cubicBezTo>
                    <a:pt x="869" y="44"/>
                    <a:pt x="869" y="44"/>
                    <a:pt x="869" y="44"/>
                  </a:cubicBezTo>
                  <a:cubicBezTo>
                    <a:pt x="869" y="45"/>
                    <a:pt x="869" y="45"/>
                    <a:pt x="869" y="45"/>
                  </a:cubicBezTo>
                  <a:cubicBezTo>
                    <a:pt x="869" y="45"/>
                    <a:pt x="869" y="45"/>
                    <a:pt x="869" y="45"/>
                  </a:cubicBezTo>
                  <a:cubicBezTo>
                    <a:pt x="869" y="45"/>
                    <a:pt x="869" y="45"/>
                    <a:pt x="869" y="46"/>
                  </a:cubicBezTo>
                  <a:cubicBezTo>
                    <a:pt x="869" y="46"/>
                    <a:pt x="869" y="46"/>
                    <a:pt x="869" y="46"/>
                  </a:cubicBezTo>
                  <a:cubicBezTo>
                    <a:pt x="868" y="46"/>
                    <a:pt x="868" y="46"/>
                    <a:pt x="868" y="45"/>
                  </a:cubicBezTo>
                  <a:cubicBezTo>
                    <a:pt x="868" y="45"/>
                    <a:pt x="868" y="45"/>
                    <a:pt x="868" y="45"/>
                  </a:cubicBezTo>
                  <a:cubicBezTo>
                    <a:pt x="868" y="45"/>
                    <a:pt x="868" y="45"/>
                    <a:pt x="868" y="45"/>
                  </a:cubicBezTo>
                  <a:cubicBezTo>
                    <a:pt x="868" y="45"/>
                    <a:pt x="868" y="45"/>
                    <a:pt x="867" y="44"/>
                  </a:cubicBezTo>
                  <a:cubicBezTo>
                    <a:pt x="867" y="44"/>
                    <a:pt x="867" y="44"/>
                    <a:pt x="867" y="44"/>
                  </a:cubicBezTo>
                  <a:cubicBezTo>
                    <a:pt x="867" y="44"/>
                    <a:pt x="867" y="44"/>
                    <a:pt x="867" y="44"/>
                  </a:cubicBezTo>
                  <a:cubicBezTo>
                    <a:pt x="867" y="44"/>
                    <a:pt x="867" y="44"/>
                    <a:pt x="867" y="44"/>
                  </a:cubicBezTo>
                  <a:cubicBezTo>
                    <a:pt x="867" y="44"/>
                    <a:pt x="867" y="43"/>
                    <a:pt x="867" y="43"/>
                  </a:cubicBezTo>
                  <a:cubicBezTo>
                    <a:pt x="867" y="43"/>
                    <a:pt x="867" y="43"/>
                    <a:pt x="867" y="43"/>
                  </a:cubicBezTo>
                  <a:cubicBezTo>
                    <a:pt x="867" y="43"/>
                    <a:pt x="867" y="43"/>
                    <a:pt x="866" y="42"/>
                  </a:cubicBezTo>
                  <a:cubicBezTo>
                    <a:pt x="866" y="42"/>
                    <a:pt x="866" y="42"/>
                    <a:pt x="866" y="42"/>
                  </a:cubicBezTo>
                  <a:cubicBezTo>
                    <a:pt x="866" y="42"/>
                    <a:pt x="866" y="42"/>
                    <a:pt x="866" y="42"/>
                  </a:cubicBezTo>
                  <a:cubicBezTo>
                    <a:pt x="866" y="42"/>
                    <a:pt x="866" y="42"/>
                    <a:pt x="866" y="42"/>
                  </a:cubicBezTo>
                  <a:cubicBezTo>
                    <a:pt x="866" y="42"/>
                    <a:pt x="866" y="41"/>
                    <a:pt x="866" y="41"/>
                  </a:cubicBezTo>
                  <a:cubicBezTo>
                    <a:pt x="866" y="41"/>
                    <a:pt x="866" y="41"/>
                    <a:pt x="866" y="41"/>
                  </a:cubicBezTo>
                  <a:cubicBezTo>
                    <a:pt x="865" y="41"/>
                    <a:pt x="866" y="41"/>
                    <a:pt x="865" y="41"/>
                  </a:cubicBezTo>
                  <a:cubicBezTo>
                    <a:pt x="865" y="41"/>
                    <a:pt x="865" y="41"/>
                    <a:pt x="865" y="41"/>
                  </a:cubicBezTo>
                  <a:cubicBezTo>
                    <a:pt x="865" y="40"/>
                    <a:pt x="865" y="40"/>
                    <a:pt x="865" y="40"/>
                  </a:cubicBezTo>
                  <a:cubicBezTo>
                    <a:pt x="865" y="40"/>
                    <a:pt x="865" y="40"/>
                    <a:pt x="865" y="40"/>
                  </a:cubicBezTo>
                  <a:cubicBezTo>
                    <a:pt x="865" y="40"/>
                    <a:pt x="865" y="39"/>
                    <a:pt x="864" y="39"/>
                  </a:cubicBezTo>
                  <a:cubicBezTo>
                    <a:pt x="864" y="39"/>
                    <a:pt x="864" y="39"/>
                    <a:pt x="864" y="39"/>
                  </a:cubicBezTo>
                  <a:cubicBezTo>
                    <a:pt x="864" y="39"/>
                    <a:pt x="864" y="39"/>
                    <a:pt x="864" y="39"/>
                  </a:cubicBezTo>
                  <a:cubicBezTo>
                    <a:pt x="864" y="39"/>
                    <a:pt x="864" y="39"/>
                    <a:pt x="864" y="39"/>
                  </a:cubicBezTo>
                  <a:cubicBezTo>
                    <a:pt x="864" y="39"/>
                    <a:pt x="864" y="39"/>
                    <a:pt x="864" y="39"/>
                  </a:cubicBezTo>
                  <a:cubicBezTo>
                    <a:pt x="864" y="39"/>
                    <a:pt x="864" y="39"/>
                    <a:pt x="864" y="39"/>
                  </a:cubicBezTo>
                  <a:cubicBezTo>
                    <a:pt x="863" y="38"/>
                    <a:pt x="863" y="38"/>
                    <a:pt x="863" y="38"/>
                  </a:cubicBezTo>
                  <a:cubicBezTo>
                    <a:pt x="863" y="38"/>
                    <a:pt x="863" y="38"/>
                    <a:pt x="863" y="38"/>
                  </a:cubicBezTo>
                  <a:cubicBezTo>
                    <a:pt x="863" y="38"/>
                    <a:pt x="863" y="38"/>
                    <a:pt x="863" y="38"/>
                  </a:cubicBezTo>
                  <a:cubicBezTo>
                    <a:pt x="863" y="38"/>
                    <a:pt x="863" y="38"/>
                    <a:pt x="863" y="38"/>
                  </a:cubicBezTo>
                  <a:cubicBezTo>
                    <a:pt x="863" y="38"/>
                    <a:pt x="863" y="38"/>
                    <a:pt x="862" y="38"/>
                  </a:cubicBezTo>
                  <a:cubicBezTo>
                    <a:pt x="862" y="38"/>
                    <a:pt x="862" y="38"/>
                    <a:pt x="862" y="38"/>
                  </a:cubicBezTo>
                  <a:cubicBezTo>
                    <a:pt x="862" y="37"/>
                    <a:pt x="862" y="37"/>
                    <a:pt x="862" y="37"/>
                  </a:cubicBezTo>
                  <a:cubicBezTo>
                    <a:pt x="862" y="37"/>
                    <a:pt x="862" y="37"/>
                    <a:pt x="862" y="37"/>
                  </a:cubicBezTo>
                  <a:cubicBezTo>
                    <a:pt x="862" y="37"/>
                    <a:pt x="862" y="37"/>
                    <a:pt x="862" y="37"/>
                  </a:cubicBezTo>
                  <a:cubicBezTo>
                    <a:pt x="862" y="37"/>
                    <a:pt x="862" y="37"/>
                    <a:pt x="862" y="37"/>
                  </a:cubicBezTo>
                  <a:cubicBezTo>
                    <a:pt x="861" y="37"/>
                    <a:pt x="861" y="37"/>
                    <a:pt x="861" y="36"/>
                  </a:cubicBezTo>
                  <a:cubicBezTo>
                    <a:pt x="861" y="36"/>
                    <a:pt x="861" y="36"/>
                    <a:pt x="861" y="36"/>
                  </a:cubicBezTo>
                  <a:cubicBezTo>
                    <a:pt x="861" y="36"/>
                    <a:pt x="861" y="36"/>
                    <a:pt x="861" y="36"/>
                  </a:cubicBezTo>
                  <a:cubicBezTo>
                    <a:pt x="861" y="36"/>
                    <a:pt x="861" y="36"/>
                    <a:pt x="861" y="36"/>
                  </a:cubicBezTo>
                  <a:cubicBezTo>
                    <a:pt x="861" y="36"/>
                    <a:pt x="860" y="36"/>
                    <a:pt x="860" y="36"/>
                  </a:cubicBezTo>
                  <a:cubicBezTo>
                    <a:pt x="860" y="36"/>
                    <a:pt x="860" y="36"/>
                    <a:pt x="860" y="36"/>
                  </a:cubicBezTo>
                  <a:cubicBezTo>
                    <a:pt x="860" y="36"/>
                    <a:pt x="860" y="36"/>
                    <a:pt x="859" y="35"/>
                  </a:cubicBezTo>
                  <a:cubicBezTo>
                    <a:pt x="859" y="35"/>
                    <a:pt x="859" y="35"/>
                    <a:pt x="859" y="35"/>
                  </a:cubicBezTo>
                  <a:cubicBezTo>
                    <a:pt x="859" y="35"/>
                    <a:pt x="859" y="35"/>
                    <a:pt x="859" y="35"/>
                  </a:cubicBezTo>
                  <a:cubicBezTo>
                    <a:pt x="859" y="35"/>
                    <a:pt x="859" y="35"/>
                    <a:pt x="859" y="35"/>
                  </a:cubicBezTo>
                  <a:cubicBezTo>
                    <a:pt x="859" y="35"/>
                    <a:pt x="859" y="35"/>
                    <a:pt x="858" y="35"/>
                  </a:cubicBezTo>
                  <a:cubicBezTo>
                    <a:pt x="858" y="35"/>
                    <a:pt x="858" y="35"/>
                    <a:pt x="858" y="35"/>
                  </a:cubicBezTo>
                  <a:cubicBezTo>
                    <a:pt x="858" y="34"/>
                    <a:pt x="858" y="35"/>
                    <a:pt x="858" y="34"/>
                  </a:cubicBezTo>
                  <a:cubicBezTo>
                    <a:pt x="858" y="34"/>
                    <a:pt x="858" y="34"/>
                    <a:pt x="858" y="34"/>
                  </a:cubicBezTo>
                  <a:cubicBezTo>
                    <a:pt x="857" y="34"/>
                    <a:pt x="857" y="34"/>
                    <a:pt x="857" y="34"/>
                  </a:cubicBezTo>
                  <a:cubicBezTo>
                    <a:pt x="857" y="34"/>
                    <a:pt x="857" y="34"/>
                    <a:pt x="857" y="34"/>
                  </a:cubicBezTo>
                  <a:cubicBezTo>
                    <a:pt x="857" y="34"/>
                    <a:pt x="857" y="34"/>
                    <a:pt x="857" y="34"/>
                  </a:cubicBezTo>
                  <a:cubicBezTo>
                    <a:pt x="856" y="34"/>
                    <a:pt x="856" y="34"/>
                    <a:pt x="856" y="34"/>
                  </a:cubicBezTo>
                  <a:cubicBezTo>
                    <a:pt x="856" y="34"/>
                    <a:pt x="856" y="34"/>
                    <a:pt x="856" y="34"/>
                  </a:cubicBezTo>
                  <a:cubicBezTo>
                    <a:pt x="855" y="33"/>
                    <a:pt x="855" y="33"/>
                    <a:pt x="855" y="33"/>
                  </a:cubicBezTo>
                  <a:cubicBezTo>
                    <a:pt x="855" y="33"/>
                    <a:pt x="855" y="33"/>
                    <a:pt x="855" y="33"/>
                  </a:cubicBezTo>
                  <a:cubicBezTo>
                    <a:pt x="855" y="33"/>
                    <a:pt x="855" y="33"/>
                    <a:pt x="855" y="33"/>
                  </a:cubicBezTo>
                  <a:cubicBezTo>
                    <a:pt x="854" y="33"/>
                    <a:pt x="854" y="33"/>
                    <a:pt x="853" y="33"/>
                  </a:cubicBezTo>
                  <a:cubicBezTo>
                    <a:pt x="853" y="33"/>
                    <a:pt x="853" y="33"/>
                    <a:pt x="853" y="33"/>
                  </a:cubicBezTo>
                  <a:cubicBezTo>
                    <a:pt x="853" y="33"/>
                    <a:pt x="853" y="33"/>
                    <a:pt x="853" y="33"/>
                  </a:cubicBezTo>
                  <a:cubicBezTo>
                    <a:pt x="852" y="33"/>
                    <a:pt x="852" y="33"/>
                    <a:pt x="851" y="33"/>
                  </a:cubicBezTo>
                  <a:cubicBezTo>
                    <a:pt x="850" y="33"/>
                    <a:pt x="848" y="33"/>
                    <a:pt x="847" y="33"/>
                  </a:cubicBezTo>
                  <a:cubicBezTo>
                    <a:pt x="846" y="33"/>
                    <a:pt x="845" y="33"/>
                    <a:pt x="844" y="33"/>
                  </a:cubicBezTo>
                  <a:cubicBezTo>
                    <a:pt x="844" y="33"/>
                    <a:pt x="844" y="33"/>
                    <a:pt x="844" y="33"/>
                  </a:cubicBezTo>
                  <a:cubicBezTo>
                    <a:pt x="844" y="33"/>
                    <a:pt x="843" y="33"/>
                    <a:pt x="843" y="33"/>
                  </a:cubicBezTo>
                  <a:cubicBezTo>
                    <a:pt x="843" y="33"/>
                    <a:pt x="843" y="33"/>
                    <a:pt x="842" y="33"/>
                  </a:cubicBezTo>
                  <a:cubicBezTo>
                    <a:pt x="842" y="34"/>
                    <a:pt x="842" y="33"/>
                    <a:pt x="841" y="34"/>
                  </a:cubicBezTo>
                  <a:cubicBezTo>
                    <a:pt x="841" y="34"/>
                    <a:pt x="841" y="34"/>
                    <a:pt x="841" y="34"/>
                  </a:cubicBezTo>
                  <a:cubicBezTo>
                    <a:pt x="841" y="34"/>
                    <a:pt x="841" y="34"/>
                    <a:pt x="840" y="34"/>
                  </a:cubicBezTo>
                  <a:cubicBezTo>
                    <a:pt x="840" y="34"/>
                    <a:pt x="840" y="34"/>
                    <a:pt x="840" y="34"/>
                  </a:cubicBezTo>
                  <a:cubicBezTo>
                    <a:pt x="840" y="34"/>
                    <a:pt x="840" y="34"/>
                    <a:pt x="840" y="34"/>
                  </a:cubicBezTo>
                  <a:cubicBezTo>
                    <a:pt x="839" y="34"/>
                    <a:pt x="839" y="34"/>
                    <a:pt x="839" y="34"/>
                  </a:cubicBezTo>
                  <a:cubicBezTo>
                    <a:pt x="839" y="34"/>
                    <a:pt x="839" y="34"/>
                    <a:pt x="839" y="34"/>
                  </a:cubicBezTo>
                  <a:cubicBezTo>
                    <a:pt x="839" y="34"/>
                    <a:pt x="839" y="34"/>
                    <a:pt x="839" y="35"/>
                  </a:cubicBezTo>
                  <a:cubicBezTo>
                    <a:pt x="839" y="35"/>
                    <a:pt x="839" y="35"/>
                    <a:pt x="839" y="35"/>
                  </a:cubicBezTo>
                  <a:cubicBezTo>
                    <a:pt x="838" y="35"/>
                    <a:pt x="838" y="35"/>
                    <a:pt x="838" y="35"/>
                  </a:cubicBezTo>
                  <a:cubicBezTo>
                    <a:pt x="838" y="35"/>
                    <a:pt x="838" y="35"/>
                    <a:pt x="838" y="35"/>
                  </a:cubicBezTo>
                  <a:cubicBezTo>
                    <a:pt x="838" y="35"/>
                    <a:pt x="837" y="35"/>
                    <a:pt x="837" y="35"/>
                  </a:cubicBezTo>
                  <a:cubicBezTo>
                    <a:pt x="837" y="35"/>
                    <a:pt x="837" y="35"/>
                    <a:pt x="837" y="35"/>
                  </a:cubicBezTo>
                  <a:cubicBezTo>
                    <a:pt x="837" y="35"/>
                    <a:pt x="837" y="36"/>
                    <a:pt x="837" y="36"/>
                  </a:cubicBezTo>
                  <a:cubicBezTo>
                    <a:pt x="837" y="36"/>
                    <a:pt x="837" y="36"/>
                    <a:pt x="837" y="36"/>
                  </a:cubicBezTo>
                  <a:cubicBezTo>
                    <a:pt x="837" y="36"/>
                    <a:pt x="836" y="36"/>
                    <a:pt x="836" y="36"/>
                  </a:cubicBezTo>
                  <a:cubicBezTo>
                    <a:pt x="836" y="36"/>
                    <a:pt x="836" y="36"/>
                    <a:pt x="836" y="36"/>
                  </a:cubicBezTo>
                  <a:cubicBezTo>
                    <a:pt x="836" y="36"/>
                    <a:pt x="835" y="36"/>
                    <a:pt x="835" y="37"/>
                  </a:cubicBezTo>
                  <a:cubicBezTo>
                    <a:pt x="835" y="37"/>
                    <a:pt x="835" y="37"/>
                    <a:pt x="835" y="37"/>
                  </a:cubicBezTo>
                  <a:cubicBezTo>
                    <a:pt x="835" y="37"/>
                    <a:pt x="835" y="37"/>
                    <a:pt x="835" y="37"/>
                  </a:cubicBezTo>
                  <a:cubicBezTo>
                    <a:pt x="835" y="37"/>
                    <a:pt x="835" y="37"/>
                    <a:pt x="835" y="37"/>
                  </a:cubicBezTo>
                  <a:cubicBezTo>
                    <a:pt x="834" y="37"/>
                    <a:pt x="834" y="37"/>
                    <a:pt x="834" y="38"/>
                  </a:cubicBezTo>
                  <a:cubicBezTo>
                    <a:pt x="834" y="38"/>
                    <a:pt x="834" y="38"/>
                    <a:pt x="834" y="38"/>
                  </a:cubicBezTo>
                  <a:cubicBezTo>
                    <a:pt x="834" y="38"/>
                    <a:pt x="833" y="38"/>
                    <a:pt x="833" y="38"/>
                  </a:cubicBezTo>
                  <a:cubicBezTo>
                    <a:pt x="833" y="38"/>
                    <a:pt x="833" y="38"/>
                    <a:pt x="833" y="38"/>
                  </a:cubicBezTo>
                  <a:cubicBezTo>
                    <a:pt x="833" y="38"/>
                    <a:pt x="833" y="38"/>
                    <a:pt x="833" y="39"/>
                  </a:cubicBezTo>
                  <a:cubicBezTo>
                    <a:pt x="833" y="39"/>
                    <a:pt x="833" y="39"/>
                    <a:pt x="833" y="39"/>
                  </a:cubicBezTo>
                  <a:cubicBezTo>
                    <a:pt x="833" y="39"/>
                    <a:pt x="833" y="39"/>
                    <a:pt x="833" y="39"/>
                  </a:cubicBezTo>
                  <a:cubicBezTo>
                    <a:pt x="833" y="39"/>
                    <a:pt x="833" y="39"/>
                    <a:pt x="833" y="39"/>
                  </a:cubicBezTo>
                  <a:cubicBezTo>
                    <a:pt x="832" y="39"/>
                    <a:pt x="832" y="39"/>
                    <a:pt x="832" y="39"/>
                  </a:cubicBezTo>
                  <a:cubicBezTo>
                    <a:pt x="832" y="39"/>
                    <a:pt x="832" y="39"/>
                    <a:pt x="832" y="39"/>
                  </a:cubicBezTo>
                  <a:cubicBezTo>
                    <a:pt x="832" y="39"/>
                    <a:pt x="832" y="39"/>
                    <a:pt x="832" y="40"/>
                  </a:cubicBezTo>
                  <a:cubicBezTo>
                    <a:pt x="832" y="40"/>
                    <a:pt x="832" y="40"/>
                    <a:pt x="832" y="40"/>
                  </a:cubicBezTo>
                  <a:cubicBezTo>
                    <a:pt x="832" y="40"/>
                    <a:pt x="832" y="40"/>
                    <a:pt x="832" y="40"/>
                  </a:cubicBezTo>
                  <a:cubicBezTo>
                    <a:pt x="832" y="40"/>
                    <a:pt x="832" y="40"/>
                    <a:pt x="832" y="40"/>
                  </a:cubicBezTo>
                  <a:cubicBezTo>
                    <a:pt x="831" y="40"/>
                    <a:pt x="831" y="40"/>
                    <a:pt x="831" y="40"/>
                  </a:cubicBezTo>
                  <a:cubicBezTo>
                    <a:pt x="831" y="40"/>
                    <a:pt x="831" y="40"/>
                    <a:pt x="831" y="40"/>
                  </a:cubicBezTo>
                  <a:cubicBezTo>
                    <a:pt x="831" y="41"/>
                    <a:pt x="831" y="41"/>
                    <a:pt x="831" y="41"/>
                  </a:cubicBezTo>
                  <a:cubicBezTo>
                    <a:pt x="831" y="41"/>
                    <a:pt x="831" y="41"/>
                    <a:pt x="831" y="41"/>
                  </a:cubicBezTo>
                  <a:cubicBezTo>
                    <a:pt x="830" y="41"/>
                    <a:pt x="830" y="42"/>
                    <a:pt x="830" y="42"/>
                  </a:cubicBezTo>
                  <a:cubicBezTo>
                    <a:pt x="830" y="42"/>
                    <a:pt x="830" y="42"/>
                    <a:pt x="830" y="42"/>
                  </a:cubicBezTo>
                  <a:cubicBezTo>
                    <a:pt x="830" y="42"/>
                    <a:pt x="830" y="42"/>
                    <a:pt x="830" y="42"/>
                  </a:cubicBezTo>
                  <a:cubicBezTo>
                    <a:pt x="830" y="42"/>
                    <a:pt x="830" y="42"/>
                    <a:pt x="830" y="42"/>
                  </a:cubicBezTo>
                  <a:cubicBezTo>
                    <a:pt x="830" y="42"/>
                    <a:pt x="830" y="43"/>
                    <a:pt x="829" y="43"/>
                  </a:cubicBezTo>
                  <a:cubicBezTo>
                    <a:pt x="829" y="43"/>
                    <a:pt x="829" y="43"/>
                    <a:pt x="829" y="43"/>
                  </a:cubicBezTo>
                  <a:cubicBezTo>
                    <a:pt x="829" y="43"/>
                    <a:pt x="829" y="43"/>
                    <a:pt x="829" y="43"/>
                  </a:cubicBezTo>
                  <a:cubicBezTo>
                    <a:pt x="829" y="43"/>
                    <a:pt x="829" y="43"/>
                    <a:pt x="829" y="43"/>
                  </a:cubicBezTo>
                  <a:cubicBezTo>
                    <a:pt x="829" y="43"/>
                    <a:pt x="829" y="44"/>
                    <a:pt x="829" y="44"/>
                  </a:cubicBezTo>
                  <a:cubicBezTo>
                    <a:pt x="829" y="44"/>
                    <a:pt x="829" y="44"/>
                    <a:pt x="829" y="44"/>
                  </a:cubicBezTo>
                  <a:cubicBezTo>
                    <a:pt x="829" y="44"/>
                    <a:pt x="829" y="44"/>
                    <a:pt x="828" y="44"/>
                  </a:cubicBezTo>
                  <a:cubicBezTo>
                    <a:pt x="828" y="44"/>
                    <a:pt x="828" y="44"/>
                    <a:pt x="828" y="44"/>
                  </a:cubicBezTo>
                  <a:cubicBezTo>
                    <a:pt x="828" y="44"/>
                    <a:pt x="828" y="43"/>
                    <a:pt x="828" y="43"/>
                  </a:cubicBezTo>
                  <a:cubicBezTo>
                    <a:pt x="828" y="40"/>
                    <a:pt x="828" y="38"/>
                    <a:pt x="828" y="36"/>
                  </a:cubicBezTo>
                  <a:cubicBezTo>
                    <a:pt x="828" y="34"/>
                    <a:pt x="827" y="34"/>
                    <a:pt x="826" y="34"/>
                  </a:cubicBezTo>
                  <a:cubicBezTo>
                    <a:pt x="824" y="34"/>
                    <a:pt x="821" y="34"/>
                    <a:pt x="819" y="34"/>
                  </a:cubicBezTo>
                  <a:cubicBezTo>
                    <a:pt x="817" y="34"/>
                    <a:pt x="817" y="34"/>
                    <a:pt x="817" y="36"/>
                  </a:cubicBezTo>
                  <a:cubicBezTo>
                    <a:pt x="817" y="50"/>
                    <a:pt x="817" y="63"/>
                    <a:pt x="817" y="77"/>
                  </a:cubicBezTo>
                  <a:cubicBezTo>
                    <a:pt x="817" y="85"/>
                    <a:pt x="817" y="92"/>
                    <a:pt x="817" y="100"/>
                  </a:cubicBezTo>
                  <a:cubicBezTo>
                    <a:pt x="817" y="101"/>
                    <a:pt x="817" y="102"/>
                    <a:pt x="819" y="102"/>
                  </a:cubicBezTo>
                  <a:cubicBezTo>
                    <a:pt x="821" y="102"/>
                    <a:pt x="824" y="102"/>
                    <a:pt x="826" y="102"/>
                  </a:cubicBezTo>
                  <a:cubicBezTo>
                    <a:pt x="828" y="102"/>
                    <a:pt x="828" y="102"/>
                    <a:pt x="828" y="100"/>
                  </a:cubicBezTo>
                  <a:cubicBezTo>
                    <a:pt x="828" y="88"/>
                    <a:pt x="828" y="76"/>
                    <a:pt x="828" y="65"/>
                  </a:cubicBezTo>
                  <a:cubicBezTo>
                    <a:pt x="828" y="64"/>
                    <a:pt x="828" y="63"/>
                    <a:pt x="828" y="63"/>
                  </a:cubicBezTo>
                  <a:cubicBezTo>
                    <a:pt x="828" y="62"/>
                    <a:pt x="828" y="61"/>
                    <a:pt x="828" y="61"/>
                  </a:cubicBezTo>
                  <a:cubicBezTo>
                    <a:pt x="828" y="60"/>
                    <a:pt x="828" y="59"/>
                    <a:pt x="828" y="58"/>
                  </a:cubicBezTo>
                  <a:cubicBezTo>
                    <a:pt x="828" y="58"/>
                    <a:pt x="828" y="58"/>
                    <a:pt x="828" y="58"/>
                  </a:cubicBezTo>
                  <a:cubicBezTo>
                    <a:pt x="828" y="58"/>
                    <a:pt x="828" y="58"/>
                    <a:pt x="828" y="58"/>
                  </a:cubicBezTo>
                  <a:cubicBezTo>
                    <a:pt x="829" y="58"/>
                    <a:pt x="828" y="57"/>
                    <a:pt x="829" y="56"/>
                  </a:cubicBezTo>
                  <a:cubicBezTo>
                    <a:pt x="829" y="56"/>
                    <a:pt x="829" y="56"/>
                    <a:pt x="829" y="56"/>
                  </a:cubicBezTo>
                  <a:cubicBezTo>
                    <a:pt x="829" y="56"/>
                    <a:pt x="829" y="56"/>
                    <a:pt x="829" y="56"/>
                  </a:cubicBezTo>
                  <a:cubicBezTo>
                    <a:pt x="829" y="56"/>
                    <a:pt x="829" y="55"/>
                    <a:pt x="829" y="55"/>
                  </a:cubicBezTo>
                  <a:cubicBezTo>
                    <a:pt x="829" y="55"/>
                    <a:pt x="829" y="55"/>
                    <a:pt x="829" y="55"/>
                  </a:cubicBezTo>
                  <a:cubicBezTo>
                    <a:pt x="829" y="55"/>
                    <a:pt x="829" y="55"/>
                    <a:pt x="829" y="55"/>
                  </a:cubicBezTo>
                  <a:cubicBezTo>
                    <a:pt x="829" y="55"/>
                    <a:pt x="829" y="54"/>
                    <a:pt x="829" y="54"/>
                  </a:cubicBezTo>
                  <a:cubicBezTo>
                    <a:pt x="829" y="54"/>
                    <a:pt x="829" y="54"/>
                    <a:pt x="829" y="54"/>
                  </a:cubicBezTo>
                  <a:cubicBezTo>
                    <a:pt x="830" y="54"/>
                    <a:pt x="829" y="53"/>
                    <a:pt x="830" y="53"/>
                  </a:cubicBezTo>
                  <a:cubicBezTo>
                    <a:pt x="830" y="53"/>
                    <a:pt x="830" y="53"/>
                    <a:pt x="830" y="53"/>
                  </a:cubicBezTo>
                  <a:cubicBezTo>
                    <a:pt x="830" y="53"/>
                    <a:pt x="830" y="52"/>
                    <a:pt x="830" y="52"/>
                  </a:cubicBezTo>
                  <a:cubicBezTo>
                    <a:pt x="830" y="52"/>
                    <a:pt x="830" y="52"/>
                    <a:pt x="830" y="52"/>
                  </a:cubicBezTo>
                  <a:cubicBezTo>
                    <a:pt x="830" y="52"/>
                    <a:pt x="830" y="52"/>
                    <a:pt x="830" y="51"/>
                  </a:cubicBezTo>
                  <a:cubicBezTo>
                    <a:pt x="830" y="51"/>
                    <a:pt x="830" y="51"/>
                    <a:pt x="830" y="51"/>
                  </a:cubicBezTo>
                  <a:cubicBezTo>
                    <a:pt x="831" y="51"/>
                    <a:pt x="831" y="51"/>
                    <a:pt x="831" y="51"/>
                  </a:cubicBezTo>
                  <a:cubicBezTo>
                    <a:pt x="831" y="51"/>
                    <a:pt x="831" y="51"/>
                    <a:pt x="831" y="51"/>
                  </a:cubicBezTo>
                  <a:cubicBezTo>
                    <a:pt x="831" y="51"/>
                    <a:pt x="831" y="50"/>
                    <a:pt x="831" y="50"/>
                  </a:cubicBezTo>
                  <a:cubicBezTo>
                    <a:pt x="831" y="50"/>
                    <a:pt x="831" y="50"/>
                    <a:pt x="831" y="50"/>
                  </a:cubicBezTo>
                  <a:cubicBezTo>
                    <a:pt x="831" y="50"/>
                    <a:pt x="831" y="49"/>
                    <a:pt x="832" y="49"/>
                  </a:cubicBezTo>
                  <a:cubicBezTo>
                    <a:pt x="832" y="49"/>
                    <a:pt x="832" y="49"/>
                    <a:pt x="832" y="49"/>
                  </a:cubicBezTo>
                  <a:cubicBezTo>
                    <a:pt x="832" y="49"/>
                    <a:pt x="832" y="49"/>
                    <a:pt x="832" y="49"/>
                  </a:cubicBezTo>
                  <a:cubicBezTo>
                    <a:pt x="832" y="49"/>
                    <a:pt x="832" y="49"/>
                    <a:pt x="832" y="49"/>
                  </a:cubicBezTo>
                  <a:cubicBezTo>
                    <a:pt x="832" y="49"/>
                    <a:pt x="832" y="48"/>
                    <a:pt x="832" y="48"/>
                  </a:cubicBezTo>
                  <a:cubicBezTo>
                    <a:pt x="832" y="48"/>
                    <a:pt x="832" y="48"/>
                    <a:pt x="832" y="48"/>
                  </a:cubicBezTo>
                  <a:cubicBezTo>
                    <a:pt x="832" y="48"/>
                    <a:pt x="833" y="48"/>
                    <a:pt x="833" y="48"/>
                  </a:cubicBezTo>
                  <a:cubicBezTo>
                    <a:pt x="833" y="48"/>
                    <a:pt x="833" y="48"/>
                    <a:pt x="833" y="48"/>
                  </a:cubicBezTo>
                  <a:cubicBezTo>
                    <a:pt x="833" y="48"/>
                    <a:pt x="833" y="48"/>
                    <a:pt x="833" y="47"/>
                  </a:cubicBezTo>
                  <a:cubicBezTo>
                    <a:pt x="833" y="48"/>
                    <a:pt x="833" y="48"/>
                    <a:pt x="833" y="48"/>
                  </a:cubicBezTo>
                  <a:cubicBezTo>
                    <a:pt x="833" y="47"/>
                    <a:pt x="833" y="47"/>
                    <a:pt x="833" y="47"/>
                  </a:cubicBezTo>
                  <a:cubicBezTo>
                    <a:pt x="833" y="47"/>
                    <a:pt x="833" y="47"/>
                    <a:pt x="833" y="47"/>
                  </a:cubicBezTo>
                  <a:cubicBezTo>
                    <a:pt x="834" y="47"/>
                    <a:pt x="834" y="46"/>
                    <a:pt x="835" y="45"/>
                  </a:cubicBezTo>
                  <a:cubicBezTo>
                    <a:pt x="835" y="45"/>
                    <a:pt x="835" y="45"/>
                    <a:pt x="835" y="45"/>
                  </a:cubicBezTo>
                  <a:cubicBezTo>
                    <a:pt x="835" y="45"/>
                    <a:pt x="835" y="45"/>
                    <a:pt x="835" y="45"/>
                  </a:cubicBezTo>
                  <a:cubicBezTo>
                    <a:pt x="835" y="45"/>
                    <a:pt x="835" y="45"/>
                    <a:pt x="835" y="45"/>
                  </a:cubicBezTo>
                  <a:cubicBezTo>
                    <a:pt x="836" y="45"/>
                    <a:pt x="836" y="45"/>
                    <a:pt x="836" y="45"/>
                  </a:cubicBezTo>
                  <a:cubicBezTo>
                    <a:pt x="836" y="45"/>
                    <a:pt x="836" y="45"/>
                    <a:pt x="836" y="45"/>
                  </a:cubicBezTo>
                  <a:cubicBezTo>
                    <a:pt x="836" y="45"/>
                    <a:pt x="836" y="45"/>
                    <a:pt x="836" y="44"/>
                  </a:cubicBezTo>
                  <a:cubicBezTo>
                    <a:pt x="836" y="44"/>
                    <a:pt x="836" y="44"/>
                    <a:pt x="836" y="44"/>
                  </a:cubicBezTo>
                  <a:cubicBezTo>
                    <a:pt x="836" y="44"/>
                    <a:pt x="837" y="44"/>
                    <a:pt x="837" y="44"/>
                  </a:cubicBezTo>
                  <a:cubicBezTo>
                    <a:pt x="837" y="44"/>
                    <a:pt x="837" y="44"/>
                    <a:pt x="837" y="44"/>
                  </a:cubicBezTo>
                  <a:cubicBezTo>
                    <a:pt x="837" y="44"/>
                    <a:pt x="837" y="44"/>
                    <a:pt x="837" y="44"/>
                  </a:cubicBezTo>
                  <a:cubicBezTo>
                    <a:pt x="837" y="44"/>
                    <a:pt x="837" y="44"/>
                    <a:pt x="837" y="44"/>
                  </a:cubicBezTo>
                  <a:cubicBezTo>
                    <a:pt x="838" y="44"/>
                    <a:pt x="838" y="44"/>
                    <a:pt x="838" y="43"/>
                  </a:cubicBezTo>
                  <a:cubicBezTo>
                    <a:pt x="838" y="43"/>
                    <a:pt x="838" y="43"/>
                    <a:pt x="838" y="43"/>
                  </a:cubicBezTo>
                  <a:cubicBezTo>
                    <a:pt x="838" y="43"/>
                    <a:pt x="838" y="43"/>
                    <a:pt x="838" y="43"/>
                  </a:cubicBezTo>
                  <a:cubicBezTo>
                    <a:pt x="838" y="43"/>
                    <a:pt x="839" y="43"/>
                    <a:pt x="839" y="43"/>
                  </a:cubicBezTo>
                  <a:cubicBezTo>
                    <a:pt x="839" y="43"/>
                    <a:pt x="839" y="43"/>
                    <a:pt x="839" y="43"/>
                  </a:cubicBezTo>
                  <a:cubicBezTo>
                    <a:pt x="839" y="43"/>
                    <a:pt x="839" y="43"/>
                    <a:pt x="840" y="43"/>
                  </a:cubicBezTo>
                  <a:cubicBezTo>
                    <a:pt x="840" y="43"/>
                    <a:pt x="840" y="43"/>
                    <a:pt x="840" y="43"/>
                  </a:cubicBezTo>
                  <a:cubicBezTo>
                    <a:pt x="840" y="43"/>
                    <a:pt x="840" y="43"/>
                    <a:pt x="840" y="43"/>
                  </a:cubicBezTo>
                  <a:cubicBezTo>
                    <a:pt x="840" y="42"/>
                    <a:pt x="841" y="43"/>
                    <a:pt x="841" y="42"/>
                  </a:cubicBezTo>
                  <a:close/>
                  <a:moveTo>
                    <a:pt x="1667" y="58"/>
                  </a:moveTo>
                  <a:cubicBezTo>
                    <a:pt x="1667" y="58"/>
                    <a:pt x="1667" y="58"/>
                    <a:pt x="1667" y="58"/>
                  </a:cubicBezTo>
                  <a:cubicBezTo>
                    <a:pt x="1667" y="58"/>
                    <a:pt x="1667" y="58"/>
                    <a:pt x="1667" y="58"/>
                  </a:cubicBezTo>
                  <a:cubicBezTo>
                    <a:pt x="1667" y="57"/>
                    <a:pt x="1667" y="58"/>
                    <a:pt x="1668" y="57"/>
                  </a:cubicBezTo>
                  <a:cubicBezTo>
                    <a:pt x="1668" y="57"/>
                    <a:pt x="1668" y="57"/>
                    <a:pt x="1668" y="57"/>
                  </a:cubicBezTo>
                  <a:cubicBezTo>
                    <a:pt x="1668" y="57"/>
                    <a:pt x="1668" y="57"/>
                    <a:pt x="1669" y="57"/>
                  </a:cubicBezTo>
                  <a:cubicBezTo>
                    <a:pt x="1669" y="57"/>
                    <a:pt x="1669" y="57"/>
                    <a:pt x="1669" y="57"/>
                  </a:cubicBezTo>
                  <a:cubicBezTo>
                    <a:pt x="1669" y="57"/>
                    <a:pt x="1669" y="57"/>
                    <a:pt x="1669" y="57"/>
                  </a:cubicBezTo>
                  <a:cubicBezTo>
                    <a:pt x="1669" y="57"/>
                    <a:pt x="1669" y="57"/>
                    <a:pt x="1669" y="57"/>
                  </a:cubicBezTo>
                  <a:cubicBezTo>
                    <a:pt x="1670" y="56"/>
                    <a:pt x="1670" y="56"/>
                    <a:pt x="1670" y="56"/>
                  </a:cubicBezTo>
                  <a:cubicBezTo>
                    <a:pt x="1670" y="56"/>
                    <a:pt x="1670" y="56"/>
                    <a:pt x="1670" y="56"/>
                  </a:cubicBezTo>
                  <a:cubicBezTo>
                    <a:pt x="1670" y="56"/>
                    <a:pt x="1671" y="56"/>
                    <a:pt x="1671" y="56"/>
                  </a:cubicBezTo>
                  <a:cubicBezTo>
                    <a:pt x="1671" y="56"/>
                    <a:pt x="1671" y="56"/>
                    <a:pt x="1671" y="56"/>
                  </a:cubicBezTo>
                  <a:cubicBezTo>
                    <a:pt x="1671" y="56"/>
                    <a:pt x="1671" y="56"/>
                    <a:pt x="1671" y="55"/>
                  </a:cubicBezTo>
                  <a:cubicBezTo>
                    <a:pt x="1671" y="56"/>
                    <a:pt x="1671" y="56"/>
                    <a:pt x="1671" y="56"/>
                  </a:cubicBezTo>
                  <a:cubicBezTo>
                    <a:pt x="1672" y="55"/>
                    <a:pt x="1672" y="55"/>
                    <a:pt x="1672" y="55"/>
                  </a:cubicBezTo>
                  <a:cubicBezTo>
                    <a:pt x="1672" y="55"/>
                    <a:pt x="1672" y="55"/>
                    <a:pt x="1672" y="55"/>
                  </a:cubicBezTo>
                  <a:cubicBezTo>
                    <a:pt x="1672" y="55"/>
                    <a:pt x="1672" y="55"/>
                    <a:pt x="1672" y="55"/>
                  </a:cubicBezTo>
                  <a:cubicBezTo>
                    <a:pt x="1672" y="55"/>
                    <a:pt x="1672" y="55"/>
                    <a:pt x="1673" y="55"/>
                  </a:cubicBezTo>
                  <a:cubicBezTo>
                    <a:pt x="1673" y="55"/>
                    <a:pt x="1673" y="55"/>
                    <a:pt x="1673" y="55"/>
                  </a:cubicBezTo>
                  <a:cubicBezTo>
                    <a:pt x="1673" y="55"/>
                    <a:pt x="1673" y="55"/>
                    <a:pt x="1673" y="54"/>
                  </a:cubicBezTo>
                  <a:cubicBezTo>
                    <a:pt x="1673" y="54"/>
                    <a:pt x="1673" y="54"/>
                    <a:pt x="1673" y="54"/>
                  </a:cubicBezTo>
                  <a:cubicBezTo>
                    <a:pt x="1673" y="54"/>
                    <a:pt x="1673" y="54"/>
                    <a:pt x="1674" y="54"/>
                  </a:cubicBezTo>
                  <a:cubicBezTo>
                    <a:pt x="1674" y="54"/>
                    <a:pt x="1674" y="54"/>
                    <a:pt x="1674" y="54"/>
                  </a:cubicBezTo>
                  <a:cubicBezTo>
                    <a:pt x="1674" y="54"/>
                    <a:pt x="1674" y="54"/>
                    <a:pt x="1675" y="53"/>
                  </a:cubicBezTo>
                  <a:cubicBezTo>
                    <a:pt x="1675" y="53"/>
                    <a:pt x="1675" y="53"/>
                    <a:pt x="1675" y="53"/>
                  </a:cubicBezTo>
                  <a:cubicBezTo>
                    <a:pt x="1675" y="53"/>
                    <a:pt x="1675" y="53"/>
                    <a:pt x="1675" y="53"/>
                  </a:cubicBezTo>
                  <a:cubicBezTo>
                    <a:pt x="1675" y="53"/>
                    <a:pt x="1675" y="53"/>
                    <a:pt x="1675" y="53"/>
                  </a:cubicBezTo>
                  <a:cubicBezTo>
                    <a:pt x="1675" y="53"/>
                    <a:pt x="1675" y="53"/>
                    <a:pt x="1675" y="53"/>
                  </a:cubicBezTo>
                  <a:cubicBezTo>
                    <a:pt x="1675" y="53"/>
                    <a:pt x="1675" y="53"/>
                    <a:pt x="1675" y="53"/>
                  </a:cubicBezTo>
                  <a:cubicBezTo>
                    <a:pt x="1675" y="53"/>
                    <a:pt x="1676" y="53"/>
                    <a:pt x="1676" y="52"/>
                  </a:cubicBezTo>
                  <a:cubicBezTo>
                    <a:pt x="1676" y="52"/>
                    <a:pt x="1676" y="52"/>
                    <a:pt x="1676" y="52"/>
                  </a:cubicBezTo>
                  <a:cubicBezTo>
                    <a:pt x="1677" y="52"/>
                    <a:pt x="1677" y="51"/>
                    <a:pt x="1678" y="50"/>
                  </a:cubicBezTo>
                  <a:cubicBezTo>
                    <a:pt x="1678" y="50"/>
                    <a:pt x="1678" y="50"/>
                    <a:pt x="1678" y="50"/>
                  </a:cubicBezTo>
                  <a:cubicBezTo>
                    <a:pt x="1678" y="50"/>
                    <a:pt x="1678" y="50"/>
                    <a:pt x="1678" y="50"/>
                  </a:cubicBezTo>
                  <a:cubicBezTo>
                    <a:pt x="1678" y="50"/>
                    <a:pt x="1678" y="50"/>
                    <a:pt x="1678" y="50"/>
                  </a:cubicBezTo>
                  <a:cubicBezTo>
                    <a:pt x="1679" y="50"/>
                    <a:pt x="1679" y="49"/>
                    <a:pt x="1679" y="49"/>
                  </a:cubicBezTo>
                  <a:cubicBezTo>
                    <a:pt x="1679" y="49"/>
                    <a:pt x="1679" y="49"/>
                    <a:pt x="1679" y="49"/>
                  </a:cubicBezTo>
                  <a:cubicBezTo>
                    <a:pt x="1679" y="49"/>
                    <a:pt x="1679" y="49"/>
                    <a:pt x="1679" y="49"/>
                  </a:cubicBezTo>
                  <a:cubicBezTo>
                    <a:pt x="1679" y="49"/>
                    <a:pt x="1679" y="49"/>
                    <a:pt x="1679" y="49"/>
                  </a:cubicBezTo>
                  <a:cubicBezTo>
                    <a:pt x="1679" y="49"/>
                    <a:pt x="1679" y="48"/>
                    <a:pt x="1680" y="48"/>
                  </a:cubicBezTo>
                  <a:cubicBezTo>
                    <a:pt x="1680" y="48"/>
                    <a:pt x="1680" y="48"/>
                    <a:pt x="1680" y="48"/>
                  </a:cubicBezTo>
                  <a:cubicBezTo>
                    <a:pt x="1680" y="48"/>
                    <a:pt x="1680" y="48"/>
                    <a:pt x="1680" y="48"/>
                  </a:cubicBezTo>
                  <a:cubicBezTo>
                    <a:pt x="1680" y="48"/>
                    <a:pt x="1680" y="48"/>
                    <a:pt x="1680" y="48"/>
                  </a:cubicBezTo>
                  <a:cubicBezTo>
                    <a:pt x="1680" y="48"/>
                    <a:pt x="1680" y="47"/>
                    <a:pt x="1680" y="47"/>
                  </a:cubicBezTo>
                  <a:cubicBezTo>
                    <a:pt x="1680" y="47"/>
                    <a:pt x="1680" y="47"/>
                    <a:pt x="1680" y="47"/>
                  </a:cubicBezTo>
                  <a:cubicBezTo>
                    <a:pt x="1680" y="47"/>
                    <a:pt x="1680" y="47"/>
                    <a:pt x="1681" y="47"/>
                  </a:cubicBezTo>
                  <a:cubicBezTo>
                    <a:pt x="1680" y="47"/>
                    <a:pt x="1680" y="47"/>
                    <a:pt x="1680" y="47"/>
                  </a:cubicBezTo>
                  <a:cubicBezTo>
                    <a:pt x="1681" y="47"/>
                    <a:pt x="1681" y="46"/>
                    <a:pt x="1681" y="46"/>
                  </a:cubicBezTo>
                  <a:cubicBezTo>
                    <a:pt x="1681" y="46"/>
                    <a:pt x="1681" y="46"/>
                    <a:pt x="1681" y="46"/>
                  </a:cubicBezTo>
                  <a:cubicBezTo>
                    <a:pt x="1681" y="46"/>
                    <a:pt x="1681" y="46"/>
                    <a:pt x="1681" y="45"/>
                  </a:cubicBezTo>
                  <a:cubicBezTo>
                    <a:pt x="1681" y="45"/>
                    <a:pt x="1681" y="45"/>
                    <a:pt x="1681" y="45"/>
                  </a:cubicBezTo>
                  <a:cubicBezTo>
                    <a:pt x="1681" y="45"/>
                    <a:pt x="1681" y="45"/>
                    <a:pt x="1682" y="45"/>
                  </a:cubicBezTo>
                  <a:cubicBezTo>
                    <a:pt x="1682" y="45"/>
                    <a:pt x="1682" y="45"/>
                    <a:pt x="1682" y="45"/>
                  </a:cubicBezTo>
                  <a:cubicBezTo>
                    <a:pt x="1682" y="45"/>
                    <a:pt x="1682" y="44"/>
                    <a:pt x="1682" y="44"/>
                  </a:cubicBezTo>
                  <a:cubicBezTo>
                    <a:pt x="1682" y="44"/>
                    <a:pt x="1682" y="44"/>
                    <a:pt x="1682" y="44"/>
                  </a:cubicBezTo>
                  <a:cubicBezTo>
                    <a:pt x="1682" y="44"/>
                    <a:pt x="1682" y="44"/>
                    <a:pt x="1682" y="43"/>
                  </a:cubicBezTo>
                  <a:cubicBezTo>
                    <a:pt x="1682" y="43"/>
                    <a:pt x="1682" y="43"/>
                    <a:pt x="1682" y="43"/>
                  </a:cubicBezTo>
                  <a:cubicBezTo>
                    <a:pt x="1683" y="43"/>
                    <a:pt x="1682" y="43"/>
                    <a:pt x="1683" y="43"/>
                  </a:cubicBezTo>
                  <a:cubicBezTo>
                    <a:pt x="1683" y="42"/>
                    <a:pt x="1683" y="42"/>
                    <a:pt x="1683" y="42"/>
                  </a:cubicBezTo>
                  <a:cubicBezTo>
                    <a:pt x="1683" y="42"/>
                    <a:pt x="1683" y="42"/>
                    <a:pt x="1683" y="42"/>
                  </a:cubicBezTo>
                  <a:cubicBezTo>
                    <a:pt x="1683" y="41"/>
                    <a:pt x="1683" y="41"/>
                    <a:pt x="1683" y="41"/>
                  </a:cubicBezTo>
                  <a:cubicBezTo>
                    <a:pt x="1683" y="41"/>
                    <a:pt x="1683" y="41"/>
                    <a:pt x="1683" y="40"/>
                  </a:cubicBezTo>
                  <a:cubicBezTo>
                    <a:pt x="1683" y="40"/>
                    <a:pt x="1683" y="40"/>
                    <a:pt x="1683" y="40"/>
                  </a:cubicBezTo>
                  <a:cubicBezTo>
                    <a:pt x="1683" y="40"/>
                    <a:pt x="1683" y="40"/>
                    <a:pt x="1683" y="40"/>
                  </a:cubicBezTo>
                  <a:cubicBezTo>
                    <a:pt x="1684" y="40"/>
                    <a:pt x="1683" y="39"/>
                    <a:pt x="1684" y="39"/>
                  </a:cubicBezTo>
                  <a:cubicBezTo>
                    <a:pt x="1684" y="39"/>
                    <a:pt x="1684" y="39"/>
                    <a:pt x="1684" y="39"/>
                  </a:cubicBezTo>
                  <a:cubicBezTo>
                    <a:pt x="1684" y="39"/>
                    <a:pt x="1684" y="39"/>
                    <a:pt x="1684" y="39"/>
                  </a:cubicBezTo>
                  <a:cubicBezTo>
                    <a:pt x="1684" y="38"/>
                    <a:pt x="1684" y="38"/>
                    <a:pt x="1684" y="37"/>
                  </a:cubicBezTo>
                  <a:cubicBezTo>
                    <a:pt x="1684" y="37"/>
                    <a:pt x="1684" y="37"/>
                    <a:pt x="1684" y="37"/>
                  </a:cubicBezTo>
                  <a:cubicBezTo>
                    <a:pt x="1684" y="34"/>
                    <a:pt x="1684" y="31"/>
                    <a:pt x="1684" y="28"/>
                  </a:cubicBezTo>
                  <a:cubicBezTo>
                    <a:pt x="1684" y="28"/>
                    <a:pt x="1684" y="28"/>
                    <a:pt x="1684" y="28"/>
                  </a:cubicBezTo>
                  <a:cubicBezTo>
                    <a:pt x="1684" y="27"/>
                    <a:pt x="1684" y="27"/>
                    <a:pt x="1684" y="26"/>
                  </a:cubicBezTo>
                  <a:cubicBezTo>
                    <a:pt x="1684" y="26"/>
                    <a:pt x="1684" y="26"/>
                    <a:pt x="1684" y="26"/>
                  </a:cubicBezTo>
                  <a:cubicBezTo>
                    <a:pt x="1684" y="26"/>
                    <a:pt x="1684" y="26"/>
                    <a:pt x="1684" y="26"/>
                  </a:cubicBezTo>
                  <a:cubicBezTo>
                    <a:pt x="1683" y="25"/>
                    <a:pt x="1684" y="25"/>
                    <a:pt x="1683" y="25"/>
                  </a:cubicBezTo>
                  <a:cubicBezTo>
                    <a:pt x="1683" y="25"/>
                    <a:pt x="1683" y="25"/>
                    <a:pt x="1683" y="25"/>
                  </a:cubicBezTo>
                  <a:cubicBezTo>
                    <a:pt x="1683" y="24"/>
                    <a:pt x="1683" y="24"/>
                    <a:pt x="1683" y="24"/>
                  </a:cubicBezTo>
                  <a:cubicBezTo>
                    <a:pt x="1683" y="23"/>
                    <a:pt x="1683" y="23"/>
                    <a:pt x="1683" y="23"/>
                  </a:cubicBezTo>
                  <a:cubicBezTo>
                    <a:pt x="1683" y="23"/>
                    <a:pt x="1683" y="23"/>
                    <a:pt x="1683" y="23"/>
                  </a:cubicBezTo>
                  <a:cubicBezTo>
                    <a:pt x="1683" y="23"/>
                    <a:pt x="1683" y="23"/>
                    <a:pt x="1683" y="23"/>
                  </a:cubicBezTo>
                  <a:cubicBezTo>
                    <a:pt x="1683" y="23"/>
                    <a:pt x="1683" y="23"/>
                    <a:pt x="1683" y="23"/>
                  </a:cubicBezTo>
                  <a:cubicBezTo>
                    <a:pt x="1682" y="22"/>
                    <a:pt x="1683" y="22"/>
                    <a:pt x="1682" y="22"/>
                  </a:cubicBezTo>
                  <a:cubicBezTo>
                    <a:pt x="1682" y="22"/>
                    <a:pt x="1682" y="22"/>
                    <a:pt x="1682" y="22"/>
                  </a:cubicBezTo>
                  <a:cubicBezTo>
                    <a:pt x="1682" y="22"/>
                    <a:pt x="1682" y="22"/>
                    <a:pt x="1682" y="22"/>
                  </a:cubicBezTo>
                  <a:cubicBezTo>
                    <a:pt x="1682" y="21"/>
                    <a:pt x="1682" y="21"/>
                    <a:pt x="1682" y="21"/>
                  </a:cubicBezTo>
                  <a:cubicBezTo>
                    <a:pt x="1682" y="21"/>
                    <a:pt x="1682" y="21"/>
                    <a:pt x="1682" y="21"/>
                  </a:cubicBezTo>
                  <a:cubicBezTo>
                    <a:pt x="1682" y="21"/>
                    <a:pt x="1682" y="20"/>
                    <a:pt x="1682" y="20"/>
                  </a:cubicBezTo>
                  <a:cubicBezTo>
                    <a:pt x="1682" y="20"/>
                    <a:pt x="1682" y="20"/>
                    <a:pt x="1682" y="20"/>
                  </a:cubicBezTo>
                  <a:cubicBezTo>
                    <a:pt x="1682" y="20"/>
                    <a:pt x="1681" y="20"/>
                    <a:pt x="1681" y="20"/>
                  </a:cubicBezTo>
                  <a:cubicBezTo>
                    <a:pt x="1681" y="20"/>
                    <a:pt x="1681" y="20"/>
                    <a:pt x="1681" y="20"/>
                  </a:cubicBezTo>
                  <a:cubicBezTo>
                    <a:pt x="1681" y="20"/>
                    <a:pt x="1681" y="19"/>
                    <a:pt x="1681" y="19"/>
                  </a:cubicBezTo>
                  <a:cubicBezTo>
                    <a:pt x="1681" y="19"/>
                    <a:pt x="1681" y="19"/>
                    <a:pt x="1681" y="19"/>
                  </a:cubicBezTo>
                  <a:cubicBezTo>
                    <a:pt x="1681" y="19"/>
                    <a:pt x="1681" y="18"/>
                    <a:pt x="1680" y="18"/>
                  </a:cubicBezTo>
                  <a:cubicBezTo>
                    <a:pt x="1681" y="18"/>
                    <a:pt x="1681" y="18"/>
                    <a:pt x="1681" y="18"/>
                  </a:cubicBezTo>
                  <a:cubicBezTo>
                    <a:pt x="1680" y="18"/>
                    <a:pt x="1680" y="18"/>
                    <a:pt x="1680" y="18"/>
                  </a:cubicBezTo>
                  <a:cubicBezTo>
                    <a:pt x="1680" y="18"/>
                    <a:pt x="1680" y="18"/>
                    <a:pt x="1680" y="18"/>
                  </a:cubicBezTo>
                  <a:cubicBezTo>
                    <a:pt x="1680" y="18"/>
                    <a:pt x="1680" y="17"/>
                    <a:pt x="1680" y="17"/>
                  </a:cubicBezTo>
                  <a:cubicBezTo>
                    <a:pt x="1680" y="17"/>
                    <a:pt x="1680" y="17"/>
                    <a:pt x="1680" y="17"/>
                  </a:cubicBezTo>
                  <a:cubicBezTo>
                    <a:pt x="1680" y="17"/>
                    <a:pt x="1680" y="17"/>
                    <a:pt x="1679" y="17"/>
                  </a:cubicBezTo>
                  <a:cubicBezTo>
                    <a:pt x="1679" y="17"/>
                    <a:pt x="1679" y="17"/>
                    <a:pt x="1679" y="17"/>
                  </a:cubicBezTo>
                  <a:cubicBezTo>
                    <a:pt x="1679" y="17"/>
                    <a:pt x="1679" y="17"/>
                    <a:pt x="1679" y="17"/>
                  </a:cubicBezTo>
                  <a:cubicBezTo>
                    <a:pt x="1679" y="17"/>
                    <a:pt x="1679" y="17"/>
                    <a:pt x="1679" y="17"/>
                  </a:cubicBezTo>
                  <a:cubicBezTo>
                    <a:pt x="1679" y="16"/>
                    <a:pt x="1679" y="16"/>
                    <a:pt x="1679" y="16"/>
                  </a:cubicBezTo>
                  <a:cubicBezTo>
                    <a:pt x="1679" y="16"/>
                    <a:pt x="1679" y="16"/>
                    <a:pt x="1679" y="16"/>
                  </a:cubicBezTo>
                  <a:cubicBezTo>
                    <a:pt x="1678" y="15"/>
                    <a:pt x="1677" y="14"/>
                    <a:pt x="1676" y="14"/>
                  </a:cubicBezTo>
                  <a:cubicBezTo>
                    <a:pt x="1676" y="14"/>
                    <a:pt x="1676" y="14"/>
                    <a:pt x="1676" y="14"/>
                  </a:cubicBezTo>
                  <a:cubicBezTo>
                    <a:pt x="1676" y="14"/>
                    <a:pt x="1676" y="14"/>
                    <a:pt x="1676" y="13"/>
                  </a:cubicBezTo>
                  <a:cubicBezTo>
                    <a:pt x="1676" y="13"/>
                    <a:pt x="1676" y="13"/>
                    <a:pt x="1676" y="13"/>
                  </a:cubicBezTo>
                  <a:cubicBezTo>
                    <a:pt x="1676" y="13"/>
                    <a:pt x="1676" y="13"/>
                    <a:pt x="1676" y="13"/>
                  </a:cubicBezTo>
                  <a:cubicBezTo>
                    <a:pt x="1676" y="13"/>
                    <a:pt x="1676" y="13"/>
                    <a:pt x="1676" y="13"/>
                  </a:cubicBezTo>
                  <a:cubicBezTo>
                    <a:pt x="1675" y="13"/>
                    <a:pt x="1675" y="13"/>
                    <a:pt x="1675" y="12"/>
                  </a:cubicBezTo>
                  <a:cubicBezTo>
                    <a:pt x="1675" y="12"/>
                    <a:pt x="1675" y="12"/>
                    <a:pt x="1675" y="12"/>
                  </a:cubicBezTo>
                  <a:cubicBezTo>
                    <a:pt x="1675" y="12"/>
                    <a:pt x="1674" y="12"/>
                    <a:pt x="1674" y="12"/>
                  </a:cubicBezTo>
                  <a:cubicBezTo>
                    <a:pt x="1674" y="12"/>
                    <a:pt x="1674" y="12"/>
                    <a:pt x="1674" y="12"/>
                  </a:cubicBezTo>
                  <a:cubicBezTo>
                    <a:pt x="1674" y="12"/>
                    <a:pt x="1674" y="12"/>
                    <a:pt x="1674" y="12"/>
                  </a:cubicBezTo>
                  <a:cubicBezTo>
                    <a:pt x="1674" y="12"/>
                    <a:pt x="1674" y="12"/>
                    <a:pt x="1674" y="12"/>
                  </a:cubicBezTo>
                  <a:cubicBezTo>
                    <a:pt x="1673" y="11"/>
                    <a:pt x="1673" y="12"/>
                    <a:pt x="1673" y="11"/>
                  </a:cubicBezTo>
                  <a:cubicBezTo>
                    <a:pt x="1673" y="11"/>
                    <a:pt x="1673" y="11"/>
                    <a:pt x="1673" y="11"/>
                  </a:cubicBezTo>
                  <a:cubicBezTo>
                    <a:pt x="1673" y="11"/>
                    <a:pt x="1673" y="11"/>
                    <a:pt x="1672" y="11"/>
                  </a:cubicBezTo>
                  <a:cubicBezTo>
                    <a:pt x="1673" y="11"/>
                    <a:pt x="1673" y="11"/>
                    <a:pt x="1673" y="11"/>
                  </a:cubicBezTo>
                  <a:cubicBezTo>
                    <a:pt x="1672" y="11"/>
                    <a:pt x="1672" y="11"/>
                    <a:pt x="1672" y="11"/>
                  </a:cubicBezTo>
                  <a:cubicBezTo>
                    <a:pt x="1672" y="11"/>
                    <a:pt x="1672" y="11"/>
                    <a:pt x="1672" y="11"/>
                  </a:cubicBezTo>
                  <a:cubicBezTo>
                    <a:pt x="1672" y="10"/>
                    <a:pt x="1671" y="10"/>
                    <a:pt x="1671" y="10"/>
                  </a:cubicBezTo>
                  <a:cubicBezTo>
                    <a:pt x="1671" y="10"/>
                    <a:pt x="1671" y="10"/>
                    <a:pt x="1671" y="10"/>
                  </a:cubicBezTo>
                  <a:cubicBezTo>
                    <a:pt x="1671" y="10"/>
                    <a:pt x="1671" y="10"/>
                    <a:pt x="1670" y="10"/>
                  </a:cubicBezTo>
                  <a:cubicBezTo>
                    <a:pt x="1670" y="10"/>
                    <a:pt x="1670" y="10"/>
                    <a:pt x="1670" y="10"/>
                  </a:cubicBezTo>
                  <a:cubicBezTo>
                    <a:pt x="1670" y="10"/>
                    <a:pt x="1670" y="10"/>
                    <a:pt x="1670" y="10"/>
                  </a:cubicBezTo>
                  <a:cubicBezTo>
                    <a:pt x="1670" y="10"/>
                    <a:pt x="1670" y="10"/>
                    <a:pt x="1669" y="10"/>
                  </a:cubicBezTo>
                  <a:cubicBezTo>
                    <a:pt x="1669" y="10"/>
                    <a:pt x="1669" y="10"/>
                    <a:pt x="1669" y="10"/>
                  </a:cubicBezTo>
                  <a:cubicBezTo>
                    <a:pt x="1669" y="9"/>
                    <a:pt x="1669" y="9"/>
                    <a:pt x="1669" y="9"/>
                  </a:cubicBezTo>
                  <a:cubicBezTo>
                    <a:pt x="1668" y="9"/>
                    <a:pt x="1668" y="9"/>
                    <a:pt x="1668" y="9"/>
                  </a:cubicBezTo>
                  <a:cubicBezTo>
                    <a:pt x="1668" y="9"/>
                    <a:pt x="1668" y="9"/>
                    <a:pt x="1668" y="9"/>
                  </a:cubicBezTo>
                  <a:cubicBezTo>
                    <a:pt x="1668" y="9"/>
                    <a:pt x="1668" y="9"/>
                    <a:pt x="1668" y="9"/>
                  </a:cubicBezTo>
                  <a:cubicBezTo>
                    <a:pt x="1667" y="9"/>
                    <a:pt x="1667" y="9"/>
                    <a:pt x="1667" y="9"/>
                  </a:cubicBezTo>
                  <a:cubicBezTo>
                    <a:pt x="1667" y="9"/>
                    <a:pt x="1667" y="9"/>
                    <a:pt x="1667" y="9"/>
                  </a:cubicBezTo>
                  <a:cubicBezTo>
                    <a:pt x="1667" y="9"/>
                    <a:pt x="1667" y="9"/>
                    <a:pt x="1666" y="9"/>
                  </a:cubicBezTo>
                  <a:cubicBezTo>
                    <a:pt x="1666" y="9"/>
                    <a:pt x="1666" y="9"/>
                    <a:pt x="1666" y="9"/>
                  </a:cubicBezTo>
                  <a:cubicBezTo>
                    <a:pt x="1666" y="8"/>
                    <a:pt x="1665" y="9"/>
                    <a:pt x="1665" y="8"/>
                  </a:cubicBezTo>
                  <a:cubicBezTo>
                    <a:pt x="1665" y="8"/>
                    <a:pt x="1665" y="8"/>
                    <a:pt x="1665" y="8"/>
                  </a:cubicBezTo>
                  <a:cubicBezTo>
                    <a:pt x="1664" y="8"/>
                    <a:pt x="1664" y="8"/>
                    <a:pt x="1663" y="8"/>
                  </a:cubicBezTo>
                  <a:cubicBezTo>
                    <a:pt x="1663" y="8"/>
                    <a:pt x="1663" y="8"/>
                    <a:pt x="1663" y="8"/>
                  </a:cubicBezTo>
                  <a:cubicBezTo>
                    <a:pt x="1662" y="7"/>
                    <a:pt x="1661" y="8"/>
                    <a:pt x="1661" y="8"/>
                  </a:cubicBezTo>
                  <a:cubicBezTo>
                    <a:pt x="1660" y="8"/>
                    <a:pt x="1660" y="8"/>
                    <a:pt x="1660" y="8"/>
                  </a:cubicBezTo>
                  <a:cubicBezTo>
                    <a:pt x="1659" y="7"/>
                    <a:pt x="1659" y="7"/>
                    <a:pt x="1658" y="7"/>
                  </a:cubicBezTo>
                  <a:cubicBezTo>
                    <a:pt x="1649" y="7"/>
                    <a:pt x="1639" y="7"/>
                    <a:pt x="1629" y="7"/>
                  </a:cubicBezTo>
                  <a:cubicBezTo>
                    <a:pt x="1627" y="7"/>
                    <a:pt x="1627" y="7"/>
                    <a:pt x="1627" y="9"/>
                  </a:cubicBezTo>
                  <a:cubicBezTo>
                    <a:pt x="1627" y="27"/>
                    <a:pt x="1627" y="45"/>
                    <a:pt x="1627" y="62"/>
                  </a:cubicBezTo>
                  <a:cubicBezTo>
                    <a:pt x="1627" y="75"/>
                    <a:pt x="1628" y="87"/>
                    <a:pt x="1627" y="100"/>
                  </a:cubicBezTo>
                  <a:cubicBezTo>
                    <a:pt x="1627" y="101"/>
                    <a:pt x="1628" y="102"/>
                    <a:pt x="1629" y="102"/>
                  </a:cubicBezTo>
                  <a:cubicBezTo>
                    <a:pt x="1632" y="102"/>
                    <a:pt x="1634" y="102"/>
                    <a:pt x="1637" y="102"/>
                  </a:cubicBezTo>
                  <a:cubicBezTo>
                    <a:pt x="1638" y="102"/>
                    <a:pt x="1639" y="101"/>
                    <a:pt x="1639" y="100"/>
                  </a:cubicBezTo>
                  <a:cubicBezTo>
                    <a:pt x="1639" y="88"/>
                    <a:pt x="1639" y="76"/>
                    <a:pt x="1639" y="64"/>
                  </a:cubicBezTo>
                  <a:cubicBezTo>
                    <a:pt x="1639" y="64"/>
                    <a:pt x="1639" y="63"/>
                    <a:pt x="1639" y="62"/>
                  </a:cubicBezTo>
                  <a:cubicBezTo>
                    <a:pt x="1639" y="62"/>
                    <a:pt x="1639" y="62"/>
                    <a:pt x="1639" y="62"/>
                  </a:cubicBezTo>
                  <a:cubicBezTo>
                    <a:pt x="1643" y="62"/>
                    <a:pt x="1647" y="61"/>
                    <a:pt x="1650" y="62"/>
                  </a:cubicBezTo>
                  <a:cubicBezTo>
                    <a:pt x="1651" y="62"/>
                    <a:pt x="1651" y="62"/>
                    <a:pt x="1651" y="62"/>
                  </a:cubicBezTo>
                  <a:cubicBezTo>
                    <a:pt x="1651" y="62"/>
                    <a:pt x="1651" y="62"/>
                    <a:pt x="1651" y="62"/>
                  </a:cubicBezTo>
                  <a:cubicBezTo>
                    <a:pt x="1651" y="62"/>
                    <a:pt x="1651" y="62"/>
                    <a:pt x="1652" y="62"/>
                  </a:cubicBezTo>
                  <a:cubicBezTo>
                    <a:pt x="1652" y="62"/>
                    <a:pt x="1652" y="62"/>
                    <a:pt x="1652" y="62"/>
                  </a:cubicBezTo>
                  <a:cubicBezTo>
                    <a:pt x="1652" y="62"/>
                    <a:pt x="1652" y="62"/>
                    <a:pt x="1652" y="62"/>
                  </a:cubicBezTo>
                  <a:cubicBezTo>
                    <a:pt x="1652" y="62"/>
                    <a:pt x="1653" y="62"/>
                    <a:pt x="1653" y="62"/>
                  </a:cubicBezTo>
                  <a:cubicBezTo>
                    <a:pt x="1653" y="62"/>
                    <a:pt x="1653" y="62"/>
                    <a:pt x="1653" y="62"/>
                  </a:cubicBezTo>
                  <a:cubicBezTo>
                    <a:pt x="1653" y="63"/>
                    <a:pt x="1653" y="63"/>
                    <a:pt x="1653" y="63"/>
                  </a:cubicBezTo>
                  <a:cubicBezTo>
                    <a:pt x="1653" y="63"/>
                    <a:pt x="1654" y="63"/>
                    <a:pt x="1654" y="63"/>
                  </a:cubicBezTo>
                  <a:cubicBezTo>
                    <a:pt x="1654" y="63"/>
                    <a:pt x="1654" y="63"/>
                    <a:pt x="1654" y="63"/>
                  </a:cubicBezTo>
                  <a:cubicBezTo>
                    <a:pt x="1654" y="63"/>
                    <a:pt x="1654" y="63"/>
                    <a:pt x="1654" y="63"/>
                  </a:cubicBezTo>
                  <a:cubicBezTo>
                    <a:pt x="1654" y="63"/>
                    <a:pt x="1654" y="63"/>
                    <a:pt x="1654" y="63"/>
                  </a:cubicBezTo>
                  <a:cubicBezTo>
                    <a:pt x="1654" y="63"/>
                    <a:pt x="1654" y="63"/>
                    <a:pt x="1654" y="63"/>
                  </a:cubicBezTo>
                  <a:cubicBezTo>
                    <a:pt x="1655" y="63"/>
                    <a:pt x="1655" y="63"/>
                    <a:pt x="1655" y="64"/>
                  </a:cubicBezTo>
                  <a:cubicBezTo>
                    <a:pt x="1655" y="64"/>
                    <a:pt x="1655" y="64"/>
                    <a:pt x="1655" y="64"/>
                  </a:cubicBezTo>
                  <a:cubicBezTo>
                    <a:pt x="1655" y="64"/>
                    <a:pt x="1655" y="64"/>
                    <a:pt x="1655" y="64"/>
                  </a:cubicBezTo>
                  <a:cubicBezTo>
                    <a:pt x="1655" y="64"/>
                    <a:pt x="1655" y="64"/>
                    <a:pt x="1655" y="64"/>
                  </a:cubicBezTo>
                  <a:cubicBezTo>
                    <a:pt x="1656" y="64"/>
                    <a:pt x="1656" y="64"/>
                    <a:pt x="1656" y="64"/>
                  </a:cubicBezTo>
                  <a:cubicBezTo>
                    <a:pt x="1656" y="64"/>
                    <a:pt x="1656" y="64"/>
                    <a:pt x="1656" y="64"/>
                  </a:cubicBezTo>
                  <a:cubicBezTo>
                    <a:pt x="1656" y="64"/>
                    <a:pt x="1656" y="65"/>
                    <a:pt x="1656" y="65"/>
                  </a:cubicBezTo>
                  <a:cubicBezTo>
                    <a:pt x="1656" y="65"/>
                    <a:pt x="1656" y="65"/>
                    <a:pt x="1656" y="65"/>
                  </a:cubicBezTo>
                  <a:cubicBezTo>
                    <a:pt x="1657" y="65"/>
                    <a:pt x="1658" y="66"/>
                    <a:pt x="1658" y="67"/>
                  </a:cubicBezTo>
                  <a:cubicBezTo>
                    <a:pt x="1658" y="67"/>
                    <a:pt x="1658" y="67"/>
                    <a:pt x="1658" y="67"/>
                  </a:cubicBezTo>
                  <a:cubicBezTo>
                    <a:pt x="1658" y="67"/>
                    <a:pt x="1659" y="67"/>
                    <a:pt x="1659" y="67"/>
                  </a:cubicBezTo>
                  <a:cubicBezTo>
                    <a:pt x="1659" y="67"/>
                    <a:pt x="1659" y="67"/>
                    <a:pt x="1659" y="67"/>
                  </a:cubicBezTo>
                  <a:cubicBezTo>
                    <a:pt x="1659" y="67"/>
                    <a:pt x="1659" y="67"/>
                    <a:pt x="1659" y="67"/>
                  </a:cubicBezTo>
                  <a:cubicBezTo>
                    <a:pt x="1659" y="67"/>
                    <a:pt x="1659" y="67"/>
                    <a:pt x="1659" y="67"/>
                  </a:cubicBezTo>
                  <a:cubicBezTo>
                    <a:pt x="1659" y="68"/>
                    <a:pt x="1659" y="68"/>
                    <a:pt x="1660" y="68"/>
                  </a:cubicBezTo>
                  <a:cubicBezTo>
                    <a:pt x="1660" y="68"/>
                    <a:pt x="1660" y="68"/>
                    <a:pt x="1660" y="68"/>
                  </a:cubicBezTo>
                  <a:cubicBezTo>
                    <a:pt x="1660" y="69"/>
                    <a:pt x="1660" y="69"/>
                    <a:pt x="1660" y="69"/>
                  </a:cubicBezTo>
                  <a:cubicBezTo>
                    <a:pt x="1660" y="69"/>
                    <a:pt x="1660" y="69"/>
                    <a:pt x="1660" y="69"/>
                  </a:cubicBezTo>
                  <a:cubicBezTo>
                    <a:pt x="1660" y="69"/>
                    <a:pt x="1660" y="69"/>
                    <a:pt x="1660" y="69"/>
                  </a:cubicBezTo>
                  <a:cubicBezTo>
                    <a:pt x="1660" y="69"/>
                    <a:pt x="1660" y="69"/>
                    <a:pt x="1660" y="69"/>
                  </a:cubicBezTo>
                  <a:cubicBezTo>
                    <a:pt x="1661" y="70"/>
                    <a:pt x="1660" y="70"/>
                    <a:pt x="1661" y="70"/>
                  </a:cubicBezTo>
                  <a:cubicBezTo>
                    <a:pt x="1661" y="70"/>
                    <a:pt x="1661" y="70"/>
                    <a:pt x="1661" y="70"/>
                  </a:cubicBezTo>
                  <a:cubicBezTo>
                    <a:pt x="1661" y="70"/>
                    <a:pt x="1661" y="70"/>
                    <a:pt x="1661" y="71"/>
                  </a:cubicBezTo>
                  <a:cubicBezTo>
                    <a:pt x="1661" y="71"/>
                    <a:pt x="1661" y="71"/>
                    <a:pt x="1661" y="71"/>
                  </a:cubicBezTo>
                  <a:cubicBezTo>
                    <a:pt x="1661" y="71"/>
                    <a:pt x="1661" y="71"/>
                    <a:pt x="1661" y="71"/>
                  </a:cubicBezTo>
                  <a:cubicBezTo>
                    <a:pt x="1661" y="71"/>
                    <a:pt x="1661" y="71"/>
                    <a:pt x="1661" y="71"/>
                  </a:cubicBezTo>
                  <a:cubicBezTo>
                    <a:pt x="1661" y="71"/>
                    <a:pt x="1661" y="71"/>
                    <a:pt x="1661" y="71"/>
                  </a:cubicBezTo>
                  <a:cubicBezTo>
                    <a:pt x="1662" y="71"/>
                    <a:pt x="1662" y="72"/>
                    <a:pt x="1662" y="72"/>
                  </a:cubicBezTo>
                  <a:cubicBezTo>
                    <a:pt x="1662" y="72"/>
                    <a:pt x="1662" y="72"/>
                    <a:pt x="1662" y="72"/>
                  </a:cubicBezTo>
                  <a:cubicBezTo>
                    <a:pt x="1662" y="72"/>
                    <a:pt x="1662" y="72"/>
                    <a:pt x="1662" y="73"/>
                  </a:cubicBezTo>
                  <a:cubicBezTo>
                    <a:pt x="1662" y="73"/>
                    <a:pt x="1662" y="73"/>
                    <a:pt x="1662" y="73"/>
                  </a:cubicBezTo>
                  <a:cubicBezTo>
                    <a:pt x="1662" y="73"/>
                    <a:pt x="1662" y="73"/>
                    <a:pt x="1662" y="73"/>
                  </a:cubicBezTo>
                  <a:cubicBezTo>
                    <a:pt x="1662" y="73"/>
                    <a:pt x="1662" y="73"/>
                    <a:pt x="1663" y="74"/>
                  </a:cubicBezTo>
                  <a:cubicBezTo>
                    <a:pt x="1662" y="74"/>
                    <a:pt x="1662" y="74"/>
                    <a:pt x="1662" y="74"/>
                  </a:cubicBezTo>
                  <a:cubicBezTo>
                    <a:pt x="1663" y="74"/>
                    <a:pt x="1663" y="74"/>
                    <a:pt x="1663" y="74"/>
                  </a:cubicBezTo>
                  <a:cubicBezTo>
                    <a:pt x="1663" y="74"/>
                    <a:pt x="1663" y="74"/>
                    <a:pt x="1663" y="74"/>
                  </a:cubicBezTo>
                  <a:cubicBezTo>
                    <a:pt x="1663" y="75"/>
                    <a:pt x="1663" y="75"/>
                    <a:pt x="1663" y="75"/>
                  </a:cubicBezTo>
                  <a:cubicBezTo>
                    <a:pt x="1663" y="75"/>
                    <a:pt x="1663" y="75"/>
                    <a:pt x="1663" y="75"/>
                  </a:cubicBezTo>
                  <a:cubicBezTo>
                    <a:pt x="1663" y="75"/>
                    <a:pt x="1663" y="75"/>
                    <a:pt x="1663" y="75"/>
                  </a:cubicBezTo>
                  <a:cubicBezTo>
                    <a:pt x="1663" y="76"/>
                    <a:pt x="1663" y="76"/>
                    <a:pt x="1664" y="76"/>
                  </a:cubicBezTo>
                  <a:cubicBezTo>
                    <a:pt x="1664" y="76"/>
                    <a:pt x="1664" y="76"/>
                    <a:pt x="1664" y="76"/>
                  </a:cubicBezTo>
                  <a:cubicBezTo>
                    <a:pt x="1664" y="76"/>
                    <a:pt x="1664" y="77"/>
                    <a:pt x="1664" y="77"/>
                  </a:cubicBezTo>
                  <a:cubicBezTo>
                    <a:pt x="1664" y="77"/>
                    <a:pt x="1664" y="77"/>
                    <a:pt x="1664" y="77"/>
                  </a:cubicBezTo>
                  <a:cubicBezTo>
                    <a:pt x="1664" y="77"/>
                    <a:pt x="1664" y="77"/>
                    <a:pt x="1664" y="77"/>
                  </a:cubicBezTo>
                  <a:cubicBezTo>
                    <a:pt x="1664" y="77"/>
                    <a:pt x="1664" y="77"/>
                    <a:pt x="1664" y="77"/>
                  </a:cubicBezTo>
                  <a:cubicBezTo>
                    <a:pt x="1664" y="78"/>
                    <a:pt x="1664" y="78"/>
                    <a:pt x="1665" y="78"/>
                  </a:cubicBezTo>
                  <a:cubicBezTo>
                    <a:pt x="1665" y="78"/>
                    <a:pt x="1665" y="78"/>
                    <a:pt x="1665" y="78"/>
                  </a:cubicBezTo>
                  <a:cubicBezTo>
                    <a:pt x="1665" y="79"/>
                    <a:pt x="1665" y="79"/>
                    <a:pt x="1665" y="79"/>
                  </a:cubicBezTo>
                  <a:cubicBezTo>
                    <a:pt x="1665" y="79"/>
                    <a:pt x="1665" y="79"/>
                    <a:pt x="1665" y="79"/>
                  </a:cubicBezTo>
                  <a:cubicBezTo>
                    <a:pt x="1665" y="79"/>
                    <a:pt x="1665" y="80"/>
                    <a:pt x="1665" y="80"/>
                  </a:cubicBezTo>
                  <a:cubicBezTo>
                    <a:pt x="1665" y="80"/>
                    <a:pt x="1665" y="80"/>
                    <a:pt x="1665" y="80"/>
                  </a:cubicBezTo>
                  <a:cubicBezTo>
                    <a:pt x="1665" y="80"/>
                    <a:pt x="1665" y="80"/>
                    <a:pt x="1666" y="81"/>
                  </a:cubicBezTo>
                  <a:cubicBezTo>
                    <a:pt x="1666" y="81"/>
                    <a:pt x="1666" y="81"/>
                    <a:pt x="1666" y="81"/>
                  </a:cubicBezTo>
                  <a:cubicBezTo>
                    <a:pt x="1666" y="81"/>
                    <a:pt x="1666" y="81"/>
                    <a:pt x="1666" y="81"/>
                  </a:cubicBezTo>
                  <a:cubicBezTo>
                    <a:pt x="1666" y="81"/>
                    <a:pt x="1666" y="81"/>
                    <a:pt x="1666" y="82"/>
                  </a:cubicBezTo>
                  <a:cubicBezTo>
                    <a:pt x="1666" y="82"/>
                    <a:pt x="1666" y="82"/>
                    <a:pt x="1666" y="82"/>
                  </a:cubicBezTo>
                  <a:cubicBezTo>
                    <a:pt x="1666" y="82"/>
                    <a:pt x="1666" y="82"/>
                    <a:pt x="1666" y="82"/>
                  </a:cubicBezTo>
                  <a:cubicBezTo>
                    <a:pt x="1666" y="82"/>
                    <a:pt x="1666" y="82"/>
                    <a:pt x="1666" y="82"/>
                  </a:cubicBezTo>
                  <a:cubicBezTo>
                    <a:pt x="1666" y="83"/>
                    <a:pt x="1666" y="83"/>
                    <a:pt x="1667" y="83"/>
                  </a:cubicBezTo>
                  <a:cubicBezTo>
                    <a:pt x="1667" y="83"/>
                    <a:pt x="1667" y="83"/>
                    <a:pt x="1667" y="83"/>
                  </a:cubicBezTo>
                  <a:cubicBezTo>
                    <a:pt x="1667" y="83"/>
                    <a:pt x="1667" y="84"/>
                    <a:pt x="1667" y="84"/>
                  </a:cubicBezTo>
                  <a:cubicBezTo>
                    <a:pt x="1667" y="84"/>
                    <a:pt x="1667" y="84"/>
                    <a:pt x="1667" y="84"/>
                  </a:cubicBezTo>
                  <a:cubicBezTo>
                    <a:pt x="1667" y="84"/>
                    <a:pt x="1667" y="85"/>
                    <a:pt x="1667" y="85"/>
                  </a:cubicBezTo>
                  <a:cubicBezTo>
                    <a:pt x="1667" y="85"/>
                    <a:pt x="1667" y="85"/>
                    <a:pt x="1667" y="85"/>
                  </a:cubicBezTo>
                  <a:cubicBezTo>
                    <a:pt x="1668" y="85"/>
                    <a:pt x="1667" y="85"/>
                    <a:pt x="1668" y="86"/>
                  </a:cubicBezTo>
                  <a:cubicBezTo>
                    <a:pt x="1668" y="85"/>
                    <a:pt x="1668" y="85"/>
                    <a:pt x="1668" y="85"/>
                  </a:cubicBezTo>
                  <a:cubicBezTo>
                    <a:pt x="1668" y="86"/>
                    <a:pt x="1668" y="86"/>
                    <a:pt x="1668" y="86"/>
                  </a:cubicBezTo>
                  <a:cubicBezTo>
                    <a:pt x="1668" y="86"/>
                    <a:pt x="1668" y="86"/>
                    <a:pt x="1668" y="86"/>
                  </a:cubicBezTo>
                  <a:cubicBezTo>
                    <a:pt x="1668" y="86"/>
                    <a:pt x="1668" y="86"/>
                    <a:pt x="1668" y="86"/>
                  </a:cubicBezTo>
                  <a:cubicBezTo>
                    <a:pt x="1668" y="87"/>
                    <a:pt x="1668" y="87"/>
                    <a:pt x="1668" y="87"/>
                  </a:cubicBezTo>
                  <a:cubicBezTo>
                    <a:pt x="1668" y="87"/>
                    <a:pt x="1668" y="87"/>
                    <a:pt x="1668" y="87"/>
                  </a:cubicBezTo>
                  <a:cubicBezTo>
                    <a:pt x="1669" y="87"/>
                    <a:pt x="1669" y="88"/>
                    <a:pt x="1669" y="88"/>
                  </a:cubicBezTo>
                  <a:cubicBezTo>
                    <a:pt x="1669" y="88"/>
                    <a:pt x="1669" y="88"/>
                    <a:pt x="1669" y="88"/>
                  </a:cubicBezTo>
                  <a:cubicBezTo>
                    <a:pt x="1669" y="88"/>
                    <a:pt x="1669" y="88"/>
                    <a:pt x="1669" y="89"/>
                  </a:cubicBezTo>
                  <a:cubicBezTo>
                    <a:pt x="1669" y="89"/>
                    <a:pt x="1669" y="89"/>
                    <a:pt x="1669" y="89"/>
                  </a:cubicBezTo>
                  <a:cubicBezTo>
                    <a:pt x="1669" y="89"/>
                    <a:pt x="1669" y="89"/>
                    <a:pt x="1669" y="89"/>
                  </a:cubicBezTo>
                  <a:cubicBezTo>
                    <a:pt x="1669" y="89"/>
                    <a:pt x="1669" y="89"/>
                    <a:pt x="1669" y="90"/>
                  </a:cubicBezTo>
                  <a:cubicBezTo>
                    <a:pt x="1669" y="90"/>
                    <a:pt x="1669" y="90"/>
                    <a:pt x="1669" y="90"/>
                  </a:cubicBezTo>
                  <a:cubicBezTo>
                    <a:pt x="1670" y="90"/>
                    <a:pt x="1670" y="90"/>
                    <a:pt x="1670" y="90"/>
                  </a:cubicBezTo>
                  <a:cubicBezTo>
                    <a:pt x="1670" y="90"/>
                    <a:pt x="1670" y="90"/>
                    <a:pt x="1670" y="90"/>
                  </a:cubicBezTo>
                  <a:cubicBezTo>
                    <a:pt x="1670" y="91"/>
                    <a:pt x="1670" y="91"/>
                    <a:pt x="1670" y="91"/>
                  </a:cubicBezTo>
                  <a:cubicBezTo>
                    <a:pt x="1670" y="91"/>
                    <a:pt x="1670" y="91"/>
                    <a:pt x="1670" y="91"/>
                  </a:cubicBezTo>
                  <a:cubicBezTo>
                    <a:pt x="1670" y="91"/>
                    <a:pt x="1670" y="92"/>
                    <a:pt x="1670" y="92"/>
                  </a:cubicBezTo>
                  <a:cubicBezTo>
                    <a:pt x="1671" y="92"/>
                    <a:pt x="1671" y="92"/>
                    <a:pt x="1671" y="92"/>
                  </a:cubicBezTo>
                  <a:cubicBezTo>
                    <a:pt x="1671" y="92"/>
                    <a:pt x="1671" y="93"/>
                    <a:pt x="1671" y="93"/>
                  </a:cubicBezTo>
                  <a:cubicBezTo>
                    <a:pt x="1671" y="93"/>
                    <a:pt x="1671" y="93"/>
                    <a:pt x="1671" y="93"/>
                  </a:cubicBezTo>
                  <a:cubicBezTo>
                    <a:pt x="1671" y="93"/>
                    <a:pt x="1671" y="93"/>
                    <a:pt x="1671" y="94"/>
                  </a:cubicBezTo>
                  <a:cubicBezTo>
                    <a:pt x="1671" y="94"/>
                    <a:pt x="1671" y="94"/>
                    <a:pt x="1671" y="94"/>
                  </a:cubicBezTo>
                  <a:cubicBezTo>
                    <a:pt x="1671" y="94"/>
                    <a:pt x="1671" y="94"/>
                    <a:pt x="1671" y="94"/>
                  </a:cubicBezTo>
                  <a:cubicBezTo>
                    <a:pt x="1672" y="94"/>
                    <a:pt x="1672" y="94"/>
                    <a:pt x="1672" y="94"/>
                  </a:cubicBezTo>
                  <a:cubicBezTo>
                    <a:pt x="1672" y="94"/>
                    <a:pt x="1672" y="94"/>
                    <a:pt x="1672" y="94"/>
                  </a:cubicBezTo>
                  <a:cubicBezTo>
                    <a:pt x="1672" y="95"/>
                    <a:pt x="1672" y="95"/>
                    <a:pt x="1672" y="95"/>
                  </a:cubicBezTo>
                  <a:cubicBezTo>
                    <a:pt x="1672" y="95"/>
                    <a:pt x="1672" y="95"/>
                    <a:pt x="1672" y="95"/>
                  </a:cubicBezTo>
                  <a:cubicBezTo>
                    <a:pt x="1672" y="95"/>
                    <a:pt x="1672" y="96"/>
                    <a:pt x="1672" y="96"/>
                  </a:cubicBezTo>
                  <a:cubicBezTo>
                    <a:pt x="1672" y="96"/>
                    <a:pt x="1672" y="96"/>
                    <a:pt x="1672" y="96"/>
                  </a:cubicBezTo>
                  <a:cubicBezTo>
                    <a:pt x="1672" y="96"/>
                    <a:pt x="1672" y="96"/>
                    <a:pt x="1673" y="97"/>
                  </a:cubicBezTo>
                  <a:cubicBezTo>
                    <a:pt x="1673" y="97"/>
                    <a:pt x="1673" y="97"/>
                    <a:pt x="1673" y="97"/>
                  </a:cubicBezTo>
                  <a:cubicBezTo>
                    <a:pt x="1673" y="97"/>
                    <a:pt x="1673" y="97"/>
                    <a:pt x="1673" y="97"/>
                  </a:cubicBezTo>
                  <a:cubicBezTo>
                    <a:pt x="1673" y="97"/>
                    <a:pt x="1673" y="97"/>
                    <a:pt x="1673" y="98"/>
                  </a:cubicBezTo>
                  <a:cubicBezTo>
                    <a:pt x="1673" y="98"/>
                    <a:pt x="1673" y="98"/>
                    <a:pt x="1673" y="98"/>
                  </a:cubicBezTo>
                  <a:cubicBezTo>
                    <a:pt x="1673" y="98"/>
                    <a:pt x="1673" y="98"/>
                    <a:pt x="1673" y="98"/>
                  </a:cubicBezTo>
                  <a:cubicBezTo>
                    <a:pt x="1673" y="98"/>
                    <a:pt x="1673" y="98"/>
                    <a:pt x="1673" y="98"/>
                  </a:cubicBezTo>
                  <a:cubicBezTo>
                    <a:pt x="1673" y="99"/>
                    <a:pt x="1673" y="99"/>
                    <a:pt x="1674" y="99"/>
                  </a:cubicBezTo>
                  <a:cubicBezTo>
                    <a:pt x="1674" y="99"/>
                    <a:pt x="1674" y="99"/>
                    <a:pt x="1674" y="99"/>
                  </a:cubicBezTo>
                  <a:cubicBezTo>
                    <a:pt x="1674" y="99"/>
                    <a:pt x="1674" y="100"/>
                    <a:pt x="1674" y="100"/>
                  </a:cubicBezTo>
                  <a:cubicBezTo>
                    <a:pt x="1674" y="100"/>
                    <a:pt x="1674" y="100"/>
                    <a:pt x="1674" y="100"/>
                  </a:cubicBezTo>
                  <a:cubicBezTo>
                    <a:pt x="1674" y="100"/>
                    <a:pt x="1674" y="101"/>
                    <a:pt x="1674" y="101"/>
                  </a:cubicBezTo>
                  <a:cubicBezTo>
                    <a:pt x="1674" y="101"/>
                    <a:pt x="1674" y="101"/>
                    <a:pt x="1674" y="101"/>
                  </a:cubicBezTo>
                  <a:cubicBezTo>
                    <a:pt x="1674" y="101"/>
                    <a:pt x="1674" y="101"/>
                    <a:pt x="1675" y="101"/>
                  </a:cubicBezTo>
                  <a:cubicBezTo>
                    <a:pt x="1675" y="101"/>
                    <a:pt x="1675" y="101"/>
                    <a:pt x="1675" y="101"/>
                  </a:cubicBezTo>
                  <a:cubicBezTo>
                    <a:pt x="1679" y="102"/>
                    <a:pt x="1683" y="102"/>
                    <a:pt x="1687" y="102"/>
                  </a:cubicBezTo>
                  <a:cubicBezTo>
                    <a:pt x="1688" y="102"/>
                    <a:pt x="1688" y="101"/>
                    <a:pt x="1688" y="101"/>
                  </a:cubicBezTo>
                  <a:cubicBezTo>
                    <a:pt x="1688" y="101"/>
                    <a:pt x="1688" y="101"/>
                    <a:pt x="1688" y="101"/>
                  </a:cubicBezTo>
                  <a:cubicBezTo>
                    <a:pt x="1688" y="101"/>
                    <a:pt x="1688" y="100"/>
                    <a:pt x="1687" y="100"/>
                  </a:cubicBezTo>
                  <a:cubicBezTo>
                    <a:pt x="1687" y="100"/>
                    <a:pt x="1687" y="100"/>
                    <a:pt x="1687" y="100"/>
                  </a:cubicBezTo>
                  <a:cubicBezTo>
                    <a:pt x="1687" y="100"/>
                    <a:pt x="1687" y="100"/>
                    <a:pt x="1687" y="99"/>
                  </a:cubicBezTo>
                  <a:cubicBezTo>
                    <a:pt x="1687" y="99"/>
                    <a:pt x="1687" y="99"/>
                    <a:pt x="1687" y="99"/>
                  </a:cubicBezTo>
                  <a:cubicBezTo>
                    <a:pt x="1687" y="99"/>
                    <a:pt x="1687" y="99"/>
                    <a:pt x="1687" y="99"/>
                  </a:cubicBezTo>
                  <a:cubicBezTo>
                    <a:pt x="1687" y="99"/>
                    <a:pt x="1687" y="99"/>
                    <a:pt x="1687" y="99"/>
                  </a:cubicBezTo>
                  <a:cubicBezTo>
                    <a:pt x="1687" y="99"/>
                    <a:pt x="1687" y="98"/>
                    <a:pt x="1686" y="98"/>
                  </a:cubicBezTo>
                  <a:cubicBezTo>
                    <a:pt x="1686" y="98"/>
                    <a:pt x="1686" y="98"/>
                    <a:pt x="1686" y="98"/>
                  </a:cubicBezTo>
                  <a:cubicBezTo>
                    <a:pt x="1686" y="98"/>
                    <a:pt x="1686" y="98"/>
                    <a:pt x="1686" y="97"/>
                  </a:cubicBezTo>
                  <a:cubicBezTo>
                    <a:pt x="1686" y="97"/>
                    <a:pt x="1686" y="97"/>
                    <a:pt x="1686" y="97"/>
                  </a:cubicBezTo>
                  <a:cubicBezTo>
                    <a:pt x="1686" y="97"/>
                    <a:pt x="1686" y="97"/>
                    <a:pt x="1686" y="97"/>
                  </a:cubicBezTo>
                  <a:cubicBezTo>
                    <a:pt x="1686" y="97"/>
                    <a:pt x="1686" y="97"/>
                    <a:pt x="1686" y="97"/>
                  </a:cubicBezTo>
                  <a:cubicBezTo>
                    <a:pt x="1686" y="96"/>
                    <a:pt x="1686" y="96"/>
                    <a:pt x="1685" y="96"/>
                  </a:cubicBezTo>
                  <a:cubicBezTo>
                    <a:pt x="1685" y="96"/>
                    <a:pt x="1685" y="96"/>
                    <a:pt x="1685" y="96"/>
                  </a:cubicBezTo>
                  <a:cubicBezTo>
                    <a:pt x="1685" y="96"/>
                    <a:pt x="1685" y="96"/>
                    <a:pt x="1685" y="96"/>
                  </a:cubicBezTo>
                  <a:cubicBezTo>
                    <a:pt x="1685" y="96"/>
                    <a:pt x="1685" y="95"/>
                    <a:pt x="1685" y="95"/>
                  </a:cubicBezTo>
                  <a:cubicBezTo>
                    <a:pt x="1685" y="95"/>
                    <a:pt x="1685" y="95"/>
                    <a:pt x="1685" y="95"/>
                  </a:cubicBezTo>
                  <a:cubicBezTo>
                    <a:pt x="1685" y="95"/>
                    <a:pt x="1685" y="94"/>
                    <a:pt x="1685" y="94"/>
                  </a:cubicBezTo>
                  <a:cubicBezTo>
                    <a:pt x="1685" y="94"/>
                    <a:pt x="1685" y="94"/>
                    <a:pt x="1685" y="94"/>
                  </a:cubicBezTo>
                  <a:cubicBezTo>
                    <a:pt x="1685" y="94"/>
                    <a:pt x="1685" y="94"/>
                    <a:pt x="1684" y="94"/>
                  </a:cubicBezTo>
                  <a:cubicBezTo>
                    <a:pt x="1684" y="94"/>
                    <a:pt x="1684" y="94"/>
                    <a:pt x="1684" y="94"/>
                  </a:cubicBezTo>
                  <a:cubicBezTo>
                    <a:pt x="1684" y="93"/>
                    <a:pt x="1684" y="93"/>
                    <a:pt x="1684" y="93"/>
                  </a:cubicBezTo>
                  <a:cubicBezTo>
                    <a:pt x="1684" y="93"/>
                    <a:pt x="1684" y="93"/>
                    <a:pt x="1684" y="93"/>
                  </a:cubicBezTo>
                  <a:cubicBezTo>
                    <a:pt x="1684" y="93"/>
                    <a:pt x="1684" y="92"/>
                    <a:pt x="1684" y="92"/>
                  </a:cubicBezTo>
                  <a:cubicBezTo>
                    <a:pt x="1684" y="92"/>
                    <a:pt x="1684" y="92"/>
                    <a:pt x="1684" y="92"/>
                  </a:cubicBezTo>
                  <a:cubicBezTo>
                    <a:pt x="1683" y="92"/>
                    <a:pt x="1684" y="92"/>
                    <a:pt x="1683" y="91"/>
                  </a:cubicBezTo>
                  <a:cubicBezTo>
                    <a:pt x="1683" y="91"/>
                    <a:pt x="1683" y="91"/>
                    <a:pt x="1683" y="91"/>
                  </a:cubicBezTo>
                  <a:cubicBezTo>
                    <a:pt x="1683" y="91"/>
                    <a:pt x="1683" y="91"/>
                    <a:pt x="1683" y="91"/>
                  </a:cubicBezTo>
                  <a:cubicBezTo>
                    <a:pt x="1683" y="91"/>
                    <a:pt x="1683" y="91"/>
                    <a:pt x="1683" y="91"/>
                  </a:cubicBezTo>
                  <a:cubicBezTo>
                    <a:pt x="1683" y="91"/>
                    <a:pt x="1683" y="90"/>
                    <a:pt x="1683" y="90"/>
                  </a:cubicBezTo>
                  <a:cubicBezTo>
                    <a:pt x="1683" y="90"/>
                    <a:pt x="1683" y="90"/>
                    <a:pt x="1683" y="90"/>
                  </a:cubicBezTo>
                  <a:cubicBezTo>
                    <a:pt x="1682" y="90"/>
                    <a:pt x="1682" y="90"/>
                    <a:pt x="1682" y="89"/>
                  </a:cubicBezTo>
                  <a:cubicBezTo>
                    <a:pt x="1682" y="89"/>
                    <a:pt x="1682" y="89"/>
                    <a:pt x="1682" y="89"/>
                  </a:cubicBezTo>
                  <a:cubicBezTo>
                    <a:pt x="1682" y="89"/>
                    <a:pt x="1682" y="89"/>
                    <a:pt x="1682" y="89"/>
                  </a:cubicBezTo>
                  <a:cubicBezTo>
                    <a:pt x="1682" y="89"/>
                    <a:pt x="1682" y="89"/>
                    <a:pt x="1682" y="89"/>
                  </a:cubicBezTo>
                  <a:cubicBezTo>
                    <a:pt x="1682" y="88"/>
                    <a:pt x="1682" y="88"/>
                    <a:pt x="1682" y="88"/>
                  </a:cubicBezTo>
                  <a:cubicBezTo>
                    <a:pt x="1682" y="88"/>
                    <a:pt x="1682" y="88"/>
                    <a:pt x="1682" y="88"/>
                  </a:cubicBezTo>
                  <a:cubicBezTo>
                    <a:pt x="1682" y="88"/>
                    <a:pt x="1682" y="88"/>
                    <a:pt x="1682" y="88"/>
                  </a:cubicBezTo>
                  <a:cubicBezTo>
                    <a:pt x="1681" y="87"/>
                    <a:pt x="1681" y="87"/>
                    <a:pt x="1681" y="87"/>
                  </a:cubicBezTo>
                  <a:cubicBezTo>
                    <a:pt x="1681" y="87"/>
                    <a:pt x="1681" y="87"/>
                    <a:pt x="1681" y="87"/>
                  </a:cubicBezTo>
                  <a:cubicBezTo>
                    <a:pt x="1681" y="87"/>
                    <a:pt x="1681" y="86"/>
                    <a:pt x="1681" y="86"/>
                  </a:cubicBezTo>
                  <a:cubicBezTo>
                    <a:pt x="1681" y="86"/>
                    <a:pt x="1681" y="86"/>
                    <a:pt x="1681" y="86"/>
                  </a:cubicBezTo>
                  <a:cubicBezTo>
                    <a:pt x="1681" y="86"/>
                    <a:pt x="1681" y="86"/>
                    <a:pt x="1681" y="86"/>
                  </a:cubicBezTo>
                  <a:cubicBezTo>
                    <a:pt x="1681" y="86"/>
                    <a:pt x="1681" y="86"/>
                    <a:pt x="1681" y="86"/>
                  </a:cubicBezTo>
                  <a:cubicBezTo>
                    <a:pt x="1680" y="85"/>
                    <a:pt x="1680" y="85"/>
                    <a:pt x="1680" y="85"/>
                  </a:cubicBezTo>
                  <a:cubicBezTo>
                    <a:pt x="1680" y="85"/>
                    <a:pt x="1680" y="85"/>
                    <a:pt x="1680" y="85"/>
                  </a:cubicBezTo>
                  <a:cubicBezTo>
                    <a:pt x="1680" y="85"/>
                    <a:pt x="1680" y="84"/>
                    <a:pt x="1680" y="84"/>
                  </a:cubicBezTo>
                  <a:cubicBezTo>
                    <a:pt x="1680" y="84"/>
                    <a:pt x="1680" y="84"/>
                    <a:pt x="1680" y="84"/>
                  </a:cubicBezTo>
                  <a:cubicBezTo>
                    <a:pt x="1680" y="84"/>
                    <a:pt x="1680" y="84"/>
                    <a:pt x="1680" y="83"/>
                  </a:cubicBezTo>
                  <a:cubicBezTo>
                    <a:pt x="1680" y="83"/>
                    <a:pt x="1680" y="83"/>
                    <a:pt x="1680" y="83"/>
                  </a:cubicBezTo>
                  <a:cubicBezTo>
                    <a:pt x="1679" y="83"/>
                    <a:pt x="1679" y="83"/>
                    <a:pt x="1679" y="83"/>
                  </a:cubicBezTo>
                  <a:cubicBezTo>
                    <a:pt x="1679" y="83"/>
                    <a:pt x="1679" y="83"/>
                    <a:pt x="1679" y="83"/>
                  </a:cubicBezTo>
                  <a:cubicBezTo>
                    <a:pt x="1679" y="83"/>
                    <a:pt x="1679" y="82"/>
                    <a:pt x="1679" y="82"/>
                  </a:cubicBezTo>
                  <a:cubicBezTo>
                    <a:pt x="1679" y="82"/>
                    <a:pt x="1679" y="82"/>
                    <a:pt x="1679" y="82"/>
                  </a:cubicBezTo>
                  <a:cubicBezTo>
                    <a:pt x="1679" y="82"/>
                    <a:pt x="1679" y="82"/>
                    <a:pt x="1679" y="81"/>
                  </a:cubicBezTo>
                  <a:cubicBezTo>
                    <a:pt x="1678" y="81"/>
                    <a:pt x="1678" y="81"/>
                    <a:pt x="1678" y="81"/>
                  </a:cubicBezTo>
                  <a:cubicBezTo>
                    <a:pt x="1678" y="81"/>
                    <a:pt x="1678" y="81"/>
                    <a:pt x="1678" y="81"/>
                  </a:cubicBezTo>
                  <a:cubicBezTo>
                    <a:pt x="1678" y="81"/>
                    <a:pt x="1678" y="81"/>
                    <a:pt x="1678" y="81"/>
                  </a:cubicBezTo>
                  <a:cubicBezTo>
                    <a:pt x="1678" y="81"/>
                    <a:pt x="1678" y="81"/>
                    <a:pt x="1678" y="80"/>
                  </a:cubicBezTo>
                  <a:cubicBezTo>
                    <a:pt x="1678" y="80"/>
                    <a:pt x="1678" y="80"/>
                    <a:pt x="1678" y="80"/>
                  </a:cubicBezTo>
                  <a:cubicBezTo>
                    <a:pt x="1678" y="80"/>
                    <a:pt x="1678" y="80"/>
                    <a:pt x="1678" y="80"/>
                  </a:cubicBezTo>
                  <a:cubicBezTo>
                    <a:pt x="1678" y="79"/>
                    <a:pt x="1678" y="79"/>
                    <a:pt x="1677" y="79"/>
                  </a:cubicBezTo>
                  <a:cubicBezTo>
                    <a:pt x="1677" y="79"/>
                    <a:pt x="1677" y="79"/>
                    <a:pt x="1677" y="79"/>
                  </a:cubicBezTo>
                  <a:cubicBezTo>
                    <a:pt x="1677" y="79"/>
                    <a:pt x="1677" y="78"/>
                    <a:pt x="1677" y="78"/>
                  </a:cubicBezTo>
                  <a:cubicBezTo>
                    <a:pt x="1677" y="78"/>
                    <a:pt x="1677" y="78"/>
                    <a:pt x="1677" y="78"/>
                  </a:cubicBezTo>
                  <a:cubicBezTo>
                    <a:pt x="1677" y="78"/>
                    <a:pt x="1677" y="78"/>
                    <a:pt x="1677" y="78"/>
                  </a:cubicBezTo>
                  <a:cubicBezTo>
                    <a:pt x="1677" y="78"/>
                    <a:pt x="1677" y="78"/>
                    <a:pt x="1677" y="78"/>
                  </a:cubicBezTo>
                  <a:cubicBezTo>
                    <a:pt x="1677" y="77"/>
                    <a:pt x="1677" y="77"/>
                    <a:pt x="1676" y="77"/>
                  </a:cubicBezTo>
                  <a:cubicBezTo>
                    <a:pt x="1676" y="77"/>
                    <a:pt x="1676" y="77"/>
                    <a:pt x="1676" y="77"/>
                  </a:cubicBezTo>
                  <a:cubicBezTo>
                    <a:pt x="1676" y="77"/>
                    <a:pt x="1676" y="76"/>
                    <a:pt x="1676" y="76"/>
                  </a:cubicBezTo>
                  <a:cubicBezTo>
                    <a:pt x="1676" y="76"/>
                    <a:pt x="1676" y="76"/>
                    <a:pt x="1676" y="76"/>
                  </a:cubicBezTo>
                  <a:cubicBezTo>
                    <a:pt x="1676" y="76"/>
                    <a:pt x="1676" y="76"/>
                    <a:pt x="1676" y="75"/>
                  </a:cubicBezTo>
                  <a:cubicBezTo>
                    <a:pt x="1676" y="75"/>
                    <a:pt x="1676" y="75"/>
                    <a:pt x="1676" y="75"/>
                  </a:cubicBezTo>
                  <a:cubicBezTo>
                    <a:pt x="1675" y="75"/>
                    <a:pt x="1676" y="75"/>
                    <a:pt x="1675" y="75"/>
                  </a:cubicBezTo>
                  <a:cubicBezTo>
                    <a:pt x="1675" y="75"/>
                    <a:pt x="1675" y="75"/>
                    <a:pt x="1675" y="75"/>
                  </a:cubicBezTo>
                  <a:cubicBezTo>
                    <a:pt x="1675" y="75"/>
                    <a:pt x="1675" y="74"/>
                    <a:pt x="1675" y="74"/>
                  </a:cubicBezTo>
                  <a:cubicBezTo>
                    <a:pt x="1675" y="74"/>
                    <a:pt x="1675" y="74"/>
                    <a:pt x="1675" y="74"/>
                  </a:cubicBezTo>
                  <a:cubicBezTo>
                    <a:pt x="1675" y="74"/>
                    <a:pt x="1675" y="74"/>
                    <a:pt x="1675" y="74"/>
                  </a:cubicBezTo>
                  <a:cubicBezTo>
                    <a:pt x="1675" y="74"/>
                    <a:pt x="1675" y="73"/>
                    <a:pt x="1675" y="73"/>
                  </a:cubicBezTo>
                  <a:cubicBezTo>
                    <a:pt x="1675" y="73"/>
                    <a:pt x="1675" y="73"/>
                    <a:pt x="1675" y="73"/>
                  </a:cubicBezTo>
                  <a:cubicBezTo>
                    <a:pt x="1674" y="73"/>
                    <a:pt x="1675" y="72"/>
                    <a:pt x="1674" y="72"/>
                  </a:cubicBezTo>
                  <a:cubicBezTo>
                    <a:pt x="1674" y="72"/>
                    <a:pt x="1674" y="72"/>
                    <a:pt x="1674" y="72"/>
                  </a:cubicBezTo>
                  <a:cubicBezTo>
                    <a:pt x="1674" y="72"/>
                    <a:pt x="1674" y="72"/>
                    <a:pt x="1674" y="72"/>
                  </a:cubicBezTo>
                  <a:cubicBezTo>
                    <a:pt x="1674" y="72"/>
                    <a:pt x="1674" y="72"/>
                    <a:pt x="1674" y="72"/>
                  </a:cubicBezTo>
                  <a:cubicBezTo>
                    <a:pt x="1674" y="71"/>
                    <a:pt x="1674" y="71"/>
                    <a:pt x="1674" y="71"/>
                  </a:cubicBezTo>
                  <a:cubicBezTo>
                    <a:pt x="1674" y="71"/>
                    <a:pt x="1674" y="71"/>
                    <a:pt x="1674" y="71"/>
                  </a:cubicBezTo>
                  <a:cubicBezTo>
                    <a:pt x="1673" y="71"/>
                    <a:pt x="1673" y="70"/>
                    <a:pt x="1673" y="70"/>
                  </a:cubicBezTo>
                  <a:cubicBezTo>
                    <a:pt x="1673" y="70"/>
                    <a:pt x="1673" y="70"/>
                    <a:pt x="1673" y="70"/>
                  </a:cubicBezTo>
                  <a:cubicBezTo>
                    <a:pt x="1673" y="70"/>
                    <a:pt x="1673" y="70"/>
                    <a:pt x="1673" y="69"/>
                  </a:cubicBezTo>
                  <a:cubicBezTo>
                    <a:pt x="1673" y="70"/>
                    <a:pt x="1673" y="70"/>
                    <a:pt x="1673" y="70"/>
                  </a:cubicBezTo>
                  <a:cubicBezTo>
                    <a:pt x="1673" y="69"/>
                    <a:pt x="1673" y="69"/>
                    <a:pt x="1673" y="69"/>
                  </a:cubicBezTo>
                  <a:cubicBezTo>
                    <a:pt x="1673" y="69"/>
                    <a:pt x="1673" y="69"/>
                    <a:pt x="1673" y="69"/>
                  </a:cubicBezTo>
                  <a:cubicBezTo>
                    <a:pt x="1672" y="69"/>
                    <a:pt x="1672" y="68"/>
                    <a:pt x="1672" y="68"/>
                  </a:cubicBezTo>
                  <a:cubicBezTo>
                    <a:pt x="1672" y="68"/>
                    <a:pt x="1672" y="68"/>
                    <a:pt x="1672" y="68"/>
                  </a:cubicBezTo>
                  <a:cubicBezTo>
                    <a:pt x="1672" y="68"/>
                    <a:pt x="1672" y="68"/>
                    <a:pt x="1672" y="67"/>
                  </a:cubicBezTo>
                  <a:cubicBezTo>
                    <a:pt x="1672" y="67"/>
                    <a:pt x="1672" y="67"/>
                    <a:pt x="1672" y="67"/>
                  </a:cubicBezTo>
                  <a:cubicBezTo>
                    <a:pt x="1672" y="67"/>
                    <a:pt x="1672" y="67"/>
                    <a:pt x="1671" y="67"/>
                  </a:cubicBezTo>
                  <a:cubicBezTo>
                    <a:pt x="1671" y="67"/>
                    <a:pt x="1671" y="67"/>
                    <a:pt x="1671" y="67"/>
                  </a:cubicBezTo>
                  <a:cubicBezTo>
                    <a:pt x="1671" y="67"/>
                    <a:pt x="1671" y="66"/>
                    <a:pt x="1671" y="66"/>
                  </a:cubicBezTo>
                  <a:cubicBezTo>
                    <a:pt x="1671" y="66"/>
                    <a:pt x="1671" y="66"/>
                    <a:pt x="1671" y="66"/>
                  </a:cubicBezTo>
                  <a:cubicBezTo>
                    <a:pt x="1671" y="66"/>
                    <a:pt x="1671" y="66"/>
                    <a:pt x="1671" y="66"/>
                  </a:cubicBezTo>
                  <a:cubicBezTo>
                    <a:pt x="1671" y="66"/>
                    <a:pt x="1671" y="66"/>
                    <a:pt x="1671" y="66"/>
                  </a:cubicBezTo>
                  <a:cubicBezTo>
                    <a:pt x="1671" y="65"/>
                    <a:pt x="1671" y="65"/>
                    <a:pt x="1670" y="65"/>
                  </a:cubicBezTo>
                  <a:cubicBezTo>
                    <a:pt x="1670" y="65"/>
                    <a:pt x="1670" y="65"/>
                    <a:pt x="1670" y="65"/>
                  </a:cubicBezTo>
                  <a:cubicBezTo>
                    <a:pt x="1670" y="65"/>
                    <a:pt x="1670" y="65"/>
                    <a:pt x="1670" y="65"/>
                  </a:cubicBezTo>
                  <a:cubicBezTo>
                    <a:pt x="1670" y="65"/>
                    <a:pt x="1670" y="65"/>
                    <a:pt x="1670" y="65"/>
                  </a:cubicBezTo>
                  <a:cubicBezTo>
                    <a:pt x="1670" y="64"/>
                    <a:pt x="1670" y="64"/>
                    <a:pt x="1670" y="64"/>
                  </a:cubicBezTo>
                  <a:cubicBezTo>
                    <a:pt x="1670" y="64"/>
                    <a:pt x="1670" y="64"/>
                    <a:pt x="1670" y="64"/>
                  </a:cubicBezTo>
                  <a:cubicBezTo>
                    <a:pt x="1670" y="64"/>
                    <a:pt x="1670" y="64"/>
                    <a:pt x="1669" y="64"/>
                  </a:cubicBezTo>
                  <a:cubicBezTo>
                    <a:pt x="1669" y="64"/>
                    <a:pt x="1669" y="64"/>
                    <a:pt x="1669" y="64"/>
                  </a:cubicBezTo>
                  <a:cubicBezTo>
                    <a:pt x="1669" y="63"/>
                    <a:pt x="1669" y="63"/>
                    <a:pt x="1669" y="63"/>
                  </a:cubicBezTo>
                  <a:cubicBezTo>
                    <a:pt x="1669" y="63"/>
                    <a:pt x="1669" y="63"/>
                    <a:pt x="1669" y="63"/>
                  </a:cubicBezTo>
                  <a:cubicBezTo>
                    <a:pt x="1669" y="63"/>
                    <a:pt x="1669" y="62"/>
                    <a:pt x="1668" y="62"/>
                  </a:cubicBezTo>
                  <a:cubicBezTo>
                    <a:pt x="1668" y="62"/>
                    <a:pt x="1668" y="62"/>
                    <a:pt x="1668" y="62"/>
                  </a:cubicBezTo>
                  <a:cubicBezTo>
                    <a:pt x="1668" y="62"/>
                    <a:pt x="1668" y="62"/>
                    <a:pt x="1668" y="62"/>
                  </a:cubicBezTo>
                  <a:cubicBezTo>
                    <a:pt x="1668" y="62"/>
                    <a:pt x="1668" y="62"/>
                    <a:pt x="1668" y="62"/>
                  </a:cubicBezTo>
                  <a:cubicBezTo>
                    <a:pt x="1668" y="62"/>
                    <a:pt x="1668" y="62"/>
                    <a:pt x="1668" y="62"/>
                  </a:cubicBezTo>
                  <a:cubicBezTo>
                    <a:pt x="1668" y="62"/>
                    <a:pt x="1668" y="62"/>
                    <a:pt x="1668" y="62"/>
                  </a:cubicBezTo>
                  <a:cubicBezTo>
                    <a:pt x="1668" y="61"/>
                    <a:pt x="1667" y="61"/>
                    <a:pt x="1667" y="61"/>
                  </a:cubicBezTo>
                  <a:cubicBezTo>
                    <a:pt x="1667" y="61"/>
                    <a:pt x="1667" y="61"/>
                    <a:pt x="1667" y="61"/>
                  </a:cubicBezTo>
                  <a:cubicBezTo>
                    <a:pt x="1667" y="61"/>
                    <a:pt x="1667" y="61"/>
                    <a:pt x="1667" y="61"/>
                  </a:cubicBezTo>
                  <a:cubicBezTo>
                    <a:pt x="1667" y="61"/>
                    <a:pt x="1667" y="61"/>
                    <a:pt x="1667" y="61"/>
                  </a:cubicBezTo>
                  <a:cubicBezTo>
                    <a:pt x="1667" y="60"/>
                    <a:pt x="1666" y="60"/>
                    <a:pt x="1666" y="60"/>
                  </a:cubicBezTo>
                  <a:cubicBezTo>
                    <a:pt x="1666" y="60"/>
                    <a:pt x="1666" y="60"/>
                    <a:pt x="1666" y="60"/>
                  </a:cubicBezTo>
                  <a:cubicBezTo>
                    <a:pt x="1666" y="60"/>
                    <a:pt x="1666" y="60"/>
                    <a:pt x="1666" y="60"/>
                  </a:cubicBezTo>
                  <a:cubicBezTo>
                    <a:pt x="1666" y="60"/>
                    <a:pt x="1666" y="60"/>
                    <a:pt x="1666" y="60"/>
                  </a:cubicBezTo>
                  <a:cubicBezTo>
                    <a:pt x="1665" y="60"/>
                    <a:pt x="1665" y="60"/>
                    <a:pt x="1665" y="59"/>
                  </a:cubicBezTo>
                  <a:cubicBezTo>
                    <a:pt x="1665" y="59"/>
                    <a:pt x="1665" y="59"/>
                    <a:pt x="1665" y="59"/>
                  </a:cubicBezTo>
                  <a:cubicBezTo>
                    <a:pt x="1665" y="59"/>
                    <a:pt x="1664" y="59"/>
                    <a:pt x="1664" y="59"/>
                  </a:cubicBezTo>
                  <a:cubicBezTo>
                    <a:pt x="1664" y="59"/>
                    <a:pt x="1664" y="59"/>
                    <a:pt x="1664" y="59"/>
                  </a:cubicBezTo>
                  <a:cubicBezTo>
                    <a:pt x="1664" y="59"/>
                    <a:pt x="1664" y="59"/>
                    <a:pt x="1665" y="58"/>
                  </a:cubicBezTo>
                  <a:cubicBezTo>
                    <a:pt x="1665" y="58"/>
                    <a:pt x="1665" y="58"/>
                    <a:pt x="1665" y="58"/>
                  </a:cubicBezTo>
                  <a:cubicBezTo>
                    <a:pt x="1665" y="58"/>
                    <a:pt x="1665" y="58"/>
                    <a:pt x="1666" y="58"/>
                  </a:cubicBezTo>
                  <a:cubicBezTo>
                    <a:pt x="1666" y="58"/>
                    <a:pt x="1666" y="58"/>
                    <a:pt x="1666" y="58"/>
                  </a:cubicBezTo>
                  <a:cubicBezTo>
                    <a:pt x="1666" y="58"/>
                    <a:pt x="1666" y="58"/>
                    <a:pt x="1666" y="58"/>
                  </a:cubicBezTo>
                  <a:cubicBezTo>
                    <a:pt x="1666" y="58"/>
                    <a:pt x="1666" y="58"/>
                    <a:pt x="1667" y="58"/>
                  </a:cubicBezTo>
                  <a:close/>
                  <a:moveTo>
                    <a:pt x="1433" y="7"/>
                  </a:moveTo>
                  <a:cubicBezTo>
                    <a:pt x="1433" y="7"/>
                    <a:pt x="1433" y="7"/>
                    <a:pt x="1433" y="7"/>
                  </a:cubicBezTo>
                  <a:cubicBezTo>
                    <a:pt x="1433" y="7"/>
                    <a:pt x="1433" y="7"/>
                    <a:pt x="1433" y="7"/>
                  </a:cubicBezTo>
                  <a:cubicBezTo>
                    <a:pt x="1432" y="7"/>
                    <a:pt x="1432" y="7"/>
                    <a:pt x="1432" y="7"/>
                  </a:cubicBezTo>
                  <a:cubicBezTo>
                    <a:pt x="1432" y="7"/>
                    <a:pt x="1432" y="7"/>
                    <a:pt x="1431" y="7"/>
                  </a:cubicBezTo>
                  <a:cubicBezTo>
                    <a:pt x="1431" y="7"/>
                    <a:pt x="1431" y="7"/>
                    <a:pt x="1431" y="8"/>
                  </a:cubicBezTo>
                  <a:cubicBezTo>
                    <a:pt x="1431" y="8"/>
                    <a:pt x="1431" y="8"/>
                    <a:pt x="1431" y="8"/>
                  </a:cubicBezTo>
                  <a:cubicBezTo>
                    <a:pt x="1430" y="8"/>
                    <a:pt x="1430" y="8"/>
                    <a:pt x="1430" y="8"/>
                  </a:cubicBezTo>
                  <a:cubicBezTo>
                    <a:pt x="1430" y="8"/>
                    <a:pt x="1430" y="8"/>
                    <a:pt x="1430" y="8"/>
                  </a:cubicBezTo>
                  <a:cubicBezTo>
                    <a:pt x="1429" y="8"/>
                    <a:pt x="1429" y="8"/>
                    <a:pt x="1429" y="8"/>
                  </a:cubicBezTo>
                  <a:cubicBezTo>
                    <a:pt x="1429" y="8"/>
                    <a:pt x="1429" y="8"/>
                    <a:pt x="1429" y="8"/>
                  </a:cubicBezTo>
                  <a:cubicBezTo>
                    <a:pt x="1429" y="8"/>
                    <a:pt x="1428" y="8"/>
                    <a:pt x="1428" y="9"/>
                  </a:cubicBezTo>
                  <a:cubicBezTo>
                    <a:pt x="1428" y="9"/>
                    <a:pt x="1428" y="9"/>
                    <a:pt x="1428" y="9"/>
                  </a:cubicBezTo>
                  <a:cubicBezTo>
                    <a:pt x="1428" y="9"/>
                    <a:pt x="1428" y="9"/>
                    <a:pt x="1428" y="9"/>
                  </a:cubicBezTo>
                  <a:cubicBezTo>
                    <a:pt x="1428" y="9"/>
                    <a:pt x="1428" y="9"/>
                    <a:pt x="1428" y="9"/>
                  </a:cubicBezTo>
                  <a:cubicBezTo>
                    <a:pt x="1427" y="9"/>
                    <a:pt x="1427" y="9"/>
                    <a:pt x="1427" y="9"/>
                  </a:cubicBezTo>
                  <a:cubicBezTo>
                    <a:pt x="1427" y="9"/>
                    <a:pt x="1427" y="9"/>
                    <a:pt x="1427" y="9"/>
                  </a:cubicBezTo>
                  <a:cubicBezTo>
                    <a:pt x="1427" y="9"/>
                    <a:pt x="1427" y="10"/>
                    <a:pt x="1426" y="10"/>
                  </a:cubicBezTo>
                  <a:cubicBezTo>
                    <a:pt x="1426" y="10"/>
                    <a:pt x="1426" y="10"/>
                    <a:pt x="1426" y="10"/>
                  </a:cubicBezTo>
                  <a:cubicBezTo>
                    <a:pt x="1426" y="10"/>
                    <a:pt x="1426" y="10"/>
                    <a:pt x="1426" y="10"/>
                  </a:cubicBezTo>
                  <a:cubicBezTo>
                    <a:pt x="1426" y="10"/>
                    <a:pt x="1426" y="10"/>
                    <a:pt x="1426" y="10"/>
                  </a:cubicBezTo>
                  <a:cubicBezTo>
                    <a:pt x="1426" y="10"/>
                    <a:pt x="1425" y="10"/>
                    <a:pt x="1425" y="10"/>
                  </a:cubicBezTo>
                  <a:cubicBezTo>
                    <a:pt x="1425" y="10"/>
                    <a:pt x="1425" y="10"/>
                    <a:pt x="1425" y="10"/>
                  </a:cubicBezTo>
                  <a:cubicBezTo>
                    <a:pt x="1425" y="10"/>
                    <a:pt x="1425" y="11"/>
                    <a:pt x="1425" y="11"/>
                  </a:cubicBezTo>
                  <a:cubicBezTo>
                    <a:pt x="1425" y="11"/>
                    <a:pt x="1425" y="11"/>
                    <a:pt x="1425" y="11"/>
                  </a:cubicBezTo>
                  <a:cubicBezTo>
                    <a:pt x="1425" y="11"/>
                    <a:pt x="1424" y="11"/>
                    <a:pt x="1424" y="11"/>
                  </a:cubicBezTo>
                  <a:cubicBezTo>
                    <a:pt x="1424" y="11"/>
                    <a:pt x="1424" y="11"/>
                    <a:pt x="1424" y="11"/>
                  </a:cubicBezTo>
                  <a:cubicBezTo>
                    <a:pt x="1424" y="11"/>
                    <a:pt x="1424" y="11"/>
                    <a:pt x="1423" y="12"/>
                  </a:cubicBezTo>
                  <a:cubicBezTo>
                    <a:pt x="1423" y="12"/>
                    <a:pt x="1423" y="12"/>
                    <a:pt x="1423" y="12"/>
                  </a:cubicBezTo>
                  <a:cubicBezTo>
                    <a:pt x="1423" y="12"/>
                    <a:pt x="1423" y="12"/>
                    <a:pt x="1423" y="12"/>
                  </a:cubicBezTo>
                  <a:cubicBezTo>
                    <a:pt x="1423" y="12"/>
                    <a:pt x="1423" y="12"/>
                    <a:pt x="1423" y="12"/>
                  </a:cubicBezTo>
                  <a:cubicBezTo>
                    <a:pt x="1423" y="12"/>
                    <a:pt x="1423" y="12"/>
                    <a:pt x="1423" y="12"/>
                  </a:cubicBezTo>
                  <a:cubicBezTo>
                    <a:pt x="1423" y="12"/>
                    <a:pt x="1423" y="12"/>
                    <a:pt x="1423" y="12"/>
                  </a:cubicBezTo>
                  <a:cubicBezTo>
                    <a:pt x="1423" y="13"/>
                    <a:pt x="1422" y="13"/>
                    <a:pt x="1422" y="13"/>
                  </a:cubicBezTo>
                  <a:cubicBezTo>
                    <a:pt x="1422" y="13"/>
                    <a:pt x="1422" y="13"/>
                    <a:pt x="1422" y="13"/>
                  </a:cubicBezTo>
                  <a:cubicBezTo>
                    <a:pt x="1422" y="13"/>
                    <a:pt x="1422" y="13"/>
                    <a:pt x="1422" y="13"/>
                  </a:cubicBezTo>
                  <a:cubicBezTo>
                    <a:pt x="1422" y="13"/>
                    <a:pt x="1422" y="13"/>
                    <a:pt x="1422" y="13"/>
                  </a:cubicBezTo>
                  <a:cubicBezTo>
                    <a:pt x="1422" y="13"/>
                    <a:pt x="1422" y="13"/>
                    <a:pt x="1422" y="13"/>
                  </a:cubicBezTo>
                  <a:cubicBezTo>
                    <a:pt x="1422" y="13"/>
                    <a:pt x="1422" y="13"/>
                    <a:pt x="1422" y="13"/>
                  </a:cubicBezTo>
                  <a:cubicBezTo>
                    <a:pt x="1421" y="14"/>
                    <a:pt x="1421" y="14"/>
                    <a:pt x="1421" y="14"/>
                  </a:cubicBezTo>
                  <a:cubicBezTo>
                    <a:pt x="1421" y="14"/>
                    <a:pt x="1421" y="14"/>
                    <a:pt x="1421" y="14"/>
                  </a:cubicBezTo>
                  <a:cubicBezTo>
                    <a:pt x="1421" y="14"/>
                    <a:pt x="1421" y="14"/>
                    <a:pt x="1421" y="14"/>
                  </a:cubicBezTo>
                  <a:cubicBezTo>
                    <a:pt x="1421" y="14"/>
                    <a:pt x="1421" y="14"/>
                    <a:pt x="1421" y="14"/>
                  </a:cubicBezTo>
                  <a:cubicBezTo>
                    <a:pt x="1421" y="14"/>
                    <a:pt x="1421" y="14"/>
                    <a:pt x="1421" y="15"/>
                  </a:cubicBezTo>
                  <a:cubicBezTo>
                    <a:pt x="1421" y="15"/>
                    <a:pt x="1421" y="15"/>
                    <a:pt x="1421" y="15"/>
                  </a:cubicBezTo>
                  <a:cubicBezTo>
                    <a:pt x="1420" y="15"/>
                    <a:pt x="1420" y="15"/>
                    <a:pt x="1420" y="15"/>
                  </a:cubicBezTo>
                  <a:cubicBezTo>
                    <a:pt x="1420" y="15"/>
                    <a:pt x="1420" y="15"/>
                    <a:pt x="1420" y="15"/>
                  </a:cubicBezTo>
                  <a:cubicBezTo>
                    <a:pt x="1420" y="15"/>
                    <a:pt x="1420" y="16"/>
                    <a:pt x="1419" y="16"/>
                  </a:cubicBezTo>
                  <a:cubicBezTo>
                    <a:pt x="1419" y="16"/>
                    <a:pt x="1419" y="16"/>
                    <a:pt x="1419" y="16"/>
                  </a:cubicBezTo>
                  <a:cubicBezTo>
                    <a:pt x="1419" y="16"/>
                    <a:pt x="1419" y="16"/>
                    <a:pt x="1419" y="16"/>
                  </a:cubicBezTo>
                  <a:cubicBezTo>
                    <a:pt x="1419" y="16"/>
                    <a:pt x="1419" y="16"/>
                    <a:pt x="1419" y="16"/>
                  </a:cubicBezTo>
                  <a:cubicBezTo>
                    <a:pt x="1419" y="16"/>
                    <a:pt x="1419" y="16"/>
                    <a:pt x="1419" y="17"/>
                  </a:cubicBezTo>
                  <a:cubicBezTo>
                    <a:pt x="1419" y="17"/>
                    <a:pt x="1419" y="17"/>
                    <a:pt x="1419" y="17"/>
                  </a:cubicBezTo>
                  <a:cubicBezTo>
                    <a:pt x="1419" y="17"/>
                    <a:pt x="1419" y="17"/>
                    <a:pt x="1418" y="17"/>
                  </a:cubicBezTo>
                  <a:cubicBezTo>
                    <a:pt x="1418" y="17"/>
                    <a:pt x="1418" y="17"/>
                    <a:pt x="1418" y="17"/>
                  </a:cubicBezTo>
                  <a:cubicBezTo>
                    <a:pt x="1418" y="17"/>
                    <a:pt x="1418" y="18"/>
                    <a:pt x="1418" y="18"/>
                  </a:cubicBezTo>
                  <a:cubicBezTo>
                    <a:pt x="1418" y="18"/>
                    <a:pt x="1418" y="18"/>
                    <a:pt x="1418" y="18"/>
                  </a:cubicBezTo>
                  <a:cubicBezTo>
                    <a:pt x="1418" y="18"/>
                    <a:pt x="1418" y="18"/>
                    <a:pt x="1418" y="18"/>
                  </a:cubicBezTo>
                  <a:cubicBezTo>
                    <a:pt x="1418" y="18"/>
                    <a:pt x="1418" y="18"/>
                    <a:pt x="1418" y="18"/>
                  </a:cubicBezTo>
                  <a:cubicBezTo>
                    <a:pt x="1418" y="18"/>
                    <a:pt x="1417" y="19"/>
                    <a:pt x="1417" y="19"/>
                  </a:cubicBezTo>
                  <a:cubicBezTo>
                    <a:pt x="1417" y="19"/>
                    <a:pt x="1417" y="19"/>
                    <a:pt x="1417" y="19"/>
                  </a:cubicBezTo>
                  <a:cubicBezTo>
                    <a:pt x="1417" y="19"/>
                    <a:pt x="1417" y="19"/>
                    <a:pt x="1417" y="19"/>
                  </a:cubicBezTo>
                  <a:cubicBezTo>
                    <a:pt x="1417" y="19"/>
                    <a:pt x="1417" y="19"/>
                    <a:pt x="1417" y="19"/>
                  </a:cubicBezTo>
                  <a:cubicBezTo>
                    <a:pt x="1417" y="20"/>
                    <a:pt x="1417" y="20"/>
                    <a:pt x="1417" y="20"/>
                  </a:cubicBezTo>
                  <a:cubicBezTo>
                    <a:pt x="1417" y="20"/>
                    <a:pt x="1417" y="20"/>
                    <a:pt x="1417" y="20"/>
                  </a:cubicBezTo>
                  <a:cubicBezTo>
                    <a:pt x="1417" y="20"/>
                    <a:pt x="1416" y="20"/>
                    <a:pt x="1416" y="21"/>
                  </a:cubicBezTo>
                  <a:cubicBezTo>
                    <a:pt x="1416" y="21"/>
                    <a:pt x="1416" y="21"/>
                    <a:pt x="1416" y="21"/>
                  </a:cubicBezTo>
                  <a:cubicBezTo>
                    <a:pt x="1416" y="21"/>
                    <a:pt x="1416" y="21"/>
                    <a:pt x="1416" y="21"/>
                  </a:cubicBezTo>
                  <a:cubicBezTo>
                    <a:pt x="1416" y="21"/>
                    <a:pt x="1416" y="21"/>
                    <a:pt x="1416" y="21"/>
                  </a:cubicBezTo>
                  <a:cubicBezTo>
                    <a:pt x="1416" y="21"/>
                    <a:pt x="1416" y="21"/>
                    <a:pt x="1416" y="21"/>
                  </a:cubicBezTo>
                  <a:cubicBezTo>
                    <a:pt x="1416" y="21"/>
                    <a:pt x="1416" y="22"/>
                    <a:pt x="1416" y="22"/>
                  </a:cubicBezTo>
                  <a:cubicBezTo>
                    <a:pt x="1416" y="22"/>
                    <a:pt x="1416" y="22"/>
                    <a:pt x="1416" y="22"/>
                  </a:cubicBezTo>
                  <a:cubicBezTo>
                    <a:pt x="1415" y="22"/>
                    <a:pt x="1415" y="22"/>
                    <a:pt x="1415" y="23"/>
                  </a:cubicBezTo>
                  <a:cubicBezTo>
                    <a:pt x="1415" y="23"/>
                    <a:pt x="1415" y="23"/>
                    <a:pt x="1415" y="23"/>
                  </a:cubicBezTo>
                  <a:cubicBezTo>
                    <a:pt x="1415" y="23"/>
                    <a:pt x="1415" y="23"/>
                    <a:pt x="1415" y="23"/>
                  </a:cubicBezTo>
                  <a:cubicBezTo>
                    <a:pt x="1415" y="23"/>
                    <a:pt x="1415" y="23"/>
                    <a:pt x="1415" y="23"/>
                  </a:cubicBezTo>
                  <a:cubicBezTo>
                    <a:pt x="1415" y="24"/>
                    <a:pt x="1415" y="24"/>
                    <a:pt x="1415" y="24"/>
                  </a:cubicBezTo>
                  <a:cubicBezTo>
                    <a:pt x="1415" y="24"/>
                    <a:pt x="1415" y="24"/>
                    <a:pt x="1415" y="24"/>
                  </a:cubicBezTo>
                  <a:cubicBezTo>
                    <a:pt x="1415" y="24"/>
                    <a:pt x="1415" y="24"/>
                    <a:pt x="1415" y="24"/>
                  </a:cubicBezTo>
                  <a:cubicBezTo>
                    <a:pt x="1414" y="24"/>
                    <a:pt x="1414" y="25"/>
                    <a:pt x="1414" y="25"/>
                  </a:cubicBezTo>
                  <a:cubicBezTo>
                    <a:pt x="1414" y="25"/>
                    <a:pt x="1414" y="25"/>
                    <a:pt x="1414" y="25"/>
                  </a:cubicBezTo>
                  <a:cubicBezTo>
                    <a:pt x="1414" y="25"/>
                    <a:pt x="1414" y="26"/>
                    <a:pt x="1414" y="26"/>
                  </a:cubicBezTo>
                  <a:cubicBezTo>
                    <a:pt x="1414" y="26"/>
                    <a:pt x="1414" y="26"/>
                    <a:pt x="1414" y="26"/>
                  </a:cubicBezTo>
                  <a:cubicBezTo>
                    <a:pt x="1414" y="26"/>
                    <a:pt x="1414" y="27"/>
                    <a:pt x="1414" y="27"/>
                  </a:cubicBezTo>
                  <a:cubicBezTo>
                    <a:pt x="1414" y="27"/>
                    <a:pt x="1414" y="27"/>
                    <a:pt x="1414" y="27"/>
                  </a:cubicBezTo>
                  <a:cubicBezTo>
                    <a:pt x="1413" y="27"/>
                    <a:pt x="1413" y="28"/>
                    <a:pt x="1413" y="28"/>
                  </a:cubicBezTo>
                  <a:cubicBezTo>
                    <a:pt x="1413" y="28"/>
                    <a:pt x="1413" y="28"/>
                    <a:pt x="1413" y="28"/>
                  </a:cubicBezTo>
                  <a:cubicBezTo>
                    <a:pt x="1413" y="28"/>
                    <a:pt x="1413" y="29"/>
                    <a:pt x="1413" y="29"/>
                  </a:cubicBezTo>
                  <a:cubicBezTo>
                    <a:pt x="1413" y="29"/>
                    <a:pt x="1413" y="29"/>
                    <a:pt x="1413" y="29"/>
                  </a:cubicBezTo>
                  <a:cubicBezTo>
                    <a:pt x="1413" y="29"/>
                    <a:pt x="1413" y="30"/>
                    <a:pt x="1413" y="30"/>
                  </a:cubicBezTo>
                  <a:cubicBezTo>
                    <a:pt x="1413" y="30"/>
                    <a:pt x="1413" y="30"/>
                    <a:pt x="1413" y="30"/>
                  </a:cubicBezTo>
                  <a:cubicBezTo>
                    <a:pt x="1413" y="30"/>
                    <a:pt x="1413" y="30"/>
                    <a:pt x="1413" y="30"/>
                  </a:cubicBezTo>
                  <a:cubicBezTo>
                    <a:pt x="1412" y="30"/>
                    <a:pt x="1412" y="31"/>
                    <a:pt x="1412" y="31"/>
                  </a:cubicBezTo>
                  <a:cubicBezTo>
                    <a:pt x="1412" y="31"/>
                    <a:pt x="1412" y="31"/>
                    <a:pt x="1412" y="32"/>
                  </a:cubicBezTo>
                  <a:cubicBezTo>
                    <a:pt x="1412" y="32"/>
                    <a:pt x="1412" y="32"/>
                    <a:pt x="1412" y="33"/>
                  </a:cubicBezTo>
                  <a:cubicBezTo>
                    <a:pt x="1412" y="33"/>
                    <a:pt x="1412" y="33"/>
                    <a:pt x="1412" y="33"/>
                  </a:cubicBezTo>
                  <a:cubicBezTo>
                    <a:pt x="1411" y="33"/>
                    <a:pt x="1412" y="34"/>
                    <a:pt x="1412" y="34"/>
                  </a:cubicBezTo>
                  <a:cubicBezTo>
                    <a:pt x="1412" y="34"/>
                    <a:pt x="1412" y="34"/>
                    <a:pt x="1411" y="34"/>
                  </a:cubicBezTo>
                  <a:cubicBezTo>
                    <a:pt x="1411" y="35"/>
                    <a:pt x="1411" y="35"/>
                    <a:pt x="1411" y="36"/>
                  </a:cubicBezTo>
                  <a:cubicBezTo>
                    <a:pt x="1411" y="36"/>
                    <a:pt x="1411" y="36"/>
                    <a:pt x="1411" y="36"/>
                  </a:cubicBezTo>
                  <a:cubicBezTo>
                    <a:pt x="1411" y="37"/>
                    <a:pt x="1411" y="37"/>
                    <a:pt x="1411" y="38"/>
                  </a:cubicBezTo>
                  <a:cubicBezTo>
                    <a:pt x="1411" y="38"/>
                    <a:pt x="1411" y="38"/>
                    <a:pt x="1411" y="38"/>
                  </a:cubicBezTo>
                  <a:cubicBezTo>
                    <a:pt x="1410" y="38"/>
                    <a:pt x="1411" y="39"/>
                    <a:pt x="1410" y="40"/>
                  </a:cubicBezTo>
                  <a:cubicBezTo>
                    <a:pt x="1410" y="40"/>
                    <a:pt x="1410" y="40"/>
                    <a:pt x="1410" y="40"/>
                  </a:cubicBezTo>
                  <a:cubicBezTo>
                    <a:pt x="1410" y="41"/>
                    <a:pt x="1410" y="42"/>
                    <a:pt x="1410" y="42"/>
                  </a:cubicBezTo>
                  <a:cubicBezTo>
                    <a:pt x="1410" y="42"/>
                    <a:pt x="1410" y="43"/>
                    <a:pt x="1410" y="43"/>
                  </a:cubicBezTo>
                  <a:cubicBezTo>
                    <a:pt x="1410" y="44"/>
                    <a:pt x="1410" y="45"/>
                    <a:pt x="1410" y="46"/>
                  </a:cubicBezTo>
                  <a:cubicBezTo>
                    <a:pt x="1410" y="46"/>
                    <a:pt x="1410" y="46"/>
                    <a:pt x="1410" y="47"/>
                  </a:cubicBezTo>
                  <a:cubicBezTo>
                    <a:pt x="1409" y="48"/>
                    <a:pt x="1410" y="50"/>
                    <a:pt x="1409" y="52"/>
                  </a:cubicBezTo>
                  <a:cubicBezTo>
                    <a:pt x="1409" y="55"/>
                    <a:pt x="1409" y="58"/>
                    <a:pt x="1409" y="61"/>
                  </a:cubicBezTo>
                  <a:cubicBezTo>
                    <a:pt x="1410" y="62"/>
                    <a:pt x="1409" y="64"/>
                    <a:pt x="1410" y="65"/>
                  </a:cubicBezTo>
                  <a:cubicBezTo>
                    <a:pt x="1410" y="66"/>
                    <a:pt x="1410" y="66"/>
                    <a:pt x="1410" y="66"/>
                  </a:cubicBezTo>
                  <a:cubicBezTo>
                    <a:pt x="1410" y="67"/>
                    <a:pt x="1410" y="68"/>
                    <a:pt x="1410" y="69"/>
                  </a:cubicBezTo>
                  <a:cubicBezTo>
                    <a:pt x="1410" y="69"/>
                    <a:pt x="1410" y="69"/>
                    <a:pt x="1410" y="69"/>
                  </a:cubicBezTo>
                  <a:cubicBezTo>
                    <a:pt x="1411" y="70"/>
                    <a:pt x="1410" y="71"/>
                    <a:pt x="1410" y="72"/>
                  </a:cubicBezTo>
                  <a:cubicBezTo>
                    <a:pt x="1411" y="72"/>
                    <a:pt x="1411" y="72"/>
                    <a:pt x="1410" y="72"/>
                  </a:cubicBezTo>
                  <a:cubicBezTo>
                    <a:pt x="1411" y="72"/>
                    <a:pt x="1410" y="73"/>
                    <a:pt x="1411" y="74"/>
                  </a:cubicBezTo>
                  <a:cubicBezTo>
                    <a:pt x="1411" y="74"/>
                    <a:pt x="1411" y="74"/>
                    <a:pt x="1411" y="74"/>
                  </a:cubicBezTo>
                  <a:cubicBezTo>
                    <a:pt x="1411" y="74"/>
                    <a:pt x="1411" y="75"/>
                    <a:pt x="1411" y="75"/>
                  </a:cubicBezTo>
                  <a:cubicBezTo>
                    <a:pt x="1411" y="75"/>
                    <a:pt x="1411" y="76"/>
                    <a:pt x="1411" y="76"/>
                  </a:cubicBezTo>
                  <a:cubicBezTo>
                    <a:pt x="1411" y="76"/>
                    <a:pt x="1411" y="77"/>
                    <a:pt x="1411" y="77"/>
                  </a:cubicBezTo>
                  <a:cubicBezTo>
                    <a:pt x="1411" y="77"/>
                    <a:pt x="1411" y="77"/>
                    <a:pt x="1411" y="77"/>
                  </a:cubicBezTo>
                  <a:cubicBezTo>
                    <a:pt x="1412" y="78"/>
                    <a:pt x="1411" y="78"/>
                    <a:pt x="1412" y="79"/>
                  </a:cubicBezTo>
                  <a:cubicBezTo>
                    <a:pt x="1412" y="79"/>
                    <a:pt x="1412" y="79"/>
                    <a:pt x="1412" y="79"/>
                  </a:cubicBezTo>
                  <a:cubicBezTo>
                    <a:pt x="1412" y="79"/>
                    <a:pt x="1412" y="79"/>
                    <a:pt x="1412" y="80"/>
                  </a:cubicBezTo>
                  <a:cubicBezTo>
                    <a:pt x="1412" y="80"/>
                    <a:pt x="1412" y="80"/>
                    <a:pt x="1412" y="80"/>
                  </a:cubicBezTo>
                  <a:cubicBezTo>
                    <a:pt x="1412" y="80"/>
                    <a:pt x="1412" y="81"/>
                    <a:pt x="1413" y="81"/>
                  </a:cubicBezTo>
                  <a:cubicBezTo>
                    <a:pt x="1413" y="81"/>
                    <a:pt x="1413" y="81"/>
                    <a:pt x="1413" y="81"/>
                  </a:cubicBezTo>
                  <a:cubicBezTo>
                    <a:pt x="1413" y="81"/>
                    <a:pt x="1413" y="82"/>
                    <a:pt x="1413" y="82"/>
                  </a:cubicBezTo>
                  <a:cubicBezTo>
                    <a:pt x="1413" y="82"/>
                    <a:pt x="1413" y="82"/>
                    <a:pt x="1413" y="82"/>
                  </a:cubicBezTo>
                  <a:cubicBezTo>
                    <a:pt x="1413" y="82"/>
                    <a:pt x="1413" y="83"/>
                    <a:pt x="1413" y="83"/>
                  </a:cubicBezTo>
                  <a:cubicBezTo>
                    <a:pt x="1413" y="83"/>
                    <a:pt x="1413" y="83"/>
                    <a:pt x="1413" y="83"/>
                  </a:cubicBezTo>
                  <a:cubicBezTo>
                    <a:pt x="1413" y="83"/>
                    <a:pt x="1413" y="84"/>
                    <a:pt x="1414" y="84"/>
                  </a:cubicBezTo>
                  <a:cubicBezTo>
                    <a:pt x="1414" y="84"/>
                    <a:pt x="1414" y="84"/>
                    <a:pt x="1414" y="84"/>
                  </a:cubicBezTo>
                  <a:cubicBezTo>
                    <a:pt x="1414" y="84"/>
                    <a:pt x="1414" y="85"/>
                    <a:pt x="1414" y="85"/>
                  </a:cubicBezTo>
                  <a:cubicBezTo>
                    <a:pt x="1414" y="85"/>
                    <a:pt x="1414" y="85"/>
                    <a:pt x="1414" y="85"/>
                  </a:cubicBezTo>
                  <a:cubicBezTo>
                    <a:pt x="1414" y="85"/>
                    <a:pt x="1414" y="85"/>
                    <a:pt x="1414" y="85"/>
                  </a:cubicBezTo>
                  <a:cubicBezTo>
                    <a:pt x="1414" y="86"/>
                    <a:pt x="1414" y="86"/>
                    <a:pt x="1414" y="86"/>
                  </a:cubicBezTo>
                  <a:cubicBezTo>
                    <a:pt x="1414" y="86"/>
                    <a:pt x="1414" y="86"/>
                    <a:pt x="1414" y="86"/>
                  </a:cubicBezTo>
                  <a:cubicBezTo>
                    <a:pt x="1414" y="86"/>
                    <a:pt x="1414" y="86"/>
                    <a:pt x="1415" y="87"/>
                  </a:cubicBezTo>
                  <a:cubicBezTo>
                    <a:pt x="1415" y="86"/>
                    <a:pt x="1415" y="86"/>
                    <a:pt x="1415" y="86"/>
                  </a:cubicBezTo>
                  <a:cubicBezTo>
                    <a:pt x="1415" y="87"/>
                    <a:pt x="1415" y="87"/>
                    <a:pt x="1415" y="87"/>
                  </a:cubicBezTo>
                  <a:cubicBezTo>
                    <a:pt x="1415" y="87"/>
                    <a:pt x="1415" y="87"/>
                    <a:pt x="1415" y="87"/>
                  </a:cubicBezTo>
                  <a:cubicBezTo>
                    <a:pt x="1415" y="87"/>
                    <a:pt x="1415" y="88"/>
                    <a:pt x="1415" y="88"/>
                  </a:cubicBezTo>
                  <a:cubicBezTo>
                    <a:pt x="1415" y="88"/>
                    <a:pt x="1415" y="88"/>
                    <a:pt x="1415" y="88"/>
                  </a:cubicBezTo>
                  <a:cubicBezTo>
                    <a:pt x="1416" y="88"/>
                    <a:pt x="1415" y="88"/>
                    <a:pt x="1416" y="89"/>
                  </a:cubicBezTo>
                  <a:cubicBezTo>
                    <a:pt x="1416" y="89"/>
                    <a:pt x="1416" y="89"/>
                    <a:pt x="1416" y="89"/>
                  </a:cubicBezTo>
                  <a:cubicBezTo>
                    <a:pt x="1416" y="89"/>
                    <a:pt x="1416" y="89"/>
                    <a:pt x="1416" y="89"/>
                  </a:cubicBezTo>
                  <a:cubicBezTo>
                    <a:pt x="1416" y="89"/>
                    <a:pt x="1416" y="89"/>
                    <a:pt x="1416" y="89"/>
                  </a:cubicBezTo>
                  <a:cubicBezTo>
                    <a:pt x="1416" y="89"/>
                    <a:pt x="1416" y="90"/>
                    <a:pt x="1416" y="90"/>
                  </a:cubicBezTo>
                  <a:cubicBezTo>
                    <a:pt x="1416" y="90"/>
                    <a:pt x="1416" y="90"/>
                    <a:pt x="1416" y="90"/>
                  </a:cubicBezTo>
                  <a:cubicBezTo>
                    <a:pt x="1417" y="90"/>
                    <a:pt x="1417" y="90"/>
                    <a:pt x="1417" y="90"/>
                  </a:cubicBezTo>
                  <a:cubicBezTo>
                    <a:pt x="1417" y="90"/>
                    <a:pt x="1417" y="90"/>
                    <a:pt x="1417" y="90"/>
                  </a:cubicBezTo>
                  <a:cubicBezTo>
                    <a:pt x="1417" y="91"/>
                    <a:pt x="1417" y="91"/>
                    <a:pt x="1417" y="91"/>
                  </a:cubicBezTo>
                  <a:cubicBezTo>
                    <a:pt x="1417" y="91"/>
                    <a:pt x="1417" y="91"/>
                    <a:pt x="1417" y="91"/>
                  </a:cubicBezTo>
                  <a:cubicBezTo>
                    <a:pt x="1417" y="91"/>
                    <a:pt x="1417" y="91"/>
                    <a:pt x="1417" y="91"/>
                  </a:cubicBezTo>
                  <a:cubicBezTo>
                    <a:pt x="1417" y="91"/>
                    <a:pt x="1417" y="91"/>
                    <a:pt x="1417" y="91"/>
                  </a:cubicBezTo>
                  <a:cubicBezTo>
                    <a:pt x="1418" y="92"/>
                    <a:pt x="1418" y="92"/>
                    <a:pt x="1418" y="92"/>
                  </a:cubicBezTo>
                  <a:cubicBezTo>
                    <a:pt x="1418" y="92"/>
                    <a:pt x="1418" y="92"/>
                    <a:pt x="1418" y="92"/>
                  </a:cubicBezTo>
                  <a:cubicBezTo>
                    <a:pt x="1418" y="92"/>
                    <a:pt x="1418" y="92"/>
                    <a:pt x="1418" y="92"/>
                  </a:cubicBezTo>
                  <a:cubicBezTo>
                    <a:pt x="1418" y="92"/>
                    <a:pt x="1418" y="92"/>
                    <a:pt x="1418" y="92"/>
                  </a:cubicBezTo>
                  <a:cubicBezTo>
                    <a:pt x="1418" y="93"/>
                    <a:pt x="1419" y="93"/>
                    <a:pt x="1419" y="93"/>
                  </a:cubicBezTo>
                  <a:cubicBezTo>
                    <a:pt x="1419" y="93"/>
                    <a:pt x="1419" y="93"/>
                    <a:pt x="1419" y="93"/>
                  </a:cubicBezTo>
                  <a:cubicBezTo>
                    <a:pt x="1419" y="94"/>
                    <a:pt x="1419" y="94"/>
                    <a:pt x="1419" y="94"/>
                  </a:cubicBezTo>
                  <a:cubicBezTo>
                    <a:pt x="1419" y="94"/>
                    <a:pt x="1419" y="94"/>
                    <a:pt x="1419" y="94"/>
                  </a:cubicBezTo>
                  <a:cubicBezTo>
                    <a:pt x="1419" y="94"/>
                    <a:pt x="1419" y="94"/>
                    <a:pt x="1419" y="94"/>
                  </a:cubicBezTo>
                  <a:cubicBezTo>
                    <a:pt x="1419" y="94"/>
                    <a:pt x="1419" y="94"/>
                    <a:pt x="1419" y="94"/>
                  </a:cubicBezTo>
                  <a:cubicBezTo>
                    <a:pt x="1420" y="94"/>
                    <a:pt x="1420" y="95"/>
                    <a:pt x="1420" y="95"/>
                  </a:cubicBezTo>
                  <a:cubicBezTo>
                    <a:pt x="1420" y="95"/>
                    <a:pt x="1420" y="95"/>
                    <a:pt x="1420" y="95"/>
                  </a:cubicBezTo>
                  <a:cubicBezTo>
                    <a:pt x="1420" y="95"/>
                    <a:pt x="1420" y="95"/>
                    <a:pt x="1421" y="96"/>
                  </a:cubicBezTo>
                  <a:cubicBezTo>
                    <a:pt x="1421" y="96"/>
                    <a:pt x="1421" y="96"/>
                    <a:pt x="1421" y="96"/>
                  </a:cubicBezTo>
                  <a:cubicBezTo>
                    <a:pt x="1421" y="96"/>
                    <a:pt x="1421" y="96"/>
                    <a:pt x="1421" y="96"/>
                  </a:cubicBezTo>
                  <a:cubicBezTo>
                    <a:pt x="1421" y="96"/>
                    <a:pt x="1421" y="96"/>
                    <a:pt x="1421" y="96"/>
                  </a:cubicBezTo>
                  <a:cubicBezTo>
                    <a:pt x="1421" y="96"/>
                    <a:pt x="1421" y="96"/>
                    <a:pt x="1421" y="96"/>
                  </a:cubicBezTo>
                  <a:cubicBezTo>
                    <a:pt x="1421" y="96"/>
                    <a:pt x="1421" y="96"/>
                    <a:pt x="1421" y="96"/>
                  </a:cubicBezTo>
                  <a:cubicBezTo>
                    <a:pt x="1421" y="96"/>
                    <a:pt x="1421" y="97"/>
                    <a:pt x="1422" y="97"/>
                  </a:cubicBezTo>
                  <a:cubicBezTo>
                    <a:pt x="1422" y="97"/>
                    <a:pt x="1422" y="97"/>
                    <a:pt x="1422" y="97"/>
                  </a:cubicBezTo>
                  <a:cubicBezTo>
                    <a:pt x="1422" y="97"/>
                    <a:pt x="1422" y="97"/>
                    <a:pt x="1422" y="97"/>
                  </a:cubicBezTo>
                  <a:cubicBezTo>
                    <a:pt x="1422" y="97"/>
                    <a:pt x="1422" y="97"/>
                    <a:pt x="1422" y="97"/>
                  </a:cubicBezTo>
                  <a:cubicBezTo>
                    <a:pt x="1422" y="97"/>
                    <a:pt x="1423" y="97"/>
                    <a:pt x="1423" y="98"/>
                  </a:cubicBezTo>
                  <a:cubicBezTo>
                    <a:pt x="1423" y="98"/>
                    <a:pt x="1423" y="98"/>
                    <a:pt x="1423" y="98"/>
                  </a:cubicBezTo>
                  <a:cubicBezTo>
                    <a:pt x="1423" y="98"/>
                    <a:pt x="1423" y="98"/>
                    <a:pt x="1423" y="98"/>
                  </a:cubicBezTo>
                  <a:cubicBezTo>
                    <a:pt x="1423" y="98"/>
                    <a:pt x="1423" y="98"/>
                    <a:pt x="1423" y="98"/>
                  </a:cubicBezTo>
                  <a:cubicBezTo>
                    <a:pt x="1423" y="98"/>
                    <a:pt x="1424" y="98"/>
                    <a:pt x="1424" y="98"/>
                  </a:cubicBezTo>
                  <a:cubicBezTo>
                    <a:pt x="1424" y="98"/>
                    <a:pt x="1424" y="98"/>
                    <a:pt x="1424" y="98"/>
                  </a:cubicBezTo>
                  <a:cubicBezTo>
                    <a:pt x="1424" y="99"/>
                    <a:pt x="1424" y="99"/>
                    <a:pt x="1425" y="99"/>
                  </a:cubicBezTo>
                  <a:cubicBezTo>
                    <a:pt x="1425" y="99"/>
                    <a:pt x="1425" y="99"/>
                    <a:pt x="1425" y="99"/>
                  </a:cubicBezTo>
                  <a:cubicBezTo>
                    <a:pt x="1425" y="99"/>
                    <a:pt x="1425" y="99"/>
                    <a:pt x="1425" y="99"/>
                  </a:cubicBezTo>
                  <a:cubicBezTo>
                    <a:pt x="1425" y="99"/>
                    <a:pt x="1425" y="99"/>
                    <a:pt x="1425" y="99"/>
                  </a:cubicBezTo>
                  <a:cubicBezTo>
                    <a:pt x="1425" y="100"/>
                    <a:pt x="1426" y="100"/>
                    <a:pt x="1426" y="100"/>
                  </a:cubicBezTo>
                  <a:cubicBezTo>
                    <a:pt x="1426" y="100"/>
                    <a:pt x="1426" y="100"/>
                    <a:pt x="1426" y="100"/>
                  </a:cubicBezTo>
                  <a:cubicBezTo>
                    <a:pt x="1426" y="100"/>
                    <a:pt x="1426" y="100"/>
                    <a:pt x="1426" y="100"/>
                  </a:cubicBezTo>
                  <a:cubicBezTo>
                    <a:pt x="1426" y="100"/>
                    <a:pt x="1426" y="100"/>
                    <a:pt x="1426" y="100"/>
                  </a:cubicBezTo>
                  <a:cubicBezTo>
                    <a:pt x="1427" y="100"/>
                    <a:pt x="1427" y="100"/>
                    <a:pt x="1427" y="100"/>
                  </a:cubicBezTo>
                  <a:cubicBezTo>
                    <a:pt x="1427" y="100"/>
                    <a:pt x="1427" y="100"/>
                    <a:pt x="1427" y="100"/>
                  </a:cubicBezTo>
                  <a:cubicBezTo>
                    <a:pt x="1427" y="101"/>
                    <a:pt x="1428" y="101"/>
                    <a:pt x="1428" y="101"/>
                  </a:cubicBezTo>
                  <a:cubicBezTo>
                    <a:pt x="1428" y="101"/>
                    <a:pt x="1428" y="101"/>
                    <a:pt x="1428" y="101"/>
                  </a:cubicBezTo>
                  <a:cubicBezTo>
                    <a:pt x="1428" y="101"/>
                    <a:pt x="1428" y="101"/>
                    <a:pt x="1429" y="101"/>
                  </a:cubicBezTo>
                  <a:cubicBezTo>
                    <a:pt x="1429" y="101"/>
                    <a:pt x="1429" y="101"/>
                    <a:pt x="1429" y="101"/>
                  </a:cubicBezTo>
                  <a:cubicBezTo>
                    <a:pt x="1429" y="101"/>
                    <a:pt x="1429" y="101"/>
                    <a:pt x="1429" y="101"/>
                  </a:cubicBezTo>
                  <a:cubicBezTo>
                    <a:pt x="1429" y="101"/>
                    <a:pt x="1429" y="101"/>
                    <a:pt x="1429" y="101"/>
                  </a:cubicBezTo>
                  <a:cubicBezTo>
                    <a:pt x="1430" y="102"/>
                    <a:pt x="1430" y="102"/>
                    <a:pt x="1430" y="102"/>
                  </a:cubicBezTo>
                  <a:cubicBezTo>
                    <a:pt x="1430" y="102"/>
                    <a:pt x="1430" y="102"/>
                    <a:pt x="1430" y="102"/>
                  </a:cubicBezTo>
                  <a:cubicBezTo>
                    <a:pt x="1431" y="102"/>
                    <a:pt x="1431" y="102"/>
                    <a:pt x="1431" y="102"/>
                  </a:cubicBezTo>
                  <a:cubicBezTo>
                    <a:pt x="1431" y="102"/>
                    <a:pt x="1431" y="102"/>
                    <a:pt x="1431" y="102"/>
                  </a:cubicBezTo>
                  <a:cubicBezTo>
                    <a:pt x="1432" y="103"/>
                    <a:pt x="1432" y="102"/>
                    <a:pt x="1433" y="103"/>
                  </a:cubicBezTo>
                  <a:cubicBezTo>
                    <a:pt x="1433" y="103"/>
                    <a:pt x="1433" y="103"/>
                    <a:pt x="1433" y="103"/>
                  </a:cubicBezTo>
                  <a:cubicBezTo>
                    <a:pt x="1433" y="103"/>
                    <a:pt x="1433" y="103"/>
                    <a:pt x="1433" y="103"/>
                  </a:cubicBezTo>
                  <a:cubicBezTo>
                    <a:pt x="1434" y="103"/>
                    <a:pt x="1434" y="103"/>
                    <a:pt x="1435" y="103"/>
                  </a:cubicBezTo>
                  <a:cubicBezTo>
                    <a:pt x="1435" y="103"/>
                    <a:pt x="1435" y="103"/>
                    <a:pt x="1435" y="103"/>
                  </a:cubicBezTo>
                  <a:cubicBezTo>
                    <a:pt x="1435" y="103"/>
                    <a:pt x="1435" y="103"/>
                    <a:pt x="1435" y="103"/>
                  </a:cubicBezTo>
                  <a:cubicBezTo>
                    <a:pt x="1436" y="103"/>
                    <a:pt x="1437" y="103"/>
                    <a:pt x="1438" y="103"/>
                  </a:cubicBezTo>
                  <a:cubicBezTo>
                    <a:pt x="1439" y="103"/>
                    <a:pt x="1440" y="103"/>
                    <a:pt x="1441" y="103"/>
                  </a:cubicBezTo>
                  <a:cubicBezTo>
                    <a:pt x="1442" y="103"/>
                    <a:pt x="1443" y="103"/>
                    <a:pt x="1444" y="103"/>
                  </a:cubicBezTo>
                  <a:cubicBezTo>
                    <a:pt x="1444" y="103"/>
                    <a:pt x="1444" y="103"/>
                    <a:pt x="1444" y="103"/>
                  </a:cubicBezTo>
                  <a:cubicBezTo>
                    <a:pt x="1444" y="103"/>
                    <a:pt x="1444" y="103"/>
                    <a:pt x="1444" y="103"/>
                  </a:cubicBezTo>
                  <a:cubicBezTo>
                    <a:pt x="1445" y="103"/>
                    <a:pt x="1445" y="103"/>
                    <a:pt x="1446" y="103"/>
                  </a:cubicBezTo>
                  <a:cubicBezTo>
                    <a:pt x="1446" y="103"/>
                    <a:pt x="1446" y="103"/>
                    <a:pt x="1446" y="103"/>
                  </a:cubicBezTo>
                  <a:cubicBezTo>
                    <a:pt x="1446" y="103"/>
                    <a:pt x="1446" y="103"/>
                    <a:pt x="1446" y="103"/>
                  </a:cubicBezTo>
                  <a:cubicBezTo>
                    <a:pt x="1446" y="102"/>
                    <a:pt x="1447" y="103"/>
                    <a:pt x="1447" y="102"/>
                  </a:cubicBezTo>
                  <a:cubicBezTo>
                    <a:pt x="1447" y="102"/>
                    <a:pt x="1447" y="102"/>
                    <a:pt x="1447" y="102"/>
                  </a:cubicBezTo>
                  <a:cubicBezTo>
                    <a:pt x="1448" y="102"/>
                    <a:pt x="1448" y="102"/>
                    <a:pt x="1448" y="102"/>
                  </a:cubicBezTo>
                  <a:cubicBezTo>
                    <a:pt x="1448" y="102"/>
                    <a:pt x="1448" y="102"/>
                    <a:pt x="1448" y="102"/>
                  </a:cubicBezTo>
                  <a:cubicBezTo>
                    <a:pt x="1449" y="102"/>
                    <a:pt x="1449" y="102"/>
                    <a:pt x="1449" y="102"/>
                  </a:cubicBezTo>
                  <a:cubicBezTo>
                    <a:pt x="1449" y="102"/>
                    <a:pt x="1449" y="102"/>
                    <a:pt x="1449" y="101"/>
                  </a:cubicBezTo>
                  <a:cubicBezTo>
                    <a:pt x="1449" y="102"/>
                    <a:pt x="1449" y="102"/>
                    <a:pt x="1449" y="102"/>
                  </a:cubicBezTo>
                  <a:cubicBezTo>
                    <a:pt x="1450" y="101"/>
                    <a:pt x="1450" y="101"/>
                    <a:pt x="1450" y="101"/>
                  </a:cubicBezTo>
                  <a:cubicBezTo>
                    <a:pt x="1450" y="101"/>
                    <a:pt x="1450" y="101"/>
                    <a:pt x="1450" y="101"/>
                  </a:cubicBezTo>
                  <a:cubicBezTo>
                    <a:pt x="1450" y="101"/>
                    <a:pt x="1450" y="101"/>
                    <a:pt x="1450" y="101"/>
                  </a:cubicBezTo>
                  <a:cubicBezTo>
                    <a:pt x="1451" y="101"/>
                    <a:pt x="1451" y="101"/>
                    <a:pt x="1451" y="101"/>
                  </a:cubicBezTo>
                  <a:cubicBezTo>
                    <a:pt x="1451" y="101"/>
                    <a:pt x="1451" y="101"/>
                    <a:pt x="1451" y="101"/>
                  </a:cubicBezTo>
                  <a:cubicBezTo>
                    <a:pt x="1451" y="101"/>
                    <a:pt x="1452" y="101"/>
                    <a:pt x="1452" y="100"/>
                  </a:cubicBezTo>
                  <a:cubicBezTo>
                    <a:pt x="1452" y="100"/>
                    <a:pt x="1452" y="100"/>
                    <a:pt x="1452" y="100"/>
                  </a:cubicBezTo>
                  <a:cubicBezTo>
                    <a:pt x="1452" y="100"/>
                    <a:pt x="1452" y="100"/>
                    <a:pt x="1453" y="100"/>
                  </a:cubicBezTo>
                  <a:cubicBezTo>
                    <a:pt x="1453" y="100"/>
                    <a:pt x="1453" y="100"/>
                    <a:pt x="1453" y="100"/>
                  </a:cubicBezTo>
                  <a:cubicBezTo>
                    <a:pt x="1453" y="100"/>
                    <a:pt x="1453" y="100"/>
                    <a:pt x="1453" y="100"/>
                  </a:cubicBezTo>
                  <a:cubicBezTo>
                    <a:pt x="1453" y="100"/>
                    <a:pt x="1453" y="100"/>
                    <a:pt x="1453" y="100"/>
                  </a:cubicBezTo>
                  <a:cubicBezTo>
                    <a:pt x="1453" y="100"/>
                    <a:pt x="1453" y="100"/>
                    <a:pt x="1454" y="99"/>
                  </a:cubicBezTo>
                  <a:cubicBezTo>
                    <a:pt x="1454" y="99"/>
                    <a:pt x="1454" y="99"/>
                    <a:pt x="1454" y="99"/>
                  </a:cubicBezTo>
                  <a:cubicBezTo>
                    <a:pt x="1454" y="99"/>
                    <a:pt x="1454" y="99"/>
                    <a:pt x="1454" y="99"/>
                  </a:cubicBezTo>
                  <a:cubicBezTo>
                    <a:pt x="1454" y="99"/>
                    <a:pt x="1454" y="99"/>
                    <a:pt x="1454" y="99"/>
                  </a:cubicBezTo>
                  <a:cubicBezTo>
                    <a:pt x="1454" y="99"/>
                    <a:pt x="1455" y="99"/>
                    <a:pt x="1455" y="99"/>
                  </a:cubicBezTo>
                  <a:cubicBezTo>
                    <a:pt x="1455" y="99"/>
                    <a:pt x="1455" y="99"/>
                    <a:pt x="1455" y="99"/>
                  </a:cubicBezTo>
                  <a:cubicBezTo>
                    <a:pt x="1455" y="98"/>
                    <a:pt x="1455" y="99"/>
                    <a:pt x="1455" y="98"/>
                  </a:cubicBezTo>
                  <a:cubicBezTo>
                    <a:pt x="1455" y="98"/>
                    <a:pt x="1455" y="98"/>
                    <a:pt x="1455" y="98"/>
                  </a:cubicBezTo>
                  <a:cubicBezTo>
                    <a:pt x="1455" y="98"/>
                    <a:pt x="1456" y="98"/>
                    <a:pt x="1456" y="98"/>
                  </a:cubicBezTo>
                  <a:cubicBezTo>
                    <a:pt x="1456" y="98"/>
                    <a:pt x="1456" y="98"/>
                    <a:pt x="1456" y="98"/>
                  </a:cubicBezTo>
                  <a:cubicBezTo>
                    <a:pt x="1456" y="98"/>
                    <a:pt x="1456" y="98"/>
                    <a:pt x="1457" y="97"/>
                  </a:cubicBezTo>
                  <a:cubicBezTo>
                    <a:pt x="1457" y="97"/>
                    <a:pt x="1457" y="97"/>
                    <a:pt x="1457" y="97"/>
                  </a:cubicBezTo>
                  <a:cubicBezTo>
                    <a:pt x="1457" y="97"/>
                    <a:pt x="1457" y="97"/>
                    <a:pt x="1457" y="97"/>
                  </a:cubicBezTo>
                  <a:cubicBezTo>
                    <a:pt x="1457" y="97"/>
                    <a:pt x="1457" y="97"/>
                    <a:pt x="1457" y="97"/>
                  </a:cubicBezTo>
                  <a:cubicBezTo>
                    <a:pt x="1457" y="97"/>
                    <a:pt x="1457" y="97"/>
                    <a:pt x="1457" y="97"/>
                  </a:cubicBezTo>
                  <a:cubicBezTo>
                    <a:pt x="1457" y="97"/>
                    <a:pt x="1457" y="97"/>
                    <a:pt x="1457" y="97"/>
                  </a:cubicBezTo>
                  <a:cubicBezTo>
                    <a:pt x="1458" y="97"/>
                    <a:pt x="1458" y="96"/>
                    <a:pt x="1458" y="96"/>
                  </a:cubicBezTo>
                  <a:cubicBezTo>
                    <a:pt x="1458" y="96"/>
                    <a:pt x="1458" y="96"/>
                    <a:pt x="1458" y="96"/>
                  </a:cubicBezTo>
                  <a:cubicBezTo>
                    <a:pt x="1458" y="96"/>
                    <a:pt x="1458" y="96"/>
                    <a:pt x="1458" y="96"/>
                  </a:cubicBezTo>
                  <a:cubicBezTo>
                    <a:pt x="1458" y="96"/>
                    <a:pt x="1458" y="96"/>
                    <a:pt x="1458" y="96"/>
                  </a:cubicBezTo>
                  <a:cubicBezTo>
                    <a:pt x="1458" y="96"/>
                    <a:pt x="1458" y="96"/>
                    <a:pt x="1458" y="96"/>
                  </a:cubicBezTo>
                  <a:cubicBezTo>
                    <a:pt x="1458" y="96"/>
                    <a:pt x="1458" y="96"/>
                    <a:pt x="1458" y="96"/>
                  </a:cubicBezTo>
                  <a:cubicBezTo>
                    <a:pt x="1459" y="95"/>
                    <a:pt x="1459" y="95"/>
                    <a:pt x="1459" y="95"/>
                  </a:cubicBezTo>
                  <a:cubicBezTo>
                    <a:pt x="1459" y="95"/>
                    <a:pt x="1459" y="95"/>
                    <a:pt x="1459" y="95"/>
                  </a:cubicBezTo>
                  <a:cubicBezTo>
                    <a:pt x="1459" y="95"/>
                    <a:pt x="1459" y="95"/>
                    <a:pt x="1459" y="95"/>
                  </a:cubicBezTo>
                  <a:cubicBezTo>
                    <a:pt x="1459" y="95"/>
                    <a:pt x="1459" y="95"/>
                    <a:pt x="1459" y="95"/>
                  </a:cubicBezTo>
                  <a:cubicBezTo>
                    <a:pt x="1459" y="95"/>
                    <a:pt x="1459" y="95"/>
                    <a:pt x="1459" y="94"/>
                  </a:cubicBezTo>
                  <a:cubicBezTo>
                    <a:pt x="1459" y="95"/>
                    <a:pt x="1459" y="95"/>
                    <a:pt x="1459" y="95"/>
                  </a:cubicBezTo>
                  <a:cubicBezTo>
                    <a:pt x="1460" y="94"/>
                    <a:pt x="1460" y="94"/>
                    <a:pt x="1460" y="94"/>
                  </a:cubicBezTo>
                  <a:cubicBezTo>
                    <a:pt x="1460" y="94"/>
                    <a:pt x="1460" y="94"/>
                    <a:pt x="1460" y="94"/>
                  </a:cubicBezTo>
                  <a:cubicBezTo>
                    <a:pt x="1460" y="94"/>
                    <a:pt x="1460" y="94"/>
                    <a:pt x="1460" y="94"/>
                  </a:cubicBezTo>
                  <a:cubicBezTo>
                    <a:pt x="1460" y="94"/>
                    <a:pt x="1460" y="94"/>
                    <a:pt x="1460" y="94"/>
                  </a:cubicBezTo>
                  <a:cubicBezTo>
                    <a:pt x="1460" y="94"/>
                    <a:pt x="1460" y="93"/>
                    <a:pt x="1461" y="93"/>
                  </a:cubicBezTo>
                  <a:cubicBezTo>
                    <a:pt x="1461" y="93"/>
                    <a:pt x="1461" y="93"/>
                    <a:pt x="1461" y="93"/>
                  </a:cubicBezTo>
                  <a:cubicBezTo>
                    <a:pt x="1461" y="93"/>
                    <a:pt x="1461" y="93"/>
                    <a:pt x="1461" y="93"/>
                  </a:cubicBezTo>
                  <a:cubicBezTo>
                    <a:pt x="1461" y="93"/>
                    <a:pt x="1461" y="93"/>
                    <a:pt x="1461" y="93"/>
                  </a:cubicBezTo>
                  <a:cubicBezTo>
                    <a:pt x="1461" y="93"/>
                    <a:pt x="1461" y="93"/>
                    <a:pt x="1461" y="92"/>
                  </a:cubicBezTo>
                  <a:cubicBezTo>
                    <a:pt x="1461" y="92"/>
                    <a:pt x="1461" y="92"/>
                    <a:pt x="1461" y="92"/>
                  </a:cubicBezTo>
                  <a:cubicBezTo>
                    <a:pt x="1461" y="92"/>
                    <a:pt x="1461" y="92"/>
                    <a:pt x="1462" y="92"/>
                  </a:cubicBezTo>
                  <a:cubicBezTo>
                    <a:pt x="1462" y="92"/>
                    <a:pt x="1462" y="92"/>
                    <a:pt x="1462" y="92"/>
                  </a:cubicBezTo>
                  <a:cubicBezTo>
                    <a:pt x="1462" y="92"/>
                    <a:pt x="1462" y="92"/>
                    <a:pt x="1462" y="91"/>
                  </a:cubicBezTo>
                  <a:cubicBezTo>
                    <a:pt x="1462" y="91"/>
                    <a:pt x="1462" y="91"/>
                    <a:pt x="1462" y="91"/>
                  </a:cubicBezTo>
                  <a:cubicBezTo>
                    <a:pt x="1462" y="91"/>
                    <a:pt x="1462" y="91"/>
                    <a:pt x="1463" y="90"/>
                  </a:cubicBezTo>
                  <a:cubicBezTo>
                    <a:pt x="1463" y="90"/>
                    <a:pt x="1463" y="90"/>
                    <a:pt x="1463" y="90"/>
                  </a:cubicBezTo>
                  <a:cubicBezTo>
                    <a:pt x="1463" y="90"/>
                    <a:pt x="1463" y="90"/>
                    <a:pt x="1463" y="90"/>
                  </a:cubicBezTo>
                  <a:cubicBezTo>
                    <a:pt x="1463" y="90"/>
                    <a:pt x="1463" y="90"/>
                    <a:pt x="1463" y="90"/>
                  </a:cubicBezTo>
                  <a:cubicBezTo>
                    <a:pt x="1463" y="90"/>
                    <a:pt x="1463" y="89"/>
                    <a:pt x="1463" y="89"/>
                  </a:cubicBezTo>
                  <a:cubicBezTo>
                    <a:pt x="1463" y="89"/>
                    <a:pt x="1463" y="89"/>
                    <a:pt x="1463" y="89"/>
                  </a:cubicBezTo>
                  <a:cubicBezTo>
                    <a:pt x="1464" y="89"/>
                    <a:pt x="1463" y="89"/>
                    <a:pt x="1464" y="89"/>
                  </a:cubicBezTo>
                  <a:cubicBezTo>
                    <a:pt x="1464" y="89"/>
                    <a:pt x="1464" y="89"/>
                    <a:pt x="1464" y="89"/>
                  </a:cubicBezTo>
                  <a:cubicBezTo>
                    <a:pt x="1464" y="88"/>
                    <a:pt x="1464" y="88"/>
                    <a:pt x="1464" y="88"/>
                  </a:cubicBezTo>
                  <a:cubicBezTo>
                    <a:pt x="1464" y="88"/>
                    <a:pt x="1464" y="88"/>
                    <a:pt x="1464" y="88"/>
                  </a:cubicBezTo>
                  <a:cubicBezTo>
                    <a:pt x="1464" y="88"/>
                    <a:pt x="1464" y="87"/>
                    <a:pt x="1464" y="87"/>
                  </a:cubicBezTo>
                  <a:cubicBezTo>
                    <a:pt x="1464" y="87"/>
                    <a:pt x="1464" y="87"/>
                    <a:pt x="1464" y="87"/>
                  </a:cubicBezTo>
                  <a:cubicBezTo>
                    <a:pt x="1465" y="87"/>
                    <a:pt x="1465" y="87"/>
                    <a:pt x="1465" y="87"/>
                  </a:cubicBezTo>
                  <a:cubicBezTo>
                    <a:pt x="1465" y="87"/>
                    <a:pt x="1465" y="87"/>
                    <a:pt x="1465" y="87"/>
                  </a:cubicBezTo>
                  <a:cubicBezTo>
                    <a:pt x="1465" y="86"/>
                    <a:pt x="1465" y="86"/>
                    <a:pt x="1465" y="86"/>
                  </a:cubicBezTo>
                  <a:cubicBezTo>
                    <a:pt x="1465" y="86"/>
                    <a:pt x="1465" y="86"/>
                    <a:pt x="1465" y="86"/>
                  </a:cubicBezTo>
                  <a:cubicBezTo>
                    <a:pt x="1465" y="86"/>
                    <a:pt x="1465" y="85"/>
                    <a:pt x="1465" y="85"/>
                  </a:cubicBezTo>
                  <a:cubicBezTo>
                    <a:pt x="1465" y="85"/>
                    <a:pt x="1465" y="85"/>
                    <a:pt x="1465" y="85"/>
                  </a:cubicBezTo>
                  <a:cubicBezTo>
                    <a:pt x="1466" y="85"/>
                    <a:pt x="1466" y="85"/>
                    <a:pt x="1466" y="84"/>
                  </a:cubicBezTo>
                  <a:cubicBezTo>
                    <a:pt x="1466" y="84"/>
                    <a:pt x="1466" y="84"/>
                    <a:pt x="1466" y="84"/>
                  </a:cubicBezTo>
                  <a:cubicBezTo>
                    <a:pt x="1466" y="84"/>
                    <a:pt x="1466" y="84"/>
                    <a:pt x="1466" y="84"/>
                  </a:cubicBezTo>
                  <a:cubicBezTo>
                    <a:pt x="1466" y="83"/>
                    <a:pt x="1466" y="83"/>
                    <a:pt x="1466" y="83"/>
                  </a:cubicBezTo>
                  <a:cubicBezTo>
                    <a:pt x="1466" y="83"/>
                    <a:pt x="1466" y="83"/>
                    <a:pt x="1466" y="83"/>
                  </a:cubicBezTo>
                  <a:cubicBezTo>
                    <a:pt x="1466" y="83"/>
                    <a:pt x="1466" y="83"/>
                    <a:pt x="1466" y="83"/>
                  </a:cubicBezTo>
                  <a:cubicBezTo>
                    <a:pt x="1466" y="83"/>
                    <a:pt x="1466" y="83"/>
                    <a:pt x="1466" y="83"/>
                  </a:cubicBezTo>
                  <a:cubicBezTo>
                    <a:pt x="1467" y="82"/>
                    <a:pt x="1467" y="82"/>
                    <a:pt x="1467" y="82"/>
                  </a:cubicBezTo>
                  <a:cubicBezTo>
                    <a:pt x="1467" y="82"/>
                    <a:pt x="1467" y="82"/>
                    <a:pt x="1467" y="82"/>
                  </a:cubicBezTo>
                  <a:cubicBezTo>
                    <a:pt x="1467" y="81"/>
                    <a:pt x="1467" y="81"/>
                    <a:pt x="1467" y="81"/>
                  </a:cubicBezTo>
                  <a:cubicBezTo>
                    <a:pt x="1467" y="81"/>
                    <a:pt x="1467" y="81"/>
                    <a:pt x="1467" y="81"/>
                  </a:cubicBezTo>
                  <a:cubicBezTo>
                    <a:pt x="1467" y="81"/>
                    <a:pt x="1467" y="81"/>
                    <a:pt x="1467" y="81"/>
                  </a:cubicBezTo>
                  <a:cubicBezTo>
                    <a:pt x="1467" y="80"/>
                    <a:pt x="1467" y="80"/>
                    <a:pt x="1467" y="80"/>
                  </a:cubicBezTo>
                  <a:cubicBezTo>
                    <a:pt x="1467" y="80"/>
                    <a:pt x="1467" y="80"/>
                    <a:pt x="1467" y="80"/>
                  </a:cubicBezTo>
                  <a:cubicBezTo>
                    <a:pt x="1468" y="80"/>
                    <a:pt x="1468" y="80"/>
                    <a:pt x="1468" y="80"/>
                  </a:cubicBezTo>
                  <a:cubicBezTo>
                    <a:pt x="1468" y="79"/>
                    <a:pt x="1468" y="79"/>
                    <a:pt x="1468" y="79"/>
                  </a:cubicBezTo>
                  <a:cubicBezTo>
                    <a:pt x="1468" y="79"/>
                    <a:pt x="1468" y="79"/>
                    <a:pt x="1468" y="79"/>
                  </a:cubicBezTo>
                  <a:cubicBezTo>
                    <a:pt x="1468" y="78"/>
                    <a:pt x="1468" y="78"/>
                    <a:pt x="1468" y="77"/>
                  </a:cubicBezTo>
                  <a:cubicBezTo>
                    <a:pt x="1468" y="77"/>
                    <a:pt x="1468" y="77"/>
                    <a:pt x="1468" y="77"/>
                  </a:cubicBezTo>
                  <a:cubicBezTo>
                    <a:pt x="1468" y="77"/>
                    <a:pt x="1468" y="77"/>
                    <a:pt x="1468" y="77"/>
                  </a:cubicBezTo>
                  <a:cubicBezTo>
                    <a:pt x="1469" y="77"/>
                    <a:pt x="1468" y="76"/>
                    <a:pt x="1469" y="76"/>
                  </a:cubicBezTo>
                  <a:cubicBezTo>
                    <a:pt x="1468" y="76"/>
                    <a:pt x="1468" y="76"/>
                    <a:pt x="1469" y="76"/>
                  </a:cubicBezTo>
                  <a:cubicBezTo>
                    <a:pt x="1469" y="75"/>
                    <a:pt x="1469" y="75"/>
                    <a:pt x="1469" y="75"/>
                  </a:cubicBezTo>
                  <a:cubicBezTo>
                    <a:pt x="1469" y="74"/>
                    <a:pt x="1469" y="74"/>
                    <a:pt x="1469" y="74"/>
                  </a:cubicBezTo>
                  <a:cubicBezTo>
                    <a:pt x="1469" y="74"/>
                    <a:pt x="1469" y="74"/>
                    <a:pt x="1469" y="74"/>
                  </a:cubicBezTo>
                  <a:cubicBezTo>
                    <a:pt x="1469" y="74"/>
                    <a:pt x="1469" y="73"/>
                    <a:pt x="1469" y="73"/>
                  </a:cubicBezTo>
                  <a:cubicBezTo>
                    <a:pt x="1469" y="73"/>
                    <a:pt x="1469" y="73"/>
                    <a:pt x="1469" y="73"/>
                  </a:cubicBezTo>
                  <a:cubicBezTo>
                    <a:pt x="1470" y="72"/>
                    <a:pt x="1469" y="71"/>
                    <a:pt x="1470" y="71"/>
                  </a:cubicBezTo>
                  <a:cubicBezTo>
                    <a:pt x="1470" y="71"/>
                    <a:pt x="1470" y="71"/>
                    <a:pt x="1470" y="71"/>
                  </a:cubicBezTo>
                  <a:cubicBezTo>
                    <a:pt x="1470" y="70"/>
                    <a:pt x="1470" y="69"/>
                    <a:pt x="1470" y="69"/>
                  </a:cubicBezTo>
                  <a:cubicBezTo>
                    <a:pt x="1470" y="68"/>
                    <a:pt x="1470" y="68"/>
                    <a:pt x="1470" y="68"/>
                  </a:cubicBezTo>
                  <a:cubicBezTo>
                    <a:pt x="1470" y="67"/>
                    <a:pt x="1470" y="67"/>
                    <a:pt x="1470" y="66"/>
                  </a:cubicBezTo>
                  <a:cubicBezTo>
                    <a:pt x="1470" y="66"/>
                    <a:pt x="1470" y="66"/>
                    <a:pt x="1470" y="65"/>
                  </a:cubicBezTo>
                  <a:cubicBezTo>
                    <a:pt x="1471" y="64"/>
                    <a:pt x="1470" y="63"/>
                    <a:pt x="1471" y="62"/>
                  </a:cubicBezTo>
                  <a:cubicBezTo>
                    <a:pt x="1470" y="61"/>
                    <a:pt x="1471" y="61"/>
                    <a:pt x="1471" y="60"/>
                  </a:cubicBezTo>
                  <a:cubicBezTo>
                    <a:pt x="1471" y="56"/>
                    <a:pt x="1471" y="51"/>
                    <a:pt x="1471" y="47"/>
                  </a:cubicBezTo>
                  <a:cubicBezTo>
                    <a:pt x="1471" y="46"/>
                    <a:pt x="1471" y="46"/>
                    <a:pt x="1471" y="46"/>
                  </a:cubicBezTo>
                  <a:cubicBezTo>
                    <a:pt x="1470" y="44"/>
                    <a:pt x="1471" y="43"/>
                    <a:pt x="1470" y="42"/>
                  </a:cubicBezTo>
                  <a:cubicBezTo>
                    <a:pt x="1470" y="42"/>
                    <a:pt x="1470" y="41"/>
                    <a:pt x="1470" y="41"/>
                  </a:cubicBezTo>
                  <a:cubicBezTo>
                    <a:pt x="1470" y="40"/>
                    <a:pt x="1470" y="40"/>
                    <a:pt x="1470" y="39"/>
                  </a:cubicBezTo>
                  <a:cubicBezTo>
                    <a:pt x="1470" y="39"/>
                    <a:pt x="1470" y="38"/>
                    <a:pt x="1470" y="38"/>
                  </a:cubicBezTo>
                  <a:cubicBezTo>
                    <a:pt x="1470" y="38"/>
                    <a:pt x="1470" y="37"/>
                    <a:pt x="1470" y="36"/>
                  </a:cubicBezTo>
                  <a:cubicBezTo>
                    <a:pt x="1470" y="36"/>
                    <a:pt x="1469" y="36"/>
                    <a:pt x="1470" y="36"/>
                  </a:cubicBezTo>
                  <a:cubicBezTo>
                    <a:pt x="1469" y="35"/>
                    <a:pt x="1470" y="35"/>
                    <a:pt x="1469" y="34"/>
                  </a:cubicBezTo>
                  <a:cubicBezTo>
                    <a:pt x="1469" y="34"/>
                    <a:pt x="1469" y="34"/>
                    <a:pt x="1469" y="34"/>
                  </a:cubicBezTo>
                  <a:cubicBezTo>
                    <a:pt x="1469" y="34"/>
                    <a:pt x="1469" y="33"/>
                    <a:pt x="1469" y="33"/>
                  </a:cubicBezTo>
                  <a:cubicBezTo>
                    <a:pt x="1469" y="33"/>
                    <a:pt x="1469" y="32"/>
                    <a:pt x="1469" y="32"/>
                  </a:cubicBezTo>
                  <a:cubicBezTo>
                    <a:pt x="1469" y="32"/>
                    <a:pt x="1469" y="31"/>
                    <a:pt x="1469" y="31"/>
                  </a:cubicBezTo>
                  <a:cubicBezTo>
                    <a:pt x="1468" y="31"/>
                    <a:pt x="1468" y="31"/>
                    <a:pt x="1468" y="31"/>
                  </a:cubicBezTo>
                  <a:cubicBezTo>
                    <a:pt x="1469" y="31"/>
                    <a:pt x="1469" y="31"/>
                    <a:pt x="1469" y="31"/>
                  </a:cubicBezTo>
                  <a:cubicBezTo>
                    <a:pt x="1468" y="30"/>
                    <a:pt x="1469" y="30"/>
                    <a:pt x="1468" y="29"/>
                  </a:cubicBezTo>
                  <a:cubicBezTo>
                    <a:pt x="1468" y="29"/>
                    <a:pt x="1468" y="29"/>
                    <a:pt x="1468" y="29"/>
                  </a:cubicBezTo>
                  <a:cubicBezTo>
                    <a:pt x="1468" y="29"/>
                    <a:pt x="1468" y="29"/>
                    <a:pt x="1468" y="28"/>
                  </a:cubicBezTo>
                  <a:cubicBezTo>
                    <a:pt x="1468" y="28"/>
                    <a:pt x="1468" y="28"/>
                    <a:pt x="1468" y="28"/>
                  </a:cubicBezTo>
                  <a:cubicBezTo>
                    <a:pt x="1468" y="28"/>
                    <a:pt x="1468" y="27"/>
                    <a:pt x="1468" y="27"/>
                  </a:cubicBezTo>
                  <a:cubicBezTo>
                    <a:pt x="1468" y="27"/>
                    <a:pt x="1468" y="27"/>
                    <a:pt x="1468" y="27"/>
                  </a:cubicBezTo>
                  <a:cubicBezTo>
                    <a:pt x="1467" y="27"/>
                    <a:pt x="1467" y="26"/>
                    <a:pt x="1467" y="26"/>
                  </a:cubicBezTo>
                  <a:cubicBezTo>
                    <a:pt x="1467" y="26"/>
                    <a:pt x="1467" y="26"/>
                    <a:pt x="1467" y="26"/>
                  </a:cubicBezTo>
                  <a:cubicBezTo>
                    <a:pt x="1467" y="26"/>
                    <a:pt x="1467" y="25"/>
                    <a:pt x="1467" y="25"/>
                  </a:cubicBezTo>
                  <a:cubicBezTo>
                    <a:pt x="1467" y="25"/>
                    <a:pt x="1467" y="25"/>
                    <a:pt x="1467" y="25"/>
                  </a:cubicBezTo>
                  <a:cubicBezTo>
                    <a:pt x="1467" y="25"/>
                    <a:pt x="1467" y="24"/>
                    <a:pt x="1466" y="24"/>
                  </a:cubicBezTo>
                  <a:cubicBezTo>
                    <a:pt x="1466" y="24"/>
                    <a:pt x="1466" y="24"/>
                    <a:pt x="1466" y="24"/>
                  </a:cubicBezTo>
                  <a:cubicBezTo>
                    <a:pt x="1466" y="24"/>
                    <a:pt x="1466" y="23"/>
                    <a:pt x="1466" y="23"/>
                  </a:cubicBezTo>
                  <a:cubicBezTo>
                    <a:pt x="1466" y="23"/>
                    <a:pt x="1466" y="23"/>
                    <a:pt x="1466" y="23"/>
                  </a:cubicBezTo>
                  <a:cubicBezTo>
                    <a:pt x="1466" y="23"/>
                    <a:pt x="1466" y="22"/>
                    <a:pt x="1466" y="22"/>
                  </a:cubicBezTo>
                  <a:cubicBezTo>
                    <a:pt x="1466" y="22"/>
                    <a:pt x="1466" y="22"/>
                    <a:pt x="1466" y="22"/>
                  </a:cubicBezTo>
                  <a:cubicBezTo>
                    <a:pt x="1466" y="22"/>
                    <a:pt x="1466" y="22"/>
                    <a:pt x="1465" y="21"/>
                  </a:cubicBezTo>
                  <a:cubicBezTo>
                    <a:pt x="1465" y="21"/>
                    <a:pt x="1465" y="21"/>
                    <a:pt x="1465" y="21"/>
                  </a:cubicBezTo>
                  <a:cubicBezTo>
                    <a:pt x="1465" y="21"/>
                    <a:pt x="1465" y="21"/>
                    <a:pt x="1465" y="21"/>
                  </a:cubicBezTo>
                  <a:cubicBezTo>
                    <a:pt x="1465" y="21"/>
                    <a:pt x="1465" y="21"/>
                    <a:pt x="1465" y="21"/>
                  </a:cubicBezTo>
                  <a:cubicBezTo>
                    <a:pt x="1465" y="21"/>
                    <a:pt x="1465" y="20"/>
                    <a:pt x="1465" y="20"/>
                  </a:cubicBezTo>
                  <a:cubicBezTo>
                    <a:pt x="1465" y="20"/>
                    <a:pt x="1465" y="20"/>
                    <a:pt x="1465" y="20"/>
                  </a:cubicBezTo>
                  <a:cubicBezTo>
                    <a:pt x="1465" y="20"/>
                    <a:pt x="1465" y="20"/>
                    <a:pt x="1464" y="19"/>
                  </a:cubicBezTo>
                  <a:cubicBezTo>
                    <a:pt x="1464" y="19"/>
                    <a:pt x="1464" y="19"/>
                    <a:pt x="1464" y="19"/>
                  </a:cubicBezTo>
                  <a:cubicBezTo>
                    <a:pt x="1464" y="19"/>
                    <a:pt x="1464" y="19"/>
                    <a:pt x="1464" y="19"/>
                  </a:cubicBezTo>
                  <a:cubicBezTo>
                    <a:pt x="1464" y="19"/>
                    <a:pt x="1464" y="19"/>
                    <a:pt x="1464" y="19"/>
                  </a:cubicBezTo>
                  <a:cubicBezTo>
                    <a:pt x="1464" y="19"/>
                    <a:pt x="1464" y="18"/>
                    <a:pt x="1464" y="18"/>
                  </a:cubicBezTo>
                  <a:cubicBezTo>
                    <a:pt x="1464" y="18"/>
                    <a:pt x="1464" y="18"/>
                    <a:pt x="1464" y="18"/>
                  </a:cubicBezTo>
                  <a:cubicBezTo>
                    <a:pt x="1463" y="18"/>
                    <a:pt x="1464" y="18"/>
                    <a:pt x="1463" y="18"/>
                  </a:cubicBezTo>
                  <a:cubicBezTo>
                    <a:pt x="1463" y="18"/>
                    <a:pt x="1463" y="18"/>
                    <a:pt x="1463" y="18"/>
                  </a:cubicBezTo>
                  <a:cubicBezTo>
                    <a:pt x="1463" y="17"/>
                    <a:pt x="1463" y="17"/>
                    <a:pt x="1463" y="17"/>
                  </a:cubicBezTo>
                  <a:cubicBezTo>
                    <a:pt x="1463" y="17"/>
                    <a:pt x="1463" y="17"/>
                    <a:pt x="1463" y="17"/>
                  </a:cubicBezTo>
                  <a:cubicBezTo>
                    <a:pt x="1463" y="17"/>
                    <a:pt x="1463" y="17"/>
                    <a:pt x="1463" y="17"/>
                  </a:cubicBezTo>
                  <a:cubicBezTo>
                    <a:pt x="1463" y="17"/>
                    <a:pt x="1463" y="17"/>
                    <a:pt x="1463" y="17"/>
                  </a:cubicBezTo>
                  <a:cubicBezTo>
                    <a:pt x="1462" y="16"/>
                    <a:pt x="1463" y="16"/>
                    <a:pt x="1462" y="16"/>
                  </a:cubicBezTo>
                  <a:cubicBezTo>
                    <a:pt x="1462" y="16"/>
                    <a:pt x="1462" y="16"/>
                    <a:pt x="1462" y="16"/>
                  </a:cubicBezTo>
                  <a:cubicBezTo>
                    <a:pt x="1462" y="16"/>
                    <a:pt x="1462" y="16"/>
                    <a:pt x="1462" y="16"/>
                  </a:cubicBezTo>
                  <a:cubicBezTo>
                    <a:pt x="1462" y="16"/>
                    <a:pt x="1462" y="16"/>
                    <a:pt x="1462" y="16"/>
                  </a:cubicBezTo>
                  <a:cubicBezTo>
                    <a:pt x="1462" y="15"/>
                    <a:pt x="1462" y="15"/>
                    <a:pt x="1462" y="15"/>
                  </a:cubicBezTo>
                  <a:cubicBezTo>
                    <a:pt x="1462" y="15"/>
                    <a:pt x="1462" y="15"/>
                    <a:pt x="1462" y="15"/>
                  </a:cubicBezTo>
                  <a:cubicBezTo>
                    <a:pt x="1461" y="15"/>
                    <a:pt x="1461" y="14"/>
                    <a:pt x="1461" y="14"/>
                  </a:cubicBezTo>
                  <a:cubicBezTo>
                    <a:pt x="1461" y="14"/>
                    <a:pt x="1461" y="14"/>
                    <a:pt x="1461" y="14"/>
                  </a:cubicBezTo>
                  <a:cubicBezTo>
                    <a:pt x="1461" y="14"/>
                    <a:pt x="1461" y="14"/>
                    <a:pt x="1461" y="14"/>
                  </a:cubicBezTo>
                  <a:cubicBezTo>
                    <a:pt x="1461" y="14"/>
                    <a:pt x="1461" y="14"/>
                    <a:pt x="1461" y="14"/>
                  </a:cubicBezTo>
                  <a:cubicBezTo>
                    <a:pt x="1460" y="14"/>
                    <a:pt x="1460" y="14"/>
                    <a:pt x="1460" y="13"/>
                  </a:cubicBezTo>
                  <a:cubicBezTo>
                    <a:pt x="1460" y="13"/>
                    <a:pt x="1460" y="13"/>
                    <a:pt x="1460" y="13"/>
                  </a:cubicBezTo>
                  <a:cubicBezTo>
                    <a:pt x="1460" y="13"/>
                    <a:pt x="1460" y="13"/>
                    <a:pt x="1460" y="13"/>
                  </a:cubicBezTo>
                  <a:cubicBezTo>
                    <a:pt x="1460" y="13"/>
                    <a:pt x="1460" y="13"/>
                    <a:pt x="1460" y="13"/>
                  </a:cubicBezTo>
                  <a:cubicBezTo>
                    <a:pt x="1460" y="13"/>
                    <a:pt x="1460" y="13"/>
                    <a:pt x="1459" y="13"/>
                  </a:cubicBezTo>
                  <a:cubicBezTo>
                    <a:pt x="1460" y="13"/>
                    <a:pt x="1460" y="13"/>
                    <a:pt x="1460" y="13"/>
                  </a:cubicBezTo>
                  <a:cubicBezTo>
                    <a:pt x="1459" y="13"/>
                    <a:pt x="1459" y="13"/>
                    <a:pt x="1459" y="12"/>
                  </a:cubicBezTo>
                  <a:cubicBezTo>
                    <a:pt x="1459" y="12"/>
                    <a:pt x="1459" y="12"/>
                    <a:pt x="1459" y="12"/>
                  </a:cubicBezTo>
                  <a:cubicBezTo>
                    <a:pt x="1459" y="12"/>
                    <a:pt x="1459" y="12"/>
                    <a:pt x="1459" y="12"/>
                  </a:cubicBezTo>
                  <a:cubicBezTo>
                    <a:pt x="1459" y="12"/>
                    <a:pt x="1459" y="12"/>
                    <a:pt x="1459" y="12"/>
                  </a:cubicBezTo>
                  <a:cubicBezTo>
                    <a:pt x="1459" y="12"/>
                    <a:pt x="1459" y="12"/>
                    <a:pt x="1458" y="12"/>
                  </a:cubicBezTo>
                  <a:cubicBezTo>
                    <a:pt x="1458" y="12"/>
                    <a:pt x="1458" y="12"/>
                    <a:pt x="1458" y="12"/>
                  </a:cubicBezTo>
                  <a:cubicBezTo>
                    <a:pt x="1458" y="12"/>
                    <a:pt x="1458" y="11"/>
                    <a:pt x="1458" y="11"/>
                  </a:cubicBezTo>
                  <a:cubicBezTo>
                    <a:pt x="1458" y="11"/>
                    <a:pt x="1458" y="11"/>
                    <a:pt x="1458" y="11"/>
                  </a:cubicBezTo>
                  <a:cubicBezTo>
                    <a:pt x="1458" y="11"/>
                    <a:pt x="1457" y="11"/>
                    <a:pt x="1457" y="11"/>
                  </a:cubicBezTo>
                  <a:cubicBezTo>
                    <a:pt x="1457" y="11"/>
                    <a:pt x="1457" y="11"/>
                    <a:pt x="1457" y="11"/>
                  </a:cubicBezTo>
                  <a:cubicBezTo>
                    <a:pt x="1457" y="11"/>
                    <a:pt x="1457" y="10"/>
                    <a:pt x="1457" y="10"/>
                  </a:cubicBezTo>
                  <a:cubicBezTo>
                    <a:pt x="1457" y="10"/>
                    <a:pt x="1457" y="10"/>
                    <a:pt x="1457" y="10"/>
                  </a:cubicBezTo>
                  <a:cubicBezTo>
                    <a:pt x="1456" y="10"/>
                    <a:pt x="1456" y="10"/>
                    <a:pt x="1456" y="10"/>
                  </a:cubicBezTo>
                  <a:cubicBezTo>
                    <a:pt x="1456" y="10"/>
                    <a:pt x="1456" y="10"/>
                    <a:pt x="1456" y="10"/>
                  </a:cubicBezTo>
                  <a:cubicBezTo>
                    <a:pt x="1456" y="9"/>
                    <a:pt x="1455" y="9"/>
                    <a:pt x="1455" y="9"/>
                  </a:cubicBezTo>
                  <a:cubicBezTo>
                    <a:pt x="1455" y="9"/>
                    <a:pt x="1455" y="9"/>
                    <a:pt x="1455" y="9"/>
                  </a:cubicBezTo>
                  <a:cubicBezTo>
                    <a:pt x="1455" y="9"/>
                    <a:pt x="1455" y="9"/>
                    <a:pt x="1455" y="9"/>
                  </a:cubicBezTo>
                  <a:cubicBezTo>
                    <a:pt x="1455" y="9"/>
                    <a:pt x="1455" y="9"/>
                    <a:pt x="1455" y="9"/>
                  </a:cubicBezTo>
                  <a:cubicBezTo>
                    <a:pt x="1454" y="9"/>
                    <a:pt x="1454" y="9"/>
                    <a:pt x="1454" y="9"/>
                  </a:cubicBezTo>
                  <a:cubicBezTo>
                    <a:pt x="1454" y="9"/>
                    <a:pt x="1454" y="9"/>
                    <a:pt x="1454" y="9"/>
                  </a:cubicBezTo>
                  <a:cubicBezTo>
                    <a:pt x="1454" y="8"/>
                    <a:pt x="1453" y="8"/>
                    <a:pt x="1453" y="8"/>
                  </a:cubicBezTo>
                  <a:cubicBezTo>
                    <a:pt x="1453" y="8"/>
                    <a:pt x="1453" y="8"/>
                    <a:pt x="1453" y="8"/>
                  </a:cubicBezTo>
                  <a:cubicBezTo>
                    <a:pt x="1453" y="8"/>
                    <a:pt x="1453" y="8"/>
                    <a:pt x="1452" y="8"/>
                  </a:cubicBezTo>
                  <a:cubicBezTo>
                    <a:pt x="1453" y="8"/>
                    <a:pt x="1453" y="8"/>
                    <a:pt x="1453" y="8"/>
                  </a:cubicBezTo>
                  <a:cubicBezTo>
                    <a:pt x="1452" y="8"/>
                    <a:pt x="1452" y="8"/>
                    <a:pt x="1452" y="8"/>
                  </a:cubicBezTo>
                  <a:cubicBezTo>
                    <a:pt x="1452" y="8"/>
                    <a:pt x="1452" y="8"/>
                    <a:pt x="1452" y="8"/>
                  </a:cubicBezTo>
                  <a:cubicBezTo>
                    <a:pt x="1451" y="7"/>
                    <a:pt x="1451" y="7"/>
                    <a:pt x="1451" y="7"/>
                  </a:cubicBezTo>
                  <a:cubicBezTo>
                    <a:pt x="1451" y="7"/>
                    <a:pt x="1451" y="7"/>
                    <a:pt x="1450" y="7"/>
                  </a:cubicBezTo>
                  <a:cubicBezTo>
                    <a:pt x="1450" y="7"/>
                    <a:pt x="1450" y="7"/>
                    <a:pt x="1450" y="7"/>
                  </a:cubicBezTo>
                  <a:cubicBezTo>
                    <a:pt x="1450" y="7"/>
                    <a:pt x="1450" y="7"/>
                    <a:pt x="1450" y="7"/>
                  </a:cubicBezTo>
                  <a:cubicBezTo>
                    <a:pt x="1449" y="7"/>
                    <a:pt x="1449" y="7"/>
                    <a:pt x="1449" y="7"/>
                  </a:cubicBezTo>
                  <a:cubicBezTo>
                    <a:pt x="1449" y="7"/>
                    <a:pt x="1449" y="7"/>
                    <a:pt x="1448" y="7"/>
                  </a:cubicBezTo>
                  <a:cubicBezTo>
                    <a:pt x="1448" y="7"/>
                    <a:pt x="1448" y="7"/>
                    <a:pt x="1448" y="6"/>
                  </a:cubicBezTo>
                  <a:cubicBezTo>
                    <a:pt x="1448" y="6"/>
                    <a:pt x="1447" y="6"/>
                    <a:pt x="1447" y="6"/>
                  </a:cubicBezTo>
                  <a:cubicBezTo>
                    <a:pt x="1446" y="6"/>
                    <a:pt x="1446" y="6"/>
                    <a:pt x="1446" y="6"/>
                  </a:cubicBezTo>
                  <a:cubicBezTo>
                    <a:pt x="1445" y="6"/>
                    <a:pt x="1445" y="6"/>
                    <a:pt x="1444" y="6"/>
                  </a:cubicBezTo>
                  <a:cubicBezTo>
                    <a:pt x="1443" y="6"/>
                    <a:pt x="1443" y="6"/>
                    <a:pt x="1442" y="6"/>
                  </a:cubicBezTo>
                  <a:cubicBezTo>
                    <a:pt x="1441" y="6"/>
                    <a:pt x="1441" y="6"/>
                    <a:pt x="1440" y="6"/>
                  </a:cubicBezTo>
                  <a:cubicBezTo>
                    <a:pt x="1440" y="6"/>
                    <a:pt x="1439" y="6"/>
                    <a:pt x="1438" y="6"/>
                  </a:cubicBezTo>
                  <a:cubicBezTo>
                    <a:pt x="1438" y="6"/>
                    <a:pt x="1437" y="6"/>
                    <a:pt x="1436" y="6"/>
                  </a:cubicBezTo>
                  <a:cubicBezTo>
                    <a:pt x="1436" y="6"/>
                    <a:pt x="1436" y="6"/>
                    <a:pt x="1436" y="6"/>
                  </a:cubicBezTo>
                  <a:cubicBezTo>
                    <a:pt x="1435" y="6"/>
                    <a:pt x="1435" y="6"/>
                    <a:pt x="1434" y="6"/>
                  </a:cubicBezTo>
                  <a:cubicBezTo>
                    <a:pt x="1434" y="7"/>
                    <a:pt x="1434" y="7"/>
                    <a:pt x="1434" y="7"/>
                  </a:cubicBezTo>
                  <a:cubicBezTo>
                    <a:pt x="1434" y="7"/>
                    <a:pt x="1434" y="7"/>
                    <a:pt x="1434" y="7"/>
                  </a:cubicBezTo>
                  <a:cubicBezTo>
                    <a:pt x="1434" y="7"/>
                    <a:pt x="1433" y="7"/>
                    <a:pt x="1433" y="7"/>
                  </a:cubicBezTo>
                  <a:close/>
                  <a:moveTo>
                    <a:pt x="1010" y="17"/>
                  </a:moveTo>
                  <a:cubicBezTo>
                    <a:pt x="1010" y="17"/>
                    <a:pt x="1010" y="17"/>
                    <a:pt x="1010" y="17"/>
                  </a:cubicBezTo>
                  <a:cubicBezTo>
                    <a:pt x="1010" y="17"/>
                    <a:pt x="1010" y="17"/>
                    <a:pt x="1010" y="17"/>
                  </a:cubicBezTo>
                  <a:cubicBezTo>
                    <a:pt x="1010" y="18"/>
                    <a:pt x="1011" y="17"/>
                    <a:pt x="1011" y="18"/>
                  </a:cubicBezTo>
                  <a:cubicBezTo>
                    <a:pt x="1011" y="18"/>
                    <a:pt x="1011" y="18"/>
                    <a:pt x="1011" y="18"/>
                  </a:cubicBezTo>
                  <a:cubicBezTo>
                    <a:pt x="1012" y="18"/>
                    <a:pt x="1012" y="18"/>
                    <a:pt x="1012" y="18"/>
                  </a:cubicBezTo>
                  <a:cubicBezTo>
                    <a:pt x="1012" y="18"/>
                    <a:pt x="1012" y="18"/>
                    <a:pt x="1013" y="18"/>
                  </a:cubicBezTo>
                  <a:cubicBezTo>
                    <a:pt x="1013" y="18"/>
                    <a:pt x="1013" y="18"/>
                    <a:pt x="1013" y="18"/>
                  </a:cubicBezTo>
                  <a:cubicBezTo>
                    <a:pt x="1013" y="18"/>
                    <a:pt x="1013" y="18"/>
                    <a:pt x="1014" y="18"/>
                  </a:cubicBezTo>
                  <a:cubicBezTo>
                    <a:pt x="1014" y="18"/>
                    <a:pt x="1014" y="18"/>
                    <a:pt x="1014" y="18"/>
                  </a:cubicBezTo>
                  <a:cubicBezTo>
                    <a:pt x="1014" y="19"/>
                    <a:pt x="1014" y="19"/>
                    <a:pt x="1014" y="19"/>
                  </a:cubicBezTo>
                  <a:cubicBezTo>
                    <a:pt x="1015" y="19"/>
                    <a:pt x="1015" y="19"/>
                    <a:pt x="1015" y="19"/>
                  </a:cubicBezTo>
                  <a:cubicBezTo>
                    <a:pt x="1015" y="19"/>
                    <a:pt x="1015" y="19"/>
                    <a:pt x="1015" y="19"/>
                  </a:cubicBezTo>
                  <a:cubicBezTo>
                    <a:pt x="1015" y="19"/>
                    <a:pt x="1015" y="19"/>
                    <a:pt x="1015" y="19"/>
                  </a:cubicBezTo>
                  <a:cubicBezTo>
                    <a:pt x="1015" y="19"/>
                    <a:pt x="1015" y="19"/>
                    <a:pt x="1015" y="19"/>
                  </a:cubicBezTo>
                  <a:cubicBezTo>
                    <a:pt x="1016" y="19"/>
                    <a:pt x="1016" y="19"/>
                    <a:pt x="1016" y="19"/>
                  </a:cubicBezTo>
                  <a:cubicBezTo>
                    <a:pt x="1016" y="19"/>
                    <a:pt x="1016" y="19"/>
                    <a:pt x="1016" y="19"/>
                  </a:cubicBezTo>
                  <a:cubicBezTo>
                    <a:pt x="1017" y="20"/>
                    <a:pt x="1017" y="20"/>
                    <a:pt x="1017" y="20"/>
                  </a:cubicBezTo>
                  <a:cubicBezTo>
                    <a:pt x="1017" y="20"/>
                    <a:pt x="1017" y="20"/>
                    <a:pt x="1017" y="20"/>
                  </a:cubicBezTo>
                  <a:cubicBezTo>
                    <a:pt x="1017" y="20"/>
                    <a:pt x="1018" y="20"/>
                    <a:pt x="1018" y="20"/>
                  </a:cubicBezTo>
                  <a:cubicBezTo>
                    <a:pt x="1018" y="20"/>
                    <a:pt x="1018" y="20"/>
                    <a:pt x="1018" y="20"/>
                  </a:cubicBezTo>
                  <a:cubicBezTo>
                    <a:pt x="1018" y="20"/>
                    <a:pt x="1018" y="20"/>
                    <a:pt x="1019" y="20"/>
                  </a:cubicBezTo>
                  <a:cubicBezTo>
                    <a:pt x="1019" y="20"/>
                    <a:pt x="1019" y="20"/>
                    <a:pt x="1019" y="20"/>
                  </a:cubicBezTo>
                  <a:cubicBezTo>
                    <a:pt x="1019" y="21"/>
                    <a:pt x="1019" y="21"/>
                    <a:pt x="1019" y="21"/>
                  </a:cubicBezTo>
                  <a:cubicBezTo>
                    <a:pt x="1019" y="21"/>
                    <a:pt x="1019" y="21"/>
                    <a:pt x="1019" y="21"/>
                  </a:cubicBezTo>
                  <a:cubicBezTo>
                    <a:pt x="1019" y="21"/>
                    <a:pt x="1020" y="21"/>
                    <a:pt x="1020" y="21"/>
                  </a:cubicBezTo>
                  <a:cubicBezTo>
                    <a:pt x="1020" y="21"/>
                    <a:pt x="1020" y="21"/>
                    <a:pt x="1020" y="21"/>
                  </a:cubicBezTo>
                  <a:cubicBezTo>
                    <a:pt x="1020" y="21"/>
                    <a:pt x="1020" y="21"/>
                    <a:pt x="1021" y="21"/>
                  </a:cubicBezTo>
                  <a:cubicBezTo>
                    <a:pt x="1021" y="21"/>
                    <a:pt x="1021" y="21"/>
                    <a:pt x="1021" y="21"/>
                  </a:cubicBezTo>
                  <a:cubicBezTo>
                    <a:pt x="1021" y="22"/>
                    <a:pt x="1021" y="22"/>
                    <a:pt x="1021" y="21"/>
                  </a:cubicBezTo>
                  <a:cubicBezTo>
                    <a:pt x="1021" y="21"/>
                    <a:pt x="1021" y="21"/>
                    <a:pt x="1021" y="21"/>
                  </a:cubicBezTo>
                  <a:cubicBezTo>
                    <a:pt x="1021" y="20"/>
                    <a:pt x="1021" y="19"/>
                    <a:pt x="1021" y="17"/>
                  </a:cubicBezTo>
                  <a:cubicBezTo>
                    <a:pt x="1021" y="15"/>
                    <a:pt x="1021" y="12"/>
                    <a:pt x="1021" y="10"/>
                  </a:cubicBezTo>
                  <a:cubicBezTo>
                    <a:pt x="1021" y="10"/>
                    <a:pt x="1021" y="10"/>
                    <a:pt x="1021" y="10"/>
                  </a:cubicBezTo>
                  <a:cubicBezTo>
                    <a:pt x="1021" y="9"/>
                    <a:pt x="1020" y="9"/>
                    <a:pt x="1020" y="9"/>
                  </a:cubicBezTo>
                  <a:cubicBezTo>
                    <a:pt x="1020" y="9"/>
                    <a:pt x="1020" y="9"/>
                    <a:pt x="1020" y="9"/>
                  </a:cubicBezTo>
                  <a:cubicBezTo>
                    <a:pt x="1020" y="9"/>
                    <a:pt x="1020" y="9"/>
                    <a:pt x="1019" y="9"/>
                  </a:cubicBezTo>
                  <a:cubicBezTo>
                    <a:pt x="1019" y="9"/>
                    <a:pt x="1019" y="9"/>
                    <a:pt x="1019" y="9"/>
                  </a:cubicBezTo>
                  <a:cubicBezTo>
                    <a:pt x="1019" y="9"/>
                    <a:pt x="1019" y="9"/>
                    <a:pt x="1019" y="9"/>
                  </a:cubicBezTo>
                  <a:cubicBezTo>
                    <a:pt x="1019" y="9"/>
                    <a:pt x="1019" y="9"/>
                    <a:pt x="1018" y="9"/>
                  </a:cubicBezTo>
                  <a:cubicBezTo>
                    <a:pt x="1018" y="9"/>
                    <a:pt x="1018" y="9"/>
                    <a:pt x="1018" y="9"/>
                  </a:cubicBezTo>
                  <a:cubicBezTo>
                    <a:pt x="1018" y="8"/>
                    <a:pt x="1018" y="9"/>
                    <a:pt x="1017" y="8"/>
                  </a:cubicBezTo>
                  <a:cubicBezTo>
                    <a:pt x="1017" y="8"/>
                    <a:pt x="1017" y="8"/>
                    <a:pt x="1017" y="8"/>
                  </a:cubicBezTo>
                  <a:cubicBezTo>
                    <a:pt x="1017" y="8"/>
                    <a:pt x="1017" y="8"/>
                    <a:pt x="1016" y="8"/>
                  </a:cubicBezTo>
                  <a:cubicBezTo>
                    <a:pt x="1016" y="8"/>
                    <a:pt x="1016" y="8"/>
                    <a:pt x="1016" y="8"/>
                  </a:cubicBezTo>
                  <a:cubicBezTo>
                    <a:pt x="1016" y="8"/>
                    <a:pt x="1015" y="8"/>
                    <a:pt x="1015" y="8"/>
                  </a:cubicBezTo>
                  <a:cubicBezTo>
                    <a:pt x="1015" y="8"/>
                    <a:pt x="1015" y="8"/>
                    <a:pt x="1015" y="7"/>
                  </a:cubicBezTo>
                  <a:cubicBezTo>
                    <a:pt x="1014" y="7"/>
                    <a:pt x="1014" y="7"/>
                    <a:pt x="1014" y="7"/>
                  </a:cubicBezTo>
                  <a:cubicBezTo>
                    <a:pt x="1013" y="7"/>
                    <a:pt x="1013" y="7"/>
                    <a:pt x="1013" y="7"/>
                  </a:cubicBezTo>
                  <a:cubicBezTo>
                    <a:pt x="1013" y="7"/>
                    <a:pt x="1012" y="7"/>
                    <a:pt x="1012" y="7"/>
                  </a:cubicBezTo>
                  <a:cubicBezTo>
                    <a:pt x="1012" y="7"/>
                    <a:pt x="1012" y="7"/>
                    <a:pt x="1012" y="7"/>
                  </a:cubicBezTo>
                  <a:cubicBezTo>
                    <a:pt x="1011" y="7"/>
                    <a:pt x="1010" y="7"/>
                    <a:pt x="1010" y="7"/>
                  </a:cubicBezTo>
                  <a:cubicBezTo>
                    <a:pt x="1010" y="7"/>
                    <a:pt x="1010" y="7"/>
                    <a:pt x="1009" y="6"/>
                  </a:cubicBezTo>
                  <a:cubicBezTo>
                    <a:pt x="1009" y="6"/>
                    <a:pt x="1008" y="7"/>
                    <a:pt x="1007" y="6"/>
                  </a:cubicBezTo>
                  <a:cubicBezTo>
                    <a:pt x="1007" y="6"/>
                    <a:pt x="1007" y="6"/>
                    <a:pt x="1007" y="6"/>
                  </a:cubicBezTo>
                  <a:cubicBezTo>
                    <a:pt x="1005" y="6"/>
                    <a:pt x="1004" y="6"/>
                    <a:pt x="1003" y="6"/>
                  </a:cubicBezTo>
                  <a:cubicBezTo>
                    <a:pt x="1002" y="6"/>
                    <a:pt x="1001" y="6"/>
                    <a:pt x="1000" y="6"/>
                  </a:cubicBezTo>
                  <a:cubicBezTo>
                    <a:pt x="999" y="6"/>
                    <a:pt x="999" y="6"/>
                    <a:pt x="998" y="6"/>
                  </a:cubicBezTo>
                  <a:cubicBezTo>
                    <a:pt x="997" y="6"/>
                    <a:pt x="996" y="6"/>
                    <a:pt x="995" y="6"/>
                  </a:cubicBezTo>
                  <a:cubicBezTo>
                    <a:pt x="994" y="6"/>
                    <a:pt x="993" y="6"/>
                    <a:pt x="992" y="6"/>
                  </a:cubicBezTo>
                  <a:cubicBezTo>
                    <a:pt x="992" y="6"/>
                    <a:pt x="992" y="6"/>
                    <a:pt x="992" y="6"/>
                  </a:cubicBezTo>
                  <a:cubicBezTo>
                    <a:pt x="991" y="7"/>
                    <a:pt x="990" y="6"/>
                    <a:pt x="990" y="6"/>
                  </a:cubicBezTo>
                  <a:cubicBezTo>
                    <a:pt x="990" y="7"/>
                    <a:pt x="990" y="7"/>
                    <a:pt x="990" y="7"/>
                  </a:cubicBezTo>
                  <a:cubicBezTo>
                    <a:pt x="989" y="7"/>
                    <a:pt x="989" y="7"/>
                    <a:pt x="989" y="7"/>
                  </a:cubicBezTo>
                  <a:cubicBezTo>
                    <a:pt x="989" y="7"/>
                    <a:pt x="988" y="6"/>
                    <a:pt x="988" y="7"/>
                  </a:cubicBezTo>
                  <a:cubicBezTo>
                    <a:pt x="988" y="7"/>
                    <a:pt x="988" y="7"/>
                    <a:pt x="988" y="7"/>
                  </a:cubicBezTo>
                  <a:cubicBezTo>
                    <a:pt x="987" y="7"/>
                    <a:pt x="987" y="7"/>
                    <a:pt x="986" y="7"/>
                  </a:cubicBezTo>
                  <a:cubicBezTo>
                    <a:pt x="986" y="7"/>
                    <a:pt x="986" y="7"/>
                    <a:pt x="986" y="7"/>
                  </a:cubicBezTo>
                  <a:cubicBezTo>
                    <a:pt x="986" y="7"/>
                    <a:pt x="985" y="7"/>
                    <a:pt x="985" y="8"/>
                  </a:cubicBezTo>
                  <a:cubicBezTo>
                    <a:pt x="985" y="8"/>
                    <a:pt x="985" y="8"/>
                    <a:pt x="985" y="8"/>
                  </a:cubicBezTo>
                  <a:cubicBezTo>
                    <a:pt x="984" y="8"/>
                    <a:pt x="984" y="8"/>
                    <a:pt x="984" y="8"/>
                  </a:cubicBezTo>
                  <a:cubicBezTo>
                    <a:pt x="984" y="8"/>
                    <a:pt x="984" y="8"/>
                    <a:pt x="984" y="8"/>
                  </a:cubicBezTo>
                  <a:cubicBezTo>
                    <a:pt x="983" y="8"/>
                    <a:pt x="983" y="8"/>
                    <a:pt x="983" y="8"/>
                  </a:cubicBezTo>
                  <a:cubicBezTo>
                    <a:pt x="983" y="8"/>
                    <a:pt x="983" y="8"/>
                    <a:pt x="983" y="8"/>
                  </a:cubicBezTo>
                  <a:cubicBezTo>
                    <a:pt x="982" y="9"/>
                    <a:pt x="982" y="8"/>
                    <a:pt x="982" y="9"/>
                  </a:cubicBezTo>
                  <a:cubicBezTo>
                    <a:pt x="982" y="9"/>
                    <a:pt x="982" y="9"/>
                    <a:pt x="982" y="9"/>
                  </a:cubicBezTo>
                  <a:cubicBezTo>
                    <a:pt x="981" y="9"/>
                    <a:pt x="981" y="9"/>
                    <a:pt x="981" y="9"/>
                  </a:cubicBezTo>
                  <a:cubicBezTo>
                    <a:pt x="981" y="9"/>
                    <a:pt x="981" y="9"/>
                    <a:pt x="981" y="9"/>
                  </a:cubicBezTo>
                  <a:cubicBezTo>
                    <a:pt x="980" y="9"/>
                    <a:pt x="980" y="9"/>
                    <a:pt x="980" y="9"/>
                  </a:cubicBezTo>
                  <a:cubicBezTo>
                    <a:pt x="980" y="9"/>
                    <a:pt x="980" y="9"/>
                    <a:pt x="980" y="9"/>
                  </a:cubicBezTo>
                  <a:cubicBezTo>
                    <a:pt x="980" y="9"/>
                    <a:pt x="979" y="9"/>
                    <a:pt x="979" y="10"/>
                  </a:cubicBezTo>
                  <a:cubicBezTo>
                    <a:pt x="979" y="10"/>
                    <a:pt x="979" y="10"/>
                    <a:pt x="979" y="10"/>
                  </a:cubicBezTo>
                  <a:cubicBezTo>
                    <a:pt x="979" y="10"/>
                    <a:pt x="978" y="10"/>
                    <a:pt x="978" y="10"/>
                  </a:cubicBezTo>
                  <a:cubicBezTo>
                    <a:pt x="978" y="10"/>
                    <a:pt x="978" y="10"/>
                    <a:pt x="978" y="10"/>
                  </a:cubicBezTo>
                  <a:cubicBezTo>
                    <a:pt x="978" y="10"/>
                    <a:pt x="978" y="10"/>
                    <a:pt x="977" y="10"/>
                  </a:cubicBezTo>
                  <a:cubicBezTo>
                    <a:pt x="977" y="10"/>
                    <a:pt x="977" y="10"/>
                    <a:pt x="977" y="10"/>
                  </a:cubicBezTo>
                  <a:cubicBezTo>
                    <a:pt x="977" y="11"/>
                    <a:pt x="977" y="10"/>
                    <a:pt x="977" y="11"/>
                  </a:cubicBezTo>
                  <a:cubicBezTo>
                    <a:pt x="977" y="11"/>
                    <a:pt x="977" y="11"/>
                    <a:pt x="977" y="11"/>
                  </a:cubicBezTo>
                  <a:cubicBezTo>
                    <a:pt x="977" y="11"/>
                    <a:pt x="976" y="11"/>
                    <a:pt x="976" y="11"/>
                  </a:cubicBezTo>
                  <a:cubicBezTo>
                    <a:pt x="976" y="11"/>
                    <a:pt x="976" y="11"/>
                    <a:pt x="976" y="11"/>
                  </a:cubicBezTo>
                  <a:cubicBezTo>
                    <a:pt x="976" y="11"/>
                    <a:pt x="976" y="11"/>
                    <a:pt x="975" y="11"/>
                  </a:cubicBezTo>
                  <a:cubicBezTo>
                    <a:pt x="975" y="11"/>
                    <a:pt x="975" y="11"/>
                    <a:pt x="975" y="11"/>
                  </a:cubicBezTo>
                  <a:cubicBezTo>
                    <a:pt x="975" y="12"/>
                    <a:pt x="975" y="11"/>
                    <a:pt x="975" y="12"/>
                  </a:cubicBezTo>
                  <a:cubicBezTo>
                    <a:pt x="975" y="12"/>
                    <a:pt x="975" y="12"/>
                    <a:pt x="975" y="12"/>
                  </a:cubicBezTo>
                  <a:cubicBezTo>
                    <a:pt x="974" y="12"/>
                    <a:pt x="974" y="12"/>
                    <a:pt x="974" y="12"/>
                  </a:cubicBezTo>
                  <a:cubicBezTo>
                    <a:pt x="974" y="12"/>
                    <a:pt x="974" y="12"/>
                    <a:pt x="974" y="12"/>
                  </a:cubicBezTo>
                  <a:cubicBezTo>
                    <a:pt x="974" y="12"/>
                    <a:pt x="974" y="12"/>
                    <a:pt x="974" y="12"/>
                  </a:cubicBezTo>
                  <a:cubicBezTo>
                    <a:pt x="974" y="12"/>
                    <a:pt x="974" y="12"/>
                    <a:pt x="974" y="12"/>
                  </a:cubicBezTo>
                  <a:cubicBezTo>
                    <a:pt x="973" y="13"/>
                    <a:pt x="973" y="13"/>
                    <a:pt x="973" y="13"/>
                  </a:cubicBezTo>
                  <a:cubicBezTo>
                    <a:pt x="973" y="13"/>
                    <a:pt x="973" y="13"/>
                    <a:pt x="973" y="13"/>
                  </a:cubicBezTo>
                  <a:cubicBezTo>
                    <a:pt x="973" y="13"/>
                    <a:pt x="972" y="13"/>
                    <a:pt x="972" y="13"/>
                  </a:cubicBezTo>
                  <a:cubicBezTo>
                    <a:pt x="972" y="13"/>
                    <a:pt x="972" y="13"/>
                    <a:pt x="972" y="13"/>
                  </a:cubicBezTo>
                  <a:cubicBezTo>
                    <a:pt x="972" y="13"/>
                    <a:pt x="972" y="13"/>
                    <a:pt x="972" y="13"/>
                  </a:cubicBezTo>
                  <a:cubicBezTo>
                    <a:pt x="972" y="13"/>
                    <a:pt x="972" y="13"/>
                    <a:pt x="972" y="13"/>
                  </a:cubicBezTo>
                  <a:cubicBezTo>
                    <a:pt x="972" y="14"/>
                    <a:pt x="971" y="14"/>
                    <a:pt x="971" y="14"/>
                  </a:cubicBezTo>
                  <a:cubicBezTo>
                    <a:pt x="971" y="14"/>
                    <a:pt x="971" y="14"/>
                    <a:pt x="971" y="14"/>
                  </a:cubicBezTo>
                  <a:cubicBezTo>
                    <a:pt x="971" y="14"/>
                    <a:pt x="971" y="14"/>
                    <a:pt x="971" y="14"/>
                  </a:cubicBezTo>
                  <a:cubicBezTo>
                    <a:pt x="971" y="14"/>
                    <a:pt x="971" y="14"/>
                    <a:pt x="971" y="14"/>
                  </a:cubicBezTo>
                  <a:cubicBezTo>
                    <a:pt x="971" y="14"/>
                    <a:pt x="971" y="14"/>
                    <a:pt x="970" y="14"/>
                  </a:cubicBezTo>
                  <a:cubicBezTo>
                    <a:pt x="970" y="14"/>
                    <a:pt x="970" y="14"/>
                    <a:pt x="970" y="14"/>
                  </a:cubicBezTo>
                  <a:cubicBezTo>
                    <a:pt x="970" y="15"/>
                    <a:pt x="970" y="15"/>
                    <a:pt x="970" y="15"/>
                  </a:cubicBezTo>
                  <a:cubicBezTo>
                    <a:pt x="970" y="15"/>
                    <a:pt x="970" y="15"/>
                    <a:pt x="970" y="15"/>
                  </a:cubicBezTo>
                  <a:cubicBezTo>
                    <a:pt x="970" y="15"/>
                    <a:pt x="970" y="15"/>
                    <a:pt x="969" y="15"/>
                  </a:cubicBezTo>
                  <a:cubicBezTo>
                    <a:pt x="969" y="15"/>
                    <a:pt x="969" y="15"/>
                    <a:pt x="969" y="15"/>
                  </a:cubicBezTo>
                  <a:cubicBezTo>
                    <a:pt x="969" y="15"/>
                    <a:pt x="969" y="16"/>
                    <a:pt x="968" y="16"/>
                  </a:cubicBezTo>
                  <a:cubicBezTo>
                    <a:pt x="968" y="16"/>
                    <a:pt x="968" y="16"/>
                    <a:pt x="968" y="16"/>
                  </a:cubicBezTo>
                  <a:cubicBezTo>
                    <a:pt x="968" y="16"/>
                    <a:pt x="968" y="16"/>
                    <a:pt x="968" y="16"/>
                  </a:cubicBezTo>
                  <a:cubicBezTo>
                    <a:pt x="968" y="16"/>
                    <a:pt x="968" y="16"/>
                    <a:pt x="968" y="16"/>
                  </a:cubicBezTo>
                  <a:cubicBezTo>
                    <a:pt x="968" y="16"/>
                    <a:pt x="968" y="16"/>
                    <a:pt x="968" y="17"/>
                  </a:cubicBezTo>
                  <a:cubicBezTo>
                    <a:pt x="968" y="17"/>
                    <a:pt x="968" y="17"/>
                    <a:pt x="968" y="17"/>
                  </a:cubicBezTo>
                  <a:cubicBezTo>
                    <a:pt x="968" y="17"/>
                    <a:pt x="967" y="17"/>
                    <a:pt x="967" y="17"/>
                  </a:cubicBezTo>
                  <a:cubicBezTo>
                    <a:pt x="967" y="17"/>
                    <a:pt x="967" y="17"/>
                    <a:pt x="967" y="17"/>
                  </a:cubicBezTo>
                  <a:cubicBezTo>
                    <a:pt x="967" y="17"/>
                    <a:pt x="967" y="17"/>
                    <a:pt x="966" y="18"/>
                  </a:cubicBezTo>
                  <a:cubicBezTo>
                    <a:pt x="966" y="18"/>
                    <a:pt x="966" y="18"/>
                    <a:pt x="966" y="18"/>
                  </a:cubicBezTo>
                  <a:cubicBezTo>
                    <a:pt x="966" y="18"/>
                    <a:pt x="966" y="18"/>
                    <a:pt x="966" y="18"/>
                  </a:cubicBezTo>
                  <a:cubicBezTo>
                    <a:pt x="966" y="18"/>
                    <a:pt x="966" y="18"/>
                    <a:pt x="966" y="18"/>
                  </a:cubicBezTo>
                  <a:cubicBezTo>
                    <a:pt x="966" y="18"/>
                    <a:pt x="966" y="18"/>
                    <a:pt x="966" y="18"/>
                  </a:cubicBezTo>
                  <a:cubicBezTo>
                    <a:pt x="966" y="18"/>
                    <a:pt x="966" y="18"/>
                    <a:pt x="966" y="18"/>
                  </a:cubicBezTo>
                  <a:cubicBezTo>
                    <a:pt x="965" y="18"/>
                    <a:pt x="965" y="19"/>
                    <a:pt x="965" y="19"/>
                  </a:cubicBezTo>
                  <a:cubicBezTo>
                    <a:pt x="965" y="19"/>
                    <a:pt x="965" y="19"/>
                    <a:pt x="965" y="19"/>
                  </a:cubicBezTo>
                  <a:cubicBezTo>
                    <a:pt x="965" y="19"/>
                    <a:pt x="965" y="19"/>
                    <a:pt x="965" y="19"/>
                  </a:cubicBezTo>
                  <a:cubicBezTo>
                    <a:pt x="965" y="19"/>
                    <a:pt x="965" y="19"/>
                    <a:pt x="965" y="19"/>
                  </a:cubicBezTo>
                  <a:cubicBezTo>
                    <a:pt x="965" y="19"/>
                    <a:pt x="965" y="19"/>
                    <a:pt x="965" y="19"/>
                  </a:cubicBezTo>
                  <a:cubicBezTo>
                    <a:pt x="965" y="19"/>
                    <a:pt x="965" y="19"/>
                    <a:pt x="965" y="19"/>
                  </a:cubicBezTo>
                  <a:cubicBezTo>
                    <a:pt x="964" y="19"/>
                    <a:pt x="964" y="20"/>
                    <a:pt x="964" y="20"/>
                  </a:cubicBezTo>
                  <a:cubicBezTo>
                    <a:pt x="964" y="20"/>
                    <a:pt x="964" y="20"/>
                    <a:pt x="964" y="20"/>
                  </a:cubicBezTo>
                  <a:cubicBezTo>
                    <a:pt x="964" y="20"/>
                    <a:pt x="964" y="20"/>
                    <a:pt x="964" y="20"/>
                  </a:cubicBezTo>
                  <a:cubicBezTo>
                    <a:pt x="964" y="20"/>
                    <a:pt x="964" y="20"/>
                    <a:pt x="964" y="20"/>
                  </a:cubicBezTo>
                  <a:cubicBezTo>
                    <a:pt x="964" y="20"/>
                    <a:pt x="964" y="20"/>
                    <a:pt x="964" y="21"/>
                  </a:cubicBezTo>
                  <a:cubicBezTo>
                    <a:pt x="964" y="20"/>
                    <a:pt x="964" y="20"/>
                    <a:pt x="964" y="20"/>
                  </a:cubicBezTo>
                  <a:cubicBezTo>
                    <a:pt x="963" y="21"/>
                    <a:pt x="963" y="21"/>
                    <a:pt x="963" y="21"/>
                  </a:cubicBezTo>
                  <a:cubicBezTo>
                    <a:pt x="963" y="21"/>
                    <a:pt x="963" y="21"/>
                    <a:pt x="963" y="21"/>
                  </a:cubicBezTo>
                  <a:cubicBezTo>
                    <a:pt x="963" y="22"/>
                    <a:pt x="963" y="22"/>
                    <a:pt x="962" y="22"/>
                  </a:cubicBezTo>
                  <a:cubicBezTo>
                    <a:pt x="962" y="22"/>
                    <a:pt x="962" y="22"/>
                    <a:pt x="962" y="22"/>
                  </a:cubicBezTo>
                  <a:cubicBezTo>
                    <a:pt x="962" y="22"/>
                    <a:pt x="962" y="22"/>
                    <a:pt x="962" y="22"/>
                  </a:cubicBezTo>
                  <a:cubicBezTo>
                    <a:pt x="962" y="22"/>
                    <a:pt x="962" y="22"/>
                    <a:pt x="962" y="22"/>
                  </a:cubicBezTo>
                  <a:cubicBezTo>
                    <a:pt x="962" y="22"/>
                    <a:pt x="962" y="22"/>
                    <a:pt x="962" y="23"/>
                  </a:cubicBezTo>
                  <a:cubicBezTo>
                    <a:pt x="962" y="23"/>
                    <a:pt x="962" y="23"/>
                    <a:pt x="962" y="23"/>
                  </a:cubicBezTo>
                  <a:cubicBezTo>
                    <a:pt x="961" y="23"/>
                    <a:pt x="961" y="23"/>
                    <a:pt x="961" y="24"/>
                  </a:cubicBezTo>
                  <a:cubicBezTo>
                    <a:pt x="961" y="24"/>
                    <a:pt x="961" y="24"/>
                    <a:pt x="961" y="24"/>
                  </a:cubicBezTo>
                  <a:cubicBezTo>
                    <a:pt x="961" y="24"/>
                    <a:pt x="961" y="24"/>
                    <a:pt x="961" y="24"/>
                  </a:cubicBezTo>
                  <a:cubicBezTo>
                    <a:pt x="961" y="24"/>
                    <a:pt x="961" y="24"/>
                    <a:pt x="961" y="24"/>
                  </a:cubicBezTo>
                  <a:cubicBezTo>
                    <a:pt x="961" y="24"/>
                    <a:pt x="960" y="24"/>
                    <a:pt x="960" y="24"/>
                  </a:cubicBezTo>
                  <a:cubicBezTo>
                    <a:pt x="960" y="24"/>
                    <a:pt x="960" y="24"/>
                    <a:pt x="960" y="24"/>
                  </a:cubicBezTo>
                  <a:cubicBezTo>
                    <a:pt x="960" y="24"/>
                    <a:pt x="960" y="25"/>
                    <a:pt x="960" y="25"/>
                  </a:cubicBezTo>
                  <a:cubicBezTo>
                    <a:pt x="960" y="25"/>
                    <a:pt x="960" y="25"/>
                    <a:pt x="960" y="25"/>
                  </a:cubicBezTo>
                  <a:cubicBezTo>
                    <a:pt x="960" y="25"/>
                    <a:pt x="960" y="25"/>
                    <a:pt x="960" y="25"/>
                  </a:cubicBezTo>
                  <a:cubicBezTo>
                    <a:pt x="960" y="25"/>
                    <a:pt x="960" y="25"/>
                    <a:pt x="960" y="25"/>
                  </a:cubicBezTo>
                  <a:cubicBezTo>
                    <a:pt x="959" y="25"/>
                    <a:pt x="960" y="26"/>
                    <a:pt x="959" y="26"/>
                  </a:cubicBezTo>
                  <a:cubicBezTo>
                    <a:pt x="959" y="26"/>
                    <a:pt x="959" y="26"/>
                    <a:pt x="959" y="26"/>
                  </a:cubicBezTo>
                  <a:cubicBezTo>
                    <a:pt x="959" y="26"/>
                    <a:pt x="959" y="26"/>
                    <a:pt x="959" y="26"/>
                  </a:cubicBezTo>
                  <a:cubicBezTo>
                    <a:pt x="959" y="26"/>
                    <a:pt x="959" y="26"/>
                    <a:pt x="959" y="26"/>
                  </a:cubicBezTo>
                  <a:cubicBezTo>
                    <a:pt x="959" y="26"/>
                    <a:pt x="959" y="27"/>
                    <a:pt x="959" y="27"/>
                  </a:cubicBezTo>
                  <a:cubicBezTo>
                    <a:pt x="959" y="27"/>
                    <a:pt x="959" y="27"/>
                    <a:pt x="959" y="27"/>
                  </a:cubicBezTo>
                  <a:cubicBezTo>
                    <a:pt x="958" y="27"/>
                    <a:pt x="958" y="27"/>
                    <a:pt x="958" y="27"/>
                  </a:cubicBezTo>
                  <a:cubicBezTo>
                    <a:pt x="958" y="27"/>
                    <a:pt x="958" y="27"/>
                    <a:pt x="958" y="27"/>
                  </a:cubicBezTo>
                  <a:cubicBezTo>
                    <a:pt x="958" y="28"/>
                    <a:pt x="958" y="28"/>
                    <a:pt x="958" y="28"/>
                  </a:cubicBezTo>
                  <a:cubicBezTo>
                    <a:pt x="958" y="28"/>
                    <a:pt x="958" y="28"/>
                    <a:pt x="958" y="28"/>
                  </a:cubicBezTo>
                  <a:cubicBezTo>
                    <a:pt x="958" y="28"/>
                    <a:pt x="958" y="29"/>
                    <a:pt x="958" y="29"/>
                  </a:cubicBezTo>
                  <a:cubicBezTo>
                    <a:pt x="958" y="29"/>
                    <a:pt x="958" y="29"/>
                    <a:pt x="958" y="29"/>
                  </a:cubicBezTo>
                  <a:cubicBezTo>
                    <a:pt x="957" y="29"/>
                    <a:pt x="957" y="29"/>
                    <a:pt x="957" y="29"/>
                  </a:cubicBezTo>
                  <a:cubicBezTo>
                    <a:pt x="957" y="29"/>
                    <a:pt x="957" y="29"/>
                    <a:pt x="957" y="29"/>
                  </a:cubicBezTo>
                  <a:cubicBezTo>
                    <a:pt x="957" y="30"/>
                    <a:pt x="957" y="30"/>
                    <a:pt x="957" y="30"/>
                  </a:cubicBezTo>
                  <a:cubicBezTo>
                    <a:pt x="957" y="30"/>
                    <a:pt x="957" y="30"/>
                    <a:pt x="957" y="30"/>
                  </a:cubicBezTo>
                  <a:cubicBezTo>
                    <a:pt x="957" y="30"/>
                    <a:pt x="957" y="30"/>
                    <a:pt x="957" y="30"/>
                  </a:cubicBezTo>
                  <a:cubicBezTo>
                    <a:pt x="957" y="30"/>
                    <a:pt x="957" y="30"/>
                    <a:pt x="957" y="31"/>
                  </a:cubicBezTo>
                  <a:cubicBezTo>
                    <a:pt x="957" y="31"/>
                    <a:pt x="957" y="31"/>
                    <a:pt x="957" y="31"/>
                  </a:cubicBezTo>
                  <a:cubicBezTo>
                    <a:pt x="956" y="31"/>
                    <a:pt x="956" y="31"/>
                    <a:pt x="956" y="31"/>
                  </a:cubicBezTo>
                  <a:cubicBezTo>
                    <a:pt x="956" y="31"/>
                    <a:pt x="956" y="31"/>
                    <a:pt x="956" y="31"/>
                  </a:cubicBezTo>
                  <a:cubicBezTo>
                    <a:pt x="956" y="31"/>
                    <a:pt x="956" y="32"/>
                    <a:pt x="956" y="32"/>
                  </a:cubicBezTo>
                  <a:cubicBezTo>
                    <a:pt x="956" y="32"/>
                    <a:pt x="956" y="32"/>
                    <a:pt x="956" y="32"/>
                  </a:cubicBezTo>
                  <a:cubicBezTo>
                    <a:pt x="956" y="32"/>
                    <a:pt x="956" y="32"/>
                    <a:pt x="956" y="32"/>
                  </a:cubicBezTo>
                  <a:cubicBezTo>
                    <a:pt x="956" y="32"/>
                    <a:pt x="956" y="33"/>
                    <a:pt x="956" y="33"/>
                  </a:cubicBezTo>
                  <a:cubicBezTo>
                    <a:pt x="956" y="33"/>
                    <a:pt x="956" y="33"/>
                    <a:pt x="956" y="33"/>
                  </a:cubicBezTo>
                  <a:cubicBezTo>
                    <a:pt x="955" y="33"/>
                    <a:pt x="955" y="33"/>
                    <a:pt x="955" y="33"/>
                  </a:cubicBezTo>
                  <a:cubicBezTo>
                    <a:pt x="955" y="33"/>
                    <a:pt x="955" y="33"/>
                    <a:pt x="955" y="34"/>
                  </a:cubicBezTo>
                  <a:cubicBezTo>
                    <a:pt x="955" y="34"/>
                    <a:pt x="955" y="34"/>
                    <a:pt x="955" y="34"/>
                  </a:cubicBezTo>
                  <a:cubicBezTo>
                    <a:pt x="955" y="34"/>
                    <a:pt x="955" y="34"/>
                    <a:pt x="955" y="34"/>
                  </a:cubicBezTo>
                  <a:cubicBezTo>
                    <a:pt x="955" y="34"/>
                    <a:pt x="955" y="34"/>
                    <a:pt x="955" y="34"/>
                  </a:cubicBezTo>
                  <a:cubicBezTo>
                    <a:pt x="955" y="35"/>
                    <a:pt x="955" y="35"/>
                    <a:pt x="954" y="35"/>
                  </a:cubicBezTo>
                  <a:cubicBezTo>
                    <a:pt x="955" y="35"/>
                    <a:pt x="955" y="35"/>
                    <a:pt x="955" y="35"/>
                  </a:cubicBezTo>
                  <a:cubicBezTo>
                    <a:pt x="954" y="35"/>
                    <a:pt x="954" y="35"/>
                    <a:pt x="954" y="35"/>
                  </a:cubicBezTo>
                  <a:cubicBezTo>
                    <a:pt x="954" y="36"/>
                    <a:pt x="954" y="36"/>
                    <a:pt x="954" y="36"/>
                  </a:cubicBezTo>
                  <a:cubicBezTo>
                    <a:pt x="954" y="36"/>
                    <a:pt x="954" y="36"/>
                    <a:pt x="954" y="36"/>
                  </a:cubicBezTo>
                  <a:cubicBezTo>
                    <a:pt x="954" y="36"/>
                    <a:pt x="954" y="37"/>
                    <a:pt x="954" y="37"/>
                  </a:cubicBezTo>
                  <a:cubicBezTo>
                    <a:pt x="954" y="37"/>
                    <a:pt x="954" y="37"/>
                    <a:pt x="954" y="37"/>
                  </a:cubicBezTo>
                  <a:cubicBezTo>
                    <a:pt x="953" y="37"/>
                    <a:pt x="954" y="38"/>
                    <a:pt x="953" y="38"/>
                  </a:cubicBezTo>
                  <a:cubicBezTo>
                    <a:pt x="953" y="38"/>
                    <a:pt x="953" y="38"/>
                    <a:pt x="953" y="38"/>
                  </a:cubicBezTo>
                  <a:cubicBezTo>
                    <a:pt x="953" y="38"/>
                    <a:pt x="953" y="39"/>
                    <a:pt x="953" y="39"/>
                  </a:cubicBezTo>
                  <a:cubicBezTo>
                    <a:pt x="953" y="39"/>
                    <a:pt x="953" y="39"/>
                    <a:pt x="953" y="39"/>
                  </a:cubicBezTo>
                  <a:cubicBezTo>
                    <a:pt x="953" y="40"/>
                    <a:pt x="953" y="40"/>
                    <a:pt x="953" y="40"/>
                  </a:cubicBezTo>
                  <a:cubicBezTo>
                    <a:pt x="953" y="41"/>
                    <a:pt x="953" y="41"/>
                    <a:pt x="953" y="41"/>
                  </a:cubicBezTo>
                  <a:cubicBezTo>
                    <a:pt x="953" y="41"/>
                    <a:pt x="953" y="41"/>
                    <a:pt x="953" y="41"/>
                  </a:cubicBezTo>
                  <a:cubicBezTo>
                    <a:pt x="952" y="41"/>
                    <a:pt x="953" y="41"/>
                    <a:pt x="952" y="42"/>
                  </a:cubicBezTo>
                  <a:cubicBezTo>
                    <a:pt x="952" y="42"/>
                    <a:pt x="952" y="42"/>
                    <a:pt x="952" y="42"/>
                  </a:cubicBezTo>
                  <a:cubicBezTo>
                    <a:pt x="952" y="42"/>
                    <a:pt x="952" y="43"/>
                    <a:pt x="952" y="43"/>
                  </a:cubicBezTo>
                  <a:cubicBezTo>
                    <a:pt x="952" y="43"/>
                    <a:pt x="952" y="43"/>
                    <a:pt x="952" y="43"/>
                  </a:cubicBezTo>
                  <a:cubicBezTo>
                    <a:pt x="952" y="43"/>
                    <a:pt x="952" y="43"/>
                    <a:pt x="952" y="43"/>
                  </a:cubicBezTo>
                  <a:cubicBezTo>
                    <a:pt x="952" y="44"/>
                    <a:pt x="952" y="44"/>
                    <a:pt x="952" y="45"/>
                  </a:cubicBezTo>
                  <a:cubicBezTo>
                    <a:pt x="952" y="45"/>
                    <a:pt x="952" y="45"/>
                    <a:pt x="952" y="45"/>
                  </a:cubicBezTo>
                  <a:cubicBezTo>
                    <a:pt x="951" y="46"/>
                    <a:pt x="952" y="46"/>
                    <a:pt x="951" y="47"/>
                  </a:cubicBezTo>
                  <a:cubicBezTo>
                    <a:pt x="951" y="47"/>
                    <a:pt x="951" y="47"/>
                    <a:pt x="951" y="48"/>
                  </a:cubicBezTo>
                  <a:cubicBezTo>
                    <a:pt x="951" y="48"/>
                    <a:pt x="951" y="49"/>
                    <a:pt x="951" y="50"/>
                  </a:cubicBezTo>
                  <a:cubicBezTo>
                    <a:pt x="951" y="50"/>
                    <a:pt x="951" y="50"/>
                    <a:pt x="951" y="50"/>
                  </a:cubicBezTo>
                  <a:cubicBezTo>
                    <a:pt x="951" y="54"/>
                    <a:pt x="951" y="58"/>
                    <a:pt x="951" y="62"/>
                  </a:cubicBezTo>
                  <a:cubicBezTo>
                    <a:pt x="951" y="62"/>
                    <a:pt x="951" y="63"/>
                    <a:pt x="951" y="63"/>
                  </a:cubicBezTo>
                  <a:cubicBezTo>
                    <a:pt x="951" y="63"/>
                    <a:pt x="951" y="64"/>
                    <a:pt x="951" y="65"/>
                  </a:cubicBezTo>
                  <a:cubicBezTo>
                    <a:pt x="951" y="65"/>
                    <a:pt x="951" y="65"/>
                    <a:pt x="951" y="66"/>
                  </a:cubicBezTo>
                  <a:cubicBezTo>
                    <a:pt x="952" y="66"/>
                    <a:pt x="951" y="67"/>
                    <a:pt x="952" y="67"/>
                  </a:cubicBezTo>
                  <a:cubicBezTo>
                    <a:pt x="952" y="67"/>
                    <a:pt x="952" y="67"/>
                    <a:pt x="952" y="67"/>
                  </a:cubicBezTo>
                  <a:cubicBezTo>
                    <a:pt x="952" y="68"/>
                    <a:pt x="952" y="68"/>
                    <a:pt x="952" y="68"/>
                  </a:cubicBezTo>
                  <a:cubicBezTo>
                    <a:pt x="952" y="68"/>
                    <a:pt x="952" y="69"/>
                    <a:pt x="952" y="69"/>
                  </a:cubicBezTo>
                  <a:cubicBezTo>
                    <a:pt x="952" y="69"/>
                    <a:pt x="952" y="69"/>
                    <a:pt x="952" y="69"/>
                  </a:cubicBezTo>
                  <a:cubicBezTo>
                    <a:pt x="952" y="69"/>
                    <a:pt x="952" y="69"/>
                    <a:pt x="952" y="69"/>
                  </a:cubicBezTo>
                  <a:cubicBezTo>
                    <a:pt x="952" y="70"/>
                    <a:pt x="952" y="70"/>
                    <a:pt x="952" y="71"/>
                  </a:cubicBezTo>
                  <a:cubicBezTo>
                    <a:pt x="952" y="71"/>
                    <a:pt x="952" y="71"/>
                    <a:pt x="952" y="71"/>
                  </a:cubicBezTo>
                  <a:cubicBezTo>
                    <a:pt x="952" y="71"/>
                    <a:pt x="952" y="71"/>
                    <a:pt x="952" y="71"/>
                  </a:cubicBezTo>
                  <a:cubicBezTo>
                    <a:pt x="953" y="71"/>
                    <a:pt x="952" y="72"/>
                    <a:pt x="953" y="72"/>
                  </a:cubicBezTo>
                  <a:cubicBezTo>
                    <a:pt x="953" y="72"/>
                    <a:pt x="953" y="72"/>
                    <a:pt x="953" y="72"/>
                  </a:cubicBezTo>
                  <a:cubicBezTo>
                    <a:pt x="953" y="72"/>
                    <a:pt x="953" y="73"/>
                    <a:pt x="953" y="73"/>
                  </a:cubicBezTo>
                  <a:cubicBezTo>
                    <a:pt x="953" y="73"/>
                    <a:pt x="953" y="73"/>
                    <a:pt x="953" y="73"/>
                  </a:cubicBezTo>
                  <a:cubicBezTo>
                    <a:pt x="953" y="73"/>
                    <a:pt x="953" y="74"/>
                    <a:pt x="953" y="74"/>
                  </a:cubicBezTo>
                  <a:cubicBezTo>
                    <a:pt x="953" y="74"/>
                    <a:pt x="953" y="74"/>
                    <a:pt x="953" y="74"/>
                  </a:cubicBezTo>
                  <a:cubicBezTo>
                    <a:pt x="954" y="75"/>
                    <a:pt x="954" y="75"/>
                    <a:pt x="954" y="75"/>
                  </a:cubicBezTo>
                  <a:cubicBezTo>
                    <a:pt x="954" y="75"/>
                    <a:pt x="954" y="75"/>
                    <a:pt x="954" y="75"/>
                  </a:cubicBezTo>
                  <a:cubicBezTo>
                    <a:pt x="954" y="76"/>
                    <a:pt x="954" y="76"/>
                    <a:pt x="954" y="76"/>
                  </a:cubicBezTo>
                  <a:cubicBezTo>
                    <a:pt x="954" y="76"/>
                    <a:pt x="954" y="76"/>
                    <a:pt x="954" y="76"/>
                  </a:cubicBezTo>
                  <a:cubicBezTo>
                    <a:pt x="954" y="76"/>
                    <a:pt x="954" y="77"/>
                    <a:pt x="954" y="77"/>
                  </a:cubicBezTo>
                  <a:cubicBezTo>
                    <a:pt x="954" y="77"/>
                    <a:pt x="954" y="77"/>
                    <a:pt x="954" y="77"/>
                  </a:cubicBezTo>
                  <a:cubicBezTo>
                    <a:pt x="955" y="77"/>
                    <a:pt x="955" y="78"/>
                    <a:pt x="955" y="78"/>
                  </a:cubicBezTo>
                  <a:cubicBezTo>
                    <a:pt x="955" y="78"/>
                    <a:pt x="955" y="78"/>
                    <a:pt x="955" y="78"/>
                  </a:cubicBezTo>
                  <a:cubicBezTo>
                    <a:pt x="955" y="78"/>
                    <a:pt x="955" y="78"/>
                    <a:pt x="955" y="79"/>
                  </a:cubicBezTo>
                  <a:cubicBezTo>
                    <a:pt x="955" y="79"/>
                    <a:pt x="955" y="79"/>
                    <a:pt x="955" y="79"/>
                  </a:cubicBezTo>
                  <a:cubicBezTo>
                    <a:pt x="955" y="79"/>
                    <a:pt x="955" y="79"/>
                    <a:pt x="955" y="79"/>
                  </a:cubicBezTo>
                  <a:cubicBezTo>
                    <a:pt x="955" y="79"/>
                    <a:pt x="955" y="79"/>
                    <a:pt x="956" y="80"/>
                  </a:cubicBezTo>
                  <a:cubicBezTo>
                    <a:pt x="956" y="80"/>
                    <a:pt x="956" y="80"/>
                    <a:pt x="956" y="80"/>
                  </a:cubicBezTo>
                  <a:cubicBezTo>
                    <a:pt x="956" y="80"/>
                    <a:pt x="956" y="80"/>
                    <a:pt x="956" y="80"/>
                  </a:cubicBezTo>
                  <a:cubicBezTo>
                    <a:pt x="956" y="80"/>
                    <a:pt x="956" y="80"/>
                    <a:pt x="956" y="80"/>
                  </a:cubicBezTo>
                  <a:cubicBezTo>
                    <a:pt x="956" y="80"/>
                    <a:pt x="956" y="81"/>
                    <a:pt x="956" y="81"/>
                  </a:cubicBezTo>
                  <a:cubicBezTo>
                    <a:pt x="956" y="81"/>
                    <a:pt x="956" y="81"/>
                    <a:pt x="956" y="81"/>
                  </a:cubicBezTo>
                  <a:cubicBezTo>
                    <a:pt x="956" y="81"/>
                    <a:pt x="956" y="81"/>
                    <a:pt x="957" y="82"/>
                  </a:cubicBezTo>
                  <a:cubicBezTo>
                    <a:pt x="957" y="82"/>
                    <a:pt x="957" y="82"/>
                    <a:pt x="957" y="82"/>
                  </a:cubicBezTo>
                  <a:cubicBezTo>
                    <a:pt x="957" y="82"/>
                    <a:pt x="957" y="82"/>
                    <a:pt x="957" y="82"/>
                  </a:cubicBezTo>
                  <a:cubicBezTo>
                    <a:pt x="957" y="82"/>
                    <a:pt x="957" y="82"/>
                    <a:pt x="957" y="82"/>
                  </a:cubicBezTo>
                  <a:cubicBezTo>
                    <a:pt x="957" y="82"/>
                    <a:pt x="957" y="82"/>
                    <a:pt x="957" y="82"/>
                  </a:cubicBezTo>
                  <a:cubicBezTo>
                    <a:pt x="957" y="82"/>
                    <a:pt x="957" y="83"/>
                    <a:pt x="957" y="83"/>
                  </a:cubicBezTo>
                  <a:cubicBezTo>
                    <a:pt x="957" y="83"/>
                    <a:pt x="957" y="83"/>
                    <a:pt x="957" y="83"/>
                  </a:cubicBezTo>
                  <a:cubicBezTo>
                    <a:pt x="957" y="83"/>
                    <a:pt x="957" y="83"/>
                    <a:pt x="958" y="83"/>
                  </a:cubicBezTo>
                  <a:cubicBezTo>
                    <a:pt x="958" y="83"/>
                    <a:pt x="958" y="83"/>
                    <a:pt x="958" y="83"/>
                  </a:cubicBezTo>
                  <a:cubicBezTo>
                    <a:pt x="958" y="84"/>
                    <a:pt x="958" y="84"/>
                    <a:pt x="958" y="84"/>
                  </a:cubicBezTo>
                  <a:cubicBezTo>
                    <a:pt x="958" y="84"/>
                    <a:pt x="958" y="84"/>
                    <a:pt x="958" y="84"/>
                  </a:cubicBezTo>
                  <a:cubicBezTo>
                    <a:pt x="958" y="84"/>
                    <a:pt x="958" y="84"/>
                    <a:pt x="958" y="84"/>
                  </a:cubicBezTo>
                  <a:cubicBezTo>
                    <a:pt x="958" y="84"/>
                    <a:pt x="958" y="84"/>
                    <a:pt x="958" y="84"/>
                  </a:cubicBezTo>
                  <a:cubicBezTo>
                    <a:pt x="958" y="85"/>
                    <a:pt x="958" y="85"/>
                    <a:pt x="959" y="85"/>
                  </a:cubicBezTo>
                  <a:cubicBezTo>
                    <a:pt x="959" y="85"/>
                    <a:pt x="959" y="85"/>
                    <a:pt x="959" y="85"/>
                  </a:cubicBezTo>
                  <a:cubicBezTo>
                    <a:pt x="959" y="85"/>
                    <a:pt x="959" y="85"/>
                    <a:pt x="959" y="86"/>
                  </a:cubicBezTo>
                  <a:cubicBezTo>
                    <a:pt x="959" y="86"/>
                    <a:pt x="959" y="86"/>
                    <a:pt x="959" y="86"/>
                  </a:cubicBezTo>
                  <a:cubicBezTo>
                    <a:pt x="959" y="86"/>
                    <a:pt x="959" y="86"/>
                    <a:pt x="959" y="86"/>
                  </a:cubicBezTo>
                  <a:cubicBezTo>
                    <a:pt x="959" y="86"/>
                    <a:pt x="959" y="86"/>
                    <a:pt x="959" y="86"/>
                  </a:cubicBezTo>
                  <a:cubicBezTo>
                    <a:pt x="959" y="86"/>
                    <a:pt x="960" y="86"/>
                    <a:pt x="960" y="87"/>
                  </a:cubicBezTo>
                  <a:cubicBezTo>
                    <a:pt x="960" y="87"/>
                    <a:pt x="960" y="87"/>
                    <a:pt x="960" y="87"/>
                  </a:cubicBezTo>
                  <a:cubicBezTo>
                    <a:pt x="960" y="87"/>
                    <a:pt x="960" y="87"/>
                    <a:pt x="960" y="87"/>
                  </a:cubicBezTo>
                  <a:cubicBezTo>
                    <a:pt x="960" y="87"/>
                    <a:pt x="960" y="87"/>
                    <a:pt x="960" y="87"/>
                  </a:cubicBezTo>
                  <a:cubicBezTo>
                    <a:pt x="960" y="87"/>
                    <a:pt x="960" y="87"/>
                    <a:pt x="960" y="88"/>
                  </a:cubicBezTo>
                  <a:cubicBezTo>
                    <a:pt x="960" y="87"/>
                    <a:pt x="960" y="87"/>
                    <a:pt x="960" y="87"/>
                  </a:cubicBezTo>
                  <a:cubicBezTo>
                    <a:pt x="960" y="88"/>
                    <a:pt x="961" y="88"/>
                    <a:pt x="961" y="88"/>
                  </a:cubicBezTo>
                  <a:cubicBezTo>
                    <a:pt x="961" y="88"/>
                    <a:pt x="961" y="88"/>
                    <a:pt x="961" y="88"/>
                  </a:cubicBezTo>
                  <a:cubicBezTo>
                    <a:pt x="961" y="88"/>
                    <a:pt x="961" y="88"/>
                    <a:pt x="961" y="88"/>
                  </a:cubicBezTo>
                  <a:cubicBezTo>
                    <a:pt x="961" y="88"/>
                    <a:pt x="961" y="88"/>
                    <a:pt x="961" y="88"/>
                  </a:cubicBezTo>
                  <a:cubicBezTo>
                    <a:pt x="961" y="89"/>
                    <a:pt x="961" y="89"/>
                    <a:pt x="962" y="89"/>
                  </a:cubicBezTo>
                  <a:cubicBezTo>
                    <a:pt x="962" y="89"/>
                    <a:pt x="962" y="89"/>
                    <a:pt x="962" y="89"/>
                  </a:cubicBezTo>
                  <a:cubicBezTo>
                    <a:pt x="962" y="89"/>
                    <a:pt x="962" y="90"/>
                    <a:pt x="962" y="90"/>
                  </a:cubicBezTo>
                  <a:cubicBezTo>
                    <a:pt x="962" y="90"/>
                    <a:pt x="962" y="90"/>
                    <a:pt x="962" y="90"/>
                  </a:cubicBezTo>
                  <a:cubicBezTo>
                    <a:pt x="962" y="90"/>
                    <a:pt x="962" y="90"/>
                    <a:pt x="963" y="90"/>
                  </a:cubicBezTo>
                  <a:cubicBezTo>
                    <a:pt x="962" y="90"/>
                    <a:pt x="962" y="90"/>
                    <a:pt x="962" y="90"/>
                  </a:cubicBezTo>
                  <a:cubicBezTo>
                    <a:pt x="963" y="90"/>
                    <a:pt x="963" y="90"/>
                    <a:pt x="963" y="90"/>
                  </a:cubicBezTo>
                  <a:cubicBezTo>
                    <a:pt x="963" y="90"/>
                    <a:pt x="963" y="90"/>
                    <a:pt x="963" y="90"/>
                  </a:cubicBezTo>
                  <a:cubicBezTo>
                    <a:pt x="963" y="90"/>
                    <a:pt x="963" y="91"/>
                    <a:pt x="963" y="91"/>
                  </a:cubicBezTo>
                  <a:cubicBezTo>
                    <a:pt x="963" y="91"/>
                    <a:pt x="963" y="91"/>
                    <a:pt x="963" y="91"/>
                  </a:cubicBezTo>
                  <a:cubicBezTo>
                    <a:pt x="963" y="91"/>
                    <a:pt x="963" y="91"/>
                    <a:pt x="964" y="91"/>
                  </a:cubicBezTo>
                  <a:cubicBezTo>
                    <a:pt x="964" y="91"/>
                    <a:pt x="964" y="91"/>
                    <a:pt x="964" y="91"/>
                  </a:cubicBezTo>
                  <a:cubicBezTo>
                    <a:pt x="964" y="91"/>
                    <a:pt x="964" y="91"/>
                    <a:pt x="964" y="91"/>
                  </a:cubicBezTo>
                  <a:cubicBezTo>
                    <a:pt x="964" y="91"/>
                    <a:pt x="964" y="91"/>
                    <a:pt x="964" y="91"/>
                  </a:cubicBezTo>
                  <a:cubicBezTo>
                    <a:pt x="964" y="92"/>
                    <a:pt x="964" y="92"/>
                    <a:pt x="964" y="92"/>
                  </a:cubicBezTo>
                  <a:cubicBezTo>
                    <a:pt x="964" y="92"/>
                    <a:pt x="964" y="92"/>
                    <a:pt x="964" y="92"/>
                  </a:cubicBezTo>
                  <a:cubicBezTo>
                    <a:pt x="964" y="92"/>
                    <a:pt x="964" y="92"/>
                    <a:pt x="965" y="92"/>
                  </a:cubicBezTo>
                  <a:cubicBezTo>
                    <a:pt x="965" y="92"/>
                    <a:pt x="965" y="92"/>
                    <a:pt x="965" y="92"/>
                  </a:cubicBezTo>
                  <a:cubicBezTo>
                    <a:pt x="965" y="92"/>
                    <a:pt x="965" y="92"/>
                    <a:pt x="965" y="92"/>
                  </a:cubicBezTo>
                  <a:cubicBezTo>
                    <a:pt x="965" y="92"/>
                    <a:pt x="965" y="92"/>
                    <a:pt x="965" y="92"/>
                  </a:cubicBezTo>
                  <a:cubicBezTo>
                    <a:pt x="965" y="93"/>
                    <a:pt x="965" y="93"/>
                    <a:pt x="965" y="93"/>
                  </a:cubicBezTo>
                  <a:cubicBezTo>
                    <a:pt x="965" y="93"/>
                    <a:pt x="965" y="93"/>
                    <a:pt x="965" y="93"/>
                  </a:cubicBezTo>
                  <a:cubicBezTo>
                    <a:pt x="965" y="93"/>
                    <a:pt x="966" y="93"/>
                    <a:pt x="966" y="94"/>
                  </a:cubicBezTo>
                  <a:cubicBezTo>
                    <a:pt x="966" y="94"/>
                    <a:pt x="966" y="94"/>
                    <a:pt x="966" y="94"/>
                  </a:cubicBezTo>
                  <a:cubicBezTo>
                    <a:pt x="966" y="94"/>
                    <a:pt x="967" y="94"/>
                    <a:pt x="967" y="94"/>
                  </a:cubicBezTo>
                  <a:cubicBezTo>
                    <a:pt x="967" y="94"/>
                    <a:pt x="967" y="94"/>
                    <a:pt x="967" y="94"/>
                  </a:cubicBezTo>
                  <a:cubicBezTo>
                    <a:pt x="967" y="94"/>
                    <a:pt x="967" y="94"/>
                    <a:pt x="967" y="94"/>
                  </a:cubicBezTo>
                  <a:cubicBezTo>
                    <a:pt x="967" y="94"/>
                    <a:pt x="967" y="94"/>
                    <a:pt x="967" y="94"/>
                  </a:cubicBezTo>
                  <a:cubicBezTo>
                    <a:pt x="967" y="94"/>
                    <a:pt x="967" y="94"/>
                    <a:pt x="967" y="94"/>
                  </a:cubicBezTo>
                  <a:cubicBezTo>
                    <a:pt x="967" y="94"/>
                    <a:pt x="967" y="94"/>
                    <a:pt x="967" y="94"/>
                  </a:cubicBezTo>
                  <a:cubicBezTo>
                    <a:pt x="967" y="95"/>
                    <a:pt x="968" y="95"/>
                    <a:pt x="968" y="95"/>
                  </a:cubicBezTo>
                  <a:cubicBezTo>
                    <a:pt x="968" y="95"/>
                    <a:pt x="968" y="95"/>
                    <a:pt x="968" y="95"/>
                  </a:cubicBezTo>
                  <a:cubicBezTo>
                    <a:pt x="968" y="95"/>
                    <a:pt x="968" y="95"/>
                    <a:pt x="968" y="95"/>
                  </a:cubicBezTo>
                  <a:cubicBezTo>
                    <a:pt x="968" y="95"/>
                    <a:pt x="968" y="95"/>
                    <a:pt x="968" y="95"/>
                  </a:cubicBezTo>
                  <a:cubicBezTo>
                    <a:pt x="969" y="96"/>
                    <a:pt x="969" y="96"/>
                    <a:pt x="969" y="96"/>
                  </a:cubicBezTo>
                  <a:cubicBezTo>
                    <a:pt x="969" y="96"/>
                    <a:pt x="969" y="96"/>
                    <a:pt x="969" y="96"/>
                  </a:cubicBezTo>
                  <a:cubicBezTo>
                    <a:pt x="970" y="96"/>
                    <a:pt x="970" y="96"/>
                    <a:pt x="971" y="97"/>
                  </a:cubicBezTo>
                  <a:cubicBezTo>
                    <a:pt x="970" y="97"/>
                    <a:pt x="970" y="97"/>
                    <a:pt x="970" y="97"/>
                  </a:cubicBezTo>
                  <a:cubicBezTo>
                    <a:pt x="971" y="97"/>
                    <a:pt x="971" y="97"/>
                    <a:pt x="971" y="97"/>
                  </a:cubicBezTo>
                  <a:cubicBezTo>
                    <a:pt x="971" y="97"/>
                    <a:pt x="971" y="97"/>
                    <a:pt x="971" y="97"/>
                  </a:cubicBezTo>
                  <a:cubicBezTo>
                    <a:pt x="971" y="97"/>
                    <a:pt x="971" y="97"/>
                    <a:pt x="972" y="97"/>
                  </a:cubicBezTo>
                  <a:cubicBezTo>
                    <a:pt x="972" y="97"/>
                    <a:pt x="972" y="97"/>
                    <a:pt x="972" y="97"/>
                  </a:cubicBezTo>
                  <a:cubicBezTo>
                    <a:pt x="972" y="98"/>
                    <a:pt x="972" y="97"/>
                    <a:pt x="972" y="98"/>
                  </a:cubicBezTo>
                  <a:cubicBezTo>
                    <a:pt x="972" y="98"/>
                    <a:pt x="972" y="98"/>
                    <a:pt x="972" y="98"/>
                  </a:cubicBezTo>
                  <a:cubicBezTo>
                    <a:pt x="972" y="98"/>
                    <a:pt x="973" y="98"/>
                    <a:pt x="973" y="98"/>
                  </a:cubicBezTo>
                  <a:cubicBezTo>
                    <a:pt x="973" y="98"/>
                    <a:pt x="973" y="98"/>
                    <a:pt x="973" y="98"/>
                  </a:cubicBezTo>
                  <a:cubicBezTo>
                    <a:pt x="973" y="98"/>
                    <a:pt x="973" y="98"/>
                    <a:pt x="974" y="98"/>
                  </a:cubicBezTo>
                  <a:cubicBezTo>
                    <a:pt x="974" y="98"/>
                    <a:pt x="974" y="98"/>
                    <a:pt x="974" y="98"/>
                  </a:cubicBezTo>
                  <a:cubicBezTo>
                    <a:pt x="974" y="99"/>
                    <a:pt x="974" y="99"/>
                    <a:pt x="974" y="99"/>
                  </a:cubicBezTo>
                  <a:cubicBezTo>
                    <a:pt x="974" y="99"/>
                    <a:pt x="974" y="99"/>
                    <a:pt x="974" y="99"/>
                  </a:cubicBezTo>
                  <a:cubicBezTo>
                    <a:pt x="974" y="99"/>
                    <a:pt x="975" y="99"/>
                    <a:pt x="975" y="99"/>
                  </a:cubicBezTo>
                  <a:cubicBezTo>
                    <a:pt x="975" y="99"/>
                    <a:pt x="975" y="99"/>
                    <a:pt x="975" y="99"/>
                  </a:cubicBezTo>
                  <a:cubicBezTo>
                    <a:pt x="975" y="99"/>
                    <a:pt x="975" y="99"/>
                    <a:pt x="976" y="99"/>
                  </a:cubicBezTo>
                  <a:cubicBezTo>
                    <a:pt x="976" y="99"/>
                    <a:pt x="976" y="99"/>
                    <a:pt x="976" y="99"/>
                  </a:cubicBezTo>
                  <a:cubicBezTo>
                    <a:pt x="976" y="100"/>
                    <a:pt x="976" y="100"/>
                    <a:pt x="977" y="100"/>
                  </a:cubicBezTo>
                  <a:cubicBezTo>
                    <a:pt x="977" y="100"/>
                    <a:pt x="977" y="100"/>
                    <a:pt x="977" y="100"/>
                  </a:cubicBezTo>
                  <a:cubicBezTo>
                    <a:pt x="977" y="100"/>
                    <a:pt x="977" y="100"/>
                    <a:pt x="977" y="100"/>
                  </a:cubicBezTo>
                  <a:cubicBezTo>
                    <a:pt x="977" y="100"/>
                    <a:pt x="977" y="100"/>
                    <a:pt x="977" y="100"/>
                  </a:cubicBezTo>
                  <a:cubicBezTo>
                    <a:pt x="977" y="100"/>
                    <a:pt x="977" y="100"/>
                    <a:pt x="977" y="100"/>
                  </a:cubicBezTo>
                  <a:cubicBezTo>
                    <a:pt x="978" y="100"/>
                    <a:pt x="978" y="100"/>
                    <a:pt x="978" y="100"/>
                  </a:cubicBezTo>
                  <a:cubicBezTo>
                    <a:pt x="978" y="100"/>
                    <a:pt x="978" y="100"/>
                    <a:pt x="978" y="100"/>
                  </a:cubicBezTo>
                  <a:cubicBezTo>
                    <a:pt x="978" y="100"/>
                    <a:pt x="978" y="100"/>
                    <a:pt x="978" y="100"/>
                  </a:cubicBezTo>
                  <a:cubicBezTo>
                    <a:pt x="979" y="101"/>
                    <a:pt x="979" y="101"/>
                    <a:pt x="979" y="101"/>
                  </a:cubicBezTo>
                  <a:cubicBezTo>
                    <a:pt x="979" y="101"/>
                    <a:pt x="979" y="101"/>
                    <a:pt x="979" y="101"/>
                  </a:cubicBezTo>
                  <a:cubicBezTo>
                    <a:pt x="980" y="101"/>
                    <a:pt x="980" y="101"/>
                    <a:pt x="980" y="101"/>
                  </a:cubicBezTo>
                  <a:cubicBezTo>
                    <a:pt x="980" y="101"/>
                    <a:pt x="980" y="101"/>
                    <a:pt x="980" y="101"/>
                  </a:cubicBezTo>
                  <a:cubicBezTo>
                    <a:pt x="980" y="101"/>
                    <a:pt x="980" y="101"/>
                    <a:pt x="980" y="101"/>
                  </a:cubicBezTo>
                  <a:cubicBezTo>
                    <a:pt x="981" y="101"/>
                    <a:pt x="981" y="101"/>
                    <a:pt x="981" y="101"/>
                  </a:cubicBezTo>
                  <a:cubicBezTo>
                    <a:pt x="981" y="101"/>
                    <a:pt x="981" y="101"/>
                    <a:pt x="982" y="102"/>
                  </a:cubicBezTo>
                  <a:cubicBezTo>
                    <a:pt x="982" y="101"/>
                    <a:pt x="982" y="101"/>
                    <a:pt x="982" y="101"/>
                  </a:cubicBezTo>
                  <a:cubicBezTo>
                    <a:pt x="982" y="102"/>
                    <a:pt x="982" y="102"/>
                    <a:pt x="983" y="102"/>
                  </a:cubicBezTo>
                  <a:cubicBezTo>
                    <a:pt x="983" y="102"/>
                    <a:pt x="983" y="102"/>
                    <a:pt x="983" y="102"/>
                  </a:cubicBezTo>
                  <a:cubicBezTo>
                    <a:pt x="983" y="102"/>
                    <a:pt x="983" y="102"/>
                    <a:pt x="983" y="102"/>
                  </a:cubicBezTo>
                  <a:cubicBezTo>
                    <a:pt x="983" y="102"/>
                    <a:pt x="984" y="102"/>
                    <a:pt x="984" y="102"/>
                  </a:cubicBezTo>
                  <a:cubicBezTo>
                    <a:pt x="985" y="102"/>
                    <a:pt x="985" y="102"/>
                    <a:pt x="985" y="102"/>
                  </a:cubicBezTo>
                  <a:cubicBezTo>
                    <a:pt x="985" y="102"/>
                    <a:pt x="985" y="102"/>
                    <a:pt x="985" y="102"/>
                  </a:cubicBezTo>
                  <a:cubicBezTo>
                    <a:pt x="985" y="103"/>
                    <a:pt x="986" y="102"/>
                    <a:pt x="986" y="103"/>
                  </a:cubicBezTo>
                  <a:cubicBezTo>
                    <a:pt x="986" y="102"/>
                    <a:pt x="986" y="102"/>
                    <a:pt x="986" y="102"/>
                  </a:cubicBezTo>
                  <a:cubicBezTo>
                    <a:pt x="986" y="103"/>
                    <a:pt x="986" y="103"/>
                    <a:pt x="986" y="103"/>
                  </a:cubicBezTo>
                  <a:cubicBezTo>
                    <a:pt x="987" y="103"/>
                    <a:pt x="988" y="103"/>
                    <a:pt x="989" y="103"/>
                  </a:cubicBezTo>
                  <a:cubicBezTo>
                    <a:pt x="989" y="103"/>
                    <a:pt x="989" y="103"/>
                    <a:pt x="989" y="103"/>
                  </a:cubicBezTo>
                  <a:cubicBezTo>
                    <a:pt x="991" y="103"/>
                    <a:pt x="992" y="103"/>
                    <a:pt x="993" y="103"/>
                  </a:cubicBezTo>
                  <a:cubicBezTo>
                    <a:pt x="995" y="103"/>
                    <a:pt x="996" y="103"/>
                    <a:pt x="997" y="103"/>
                  </a:cubicBezTo>
                  <a:cubicBezTo>
                    <a:pt x="999" y="103"/>
                    <a:pt x="1000" y="103"/>
                    <a:pt x="1002" y="103"/>
                  </a:cubicBezTo>
                  <a:cubicBezTo>
                    <a:pt x="1002" y="103"/>
                    <a:pt x="1002" y="103"/>
                    <a:pt x="1003" y="103"/>
                  </a:cubicBezTo>
                  <a:cubicBezTo>
                    <a:pt x="1004" y="102"/>
                    <a:pt x="1004" y="103"/>
                    <a:pt x="1005" y="103"/>
                  </a:cubicBezTo>
                  <a:cubicBezTo>
                    <a:pt x="1005" y="102"/>
                    <a:pt x="1005" y="102"/>
                    <a:pt x="1005" y="102"/>
                  </a:cubicBezTo>
                  <a:cubicBezTo>
                    <a:pt x="1006" y="103"/>
                    <a:pt x="1006" y="103"/>
                    <a:pt x="1006" y="103"/>
                  </a:cubicBezTo>
                  <a:cubicBezTo>
                    <a:pt x="1006" y="102"/>
                    <a:pt x="1007" y="103"/>
                    <a:pt x="1007" y="102"/>
                  </a:cubicBezTo>
                  <a:cubicBezTo>
                    <a:pt x="1007" y="102"/>
                    <a:pt x="1007" y="102"/>
                    <a:pt x="1007" y="102"/>
                  </a:cubicBezTo>
                  <a:cubicBezTo>
                    <a:pt x="1008" y="102"/>
                    <a:pt x="1008" y="102"/>
                    <a:pt x="1008" y="102"/>
                  </a:cubicBezTo>
                  <a:cubicBezTo>
                    <a:pt x="1008" y="102"/>
                    <a:pt x="1009" y="102"/>
                    <a:pt x="1009" y="102"/>
                  </a:cubicBezTo>
                  <a:cubicBezTo>
                    <a:pt x="1009" y="102"/>
                    <a:pt x="1009" y="102"/>
                    <a:pt x="1009" y="102"/>
                  </a:cubicBezTo>
                  <a:cubicBezTo>
                    <a:pt x="1009" y="102"/>
                    <a:pt x="1009" y="102"/>
                    <a:pt x="1009" y="102"/>
                  </a:cubicBezTo>
                  <a:cubicBezTo>
                    <a:pt x="1010" y="102"/>
                    <a:pt x="1010" y="102"/>
                    <a:pt x="1011" y="102"/>
                  </a:cubicBezTo>
                  <a:cubicBezTo>
                    <a:pt x="1011" y="101"/>
                    <a:pt x="1011" y="101"/>
                    <a:pt x="1011" y="101"/>
                  </a:cubicBezTo>
                  <a:cubicBezTo>
                    <a:pt x="1011" y="101"/>
                    <a:pt x="1011" y="101"/>
                    <a:pt x="1011" y="101"/>
                  </a:cubicBezTo>
                  <a:cubicBezTo>
                    <a:pt x="1011" y="101"/>
                    <a:pt x="1012" y="101"/>
                    <a:pt x="1012" y="101"/>
                  </a:cubicBezTo>
                  <a:cubicBezTo>
                    <a:pt x="1012" y="101"/>
                    <a:pt x="1012" y="101"/>
                    <a:pt x="1012" y="101"/>
                  </a:cubicBezTo>
                  <a:cubicBezTo>
                    <a:pt x="1013" y="101"/>
                    <a:pt x="1013" y="101"/>
                    <a:pt x="1013" y="101"/>
                  </a:cubicBezTo>
                  <a:cubicBezTo>
                    <a:pt x="1013" y="101"/>
                    <a:pt x="1013" y="101"/>
                    <a:pt x="1013" y="101"/>
                  </a:cubicBezTo>
                  <a:cubicBezTo>
                    <a:pt x="1013" y="101"/>
                    <a:pt x="1013" y="101"/>
                    <a:pt x="1013" y="101"/>
                  </a:cubicBezTo>
                  <a:cubicBezTo>
                    <a:pt x="1014" y="101"/>
                    <a:pt x="1014" y="101"/>
                    <a:pt x="1014" y="101"/>
                  </a:cubicBezTo>
                  <a:cubicBezTo>
                    <a:pt x="1014" y="100"/>
                    <a:pt x="1014" y="100"/>
                    <a:pt x="1014" y="100"/>
                  </a:cubicBezTo>
                  <a:cubicBezTo>
                    <a:pt x="1015" y="100"/>
                    <a:pt x="1015" y="100"/>
                    <a:pt x="1015" y="100"/>
                  </a:cubicBezTo>
                  <a:cubicBezTo>
                    <a:pt x="1015" y="100"/>
                    <a:pt x="1015" y="100"/>
                    <a:pt x="1015" y="100"/>
                  </a:cubicBezTo>
                  <a:cubicBezTo>
                    <a:pt x="1015" y="100"/>
                    <a:pt x="1015" y="100"/>
                    <a:pt x="1015" y="100"/>
                  </a:cubicBezTo>
                  <a:cubicBezTo>
                    <a:pt x="1016" y="100"/>
                    <a:pt x="1016" y="100"/>
                    <a:pt x="1016" y="100"/>
                  </a:cubicBezTo>
                  <a:cubicBezTo>
                    <a:pt x="1016" y="100"/>
                    <a:pt x="1016" y="100"/>
                    <a:pt x="1016" y="100"/>
                  </a:cubicBezTo>
                  <a:cubicBezTo>
                    <a:pt x="1016" y="100"/>
                    <a:pt x="1016" y="100"/>
                    <a:pt x="1016" y="100"/>
                  </a:cubicBezTo>
                  <a:cubicBezTo>
                    <a:pt x="1017" y="99"/>
                    <a:pt x="1017" y="100"/>
                    <a:pt x="1017" y="99"/>
                  </a:cubicBezTo>
                  <a:cubicBezTo>
                    <a:pt x="1017" y="99"/>
                    <a:pt x="1017" y="99"/>
                    <a:pt x="1017" y="99"/>
                  </a:cubicBezTo>
                  <a:cubicBezTo>
                    <a:pt x="1018" y="99"/>
                    <a:pt x="1018" y="99"/>
                    <a:pt x="1018" y="99"/>
                  </a:cubicBezTo>
                  <a:cubicBezTo>
                    <a:pt x="1018" y="99"/>
                    <a:pt x="1018" y="99"/>
                    <a:pt x="1018" y="99"/>
                  </a:cubicBezTo>
                  <a:cubicBezTo>
                    <a:pt x="1018" y="99"/>
                    <a:pt x="1019" y="99"/>
                    <a:pt x="1019" y="99"/>
                  </a:cubicBezTo>
                  <a:cubicBezTo>
                    <a:pt x="1019" y="99"/>
                    <a:pt x="1019" y="99"/>
                    <a:pt x="1019" y="99"/>
                  </a:cubicBezTo>
                  <a:cubicBezTo>
                    <a:pt x="1019" y="99"/>
                    <a:pt x="1019" y="99"/>
                    <a:pt x="1019" y="99"/>
                  </a:cubicBezTo>
                  <a:cubicBezTo>
                    <a:pt x="1019" y="99"/>
                    <a:pt x="1019" y="99"/>
                    <a:pt x="1020" y="98"/>
                  </a:cubicBezTo>
                  <a:cubicBezTo>
                    <a:pt x="1020" y="98"/>
                    <a:pt x="1020" y="98"/>
                    <a:pt x="1020" y="98"/>
                  </a:cubicBezTo>
                  <a:cubicBezTo>
                    <a:pt x="1020" y="98"/>
                    <a:pt x="1020" y="98"/>
                    <a:pt x="1020" y="98"/>
                  </a:cubicBezTo>
                  <a:cubicBezTo>
                    <a:pt x="1020" y="98"/>
                    <a:pt x="1020" y="98"/>
                    <a:pt x="1020" y="98"/>
                  </a:cubicBezTo>
                  <a:cubicBezTo>
                    <a:pt x="1020" y="98"/>
                    <a:pt x="1020" y="98"/>
                    <a:pt x="1020" y="98"/>
                  </a:cubicBezTo>
                  <a:cubicBezTo>
                    <a:pt x="1020" y="98"/>
                    <a:pt x="1020" y="98"/>
                    <a:pt x="1020" y="98"/>
                  </a:cubicBezTo>
                  <a:cubicBezTo>
                    <a:pt x="1021" y="98"/>
                    <a:pt x="1021" y="98"/>
                    <a:pt x="1021" y="98"/>
                  </a:cubicBezTo>
                  <a:cubicBezTo>
                    <a:pt x="1021" y="98"/>
                    <a:pt x="1021" y="98"/>
                    <a:pt x="1021" y="98"/>
                  </a:cubicBezTo>
                  <a:cubicBezTo>
                    <a:pt x="1021" y="94"/>
                    <a:pt x="1021" y="91"/>
                    <a:pt x="1021" y="87"/>
                  </a:cubicBezTo>
                  <a:cubicBezTo>
                    <a:pt x="1021" y="87"/>
                    <a:pt x="1021" y="87"/>
                    <a:pt x="1021" y="87"/>
                  </a:cubicBezTo>
                  <a:cubicBezTo>
                    <a:pt x="1021" y="87"/>
                    <a:pt x="1021" y="87"/>
                    <a:pt x="1021" y="87"/>
                  </a:cubicBezTo>
                  <a:cubicBezTo>
                    <a:pt x="1020" y="87"/>
                    <a:pt x="1020" y="87"/>
                    <a:pt x="1020" y="87"/>
                  </a:cubicBezTo>
                  <a:cubicBezTo>
                    <a:pt x="1020" y="87"/>
                    <a:pt x="1020" y="87"/>
                    <a:pt x="1020" y="87"/>
                  </a:cubicBezTo>
                  <a:cubicBezTo>
                    <a:pt x="1020" y="87"/>
                    <a:pt x="1019" y="87"/>
                    <a:pt x="1019" y="88"/>
                  </a:cubicBezTo>
                  <a:cubicBezTo>
                    <a:pt x="1019" y="88"/>
                    <a:pt x="1019" y="88"/>
                    <a:pt x="1019" y="88"/>
                  </a:cubicBezTo>
                  <a:cubicBezTo>
                    <a:pt x="1019" y="88"/>
                    <a:pt x="1019" y="88"/>
                    <a:pt x="1019" y="88"/>
                  </a:cubicBezTo>
                  <a:cubicBezTo>
                    <a:pt x="1019" y="88"/>
                    <a:pt x="1019" y="88"/>
                    <a:pt x="1019" y="88"/>
                  </a:cubicBezTo>
                  <a:cubicBezTo>
                    <a:pt x="1018" y="88"/>
                    <a:pt x="1018" y="88"/>
                    <a:pt x="1018" y="88"/>
                  </a:cubicBezTo>
                  <a:cubicBezTo>
                    <a:pt x="1018" y="88"/>
                    <a:pt x="1018" y="88"/>
                    <a:pt x="1018" y="88"/>
                  </a:cubicBezTo>
                  <a:cubicBezTo>
                    <a:pt x="1018" y="88"/>
                    <a:pt x="1018" y="88"/>
                    <a:pt x="1018" y="88"/>
                  </a:cubicBezTo>
                  <a:cubicBezTo>
                    <a:pt x="1018" y="88"/>
                    <a:pt x="1018" y="88"/>
                    <a:pt x="1017" y="89"/>
                  </a:cubicBezTo>
                  <a:cubicBezTo>
                    <a:pt x="1017" y="89"/>
                    <a:pt x="1017" y="89"/>
                    <a:pt x="1017" y="89"/>
                  </a:cubicBezTo>
                  <a:cubicBezTo>
                    <a:pt x="1017" y="89"/>
                    <a:pt x="1017" y="89"/>
                    <a:pt x="1017" y="89"/>
                  </a:cubicBezTo>
                  <a:cubicBezTo>
                    <a:pt x="1017" y="89"/>
                    <a:pt x="1017" y="89"/>
                    <a:pt x="1016" y="89"/>
                  </a:cubicBezTo>
                  <a:cubicBezTo>
                    <a:pt x="1016" y="89"/>
                    <a:pt x="1016" y="89"/>
                    <a:pt x="1016" y="89"/>
                  </a:cubicBezTo>
                  <a:cubicBezTo>
                    <a:pt x="1016" y="89"/>
                    <a:pt x="1016" y="89"/>
                    <a:pt x="1016" y="89"/>
                  </a:cubicBezTo>
                  <a:cubicBezTo>
                    <a:pt x="1016" y="89"/>
                    <a:pt x="1016" y="89"/>
                    <a:pt x="1016" y="89"/>
                  </a:cubicBezTo>
                  <a:cubicBezTo>
                    <a:pt x="1016" y="90"/>
                    <a:pt x="1015" y="89"/>
                    <a:pt x="1015" y="90"/>
                  </a:cubicBezTo>
                  <a:cubicBezTo>
                    <a:pt x="1015" y="90"/>
                    <a:pt x="1015" y="90"/>
                    <a:pt x="1015" y="90"/>
                  </a:cubicBezTo>
                  <a:cubicBezTo>
                    <a:pt x="1015" y="90"/>
                    <a:pt x="1014" y="90"/>
                    <a:pt x="1014" y="90"/>
                  </a:cubicBezTo>
                  <a:cubicBezTo>
                    <a:pt x="1014" y="90"/>
                    <a:pt x="1014" y="90"/>
                    <a:pt x="1014" y="90"/>
                  </a:cubicBezTo>
                  <a:cubicBezTo>
                    <a:pt x="1014" y="90"/>
                    <a:pt x="1013" y="90"/>
                    <a:pt x="1013" y="90"/>
                  </a:cubicBezTo>
                  <a:cubicBezTo>
                    <a:pt x="1013" y="90"/>
                    <a:pt x="1013" y="90"/>
                    <a:pt x="1013" y="90"/>
                  </a:cubicBezTo>
                  <a:cubicBezTo>
                    <a:pt x="1013" y="91"/>
                    <a:pt x="1012" y="91"/>
                    <a:pt x="1012" y="91"/>
                  </a:cubicBezTo>
                  <a:cubicBezTo>
                    <a:pt x="1012" y="91"/>
                    <a:pt x="1012" y="91"/>
                    <a:pt x="1012" y="91"/>
                  </a:cubicBezTo>
                  <a:cubicBezTo>
                    <a:pt x="1012" y="91"/>
                    <a:pt x="1011" y="91"/>
                    <a:pt x="1011" y="91"/>
                  </a:cubicBezTo>
                  <a:cubicBezTo>
                    <a:pt x="1011" y="91"/>
                    <a:pt x="1011" y="91"/>
                    <a:pt x="1011" y="91"/>
                  </a:cubicBezTo>
                  <a:cubicBezTo>
                    <a:pt x="1011" y="91"/>
                    <a:pt x="1010" y="91"/>
                    <a:pt x="1010" y="91"/>
                  </a:cubicBezTo>
                  <a:cubicBezTo>
                    <a:pt x="1010" y="92"/>
                    <a:pt x="1010" y="92"/>
                    <a:pt x="1010" y="91"/>
                  </a:cubicBezTo>
                  <a:cubicBezTo>
                    <a:pt x="1009" y="92"/>
                    <a:pt x="1009" y="91"/>
                    <a:pt x="1008" y="92"/>
                  </a:cubicBezTo>
                  <a:cubicBezTo>
                    <a:pt x="1008" y="92"/>
                    <a:pt x="1008" y="92"/>
                    <a:pt x="1008" y="92"/>
                  </a:cubicBezTo>
                  <a:cubicBezTo>
                    <a:pt x="1008" y="92"/>
                    <a:pt x="1007" y="92"/>
                    <a:pt x="1007" y="92"/>
                  </a:cubicBezTo>
                  <a:cubicBezTo>
                    <a:pt x="1007" y="92"/>
                    <a:pt x="1006" y="92"/>
                    <a:pt x="1006" y="92"/>
                  </a:cubicBezTo>
                  <a:cubicBezTo>
                    <a:pt x="1006" y="92"/>
                    <a:pt x="1005" y="92"/>
                    <a:pt x="1005" y="92"/>
                  </a:cubicBezTo>
                  <a:cubicBezTo>
                    <a:pt x="1004" y="93"/>
                    <a:pt x="1004" y="93"/>
                    <a:pt x="1004" y="92"/>
                  </a:cubicBezTo>
                  <a:cubicBezTo>
                    <a:pt x="1003" y="93"/>
                    <a:pt x="1003" y="92"/>
                    <a:pt x="1002" y="93"/>
                  </a:cubicBezTo>
                  <a:cubicBezTo>
                    <a:pt x="1001" y="93"/>
                    <a:pt x="1001" y="93"/>
                    <a:pt x="1001" y="93"/>
                  </a:cubicBezTo>
                  <a:cubicBezTo>
                    <a:pt x="998" y="93"/>
                    <a:pt x="996" y="93"/>
                    <a:pt x="993" y="93"/>
                  </a:cubicBezTo>
                  <a:cubicBezTo>
                    <a:pt x="993" y="93"/>
                    <a:pt x="993" y="93"/>
                    <a:pt x="992" y="93"/>
                  </a:cubicBezTo>
                  <a:cubicBezTo>
                    <a:pt x="992" y="92"/>
                    <a:pt x="991" y="93"/>
                    <a:pt x="990" y="92"/>
                  </a:cubicBezTo>
                  <a:cubicBezTo>
                    <a:pt x="990" y="93"/>
                    <a:pt x="990" y="93"/>
                    <a:pt x="990" y="93"/>
                  </a:cubicBezTo>
                  <a:cubicBezTo>
                    <a:pt x="990" y="92"/>
                    <a:pt x="990" y="92"/>
                    <a:pt x="990" y="92"/>
                  </a:cubicBezTo>
                  <a:cubicBezTo>
                    <a:pt x="989" y="92"/>
                    <a:pt x="989" y="92"/>
                    <a:pt x="988" y="92"/>
                  </a:cubicBezTo>
                  <a:cubicBezTo>
                    <a:pt x="988" y="92"/>
                    <a:pt x="988" y="92"/>
                    <a:pt x="988" y="92"/>
                  </a:cubicBezTo>
                  <a:cubicBezTo>
                    <a:pt x="988" y="92"/>
                    <a:pt x="988" y="92"/>
                    <a:pt x="988" y="92"/>
                  </a:cubicBezTo>
                  <a:cubicBezTo>
                    <a:pt x="988" y="92"/>
                    <a:pt x="987" y="92"/>
                    <a:pt x="987" y="92"/>
                  </a:cubicBezTo>
                  <a:cubicBezTo>
                    <a:pt x="987" y="92"/>
                    <a:pt x="987" y="92"/>
                    <a:pt x="987" y="92"/>
                  </a:cubicBezTo>
                  <a:cubicBezTo>
                    <a:pt x="986" y="91"/>
                    <a:pt x="986" y="92"/>
                    <a:pt x="986" y="91"/>
                  </a:cubicBezTo>
                  <a:cubicBezTo>
                    <a:pt x="986" y="92"/>
                    <a:pt x="985" y="91"/>
                    <a:pt x="985" y="91"/>
                  </a:cubicBezTo>
                  <a:cubicBezTo>
                    <a:pt x="985" y="91"/>
                    <a:pt x="985" y="91"/>
                    <a:pt x="985" y="91"/>
                  </a:cubicBezTo>
                  <a:cubicBezTo>
                    <a:pt x="985" y="91"/>
                    <a:pt x="984" y="91"/>
                    <a:pt x="984" y="91"/>
                  </a:cubicBezTo>
                  <a:cubicBezTo>
                    <a:pt x="984" y="91"/>
                    <a:pt x="984" y="91"/>
                    <a:pt x="984" y="91"/>
                  </a:cubicBezTo>
                  <a:cubicBezTo>
                    <a:pt x="984" y="91"/>
                    <a:pt x="984" y="91"/>
                    <a:pt x="984" y="91"/>
                  </a:cubicBezTo>
                  <a:cubicBezTo>
                    <a:pt x="983" y="91"/>
                    <a:pt x="983" y="91"/>
                    <a:pt x="983" y="90"/>
                  </a:cubicBezTo>
                  <a:cubicBezTo>
                    <a:pt x="983" y="90"/>
                    <a:pt x="983" y="90"/>
                    <a:pt x="983" y="90"/>
                  </a:cubicBezTo>
                  <a:cubicBezTo>
                    <a:pt x="983" y="90"/>
                    <a:pt x="983" y="90"/>
                    <a:pt x="983" y="90"/>
                  </a:cubicBezTo>
                  <a:cubicBezTo>
                    <a:pt x="982" y="90"/>
                    <a:pt x="982" y="90"/>
                    <a:pt x="982" y="90"/>
                  </a:cubicBezTo>
                  <a:cubicBezTo>
                    <a:pt x="982" y="90"/>
                    <a:pt x="982" y="90"/>
                    <a:pt x="982" y="90"/>
                  </a:cubicBezTo>
                  <a:cubicBezTo>
                    <a:pt x="982" y="90"/>
                    <a:pt x="981" y="90"/>
                    <a:pt x="981" y="90"/>
                  </a:cubicBezTo>
                  <a:cubicBezTo>
                    <a:pt x="981" y="90"/>
                    <a:pt x="981" y="90"/>
                    <a:pt x="981" y="90"/>
                  </a:cubicBezTo>
                  <a:cubicBezTo>
                    <a:pt x="981" y="89"/>
                    <a:pt x="981" y="90"/>
                    <a:pt x="981" y="89"/>
                  </a:cubicBezTo>
                  <a:cubicBezTo>
                    <a:pt x="981" y="89"/>
                    <a:pt x="981" y="89"/>
                    <a:pt x="981" y="89"/>
                  </a:cubicBezTo>
                  <a:cubicBezTo>
                    <a:pt x="980" y="89"/>
                    <a:pt x="980" y="89"/>
                    <a:pt x="980" y="89"/>
                  </a:cubicBezTo>
                  <a:cubicBezTo>
                    <a:pt x="980" y="89"/>
                    <a:pt x="980" y="89"/>
                    <a:pt x="980" y="89"/>
                  </a:cubicBezTo>
                  <a:cubicBezTo>
                    <a:pt x="980" y="89"/>
                    <a:pt x="979" y="89"/>
                    <a:pt x="979" y="89"/>
                  </a:cubicBezTo>
                  <a:cubicBezTo>
                    <a:pt x="979" y="89"/>
                    <a:pt x="979" y="89"/>
                    <a:pt x="979" y="89"/>
                  </a:cubicBezTo>
                  <a:cubicBezTo>
                    <a:pt x="979" y="88"/>
                    <a:pt x="979" y="88"/>
                    <a:pt x="979" y="88"/>
                  </a:cubicBezTo>
                  <a:cubicBezTo>
                    <a:pt x="979" y="88"/>
                    <a:pt x="979" y="88"/>
                    <a:pt x="979" y="88"/>
                  </a:cubicBezTo>
                  <a:cubicBezTo>
                    <a:pt x="978" y="88"/>
                    <a:pt x="978" y="88"/>
                    <a:pt x="978" y="88"/>
                  </a:cubicBezTo>
                  <a:cubicBezTo>
                    <a:pt x="978" y="88"/>
                    <a:pt x="978" y="88"/>
                    <a:pt x="978" y="88"/>
                  </a:cubicBezTo>
                  <a:cubicBezTo>
                    <a:pt x="978" y="88"/>
                    <a:pt x="978" y="88"/>
                    <a:pt x="978" y="88"/>
                  </a:cubicBezTo>
                  <a:cubicBezTo>
                    <a:pt x="978" y="88"/>
                    <a:pt x="978" y="88"/>
                    <a:pt x="977" y="88"/>
                  </a:cubicBezTo>
                  <a:cubicBezTo>
                    <a:pt x="977" y="88"/>
                    <a:pt x="977" y="88"/>
                    <a:pt x="977" y="88"/>
                  </a:cubicBezTo>
                  <a:cubicBezTo>
                    <a:pt x="977" y="87"/>
                    <a:pt x="977" y="87"/>
                    <a:pt x="977" y="87"/>
                  </a:cubicBezTo>
                  <a:cubicBezTo>
                    <a:pt x="977" y="87"/>
                    <a:pt x="977" y="87"/>
                    <a:pt x="977" y="87"/>
                  </a:cubicBezTo>
                  <a:cubicBezTo>
                    <a:pt x="977" y="87"/>
                    <a:pt x="977" y="87"/>
                    <a:pt x="976" y="87"/>
                  </a:cubicBezTo>
                  <a:cubicBezTo>
                    <a:pt x="976" y="87"/>
                    <a:pt x="976" y="87"/>
                    <a:pt x="976" y="87"/>
                  </a:cubicBezTo>
                  <a:cubicBezTo>
                    <a:pt x="976" y="87"/>
                    <a:pt x="976" y="87"/>
                    <a:pt x="976" y="87"/>
                  </a:cubicBezTo>
                  <a:cubicBezTo>
                    <a:pt x="976" y="87"/>
                    <a:pt x="976" y="87"/>
                    <a:pt x="976" y="87"/>
                  </a:cubicBezTo>
                  <a:cubicBezTo>
                    <a:pt x="976" y="86"/>
                    <a:pt x="976" y="86"/>
                    <a:pt x="976" y="86"/>
                  </a:cubicBezTo>
                  <a:cubicBezTo>
                    <a:pt x="976" y="86"/>
                    <a:pt x="976" y="86"/>
                    <a:pt x="976" y="86"/>
                  </a:cubicBezTo>
                  <a:cubicBezTo>
                    <a:pt x="975" y="86"/>
                    <a:pt x="975" y="86"/>
                    <a:pt x="975" y="85"/>
                  </a:cubicBezTo>
                  <a:cubicBezTo>
                    <a:pt x="975" y="85"/>
                    <a:pt x="975" y="85"/>
                    <a:pt x="975" y="85"/>
                  </a:cubicBezTo>
                  <a:cubicBezTo>
                    <a:pt x="975" y="85"/>
                    <a:pt x="974" y="85"/>
                    <a:pt x="974" y="85"/>
                  </a:cubicBezTo>
                  <a:cubicBezTo>
                    <a:pt x="974" y="85"/>
                    <a:pt x="974" y="85"/>
                    <a:pt x="974" y="85"/>
                  </a:cubicBezTo>
                  <a:cubicBezTo>
                    <a:pt x="974" y="85"/>
                    <a:pt x="974" y="85"/>
                    <a:pt x="974" y="85"/>
                  </a:cubicBezTo>
                  <a:cubicBezTo>
                    <a:pt x="974" y="85"/>
                    <a:pt x="974" y="85"/>
                    <a:pt x="974" y="85"/>
                  </a:cubicBezTo>
                  <a:cubicBezTo>
                    <a:pt x="974" y="85"/>
                    <a:pt x="974" y="85"/>
                    <a:pt x="974" y="84"/>
                  </a:cubicBezTo>
                  <a:cubicBezTo>
                    <a:pt x="974" y="85"/>
                    <a:pt x="974" y="85"/>
                    <a:pt x="974" y="85"/>
                  </a:cubicBezTo>
                  <a:cubicBezTo>
                    <a:pt x="973" y="84"/>
                    <a:pt x="973" y="84"/>
                    <a:pt x="973" y="84"/>
                  </a:cubicBezTo>
                  <a:cubicBezTo>
                    <a:pt x="973" y="84"/>
                    <a:pt x="973" y="84"/>
                    <a:pt x="973" y="84"/>
                  </a:cubicBezTo>
                  <a:cubicBezTo>
                    <a:pt x="973" y="84"/>
                    <a:pt x="973" y="84"/>
                    <a:pt x="973" y="84"/>
                  </a:cubicBezTo>
                  <a:cubicBezTo>
                    <a:pt x="973" y="84"/>
                    <a:pt x="973" y="84"/>
                    <a:pt x="973" y="84"/>
                  </a:cubicBezTo>
                  <a:cubicBezTo>
                    <a:pt x="973" y="84"/>
                    <a:pt x="973" y="84"/>
                    <a:pt x="972" y="83"/>
                  </a:cubicBezTo>
                  <a:cubicBezTo>
                    <a:pt x="972" y="83"/>
                    <a:pt x="972" y="83"/>
                    <a:pt x="972" y="83"/>
                  </a:cubicBezTo>
                  <a:cubicBezTo>
                    <a:pt x="972" y="83"/>
                    <a:pt x="972" y="83"/>
                    <a:pt x="972" y="83"/>
                  </a:cubicBezTo>
                  <a:cubicBezTo>
                    <a:pt x="972" y="83"/>
                    <a:pt x="972" y="83"/>
                    <a:pt x="972" y="83"/>
                  </a:cubicBezTo>
                  <a:cubicBezTo>
                    <a:pt x="972" y="83"/>
                    <a:pt x="972" y="83"/>
                    <a:pt x="972" y="83"/>
                  </a:cubicBezTo>
                  <a:cubicBezTo>
                    <a:pt x="972" y="83"/>
                    <a:pt x="972" y="83"/>
                    <a:pt x="972" y="83"/>
                  </a:cubicBezTo>
                  <a:cubicBezTo>
                    <a:pt x="972" y="83"/>
                    <a:pt x="972" y="82"/>
                    <a:pt x="971" y="82"/>
                  </a:cubicBezTo>
                  <a:cubicBezTo>
                    <a:pt x="971" y="82"/>
                    <a:pt x="971" y="82"/>
                    <a:pt x="971" y="82"/>
                  </a:cubicBezTo>
                  <a:cubicBezTo>
                    <a:pt x="971" y="82"/>
                    <a:pt x="971" y="82"/>
                    <a:pt x="971" y="82"/>
                  </a:cubicBezTo>
                  <a:cubicBezTo>
                    <a:pt x="971" y="82"/>
                    <a:pt x="971" y="82"/>
                    <a:pt x="971" y="82"/>
                  </a:cubicBezTo>
                  <a:cubicBezTo>
                    <a:pt x="971" y="82"/>
                    <a:pt x="971" y="81"/>
                    <a:pt x="970" y="81"/>
                  </a:cubicBezTo>
                  <a:cubicBezTo>
                    <a:pt x="970" y="81"/>
                    <a:pt x="970" y="81"/>
                    <a:pt x="970" y="81"/>
                  </a:cubicBezTo>
                  <a:cubicBezTo>
                    <a:pt x="970" y="81"/>
                    <a:pt x="970" y="81"/>
                    <a:pt x="970" y="81"/>
                  </a:cubicBezTo>
                  <a:cubicBezTo>
                    <a:pt x="970" y="81"/>
                    <a:pt x="970" y="81"/>
                    <a:pt x="970" y="81"/>
                  </a:cubicBezTo>
                  <a:cubicBezTo>
                    <a:pt x="970" y="81"/>
                    <a:pt x="970" y="80"/>
                    <a:pt x="970" y="80"/>
                  </a:cubicBezTo>
                  <a:cubicBezTo>
                    <a:pt x="970" y="80"/>
                    <a:pt x="970" y="80"/>
                    <a:pt x="970" y="80"/>
                  </a:cubicBezTo>
                  <a:cubicBezTo>
                    <a:pt x="970" y="80"/>
                    <a:pt x="970" y="80"/>
                    <a:pt x="969" y="80"/>
                  </a:cubicBezTo>
                  <a:cubicBezTo>
                    <a:pt x="969" y="80"/>
                    <a:pt x="969" y="80"/>
                    <a:pt x="969" y="80"/>
                  </a:cubicBezTo>
                  <a:cubicBezTo>
                    <a:pt x="969" y="79"/>
                    <a:pt x="969" y="79"/>
                    <a:pt x="969" y="79"/>
                  </a:cubicBezTo>
                  <a:cubicBezTo>
                    <a:pt x="969" y="79"/>
                    <a:pt x="969" y="79"/>
                    <a:pt x="969" y="79"/>
                  </a:cubicBezTo>
                  <a:cubicBezTo>
                    <a:pt x="969" y="79"/>
                    <a:pt x="969" y="79"/>
                    <a:pt x="969" y="79"/>
                  </a:cubicBezTo>
                  <a:cubicBezTo>
                    <a:pt x="969" y="79"/>
                    <a:pt x="969" y="79"/>
                    <a:pt x="969" y="79"/>
                  </a:cubicBezTo>
                  <a:cubicBezTo>
                    <a:pt x="969" y="78"/>
                    <a:pt x="968" y="78"/>
                    <a:pt x="968" y="78"/>
                  </a:cubicBezTo>
                  <a:cubicBezTo>
                    <a:pt x="968" y="78"/>
                    <a:pt x="968" y="78"/>
                    <a:pt x="968" y="78"/>
                  </a:cubicBezTo>
                  <a:cubicBezTo>
                    <a:pt x="968" y="78"/>
                    <a:pt x="968" y="78"/>
                    <a:pt x="968" y="78"/>
                  </a:cubicBezTo>
                  <a:cubicBezTo>
                    <a:pt x="968" y="78"/>
                    <a:pt x="968" y="78"/>
                    <a:pt x="968" y="78"/>
                  </a:cubicBezTo>
                  <a:cubicBezTo>
                    <a:pt x="968" y="77"/>
                    <a:pt x="968" y="77"/>
                    <a:pt x="968" y="77"/>
                  </a:cubicBezTo>
                  <a:cubicBezTo>
                    <a:pt x="968" y="77"/>
                    <a:pt x="968" y="77"/>
                    <a:pt x="968" y="77"/>
                  </a:cubicBezTo>
                  <a:cubicBezTo>
                    <a:pt x="968" y="77"/>
                    <a:pt x="967" y="77"/>
                    <a:pt x="967" y="76"/>
                  </a:cubicBezTo>
                  <a:cubicBezTo>
                    <a:pt x="967" y="76"/>
                    <a:pt x="967" y="76"/>
                    <a:pt x="967" y="76"/>
                  </a:cubicBezTo>
                  <a:cubicBezTo>
                    <a:pt x="967" y="76"/>
                    <a:pt x="967" y="76"/>
                    <a:pt x="967" y="76"/>
                  </a:cubicBezTo>
                  <a:cubicBezTo>
                    <a:pt x="967" y="76"/>
                    <a:pt x="967" y="76"/>
                    <a:pt x="967" y="76"/>
                  </a:cubicBezTo>
                  <a:cubicBezTo>
                    <a:pt x="967" y="76"/>
                    <a:pt x="967" y="75"/>
                    <a:pt x="967" y="75"/>
                  </a:cubicBezTo>
                  <a:cubicBezTo>
                    <a:pt x="967" y="75"/>
                    <a:pt x="967" y="75"/>
                    <a:pt x="967" y="75"/>
                  </a:cubicBezTo>
                  <a:cubicBezTo>
                    <a:pt x="966" y="75"/>
                    <a:pt x="966" y="75"/>
                    <a:pt x="966" y="74"/>
                  </a:cubicBezTo>
                  <a:cubicBezTo>
                    <a:pt x="966" y="74"/>
                    <a:pt x="966" y="74"/>
                    <a:pt x="966" y="74"/>
                  </a:cubicBezTo>
                  <a:cubicBezTo>
                    <a:pt x="966" y="74"/>
                    <a:pt x="966" y="74"/>
                    <a:pt x="966" y="74"/>
                  </a:cubicBezTo>
                  <a:cubicBezTo>
                    <a:pt x="966" y="74"/>
                    <a:pt x="966" y="74"/>
                    <a:pt x="966" y="73"/>
                  </a:cubicBezTo>
                  <a:cubicBezTo>
                    <a:pt x="966" y="73"/>
                    <a:pt x="966" y="73"/>
                    <a:pt x="966" y="73"/>
                  </a:cubicBezTo>
                  <a:cubicBezTo>
                    <a:pt x="966" y="73"/>
                    <a:pt x="966" y="73"/>
                    <a:pt x="966" y="73"/>
                  </a:cubicBezTo>
                  <a:cubicBezTo>
                    <a:pt x="966" y="73"/>
                    <a:pt x="966" y="73"/>
                    <a:pt x="966" y="73"/>
                  </a:cubicBezTo>
                  <a:cubicBezTo>
                    <a:pt x="965" y="72"/>
                    <a:pt x="965" y="72"/>
                    <a:pt x="965" y="72"/>
                  </a:cubicBezTo>
                  <a:cubicBezTo>
                    <a:pt x="965" y="72"/>
                    <a:pt x="965" y="72"/>
                    <a:pt x="965" y="72"/>
                  </a:cubicBezTo>
                  <a:cubicBezTo>
                    <a:pt x="965" y="71"/>
                    <a:pt x="965" y="71"/>
                    <a:pt x="965" y="71"/>
                  </a:cubicBezTo>
                  <a:cubicBezTo>
                    <a:pt x="965" y="71"/>
                    <a:pt x="965" y="71"/>
                    <a:pt x="965" y="71"/>
                  </a:cubicBezTo>
                  <a:cubicBezTo>
                    <a:pt x="965" y="71"/>
                    <a:pt x="965" y="71"/>
                    <a:pt x="965" y="71"/>
                  </a:cubicBezTo>
                  <a:cubicBezTo>
                    <a:pt x="965" y="70"/>
                    <a:pt x="965" y="70"/>
                    <a:pt x="965" y="70"/>
                  </a:cubicBezTo>
                  <a:cubicBezTo>
                    <a:pt x="964" y="70"/>
                    <a:pt x="964" y="70"/>
                    <a:pt x="964" y="70"/>
                  </a:cubicBezTo>
                  <a:cubicBezTo>
                    <a:pt x="964" y="70"/>
                    <a:pt x="964" y="70"/>
                    <a:pt x="964" y="70"/>
                  </a:cubicBezTo>
                  <a:cubicBezTo>
                    <a:pt x="964" y="69"/>
                    <a:pt x="964" y="69"/>
                    <a:pt x="964" y="69"/>
                  </a:cubicBezTo>
                  <a:cubicBezTo>
                    <a:pt x="964" y="69"/>
                    <a:pt x="964" y="69"/>
                    <a:pt x="964" y="69"/>
                  </a:cubicBezTo>
                  <a:cubicBezTo>
                    <a:pt x="964" y="68"/>
                    <a:pt x="964" y="68"/>
                    <a:pt x="964" y="67"/>
                  </a:cubicBezTo>
                  <a:cubicBezTo>
                    <a:pt x="964" y="67"/>
                    <a:pt x="964" y="67"/>
                    <a:pt x="964" y="67"/>
                  </a:cubicBezTo>
                  <a:cubicBezTo>
                    <a:pt x="964" y="67"/>
                    <a:pt x="964" y="66"/>
                    <a:pt x="964" y="66"/>
                  </a:cubicBezTo>
                  <a:cubicBezTo>
                    <a:pt x="963" y="66"/>
                    <a:pt x="963" y="66"/>
                    <a:pt x="963" y="66"/>
                  </a:cubicBezTo>
                  <a:cubicBezTo>
                    <a:pt x="963" y="65"/>
                    <a:pt x="964" y="64"/>
                    <a:pt x="963" y="64"/>
                  </a:cubicBezTo>
                  <a:cubicBezTo>
                    <a:pt x="963" y="64"/>
                    <a:pt x="963" y="64"/>
                    <a:pt x="963" y="64"/>
                  </a:cubicBezTo>
                  <a:cubicBezTo>
                    <a:pt x="963" y="64"/>
                    <a:pt x="963" y="64"/>
                    <a:pt x="963" y="64"/>
                  </a:cubicBezTo>
                  <a:cubicBezTo>
                    <a:pt x="963" y="63"/>
                    <a:pt x="963" y="62"/>
                    <a:pt x="963" y="62"/>
                  </a:cubicBezTo>
                  <a:cubicBezTo>
                    <a:pt x="963" y="62"/>
                    <a:pt x="963" y="61"/>
                    <a:pt x="963" y="61"/>
                  </a:cubicBezTo>
                  <a:cubicBezTo>
                    <a:pt x="962" y="60"/>
                    <a:pt x="963" y="58"/>
                    <a:pt x="962" y="57"/>
                  </a:cubicBezTo>
                  <a:cubicBezTo>
                    <a:pt x="962" y="56"/>
                    <a:pt x="962" y="55"/>
                    <a:pt x="962" y="55"/>
                  </a:cubicBezTo>
                  <a:cubicBezTo>
                    <a:pt x="963" y="53"/>
                    <a:pt x="962" y="52"/>
                    <a:pt x="963" y="50"/>
                  </a:cubicBezTo>
                  <a:cubicBezTo>
                    <a:pt x="963" y="50"/>
                    <a:pt x="963" y="50"/>
                    <a:pt x="963" y="49"/>
                  </a:cubicBezTo>
                  <a:cubicBezTo>
                    <a:pt x="963" y="49"/>
                    <a:pt x="963" y="48"/>
                    <a:pt x="963" y="47"/>
                  </a:cubicBezTo>
                  <a:cubicBezTo>
                    <a:pt x="963" y="47"/>
                    <a:pt x="963" y="47"/>
                    <a:pt x="963" y="47"/>
                  </a:cubicBezTo>
                  <a:cubicBezTo>
                    <a:pt x="963" y="46"/>
                    <a:pt x="963" y="46"/>
                    <a:pt x="963" y="45"/>
                  </a:cubicBezTo>
                  <a:cubicBezTo>
                    <a:pt x="963" y="45"/>
                    <a:pt x="963" y="45"/>
                    <a:pt x="963" y="45"/>
                  </a:cubicBezTo>
                  <a:cubicBezTo>
                    <a:pt x="963" y="45"/>
                    <a:pt x="963" y="45"/>
                    <a:pt x="963" y="45"/>
                  </a:cubicBezTo>
                  <a:cubicBezTo>
                    <a:pt x="964" y="45"/>
                    <a:pt x="963" y="44"/>
                    <a:pt x="964" y="44"/>
                  </a:cubicBezTo>
                  <a:cubicBezTo>
                    <a:pt x="964" y="44"/>
                    <a:pt x="964" y="43"/>
                    <a:pt x="964" y="43"/>
                  </a:cubicBezTo>
                  <a:cubicBezTo>
                    <a:pt x="964" y="43"/>
                    <a:pt x="964" y="43"/>
                    <a:pt x="964" y="42"/>
                  </a:cubicBezTo>
                  <a:cubicBezTo>
                    <a:pt x="964" y="42"/>
                    <a:pt x="964" y="42"/>
                    <a:pt x="964" y="42"/>
                  </a:cubicBezTo>
                  <a:cubicBezTo>
                    <a:pt x="964" y="42"/>
                    <a:pt x="964" y="42"/>
                    <a:pt x="964" y="41"/>
                  </a:cubicBezTo>
                  <a:cubicBezTo>
                    <a:pt x="964" y="41"/>
                    <a:pt x="964" y="41"/>
                    <a:pt x="964" y="41"/>
                  </a:cubicBezTo>
                  <a:cubicBezTo>
                    <a:pt x="965" y="41"/>
                    <a:pt x="965" y="41"/>
                    <a:pt x="965" y="41"/>
                  </a:cubicBezTo>
                  <a:cubicBezTo>
                    <a:pt x="965" y="41"/>
                    <a:pt x="965" y="40"/>
                    <a:pt x="965" y="40"/>
                  </a:cubicBezTo>
                  <a:cubicBezTo>
                    <a:pt x="965" y="40"/>
                    <a:pt x="965" y="40"/>
                    <a:pt x="965" y="40"/>
                  </a:cubicBezTo>
                  <a:cubicBezTo>
                    <a:pt x="965" y="40"/>
                    <a:pt x="965" y="40"/>
                    <a:pt x="965" y="40"/>
                  </a:cubicBezTo>
                  <a:cubicBezTo>
                    <a:pt x="965" y="40"/>
                    <a:pt x="965" y="39"/>
                    <a:pt x="965" y="39"/>
                  </a:cubicBezTo>
                  <a:cubicBezTo>
                    <a:pt x="965" y="39"/>
                    <a:pt x="965" y="39"/>
                    <a:pt x="965" y="39"/>
                  </a:cubicBezTo>
                  <a:cubicBezTo>
                    <a:pt x="965" y="39"/>
                    <a:pt x="965" y="39"/>
                    <a:pt x="965" y="39"/>
                  </a:cubicBezTo>
                  <a:cubicBezTo>
                    <a:pt x="965" y="39"/>
                    <a:pt x="965" y="38"/>
                    <a:pt x="966" y="38"/>
                  </a:cubicBezTo>
                  <a:cubicBezTo>
                    <a:pt x="966" y="38"/>
                    <a:pt x="966" y="38"/>
                    <a:pt x="966" y="38"/>
                  </a:cubicBezTo>
                  <a:cubicBezTo>
                    <a:pt x="966" y="38"/>
                    <a:pt x="966" y="38"/>
                    <a:pt x="966" y="37"/>
                  </a:cubicBezTo>
                  <a:cubicBezTo>
                    <a:pt x="966" y="37"/>
                    <a:pt x="966" y="37"/>
                    <a:pt x="966" y="37"/>
                  </a:cubicBezTo>
                  <a:cubicBezTo>
                    <a:pt x="966" y="37"/>
                    <a:pt x="966" y="37"/>
                    <a:pt x="966" y="37"/>
                  </a:cubicBezTo>
                  <a:cubicBezTo>
                    <a:pt x="966" y="37"/>
                    <a:pt x="966" y="37"/>
                    <a:pt x="966" y="36"/>
                  </a:cubicBezTo>
                  <a:cubicBezTo>
                    <a:pt x="966" y="36"/>
                    <a:pt x="966" y="36"/>
                    <a:pt x="966" y="36"/>
                  </a:cubicBezTo>
                  <a:cubicBezTo>
                    <a:pt x="966" y="36"/>
                    <a:pt x="966" y="36"/>
                    <a:pt x="967" y="36"/>
                  </a:cubicBezTo>
                  <a:cubicBezTo>
                    <a:pt x="967" y="36"/>
                    <a:pt x="967" y="36"/>
                    <a:pt x="967" y="36"/>
                  </a:cubicBezTo>
                  <a:cubicBezTo>
                    <a:pt x="967" y="36"/>
                    <a:pt x="967" y="35"/>
                    <a:pt x="967" y="35"/>
                  </a:cubicBezTo>
                  <a:cubicBezTo>
                    <a:pt x="967" y="35"/>
                    <a:pt x="967" y="35"/>
                    <a:pt x="967" y="35"/>
                  </a:cubicBezTo>
                  <a:cubicBezTo>
                    <a:pt x="967" y="35"/>
                    <a:pt x="967" y="35"/>
                    <a:pt x="967" y="34"/>
                  </a:cubicBezTo>
                  <a:cubicBezTo>
                    <a:pt x="967" y="34"/>
                    <a:pt x="967" y="34"/>
                    <a:pt x="967" y="34"/>
                  </a:cubicBezTo>
                  <a:cubicBezTo>
                    <a:pt x="968" y="34"/>
                    <a:pt x="967" y="34"/>
                    <a:pt x="968" y="34"/>
                  </a:cubicBezTo>
                  <a:cubicBezTo>
                    <a:pt x="968" y="34"/>
                    <a:pt x="968" y="34"/>
                    <a:pt x="968" y="34"/>
                  </a:cubicBezTo>
                  <a:cubicBezTo>
                    <a:pt x="968" y="33"/>
                    <a:pt x="968" y="33"/>
                    <a:pt x="968" y="33"/>
                  </a:cubicBezTo>
                  <a:cubicBezTo>
                    <a:pt x="968" y="33"/>
                    <a:pt x="968" y="33"/>
                    <a:pt x="968" y="33"/>
                  </a:cubicBezTo>
                  <a:cubicBezTo>
                    <a:pt x="968" y="33"/>
                    <a:pt x="968" y="32"/>
                    <a:pt x="968" y="32"/>
                  </a:cubicBezTo>
                  <a:cubicBezTo>
                    <a:pt x="968" y="32"/>
                    <a:pt x="968" y="32"/>
                    <a:pt x="968" y="32"/>
                  </a:cubicBezTo>
                  <a:cubicBezTo>
                    <a:pt x="968" y="32"/>
                    <a:pt x="969" y="32"/>
                    <a:pt x="969" y="32"/>
                  </a:cubicBezTo>
                  <a:cubicBezTo>
                    <a:pt x="969" y="32"/>
                    <a:pt x="969" y="32"/>
                    <a:pt x="969" y="32"/>
                  </a:cubicBezTo>
                  <a:cubicBezTo>
                    <a:pt x="969" y="32"/>
                    <a:pt x="969" y="31"/>
                    <a:pt x="969" y="31"/>
                  </a:cubicBezTo>
                  <a:cubicBezTo>
                    <a:pt x="969" y="31"/>
                    <a:pt x="969" y="31"/>
                    <a:pt x="969" y="31"/>
                  </a:cubicBezTo>
                  <a:cubicBezTo>
                    <a:pt x="969" y="31"/>
                    <a:pt x="969" y="31"/>
                    <a:pt x="969" y="31"/>
                  </a:cubicBezTo>
                  <a:cubicBezTo>
                    <a:pt x="969" y="31"/>
                    <a:pt x="969" y="31"/>
                    <a:pt x="969" y="31"/>
                  </a:cubicBezTo>
                  <a:cubicBezTo>
                    <a:pt x="970" y="31"/>
                    <a:pt x="970" y="30"/>
                    <a:pt x="970" y="30"/>
                  </a:cubicBezTo>
                  <a:cubicBezTo>
                    <a:pt x="970" y="30"/>
                    <a:pt x="970" y="30"/>
                    <a:pt x="970" y="30"/>
                  </a:cubicBezTo>
                  <a:cubicBezTo>
                    <a:pt x="970" y="30"/>
                    <a:pt x="970" y="30"/>
                    <a:pt x="970" y="30"/>
                  </a:cubicBezTo>
                  <a:cubicBezTo>
                    <a:pt x="970" y="30"/>
                    <a:pt x="970" y="30"/>
                    <a:pt x="970" y="30"/>
                  </a:cubicBezTo>
                  <a:cubicBezTo>
                    <a:pt x="970" y="30"/>
                    <a:pt x="971" y="29"/>
                    <a:pt x="971" y="29"/>
                  </a:cubicBezTo>
                  <a:cubicBezTo>
                    <a:pt x="971" y="29"/>
                    <a:pt x="971" y="29"/>
                    <a:pt x="971" y="29"/>
                  </a:cubicBezTo>
                  <a:cubicBezTo>
                    <a:pt x="971" y="29"/>
                    <a:pt x="971" y="29"/>
                    <a:pt x="971" y="28"/>
                  </a:cubicBezTo>
                  <a:cubicBezTo>
                    <a:pt x="971" y="28"/>
                    <a:pt x="971" y="28"/>
                    <a:pt x="971" y="28"/>
                  </a:cubicBezTo>
                  <a:cubicBezTo>
                    <a:pt x="971" y="28"/>
                    <a:pt x="971" y="28"/>
                    <a:pt x="971" y="28"/>
                  </a:cubicBezTo>
                  <a:cubicBezTo>
                    <a:pt x="971" y="28"/>
                    <a:pt x="971" y="28"/>
                    <a:pt x="971" y="28"/>
                  </a:cubicBezTo>
                  <a:cubicBezTo>
                    <a:pt x="972" y="28"/>
                    <a:pt x="972" y="27"/>
                    <a:pt x="972" y="27"/>
                  </a:cubicBezTo>
                  <a:cubicBezTo>
                    <a:pt x="972" y="27"/>
                    <a:pt x="972" y="27"/>
                    <a:pt x="972" y="27"/>
                  </a:cubicBezTo>
                  <a:cubicBezTo>
                    <a:pt x="972" y="27"/>
                    <a:pt x="972" y="27"/>
                    <a:pt x="973" y="27"/>
                  </a:cubicBezTo>
                  <a:cubicBezTo>
                    <a:pt x="973" y="27"/>
                    <a:pt x="973" y="27"/>
                    <a:pt x="973" y="27"/>
                  </a:cubicBezTo>
                  <a:cubicBezTo>
                    <a:pt x="973" y="27"/>
                    <a:pt x="973" y="26"/>
                    <a:pt x="973" y="26"/>
                  </a:cubicBezTo>
                  <a:cubicBezTo>
                    <a:pt x="973" y="26"/>
                    <a:pt x="973" y="26"/>
                    <a:pt x="973" y="26"/>
                  </a:cubicBezTo>
                  <a:cubicBezTo>
                    <a:pt x="973" y="26"/>
                    <a:pt x="973" y="26"/>
                    <a:pt x="973" y="26"/>
                  </a:cubicBezTo>
                  <a:cubicBezTo>
                    <a:pt x="973" y="26"/>
                    <a:pt x="973" y="26"/>
                    <a:pt x="973" y="26"/>
                  </a:cubicBezTo>
                  <a:cubicBezTo>
                    <a:pt x="973" y="26"/>
                    <a:pt x="973" y="26"/>
                    <a:pt x="974" y="26"/>
                  </a:cubicBezTo>
                  <a:cubicBezTo>
                    <a:pt x="974" y="26"/>
                    <a:pt x="974" y="26"/>
                    <a:pt x="974" y="26"/>
                  </a:cubicBezTo>
                  <a:cubicBezTo>
                    <a:pt x="974" y="26"/>
                    <a:pt x="974" y="25"/>
                    <a:pt x="974" y="25"/>
                  </a:cubicBezTo>
                  <a:cubicBezTo>
                    <a:pt x="974" y="25"/>
                    <a:pt x="974" y="25"/>
                    <a:pt x="974" y="25"/>
                  </a:cubicBezTo>
                  <a:cubicBezTo>
                    <a:pt x="974" y="25"/>
                    <a:pt x="974" y="25"/>
                    <a:pt x="974" y="25"/>
                  </a:cubicBezTo>
                  <a:cubicBezTo>
                    <a:pt x="974" y="25"/>
                    <a:pt x="974" y="25"/>
                    <a:pt x="974" y="25"/>
                  </a:cubicBezTo>
                  <a:cubicBezTo>
                    <a:pt x="974" y="25"/>
                    <a:pt x="975" y="25"/>
                    <a:pt x="975" y="25"/>
                  </a:cubicBezTo>
                  <a:cubicBezTo>
                    <a:pt x="975" y="25"/>
                    <a:pt x="975" y="25"/>
                    <a:pt x="975" y="25"/>
                  </a:cubicBezTo>
                  <a:cubicBezTo>
                    <a:pt x="975" y="24"/>
                    <a:pt x="975" y="24"/>
                    <a:pt x="975" y="24"/>
                  </a:cubicBezTo>
                  <a:cubicBezTo>
                    <a:pt x="975" y="24"/>
                    <a:pt x="975" y="24"/>
                    <a:pt x="975" y="24"/>
                  </a:cubicBezTo>
                  <a:cubicBezTo>
                    <a:pt x="975" y="24"/>
                    <a:pt x="976" y="24"/>
                    <a:pt x="976" y="23"/>
                  </a:cubicBezTo>
                  <a:cubicBezTo>
                    <a:pt x="976" y="23"/>
                    <a:pt x="976" y="23"/>
                    <a:pt x="976" y="23"/>
                  </a:cubicBezTo>
                  <a:cubicBezTo>
                    <a:pt x="976" y="23"/>
                    <a:pt x="976" y="23"/>
                    <a:pt x="976" y="23"/>
                  </a:cubicBezTo>
                  <a:cubicBezTo>
                    <a:pt x="976" y="23"/>
                    <a:pt x="976" y="23"/>
                    <a:pt x="976" y="23"/>
                  </a:cubicBezTo>
                  <a:cubicBezTo>
                    <a:pt x="976" y="23"/>
                    <a:pt x="977" y="23"/>
                    <a:pt x="977" y="23"/>
                  </a:cubicBezTo>
                  <a:cubicBezTo>
                    <a:pt x="977" y="23"/>
                    <a:pt x="977" y="23"/>
                    <a:pt x="977" y="23"/>
                  </a:cubicBezTo>
                  <a:cubicBezTo>
                    <a:pt x="977" y="23"/>
                    <a:pt x="977" y="23"/>
                    <a:pt x="977" y="22"/>
                  </a:cubicBezTo>
                  <a:cubicBezTo>
                    <a:pt x="977" y="22"/>
                    <a:pt x="977" y="22"/>
                    <a:pt x="977" y="22"/>
                  </a:cubicBezTo>
                  <a:cubicBezTo>
                    <a:pt x="978" y="22"/>
                    <a:pt x="978" y="22"/>
                    <a:pt x="978" y="22"/>
                  </a:cubicBezTo>
                  <a:cubicBezTo>
                    <a:pt x="978" y="22"/>
                    <a:pt x="978" y="22"/>
                    <a:pt x="978" y="22"/>
                  </a:cubicBezTo>
                  <a:cubicBezTo>
                    <a:pt x="978" y="22"/>
                    <a:pt x="978" y="22"/>
                    <a:pt x="979" y="21"/>
                  </a:cubicBezTo>
                  <a:cubicBezTo>
                    <a:pt x="979" y="21"/>
                    <a:pt x="979" y="21"/>
                    <a:pt x="979" y="21"/>
                  </a:cubicBezTo>
                  <a:cubicBezTo>
                    <a:pt x="979" y="21"/>
                    <a:pt x="979" y="21"/>
                    <a:pt x="979" y="21"/>
                  </a:cubicBezTo>
                  <a:cubicBezTo>
                    <a:pt x="979" y="21"/>
                    <a:pt x="979" y="21"/>
                    <a:pt x="979" y="21"/>
                  </a:cubicBezTo>
                  <a:cubicBezTo>
                    <a:pt x="980" y="21"/>
                    <a:pt x="980" y="21"/>
                    <a:pt x="980" y="21"/>
                  </a:cubicBezTo>
                  <a:cubicBezTo>
                    <a:pt x="980" y="21"/>
                    <a:pt x="980" y="21"/>
                    <a:pt x="980" y="21"/>
                  </a:cubicBezTo>
                  <a:cubicBezTo>
                    <a:pt x="980" y="21"/>
                    <a:pt x="980" y="21"/>
                    <a:pt x="981" y="20"/>
                  </a:cubicBezTo>
                  <a:cubicBezTo>
                    <a:pt x="981" y="20"/>
                    <a:pt x="981" y="20"/>
                    <a:pt x="981" y="20"/>
                  </a:cubicBezTo>
                  <a:cubicBezTo>
                    <a:pt x="981" y="20"/>
                    <a:pt x="981" y="20"/>
                    <a:pt x="981" y="20"/>
                  </a:cubicBezTo>
                  <a:cubicBezTo>
                    <a:pt x="981" y="20"/>
                    <a:pt x="981" y="20"/>
                    <a:pt x="981" y="20"/>
                  </a:cubicBezTo>
                  <a:cubicBezTo>
                    <a:pt x="981" y="20"/>
                    <a:pt x="982" y="20"/>
                    <a:pt x="982" y="20"/>
                  </a:cubicBezTo>
                  <a:cubicBezTo>
                    <a:pt x="982" y="20"/>
                    <a:pt x="982" y="20"/>
                    <a:pt x="982" y="20"/>
                  </a:cubicBezTo>
                  <a:cubicBezTo>
                    <a:pt x="982" y="20"/>
                    <a:pt x="982" y="20"/>
                    <a:pt x="983" y="19"/>
                  </a:cubicBezTo>
                  <a:cubicBezTo>
                    <a:pt x="983" y="19"/>
                    <a:pt x="983" y="19"/>
                    <a:pt x="983" y="19"/>
                  </a:cubicBezTo>
                  <a:cubicBezTo>
                    <a:pt x="983" y="19"/>
                    <a:pt x="983" y="19"/>
                    <a:pt x="983" y="19"/>
                  </a:cubicBezTo>
                  <a:cubicBezTo>
                    <a:pt x="983" y="19"/>
                    <a:pt x="983" y="19"/>
                    <a:pt x="983" y="19"/>
                  </a:cubicBezTo>
                  <a:cubicBezTo>
                    <a:pt x="984" y="19"/>
                    <a:pt x="984" y="19"/>
                    <a:pt x="984" y="19"/>
                  </a:cubicBezTo>
                  <a:cubicBezTo>
                    <a:pt x="984" y="19"/>
                    <a:pt x="984" y="19"/>
                    <a:pt x="984" y="19"/>
                  </a:cubicBezTo>
                  <a:cubicBezTo>
                    <a:pt x="984" y="18"/>
                    <a:pt x="985" y="19"/>
                    <a:pt x="985" y="18"/>
                  </a:cubicBezTo>
                  <a:cubicBezTo>
                    <a:pt x="985" y="18"/>
                    <a:pt x="985" y="18"/>
                    <a:pt x="985" y="18"/>
                  </a:cubicBezTo>
                  <a:cubicBezTo>
                    <a:pt x="985" y="18"/>
                    <a:pt x="986" y="18"/>
                    <a:pt x="986" y="18"/>
                  </a:cubicBezTo>
                  <a:cubicBezTo>
                    <a:pt x="986" y="18"/>
                    <a:pt x="986" y="18"/>
                    <a:pt x="986" y="18"/>
                  </a:cubicBezTo>
                  <a:cubicBezTo>
                    <a:pt x="986" y="18"/>
                    <a:pt x="986" y="18"/>
                    <a:pt x="986" y="18"/>
                  </a:cubicBezTo>
                  <a:cubicBezTo>
                    <a:pt x="986" y="18"/>
                    <a:pt x="987" y="18"/>
                    <a:pt x="987" y="18"/>
                  </a:cubicBezTo>
                  <a:cubicBezTo>
                    <a:pt x="987" y="18"/>
                    <a:pt x="987" y="18"/>
                    <a:pt x="987" y="18"/>
                  </a:cubicBezTo>
                  <a:cubicBezTo>
                    <a:pt x="987" y="18"/>
                    <a:pt x="987" y="18"/>
                    <a:pt x="987" y="18"/>
                  </a:cubicBezTo>
                  <a:cubicBezTo>
                    <a:pt x="987" y="17"/>
                    <a:pt x="988" y="18"/>
                    <a:pt x="988" y="17"/>
                  </a:cubicBezTo>
                  <a:cubicBezTo>
                    <a:pt x="988" y="17"/>
                    <a:pt x="988" y="17"/>
                    <a:pt x="988" y="17"/>
                  </a:cubicBezTo>
                  <a:cubicBezTo>
                    <a:pt x="988" y="17"/>
                    <a:pt x="989" y="17"/>
                    <a:pt x="989" y="17"/>
                  </a:cubicBezTo>
                  <a:cubicBezTo>
                    <a:pt x="989" y="17"/>
                    <a:pt x="989" y="17"/>
                    <a:pt x="989" y="17"/>
                  </a:cubicBezTo>
                  <a:cubicBezTo>
                    <a:pt x="990" y="17"/>
                    <a:pt x="990" y="17"/>
                    <a:pt x="990" y="17"/>
                  </a:cubicBezTo>
                  <a:cubicBezTo>
                    <a:pt x="990" y="17"/>
                    <a:pt x="991" y="17"/>
                    <a:pt x="991" y="17"/>
                  </a:cubicBezTo>
                  <a:cubicBezTo>
                    <a:pt x="991" y="17"/>
                    <a:pt x="991" y="17"/>
                    <a:pt x="991" y="17"/>
                  </a:cubicBezTo>
                  <a:cubicBezTo>
                    <a:pt x="991" y="17"/>
                    <a:pt x="991" y="17"/>
                    <a:pt x="991" y="17"/>
                  </a:cubicBezTo>
                  <a:cubicBezTo>
                    <a:pt x="992" y="16"/>
                    <a:pt x="993" y="17"/>
                    <a:pt x="993" y="16"/>
                  </a:cubicBezTo>
                  <a:cubicBezTo>
                    <a:pt x="993" y="16"/>
                    <a:pt x="993" y="16"/>
                    <a:pt x="994" y="16"/>
                  </a:cubicBezTo>
                  <a:cubicBezTo>
                    <a:pt x="995" y="16"/>
                    <a:pt x="996" y="16"/>
                    <a:pt x="997" y="16"/>
                  </a:cubicBezTo>
                  <a:cubicBezTo>
                    <a:pt x="998" y="16"/>
                    <a:pt x="999" y="16"/>
                    <a:pt x="1000" y="16"/>
                  </a:cubicBezTo>
                  <a:cubicBezTo>
                    <a:pt x="1002" y="16"/>
                    <a:pt x="1003" y="16"/>
                    <a:pt x="1004" y="16"/>
                  </a:cubicBezTo>
                  <a:cubicBezTo>
                    <a:pt x="1004" y="16"/>
                    <a:pt x="1004" y="16"/>
                    <a:pt x="1005" y="16"/>
                  </a:cubicBezTo>
                  <a:cubicBezTo>
                    <a:pt x="1005" y="17"/>
                    <a:pt x="1006" y="16"/>
                    <a:pt x="1006" y="17"/>
                  </a:cubicBezTo>
                  <a:cubicBezTo>
                    <a:pt x="1007" y="16"/>
                    <a:pt x="1007" y="16"/>
                    <a:pt x="1007" y="17"/>
                  </a:cubicBezTo>
                  <a:cubicBezTo>
                    <a:pt x="1007" y="17"/>
                    <a:pt x="1008" y="17"/>
                    <a:pt x="1008" y="17"/>
                  </a:cubicBezTo>
                  <a:cubicBezTo>
                    <a:pt x="1009" y="17"/>
                    <a:pt x="1009" y="17"/>
                    <a:pt x="1009" y="17"/>
                  </a:cubicBezTo>
                  <a:cubicBezTo>
                    <a:pt x="1009" y="17"/>
                    <a:pt x="1009" y="17"/>
                    <a:pt x="1009" y="17"/>
                  </a:cubicBezTo>
                  <a:cubicBezTo>
                    <a:pt x="1009" y="17"/>
                    <a:pt x="1010" y="17"/>
                    <a:pt x="1010" y="17"/>
                  </a:cubicBezTo>
                  <a:close/>
                  <a:moveTo>
                    <a:pt x="1066" y="103"/>
                  </a:moveTo>
                  <a:cubicBezTo>
                    <a:pt x="1066" y="103"/>
                    <a:pt x="1066" y="103"/>
                    <a:pt x="1066" y="103"/>
                  </a:cubicBezTo>
                  <a:cubicBezTo>
                    <a:pt x="1067" y="103"/>
                    <a:pt x="1068" y="103"/>
                    <a:pt x="1069" y="103"/>
                  </a:cubicBezTo>
                  <a:cubicBezTo>
                    <a:pt x="1069" y="102"/>
                    <a:pt x="1069" y="102"/>
                    <a:pt x="1069" y="102"/>
                  </a:cubicBezTo>
                  <a:cubicBezTo>
                    <a:pt x="1069" y="103"/>
                    <a:pt x="1069" y="103"/>
                    <a:pt x="1069" y="103"/>
                  </a:cubicBezTo>
                  <a:cubicBezTo>
                    <a:pt x="1069" y="102"/>
                    <a:pt x="1070" y="103"/>
                    <a:pt x="1070" y="102"/>
                  </a:cubicBezTo>
                  <a:cubicBezTo>
                    <a:pt x="1070" y="102"/>
                    <a:pt x="1070" y="102"/>
                    <a:pt x="1070" y="102"/>
                  </a:cubicBezTo>
                  <a:cubicBezTo>
                    <a:pt x="1071" y="102"/>
                    <a:pt x="1071" y="102"/>
                    <a:pt x="1071" y="102"/>
                  </a:cubicBezTo>
                  <a:cubicBezTo>
                    <a:pt x="1071" y="102"/>
                    <a:pt x="1071" y="102"/>
                    <a:pt x="1072" y="102"/>
                  </a:cubicBezTo>
                  <a:cubicBezTo>
                    <a:pt x="1072" y="102"/>
                    <a:pt x="1072" y="102"/>
                    <a:pt x="1072" y="102"/>
                  </a:cubicBezTo>
                  <a:cubicBezTo>
                    <a:pt x="1072" y="102"/>
                    <a:pt x="1072" y="102"/>
                    <a:pt x="1072" y="102"/>
                  </a:cubicBezTo>
                  <a:cubicBezTo>
                    <a:pt x="1072" y="102"/>
                    <a:pt x="1073" y="102"/>
                    <a:pt x="1073" y="102"/>
                  </a:cubicBezTo>
                  <a:cubicBezTo>
                    <a:pt x="1073" y="101"/>
                    <a:pt x="1073" y="101"/>
                    <a:pt x="1073" y="101"/>
                  </a:cubicBezTo>
                  <a:cubicBezTo>
                    <a:pt x="1073" y="101"/>
                    <a:pt x="1073" y="101"/>
                    <a:pt x="1073" y="101"/>
                  </a:cubicBezTo>
                  <a:cubicBezTo>
                    <a:pt x="1074" y="101"/>
                    <a:pt x="1074" y="101"/>
                    <a:pt x="1075" y="101"/>
                  </a:cubicBezTo>
                  <a:cubicBezTo>
                    <a:pt x="1074" y="101"/>
                    <a:pt x="1074" y="101"/>
                    <a:pt x="1074" y="101"/>
                  </a:cubicBezTo>
                  <a:cubicBezTo>
                    <a:pt x="1075" y="101"/>
                    <a:pt x="1075" y="101"/>
                    <a:pt x="1076" y="101"/>
                  </a:cubicBezTo>
                  <a:cubicBezTo>
                    <a:pt x="1076" y="101"/>
                    <a:pt x="1076" y="101"/>
                    <a:pt x="1076" y="101"/>
                  </a:cubicBezTo>
                  <a:cubicBezTo>
                    <a:pt x="1076" y="101"/>
                    <a:pt x="1076" y="101"/>
                    <a:pt x="1076" y="100"/>
                  </a:cubicBezTo>
                  <a:cubicBezTo>
                    <a:pt x="1076" y="100"/>
                    <a:pt x="1076" y="100"/>
                    <a:pt x="1076" y="100"/>
                  </a:cubicBezTo>
                  <a:cubicBezTo>
                    <a:pt x="1076" y="100"/>
                    <a:pt x="1076" y="100"/>
                    <a:pt x="1076" y="100"/>
                  </a:cubicBezTo>
                  <a:cubicBezTo>
                    <a:pt x="1077" y="100"/>
                    <a:pt x="1077" y="100"/>
                    <a:pt x="1077" y="100"/>
                  </a:cubicBezTo>
                  <a:cubicBezTo>
                    <a:pt x="1077" y="100"/>
                    <a:pt x="1077" y="100"/>
                    <a:pt x="1077" y="100"/>
                  </a:cubicBezTo>
                  <a:cubicBezTo>
                    <a:pt x="1077" y="100"/>
                    <a:pt x="1078" y="100"/>
                    <a:pt x="1078" y="100"/>
                  </a:cubicBezTo>
                  <a:cubicBezTo>
                    <a:pt x="1078" y="100"/>
                    <a:pt x="1078" y="100"/>
                    <a:pt x="1078" y="100"/>
                  </a:cubicBezTo>
                  <a:cubicBezTo>
                    <a:pt x="1078" y="100"/>
                    <a:pt x="1079" y="100"/>
                    <a:pt x="1079" y="99"/>
                  </a:cubicBezTo>
                  <a:cubicBezTo>
                    <a:pt x="1079" y="99"/>
                    <a:pt x="1079" y="99"/>
                    <a:pt x="1079" y="99"/>
                  </a:cubicBezTo>
                  <a:cubicBezTo>
                    <a:pt x="1079" y="99"/>
                    <a:pt x="1079" y="99"/>
                    <a:pt x="1079" y="99"/>
                  </a:cubicBezTo>
                  <a:cubicBezTo>
                    <a:pt x="1079" y="99"/>
                    <a:pt x="1079" y="99"/>
                    <a:pt x="1079" y="99"/>
                  </a:cubicBezTo>
                  <a:cubicBezTo>
                    <a:pt x="1080" y="99"/>
                    <a:pt x="1080" y="99"/>
                    <a:pt x="1080" y="99"/>
                  </a:cubicBezTo>
                  <a:cubicBezTo>
                    <a:pt x="1080" y="99"/>
                    <a:pt x="1080" y="99"/>
                    <a:pt x="1080" y="99"/>
                  </a:cubicBezTo>
                  <a:cubicBezTo>
                    <a:pt x="1080" y="99"/>
                    <a:pt x="1081" y="99"/>
                    <a:pt x="1081" y="98"/>
                  </a:cubicBezTo>
                  <a:cubicBezTo>
                    <a:pt x="1081" y="98"/>
                    <a:pt x="1081" y="98"/>
                    <a:pt x="1081" y="98"/>
                  </a:cubicBezTo>
                  <a:cubicBezTo>
                    <a:pt x="1081" y="98"/>
                    <a:pt x="1081" y="98"/>
                    <a:pt x="1081" y="98"/>
                  </a:cubicBezTo>
                  <a:cubicBezTo>
                    <a:pt x="1081" y="98"/>
                    <a:pt x="1081" y="98"/>
                    <a:pt x="1081" y="98"/>
                  </a:cubicBezTo>
                  <a:cubicBezTo>
                    <a:pt x="1081" y="98"/>
                    <a:pt x="1082" y="98"/>
                    <a:pt x="1082" y="98"/>
                  </a:cubicBezTo>
                  <a:cubicBezTo>
                    <a:pt x="1082" y="98"/>
                    <a:pt x="1082" y="98"/>
                    <a:pt x="1082" y="98"/>
                  </a:cubicBezTo>
                  <a:cubicBezTo>
                    <a:pt x="1082" y="97"/>
                    <a:pt x="1082" y="98"/>
                    <a:pt x="1082" y="97"/>
                  </a:cubicBezTo>
                  <a:cubicBezTo>
                    <a:pt x="1082" y="97"/>
                    <a:pt x="1082" y="97"/>
                    <a:pt x="1082" y="97"/>
                  </a:cubicBezTo>
                  <a:cubicBezTo>
                    <a:pt x="1083" y="97"/>
                    <a:pt x="1083" y="97"/>
                    <a:pt x="1083" y="97"/>
                  </a:cubicBezTo>
                  <a:cubicBezTo>
                    <a:pt x="1083" y="97"/>
                    <a:pt x="1083" y="97"/>
                    <a:pt x="1083" y="97"/>
                  </a:cubicBezTo>
                  <a:cubicBezTo>
                    <a:pt x="1083" y="97"/>
                    <a:pt x="1083" y="97"/>
                    <a:pt x="1083" y="97"/>
                  </a:cubicBezTo>
                  <a:cubicBezTo>
                    <a:pt x="1083" y="93"/>
                    <a:pt x="1083" y="90"/>
                    <a:pt x="1083" y="87"/>
                  </a:cubicBezTo>
                  <a:cubicBezTo>
                    <a:pt x="1083" y="86"/>
                    <a:pt x="1083" y="86"/>
                    <a:pt x="1083" y="87"/>
                  </a:cubicBezTo>
                  <a:cubicBezTo>
                    <a:pt x="1083" y="87"/>
                    <a:pt x="1083" y="87"/>
                    <a:pt x="1083" y="87"/>
                  </a:cubicBezTo>
                  <a:cubicBezTo>
                    <a:pt x="1083" y="87"/>
                    <a:pt x="1083" y="87"/>
                    <a:pt x="1083" y="87"/>
                  </a:cubicBezTo>
                  <a:cubicBezTo>
                    <a:pt x="1083" y="87"/>
                    <a:pt x="1083" y="87"/>
                    <a:pt x="1083" y="87"/>
                  </a:cubicBezTo>
                  <a:cubicBezTo>
                    <a:pt x="1082" y="87"/>
                    <a:pt x="1082" y="87"/>
                    <a:pt x="1082" y="87"/>
                  </a:cubicBezTo>
                  <a:cubicBezTo>
                    <a:pt x="1082" y="87"/>
                    <a:pt x="1082" y="87"/>
                    <a:pt x="1082" y="87"/>
                  </a:cubicBezTo>
                  <a:cubicBezTo>
                    <a:pt x="1082" y="87"/>
                    <a:pt x="1082" y="87"/>
                    <a:pt x="1082" y="88"/>
                  </a:cubicBezTo>
                  <a:cubicBezTo>
                    <a:pt x="1082" y="88"/>
                    <a:pt x="1082" y="88"/>
                    <a:pt x="1082" y="88"/>
                  </a:cubicBezTo>
                  <a:cubicBezTo>
                    <a:pt x="1081" y="88"/>
                    <a:pt x="1081" y="88"/>
                    <a:pt x="1081" y="88"/>
                  </a:cubicBezTo>
                  <a:cubicBezTo>
                    <a:pt x="1081" y="88"/>
                    <a:pt x="1081" y="88"/>
                    <a:pt x="1081" y="88"/>
                  </a:cubicBezTo>
                  <a:cubicBezTo>
                    <a:pt x="1081" y="88"/>
                    <a:pt x="1081" y="88"/>
                    <a:pt x="1080" y="88"/>
                  </a:cubicBezTo>
                  <a:cubicBezTo>
                    <a:pt x="1080" y="88"/>
                    <a:pt x="1080" y="88"/>
                    <a:pt x="1080" y="88"/>
                  </a:cubicBezTo>
                  <a:cubicBezTo>
                    <a:pt x="1080" y="88"/>
                    <a:pt x="1080" y="88"/>
                    <a:pt x="1080" y="89"/>
                  </a:cubicBezTo>
                  <a:cubicBezTo>
                    <a:pt x="1080" y="89"/>
                    <a:pt x="1080" y="89"/>
                    <a:pt x="1080" y="89"/>
                  </a:cubicBezTo>
                  <a:cubicBezTo>
                    <a:pt x="1080" y="89"/>
                    <a:pt x="1080" y="89"/>
                    <a:pt x="1079" y="89"/>
                  </a:cubicBezTo>
                  <a:cubicBezTo>
                    <a:pt x="1079" y="89"/>
                    <a:pt x="1079" y="89"/>
                    <a:pt x="1079" y="89"/>
                  </a:cubicBezTo>
                  <a:cubicBezTo>
                    <a:pt x="1079" y="89"/>
                    <a:pt x="1079" y="89"/>
                    <a:pt x="1079" y="89"/>
                  </a:cubicBezTo>
                  <a:cubicBezTo>
                    <a:pt x="1079" y="89"/>
                    <a:pt x="1079" y="89"/>
                    <a:pt x="1079" y="89"/>
                  </a:cubicBezTo>
                  <a:cubicBezTo>
                    <a:pt x="1079" y="90"/>
                    <a:pt x="1078" y="89"/>
                    <a:pt x="1078" y="90"/>
                  </a:cubicBezTo>
                  <a:cubicBezTo>
                    <a:pt x="1078" y="90"/>
                    <a:pt x="1078" y="90"/>
                    <a:pt x="1078" y="90"/>
                  </a:cubicBezTo>
                  <a:cubicBezTo>
                    <a:pt x="1078" y="90"/>
                    <a:pt x="1078" y="90"/>
                    <a:pt x="1078" y="90"/>
                  </a:cubicBezTo>
                  <a:cubicBezTo>
                    <a:pt x="1078" y="90"/>
                    <a:pt x="1078" y="90"/>
                    <a:pt x="1078" y="90"/>
                  </a:cubicBezTo>
                  <a:cubicBezTo>
                    <a:pt x="1077" y="90"/>
                    <a:pt x="1077" y="90"/>
                    <a:pt x="1077" y="90"/>
                  </a:cubicBezTo>
                  <a:cubicBezTo>
                    <a:pt x="1077" y="90"/>
                    <a:pt x="1077" y="90"/>
                    <a:pt x="1077" y="90"/>
                  </a:cubicBezTo>
                  <a:cubicBezTo>
                    <a:pt x="1077" y="90"/>
                    <a:pt x="1077" y="90"/>
                    <a:pt x="1077" y="90"/>
                  </a:cubicBezTo>
                  <a:cubicBezTo>
                    <a:pt x="1077" y="91"/>
                    <a:pt x="1076" y="91"/>
                    <a:pt x="1076" y="91"/>
                  </a:cubicBezTo>
                  <a:cubicBezTo>
                    <a:pt x="1076" y="91"/>
                    <a:pt x="1076" y="91"/>
                    <a:pt x="1076" y="91"/>
                  </a:cubicBezTo>
                  <a:cubicBezTo>
                    <a:pt x="1076" y="91"/>
                    <a:pt x="1076" y="91"/>
                    <a:pt x="1076" y="91"/>
                  </a:cubicBezTo>
                  <a:cubicBezTo>
                    <a:pt x="1076" y="91"/>
                    <a:pt x="1075" y="91"/>
                    <a:pt x="1075" y="91"/>
                  </a:cubicBezTo>
                  <a:cubicBezTo>
                    <a:pt x="1075" y="91"/>
                    <a:pt x="1075" y="91"/>
                    <a:pt x="1075" y="91"/>
                  </a:cubicBezTo>
                  <a:cubicBezTo>
                    <a:pt x="1075" y="91"/>
                    <a:pt x="1075" y="91"/>
                    <a:pt x="1075" y="91"/>
                  </a:cubicBezTo>
                  <a:cubicBezTo>
                    <a:pt x="1075" y="91"/>
                    <a:pt x="1075" y="91"/>
                    <a:pt x="1075" y="91"/>
                  </a:cubicBezTo>
                  <a:cubicBezTo>
                    <a:pt x="1074" y="92"/>
                    <a:pt x="1074" y="92"/>
                    <a:pt x="1074" y="92"/>
                  </a:cubicBezTo>
                  <a:cubicBezTo>
                    <a:pt x="1074" y="92"/>
                    <a:pt x="1074" y="92"/>
                    <a:pt x="1074" y="92"/>
                  </a:cubicBezTo>
                  <a:cubicBezTo>
                    <a:pt x="1073" y="92"/>
                    <a:pt x="1073" y="92"/>
                    <a:pt x="1073" y="92"/>
                  </a:cubicBezTo>
                  <a:cubicBezTo>
                    <a:pt x="1073" y="92"/>
                    <a:pt x="1073" y="92"/>
                    <a:pt x="1073" y="92"/>
                  </a:cubicBezTo>
                  <a:cubicBezTo>
                    <a:pt x="1073" y="92"/>
                    <a:pt x="1073" y="92"/>
                    <a:pt x="1073" y="92"/>
                  </a:cubicBezTo>
                  <a:cubicBezTo>
                    <a:pt x="1072" y="92"/>
                    <a:pt x="1072" y="92"/>
                    <a:pt x="1072" y="92"/>
                  </a:cubicBezTo>
                  <a:cubicBezTo>
                    <a:pt x="1072" y="93"/>
                    <a:pt x="1072" y="93"/>
                    <a:pt x="1071" y="92"/>
                  </a:cubicBezTo>
                  <a:cubicBezTo>
                    <a:pt x="1071" y="93"/>
                    <a:pt x="1071" y="93"/>
                    <a:pt x="1070" y="93"/>
                  </a:cubicBezTo>
                  <a:cubicBezTo>
                    <a:pt x="1070" y="93"/>
                    <a:pt x="1070" y="93"/>
                    <a:pt x="1070" y="93"/>
                  </a:cubicBezTo>
                  <a:cubicBezTo>
                    <a:pt x="1070" y="93"/>
                    <a:pt x="1070" y="93"/>
                    <a:pt x="1070" y="93"/>
                  </a:cubicBezTo>
                  <a:cubicBezTo>
                    <a:pt x="1070" y="93"/>
                    <a:pt x="1069" y="93"/>
                    <a:pt x="1069" y="93"/>
                  </a:cubicBezTo>
                  <a:cubicBezTo>
                    <a:pt x="1069" y="93"/>
                    <a:pt x="1069" y="93"/>
                    <a:pt x="1069" y="93"/>
                  </a:cubicBezTo>
                  <a:cubicBezTo>
                    <a:pt x="1068" y="94"/>
                    <a:pt x="1067" y="93"/>
                    <a:pt x="1067" y="93"/>
                  </a:cubicBezTo>
                  <a:cubicBezTo>
                    <a:pt x="1067" y="94"/>
                    <a:pt x="1067" y="94"/>
                    <a:pt x="1066" y="94"/>
                  </a:cubicBezTo>
                  <a:cubicBezTo>
                    <a:pt x="1064" y="94"/>
                    <a:pt x="1061" y="94"/>
                    <a:pt x="1058" y="94"/>
                  </a:cubicBezTo>
                  <a:cubicBezTo>
                    <a:pt x="1058" y="94"/>
                    <a:pt x="1058" y="93"/>
                    <a:pt x="1058" y="93"/>
                  </a:cubicBezTo>
                  <a:cubicBezTo>
                    <a:pt x="1057" y="93"/>
                    <a:pt x="1057" y="93"/>
                    <a:pt x="1056" y="93"/>
                  </a:cubicBezTo>
                  <a:cubicBezTo>
                    <a:pt x="1056" y="93"/>
                    <a:pt x="1056" y="93"/>
                    <a:pt x="1056" y="93"/>
                  </a:cubicBezTo>
                  <a:cubicBezTo>
                    <a:pt x="1056" y="93"/>
                    <a:pt x="1055" y="93"/>
                    <a:pt x="1055" y="93"/>
                  </a:cubicBezTo>
                  <a:cubicBezTo>
                    <a:pt x="1055" y="93"/>
                    <a:pt x="1055" y="93"/>
                    <a:pt x="1055" y="93"/>
                  </a:cubicBezTo>
                  <a:cubicBezTo>
                    <a:pt x="1054" y="93"/>
                    <a:pt x="1054" y="93"/>
                    <a:pt x="1054" y="93"/>
                  </a:cubicBezTo>
                  <a:cubicBezTo>
                    <a:pt x="1054" y="93"/>
                    <a:pt x="1054" y="93"/>
                    <a:pt x="1054" y="92"/>
                  </a:cubicBezTo>
                  <a:cubicBezTo>
                    <a:pt x="1053" y="92"/>
                    <a:pt x="1053" y="92"/>
                    <a:pt x="1053" y="92"/>
                  </a:cubicBezTo>
                  <a:cubicBezTo>
                    <a:pt x="1053" y="92"/>
                    <a:pt x="1053" y="92"/>
                    <a:pt x="1053" y="92"/>
                  </a:cubicBezTo>
                  <a:cubicBezTo>
                    <a:pt x="1053" y="92"/>
                    <a:pt x="1052" y="92"/>
                    <a:pt x="1052" y="92"/>
                  </a:cubicBezTo>
                  <a:cubicBezTo>
                    <a:pt x="1052" y="92"/>
                    <a:pt x="1052" y="92"/>
                    <a:pt x="1052" y="92"/>
                  </a:cubicBezTo>
                  <a:cubicBezTo>
                    <a:pt x="1052" y="92"/>
                    <a:pt x="1052" y="92"/>
                    <a:pt x="1051" y="91"/>
                  </a:cubicBezTo>
                  <a:cubicBezTo>
                    <a:pt x="1051" y="91"/>
                    <a:pt x="1051" y="91"/>
                    <a:pt x="1051" y="91"/>
                  </a:cubicBezTo>
                  <a:cubicBezTo>
                    <a:pt x="1051" y="91"/>
                    <a:pt x="1051" y="91"/>
                    <a:pt x="1051" y="91"/>
                  </a:cubicBezTo>
                  <a:cubicBezTo>
                    <a:pt x="1051" y="91"/>
                    <a:pt x="1051" y="91"/>
                    <a:pt x="1051" y="91"/>
                  </a:cubicBezTo>
                  <a:cubicBezTo>
                    <a:pt x="1051" y="91"/>
                    <a:pt x="1051" y="91"/>
                    <a:pt x="1051" y="91"/>
                  </a:cubicBezTo>
                  <a:cubicBezTo>
                    <a:pt x="1051" y="91"/>
                    <a:pt x="1050" y="91"/>
                    <a:pt x="1050" y="91"/>
                  </a:cubicBezTo>
                  <a:cubicBezTo>
                    <a:pt x="1050" y="91"/>
                    <a:pt x="1050" y="91"/>
                    <a:pt x="1050" y="91"/>
                  </a:cubicBezTo>
                  <a:cubicBezTo>
                    <a:pt x="1050" y="91"/>
                    <a:pt x="1050" y="91"/>
                    <a:pt x="1050" y="90"/>
                  </a:cubicBezTo>
                  <a:cubicBezTo>
                    <a:pt x="1049" y="90"/>
                    <a:pt x="1049" y="90"/>
                    <a:pt x="1049" y="90"/>
                  </a:cubicBezTo>
                  <a:cubicBezTo>
                    <a:pt x="1049" y="90"/>
                    <a:pt x="1049" y="90"/>
                    <a:pt x="1049" y="90"/>
                  </a:cubicBezTo>
                  <a:cubicBezTo>
                    <a:pt x="1049" y="90"/>
                    <a:pt x="1049" y="90"/>
                    <a:pt x="1049" y="90"/>
                  </a:cubicBezTo>
                  <a:cubicBezTo>
                    <a:pt x="1049" y="90"/>
                    <a:pt x="1049" y="90"/>
                    <a:pt x="1049" y="90"/>
                  </a:cubicBezTo>
                  <a:cubicBezTo>
                    <a:pt x="1049" y="90"/>
                    <a:pt x="1049" y="90"/>
                    <a:pt x="1049" y="90"/>
                  </a:cubicBezTo>
                  <a:cubicBezTo>
                    <a:pt x="1049" y="89"/>
                    <a:pt x="1048" y="90"/>
                    <a:pt x="1048" y="89"/>
                  </a:cubicBezTo>
                  <a:cubicBezTo>
                    <a:pt x="1048" y="89"/>
                    <a:pt x="1048" y="89"/>
                    <a:pt x="1048" y="89"/>
                  </a:cubicBezTo>
                  <a:cubicBezTo>
                    <a:pt x="1048" y="89"/>
                    <a:pt x="1048" y="89"/>
                    <a:pt x="1048" y="89"/>
                  </a:cubicBezTo>
                  <a:cubicBezTo>
                    <a:pt x="1048" y="89"/>
                    <a:pt x="1048" y="89"/>
                    <a:pt x="1048" y="89"/>
                  </a:cubicBezTo>
                  <a:cubicBezTo>
                    <a:pt x="1048" y="89"/>
                    <a:pt x="1047" y="89"/>
                    <a:pt x="1047" y="89"/>
                  </a:cubicBezTo>
                  <a:cubicBezTo>
                    <a:pt x="1047" y="89"/>
                    <a:pt x="1047" y="89"/>
                    <a:pt x="1047" y="89"/>
                  </a:cubicBezTo>
                  <a:cubicBezTo>
                    <a:pt x="1047" y="89"/>
                    <a:pt x="1047" y="88"/>
                    <a:pt x="1047" y="88"/>
                  </a:cubicBezTo>
                  <a:cubicBezTo>
                    <a:pt x="1047" y="88"/>
                    <a:pt x="1047" y="88"/>
                    <a:pt x="1047" y="88"/>
                  </a:cubicBezTo>
                  <a:cubicBezTo>
                    <a:pt x="1047" y="88"/>
                    <a:pt x="1047" y="88"/>
                    <a:pt x="1047" y="88"/>
                  </a:cubicBezTo>
                  <a:cubicBezTo>
                    <a:pt x="1047" y="88"/>
                    <a:pt x="1047" y="88"/>
                    <a:pt x="1047" y="88"/>
                  </a:cubicBezTo>
                  <a:cubicBezTo>
                    <a:pt x="1047" y="88"/>
                    <a:pt x="1046" y="88"/>
                    <a:pt x="1046" y="88"/>
                  </a:cubicBezTo>
                  <a:cubicBezTo>
                    <a:pt x="1046" y="88"/>
                    <a:pt x="1046" y="88"/>
                    <a:pt x="1046" y="88"/>
                  </a:cubicBezTo>
                  <a:cubicBezTo>
                    <a:pt x="1046" y="87"/>
                    <a:pt x="1046" y="87"/>
                    <a:pt x="1046" y="87"/>
                  </a:cubicBezTo>
                  <a:cubicBezTo>
                    <a:pt x="1046" y="87"/>
                    <a:pt x="1046" y="87"/>
                    <a:pt x="1046" y="87"/>
                  </a:cubicBezTo>
                  <a:cubicBezTo>
                    <a:pt x="1046" y="87"/>
                    <a:pt x="1046" y="87"/>
                    <a:pt x="1046" y="87"/>
                  </a:cubicBezTo>
                  <a:cubicBezTo>
                    <a:pt x="1046" y="87"/>
                    <a:pt x="1046" y="87"/>
                    <a:pt x="1046" y="87"/>
                  </a:cubicBezTo>
                  <a:cubicBezTo>
                    <a:pt x="1045" y="87"/>
                    <a:pt x="1046" y="86"/>
                    <a:pt x="1045" y="86"/>
                  </a:cubicBezTo>
                  <a:cubicBezTo>
                    <a:pt x="1045" y="86"/>
                    <a:pt x="1045" y="86"/>
                    <a:pt x="1045" y="86"/>
                  </a:cubicBezTo>
                  <a:cubicBezTo>
                    <a:pt x="1045" y="86"/>
                    <a:pt x="1045" y="86"/>
                    <a:pt x="1045" y="86"/>
                  </a:cubicBezTo>
                  <a:cubicBezTo>
                    <a:pt x="1045" y="86"/>
                    <a:pt x="1045" y="86"/>
                    <a:pt x="1045" y="86"/>
                  </a:cubicBezTo>
                  <a:cubicBezTo>
                    <a:pt x="1045" y="86"/>
                    <a:pt x="1045" y="86"/>
                    <a:pt x="1045" y="85"/>
                  </a:cubicBezTo>
                  <a:cubicBezTo>
                    <a:pt x="1045" y="85"/>
                    <a:pt x="1045" y="85"/>
                    <a:pt x="1045" y="85"/>
                  </a:cubicBezTo>
                  <a:cubicBezTo>
                    <a:pt x="1044" y="85"/>
                    <a:pt x="1044" y="85"/>
                    <a:pt x="1044" y="85"/>
                  </a:cubicBezTo>
                  <a:cubicBezTo>
                    <a:pt x="1044" y="85"/>
                    <a:pt x="1044" y="85"/>
                    <a:pt x="1044" y="85"/>
                  </a:cubicBezTo>
                  <a:cubicBezTo>
                    <a:pt x="1044" y="85"/>
                    <a:pt x="1044" y="84"/>
                    <a:pt x="1044" y="84"/>
                  </a:cubicBezTo>
                  <a:cubicBezTo>
                    <a:pt x="1044" y="84"/>
                    <a:pt x="1044" y="84"/>
                    <a:pt x="1044" y="84"/>
                  </a:cubicBezTo>
                  <a:cubicBezTo>
                    <a:pt x="1044" y="84"/>
                    <a:pt x="1044" y="84"/>
                    <a:pt x="1044" y="84"/>
                  </a:cubicBezTo>
                  <a:cubicBezTo>
                    <a:pt x="1044" y="84"/>
                    <a:pt x="1044" y="84"/>
                    <a:pt x="1044" y="84"/>
                  </a:cubicBezTo>
                  <a:cubicBezTo>
                    <a:pt x="1043" y="84"/>
                    <a:pt x="1043" y="83"/>
                    <a:pt x="1043" y="83"/>
                  </a:cubicBezTo>
                  <a:cubicBezTo>
                    <a:pt x="1043" y="83"/>
                    <a:pt x="1043" y="83"/>
                    <a:pt x="1043" y="83"/>
                  </a:cubicBezTo>
                  <a:cubicBezTo>
                    <a:pt x="1043" y="83"/>
                    <a:pt x="1043" y="83"/>
                    <a:pt x="1043" y="82"/>
                  </a:cubicBezTo>
                  <a:cubicBezTo>
                    <a:pt x="1043" y="82"/>
                    <a:pt x="1043" y="82"/>
                    <a:pt x="1043" y="82"/>
                  </a:cubicBezTo>
                  <a:cubicBezTo>
                    <a:pt x="1043" y="82"/>
                    <a:pt x="1043" y="82"/>
                    <a:pt x="1043" y="82"/>
                  </a:cubicBezTo>
                  <a:cubicBezTo>
                    <a:pt x="1043" y="82"/>
                    <a:pt x="1043" y="82"/>
                    <a:pt x="1042" y="81"/>
                  </a:cubicBezTo>
                  <a:cubicBezTo>
                    <a:pt x="1042" y="81"/>
                    <a:pt x="1042" y="81"/>
                    <a:pt x="1042" y="81"/>
                  </a:cubicBezTo>
                  <a:cubicBezTo>
                    <a:pt x="1042" y="81"/>
                    <a:pt x="1042" y="81"/>
                    <a:pt x="1042" y="81"/>
                  </a:cubicBezTo>
                  <a:cubicBezTo>
                    <a:pt x="1042" y="81"/>
                    <a:pt x="1042" y="80"/>
                    <a:pt x="1042" y="80"/>
                  </a:cubicBezTo>
                  <a:cubicBezTo>
                    <a:pt x="1042" y="80"/>
                    <a:pt x="1042" y="80"/>
                    <a:pt x="1042" y="79"/>
                  </a:cubicBezTo>
                  <a:cubicBezTo>
                    <a:pt x="1042" y="79"/>
                    <a:pt x="1042" y="79"/>
                    <a:pt x="1042" y="79"/>
                  </a:cubicBezTo>
                  <a:cubicBezTo>
                    <a:pt x="1042" y="79"/>
                    <a:pt x="1042" y="79"/>
                    <a:pt x="1041" y="78"/>
                  </a:cubicBezTo>
                  <a:cubicBezTo>
                    <a:pt x="1041" y="78"/>
                    <a:pt x="1041" y="78"/>
                    <a:pt x="1041" y="78"/>
                  </a:cubicBezTo>
                  <a:cubicBezTo>
                    <a:pt x="1041" y="77"/>
                    <a:pt x="1041" y="77"/>
                    <a:pt x="1041" y="76"/>
                  </a:cubicBezTo>
                  <a:cubicBezTo>
                    <a:pt x="1041" y="76"/>
                    <a:pt x="1041" y="76"/>
                    <a:pt x="1041" y="76"/>
                  </a:cubicBezTo>
                  <a:cubicBezTo>
                    <a:pt x="1041" y="76"/>
                    <a:pt x="1041" y="75"/>
                    <a:pt x="1041" y="74"/>
                  </a:cubicBezTo>
                  <a:cubicBezTo>
                    <a:pt x="1041" y="74"/>
                    <a:pt x="1041" y="74"/>
                    <a:pt x="1041" y="73"/>
                  </a:cubicBezTo>
                  <a:cubicBezTo>
                    <a:pt x="1040" y="71"/>
                    <a:pt x="1040" y="71"/>
                    <a:pt x="1043" y="71"/>
                  </a:cubicBezTo>
                  <a:cubicBezTo>
                    <a:pt x="1057" y="71"/>
                    <a:pt x="1072" y="71"/>
                    <a:pt x="1086" y="71"/>
                  </a:cubicBezTo>
                  <a:cubicBezTo>
                    <a:pt x="1086" y="71"/>
                    <a:pt x="1087" y="71"/>
                    <a:pt x="1087" y="71"/>
                  </a:cubicBezTo>
                  <a:cubicBezTo>
                    <a:pt x="1088" y="71"/>
                    <a:pt x="1088" y="70"/>
                    <a:pt x="1088" y="70"/>
                  </a:cubicBezTo>
                  <a:cubicBezTo>
                    <a:pt x="1088" y="67"/>
                    <a:pt x="1088" y="64"/>
                    <a:pt x="1088" y="60"/>
                  </a:cubicBezTo>
                  <a:cubicBezTo>
                    <a:pt x="1088" y="60"/>
                    <a:pt x="1088" y="60"/>
                    <a:pt x="1088" y="60"/>
                  </a:cubicBezTo>
                  <a:cubicBezTo>
                    <a:pt x="1087" y="59"/>
                    <a:pt x="1088" y="58"/>
                    <a:pt x="1087" y="57"/>
                  </a:cubicBezTo>
                  <a:cubicBezTo>
                    <a:pt x="1087" y="57"/>
                    <a:pt x="1087" y="57"/>
                    <a:pt x="1087" y="57"/>
                  </a:cubicBezTo>
                  <a:cubicBezTo>
                    <a:pt x="1087" y="56"/>
                    <a:pt x="1087" y="56"/>
                    <a:pt x="1087" y="55"/>
                  </a:cubicBezTo>
                  <a:cubicBezTo>
                    <a:pt x="1087" y="55"/>
                    <a:pt x="1087" y="55"/>
                    <a:pt x="1087" y="55"/>
                  </a:cubicBezTo>
                  <a:cubicBezTo>
                    <a:pt x="1087" y="54"/>
                    <a:pt x="1087" y="54"/>
                    <a:pt x="1087" y="53"/>
                  </a:cubicBezTo>
                  <a:cubicBezTo>
                    <a:pt x="1087" y="53"/>
                    <a:pt x="1087" y="53"/>
                    <a:pt x="1087" y="53"/>
                  </a:cubicBezTo>
                  <a:cubicBezTo>
                    <a:pt x="1087" y="53"/>
                    <a:pt x="1087" y="53"/>
                    <a:pt x="1087" y="53"/>
                  </a:cubicBezTo>
                  <a:cubicBezTo>
                    <a:pt x="1086" y="53"/>
                    <a:pt x="1087" y="52"/>
                    <a:pt x="1086" y="52"/>
                  </a:cubicBezTo>
                  <a:cubicBezTo>
                    <a:pt x="1086" y="52"/>
                    <a:pt x="1086" y="52"/>
                    <a:pt x="1086" y="52"/>
                  </a:cubicBezTo>
                  <a:cubicBezTo>
                    <a:pt x="1086" y="52"/>
                    <a:pt x="1086" y="51"/>
                    <a:pt x="1086" y="51"/>
                  </a:cubicBezTo>
                  <a:cubicBezTo>
                    <a:pt x="1086" y="51"/>
                    <a:pt x="1086" y="51"/>
                    <a:pt x="1086" y="51"/>
                  </a:cubicBezTo>
                  <a:cubicBezTo>
                    <a:pt x="1086" y="51"/>
                    <a:pt x="1086" y="51"/>
                    <a:pt x="1086" y="51"/>
                  </a:cubicBezTo>
                  <a:cubicBezTo>
                    <a:pt x="1086" y="51"/>
                    <a:pt x="1086" y="50"/>
                    <a:pt x="1086" y="50"/>
                  </a:cubicBezTo>
                  <a:cubicBezTo>
                    <a:pt x="1086" y="50"/>
                    <a:pt x="1086" y="50"/>
                    <a:pt x="1086" y="50"/>
                  </a:cubicBezTo>
                  <a:cubicBezTo>
                    <a:pt x="1086" y="50"/>
                    <a:pt x="1086" y="50"/>
                    <a:pt x="1086" y="50"/>
                  </a:cubicBezTo>
                  <a:cubicBezTo>
                    <a:pt x="1086" y="50"/>
                    <a:pt x="1086" y="49"/>
                    <a:pt x="1085" y="49"/>
                  </a:cubicBezTo>
                  <a:cubicBezTo>
                    <a:pt x="1085" y="49"/>
                    <a:pt x="1085" y="49"/>
                    <a:pt x="1085" y="49"/>
                  </a:cubicBezTo>
                  <a:cubicBezTo>
                    <a:pt x="1085" y="49"/>
                    <a:pt x="1085" y="48"/>
                    <a:pt x="1085" y="48"/>
                  </a:cubicBezTo>
                  <a:cubicBezTo>
                    <a:pt x="1085" y="48"/>
                    <a:pt x="1085" y="48"/>
                    <a:pt x="1085" y="48"/>
                  </a:cubicBezTo>
                  <a:cubicBezTo>
                    <a:pt x="1085" y="48"/>
                    <a:pt x="1085" y="48"/>
                    <a:pt x="1085" y="48"/>
                  </a:cubicBezTo>
                  <a:cubicBezTo>
                    <a:pt x="1085" y="48"/>
                    <a:pt x="1085" y="47"/>
                    <a:pt x="1085" y="47"/>
                  </a:cubicBezTo>
                  <a:cubicBezTo>
                    <a:pt x="1085" y="47"/>
                    <a:pt x="1085" y="47"/>
                    <a:pt x="1085" y="47"/>
                  </a:cubicBezTo>
                  <a:cubicBezTo>
                    <a:pt x="1084" y="47"/>
                    <a:pt x="1084" y="47"/>
                    <a:pt x="1084" y="47"/>
                  </a:cubicBezTo>
                  <a:cubicBezTo>
                    <a:pt x="1084" y="47"/>
                    <a:pt x="1084" y="47"/>
                    <a:pt x="1084" y="47"/>
                  </a:cubicBezTo>
                  <a:cubicBezTo>
                    <a:pt x="1084" y="46"/>
                    <a:pt x="1084" y="46"/>
                    <a:pt x="1084" y="46"/>
                  </a:cubicBezTo>
                  <a:cubicBezTo>
                    <a:pt x="1084" y="46"/>
                    <a:pt x="1084" y="46"/>
                    <a:pt x="1084" y="46"/>
                  </a:cubicBezTo>
                  <a:cubicBezTo>
                    <a:pt x="1084" y="46"/>
                    <a:pt x="1084" y="45"/>
                    <a:pt x="1083" y="45"/>
                  </a:cubicBezTo>
                  <a:cubicBezTo>
                    <a:pt x="1084" y="45"/>
                    <a:pt x="1084" y="45"/>
                    <a:pt x="1084" y="45"/>
                  </a:cubicBezTo>
                  <a:cubicBezTo>
                    <a:pt x="1084" y="45"/>
                    <a:pt x="1083" y="45"/>
                    <a:pt x="1083" y="45"/>
                  </a:cubicBezTo>
                  <a:cubicBezTo>
                    <a:pt x="1083" y="45"/>
                    <a:pt x="1083" y="45"/>
                    <a:pt x="1083" y="45"/>
                  </a:cubicBezTo>
                  <a:cubicBezTo>
                    <a:pt x="1083" y="45"/>
                    <a:pt x="1083" y="44"/>
                    <a:pt x="1083" y="44"/>
                  </a:cubicBezTo>
                  <a:cubicBezTo>
                    <a:pt x="1083" y="44"/>
                    <a:pt x="1083" y="44"/>
                    <a:pt x="1083" y="44"/>
                  </a:cubicBezTo>
                  <a:cubicBezTo>
                    <a:pt x="1083" y="44"/>
                    <a:pt x="1082" y="43"/>
                    <a:pt x="1082" y="43"/>
                  </a:cubicBezTo>
                  <a:cubicBezTo>
                    <a:pt x="1082" y="43"/>
                    <a:pt x="1082" y="43"/>
                    <a:pt x="1082" y="43"/>
                  </a:cubicBezTo>
                  <a:cubicBezTo>
                    <a:pt x="1082" y="43"/>
                    <a:pt x="1082" y="43"/>
                    <a:pt x="1082" y="43"/>
                  </a:cubicBezTo>
                  <a:cubicBezTo>
                    <a:pt x="1082" y="43"/>
                    <a:pt x="1082" y="43"/>
                    <a:pt x="1082" y="43"/>
                  </a:cubicBezTo>
                  <a:cubicBezTo>
                    <a:pt x="1082" y="43"/>
                    <a:pt x="1082" y="42"/>
                    <a:pt x="1081" y="42"/>
                  </a:cubicBezTo>
                  <a:cubicBezTo>
                    <a:pt x="1081" y="42"/>
                    <a:pt x="1081" y="42"/>
                    <a:pt x="1081" y="42"/>
                  </a:cubicBezTo>
                  <a:cubicBezTo>
                    <a:pt x="1081" y="42"/>
                    <a:pt x="1081" y="42"/>
                    <a:pt x="1081" y="42"/>
                  </a:cubicBezTo>
                  <a:cubicBezTo>
                    <a:pt x="1081" y="42"/>
                    <a:pt x="1081" y="42"/>
                    <a:pt x="1081" y="42"/>
                  </a:cubicBezTo>
                  <a:cubicBezTo>
                    <a:pt x="1081" y="42"/>
                    <a:pt x="1081" y="41"/>
                    <a:pt x="1081" y="41"/>
                  </a:cubicBezTo>
                  <a:cubicBezTo>
                    <a:pt x="1081" y="41"/>
                    <a:pt x="1081" y="41"/>
                    <a:pt x="1081" y="41"/>
                  </a:cubicBezTo>
                  <a:cubicBezTo>
                    <a:pt x="1081" y="41"/>
                    <a:pt x="1081" y="41"/>
                    <a:pt x="1080" y="41"/>
                  </a:cubicBezTo>
                  <a:cubicBezTo>
                    <a:pt x="1080" y="41"/>
                    <a:pt x="1080" y="41"/>
                    <a:pt x="1080" y="41"/>
                  </a:cubicBezTo>
                  <a:cubicBezTo>
                    <a:pt x="1080" y="40"/>
                    <a:pt x="1079" y="39"/>
                    <a:pt x="1078" y="39"/>
                  </a:cubicBezTo>
                  <a:cubicBezTo>
                    <a:pt x="1078" y="38"/>
                    <a:pt x="1078" y="38"/>
                    <a:pt x="1078" y="38"/>
                  </a:cubicBezTo>
                  <a:cubicBezTo>
                    <a:pt x="1078" y="38"/>
                    <a:pt x="1078" y="38"/>
                    <a:pt x="1078" y="38"/>
                  </a:cubicBezTo>
                  <a:cubicBezTo>
                    <a:pt x="1078" y="38"/>
                    <a:pt x="1078" y="38"/>
                    <a:pt x="1078" y="38"/>
                  </a:cubicBezTo>
                  <a:cubicBezTo>
                    <a:pt x="1078" y="38"/>
                    <a:pt x="1077" y="38"/>
                    <a:pt x="1077" y="38"/>
                  </a:cubicBezTo>
                  <a:cubicBezTo>
                    <a:pt x="1077" y="38"/>
                    <a:pt x="1077" y="38"/>
                    <a:pt x="1077" y="38"/>
                  </a:cubicBezTo>
                  <a:cubicBezTo>
                    <a:pt x="1077" y="38"/>
                    <a:pt x="1077" y="37"/>
                    <a:pt x="1076" y="37"/>
                  </a:cubicBezTo>
                  <a:cubicBezTo>
                    <a:pt x="1076" y="37"/>
                    <a:pt x="1076" y="37"/>
                    <a:pt x="1076" y="37"/>
                  </a:cubicBezTo>
                  <a:cubicBezTo>
                    <a:pt x="1076" y="37"/>
                    <a:pt x="1076" y="37"/>
                    <a:pt x="1076" y="37"/>
                  </a:cubicBezTo>
                  <a:cubicBezTo>
                    <a:pt x="1076" y="37"/>
                    <a:pt x="1076" y="37"/>
                    <a:pt x="1076" y="37"/>
                  </a:cubicBezTo>
                  <a:cubicBezTo>
                    <a:pt x="1076" y="37"/>
                    <a:pt x="1075" y="37"/>
                    <a:pt x="1075" y="36"/>
                  </a:cubicBezTo>
                  <a:cubicBezTo>
                    <a:pt x="1075" y="36"/>
                    <a:pt x="1075" y="36"/>
                    <a:pt x="1075" y="36"/>
                  </a:cubicBezTo>
                  <a:cubicBezTo>
                    <a:pt x="1075" y="36"/>
                    <a:pt x="1075" y="36"/>
                    <a:pt x="1075" y="36"/>
                  </a:cubicBezTo>
                  <a:cubicBezTo>
                    <a:pt x="1075" y="36"/>
                    <a:pt x="1075" y="36"/>
                    <a:pt x="1075" y="36"/>
                  </a:cubicBezTo>
                  <a:cubicBezTo>
                    <a:pt x="1075" y="36"/>
                    <a:pt x="1075" y="36"/>
                    <a:pt x="1075" y="36"/>
                  </a:cubicBezTo>
                  <a:cubicBezTo>
                    <a:pt x="1074" y="36"/>
                    <a:pt x="1074" y="36"/>
                    <a:pt x="1074" y="36"/>
                  </a:cubicBezTo>
                  <a:cubicBezTo>
                    <a:pt x="1074" y="36"/>
                    <a:pt x="1074" y="36"/>
                    <a:pt x="1074" y="36"/>
                  </a:cubicBezTo>
                  <a:cubicBezTo>
                    <a:pt x="1074" y="35"/>
                    <a:pt x="1074" y="36"/>
                    <a:pt x="1073" y="35"/>
                  </a:cubicBezTo>
                  <a:cubicBezTo>
                    <a:pt x="1073" y="35"/>
                    <a:pt x="1073" y="35"/>
                    <a:pt x="1073" y="35"/>
                  </a:cubicBezTo>
                  <a:cubicBezTo>
                    <a:pt x="1073" y="35"/>
                    <a:pt x="1073" y="35"/>
                    <a:pt x="1073" y="35"/>
                  </a:cubicBezTo>
                  <a:cubicBezTo>
                    <a:pt x="1073" y="35"/>
                    <a:pt x="1073" y="35"/>
                    <a:pt x="1073" y="35"/>
                  </a:cubicBezTo>
                  <a:cubicBezTo>
                    <a:pt x="1073" y="35"/>
                    <a:pt x="1072" y="35"/>
                    <a:pt x="1072" y="35"/>
                  </a:cubicBezTo>
                  <a:cubicBezTo>
                    <a:pt x="1072" y="35"/>
                    <a:pt x="1072" y="35"/>
                    <a:pt x="1072" y="35"/>
                  </a:cubicBezTo>
                  <a:cubicBezTo>
                    <a:pt x="1072" y="35"/>
                    <a:pt x="1072" y="35"/>
                    <a:pt x="1072" y="35"/>
                  </a:cubicBezTo>
                  <a:cubicBezTo>
                    <a:pt x="1072" y="34"/>
                    <a:pt x="1071" y="35"/>
                    <a:pt x="1071" y="34"/>
                  </a:cubicBezTo>
                  <a:cubicBezTo>
                    <a:pt x="1071" y="34"/>
                    <a:pt x="1071" y="34"/>
                    <a:pt x="1071" y="34"/>
                  </a:cubicBezTo>
                  <a:cubicBezTo>
                    <a:pt x="1071" y="34"/>
                    <a:pt x="1070" y="34"/>
                    <a:pt x="1070" y="34"/>
                  </a:cubicBezTo>
                  <a:cubicBezTo>
                    <a:pt x="1070" y="34"/>
                    <a:pt x="1070" y="34"/>
                    <a:pt x="1070" y="34"/>
                  </a:cubicBezTo>
                  <a:cubicBezTo>
                    <a:pt x="1070" y="34"/>
                    <a:pt x="1069" y="34"/>
                    <a:pt x="1069" y="34"/>
                  </a:cubicBezTo>
                  <a:cubicBezTo>
                    <a:pt x="1069" y="34"/>
                    <a:pt x="1069" y="34"/>
                    <a:pt x="1069" y="34"/>
                  </a:cubicBezTo>
                  <a:cubicBezTo>
                    <a:pt x="1068" y="33"/>
                    <a:pt x="1068" y="34"/>
                    <a:pt x="1068" y="33"/>
                  </a:cubicBezTo>
                  <a:cubicBezTo>
                    <a:pt x="1067" y="33"/>
                    <a:pt x="1067" y="33"/>
                    <a:pt x="1067" y="33"/>
                  </a:cubicBezTo>
                  <a:cubicBezTo>
                    <a:pt x="1067" y="33"/>
                    <a:pt x="1066" y="33"/>
                    <a:pt x="1066" y="33"/>
                  </a:cubicBezTo>
                  <a:cubicBezTo>
                    <a:pt x="1066" y="33"/>
                    <a:pt x="1066" y="33"/>
                    <a:pt x="1065" y="33"/>
                  </a:cubicBezTo>
                  <a:cubicBezTo>
                    <a:pt x="1065" y="33"/>
                    <a:pt x="1064" y="33"/>
                    <a:pt x="1063" y="33"/>
                  </a:cubicBezTo>
                  <a:cubicBezTo>
                    <a:pt x="1061" y="33"/>
                    <a:pt x="1059" y="33"/>
                    <a:pt x="1058" y="33"/>
                  </a:cubicBezTo>
                  <a:cubicBezTo>
                    <a:pt x="1057" y="33"/>
                    <a:pt x="1056" y="33"/>
                    <a:pt x="1055" y="33"/>
                  </a:cubicBezTo>
                  <a:cubicBezTo>
                    <a:pt x="1055" y="33"/>
                    <a:pt x="1055" y="33"/>
                    <a:pt x="1055" y="33"/>
                  </a:cubicBezTo>
                  <a:cubicBezTo>
                    <a:pt x="1054" y="33"/>
                    <a:pt x="1054" y="33"/>
                    <a:pt x="1053" y="33"/>
                  </a:cubicBezTo>
                  <a:cubicBezTo>
                    <a:pt x="1053" y="33"/>
                    <a:pt x="1053" y="33"/>
                    <a:pt x="1053" y="33"/>
                  </a:cubicBezTo>
                  <a:cubicBezTo>
                    <a:pt x="1053" y="34"/>
                    <a:pt x="1052" y="33"/>
                    <a:pt x="1052" y="34"/>
                  </a:cubicBezTo>
                  <a:cubicBezTo>
                    <a:pt x="1052" y="34"/>
                    <a:pt x="1052" y="34"/>
                    <a:pt x="1052" y="34"/>
                  </a:cubicBezTo>
                  <a:cubicBezTo>
                    <a:pt x="1052" y="34"/>
                    <a:pt x="1051" y="34"/>
                    <a:pt x="1051" y="34"/>
                  </a:cubicBezTo>
                  <a:cubicBezTo>
                    <a:pt x="1051" y="34"/>
                    <a:pt x="1051" y="34"/>
                    <a:pt x="1051" y="34"/>
                  </a:cubicBezTo>
                  <a:cubicBezTo>
                    <a:pt x="1051" y="34"/>
                    <a:pt x="1050" y="34"/>
                    <a:pt x="1050" y="34"/>
                  </a:cubicBezTo>
                  <a:cubicBezTo>
                    <a:pt x="1050" y="34"/>
                    <a:pt x="1050" y="34"/>
                    <a:pt x="1050" y="34"/>
                  </a:cubicBezTo>
                  <a:cubicBezTo>
                    <a:pt x="1050" y="35"/>
                    <a:pt x="1049" y="34"/>
                    <a:pt x="1049" y="35"/>
                  </a:cubicBezTo>
                  <a:cubicBezTo>
                    <a:pt x="1049" y="35"/>
                    <a:pt x="1049" y="35"/>
                    <a:pt x="1049" y="35"/>
                  </a:cubicBezTo>
                  <a:cubicBezTo>
                    <a:pt x="1049" y="35"/>
                    <a:pt x="1048" y="35"/>
                    <a:pt x="1048" y="35"/>
                  </a:cubicBezTo>
                  <a:cubicBezTo>
                    <a:pt x="1048" y="35"/>
                    <a:pt x="1048" y="35"/>
                    <a:pt x="1048" y="35"/>
                  </a:cubicBezTo>
                  <a:cubicBezTo>
                    <a:pt x="1048" y="35"/>
                    <a:pt x="1048" y="35"/>
                    <a:pt x="1047" y="35"/>
                  </a:cubicBezTo>
                  <a:cubicBezTo>
                    <a:pt x="1047" y="35"/>
                    <a:pt x="1047" y="35"/>
                    <a:pt x="1047" y="35"/>
                  </a:cubicBezTo>
                  <a:cubicBezTo>
                    <a:pt x="1047" y="36"/>
                    <a:pt x="1047" y="36"/>
                    <a:pt x="1047" y="36"/>
                  </a:cubicBezTo>
                  <a:cubicBezTo>
                    <a:pt x="1047" y="36"/>
                    <a:pt x="1047" y="36"/>
                    <a:pt x="1047" y="36"/>
                  </a:cubicBezTo>
                  <a:cubicBezTo>
                    <a:pt x="1047" y="36"/>
                    <a:pt x="1046" y="36"/>
                    <a:pt x="1046" y="36"/>
                  </a:cubicBezTo>
                  <a:cubicBezTo>
                    <a:pt x="1046" y="36"/>
                    <a:pt x="1046" y="36"/>
                    <a:pt x="1046" y="36"/>
                  </a:cubicBezTo>
                  <a:cubicBezTo>
                    <a:pt x="1046" y="36"/>
                    <a:pt x="1045" y="36"/>
                    <a:pt x="1045" y="36"/>
                  </a:cubicBezTo>
                  <a:cubicBezTo>
                    <a:pt x="1045" y="36"/>
                    <a:pt x="1045" y="36"/>
                    <a:pt x="1045" y="36"/>
                  </a:cubicBezTo>
                  <a:cubicBezTo>
                    <a:pt x="1045" y="36"/>
                    <a:pt x="1045" y="37"/>
                    <a:pt x="1045" y="37"/>
                  </a:cubicBezTo>
                  <a:cubicBezTo>
                    <a:pt x="1045" y="37"/>
                    <a:pt x="1045" y="37"/>
                    <a:pt x="1045" y="37"/>
                  </a:cubicBezTo>
                  <a:cubicBezTo>
                    <a:pt x="1045" y="37"/>
                    <a:pt x="1044" y="37"/>
                    <a:pt x="1044" y="37"/>
                  </a:cubicBezTo>
                  <a:cubicBezTo>
                    <a:pt x="1044" y="37"/>
                    <a:pt x="1044" y="37"/>
                    <a:pt x="1044" y="37"/>
                  </a:cubicBezTo>
                  <a:cubicBezTo>
                    <a:pt x="1044" y="37"/>
                    <a:pt x="1044" y="37"/>
                    <a:pt x="1044" y="38"/>
                  </a:cubicBezTo>
                  <a:cubicBezTo>
                    <a:pt x="1044" y="38"/>
                    <a:pt x="1044" y="38"/>
                    <a:pt x="1044" y="38"/>
                  </a:cubicBezTo>
                  <a:cubicBezTo>
                    <a:pt x="1043" y="38"/>
                    <a:pt x="1043" y="38"/>
                    <a:pt x="1043" y="38"/>
                  </a:cubicBezTo>
                  <a:cubicBezTo>
                    <a:pt x="1043" y="38"/>
                    <a:pt x="1043" y="38"/>
                    <a:pt x="1043" y="38"/>
                  </a:cubicBezTo>
                  <a:cubicBezTo>
                    <a:pt x="1043" y="38"/>
                    <a:pt x="1043" y="38"/>
                    <a:pt x="1043" y="38"/>
                  </a:cubicBezTo>
                  <a:cubicBezTo>
                    <a:pt x="1043" y="38"/>
                    <a:pt x="1043" y="38"/>
                    <a:pt x="1043" y="38"/>
                  </a:cubicBezTo>
                  <a:cubicBezTo>
                    <a:pt x="1043" y="38"/>
                    <a:pt x="1042" y="38"/>
                    <a:pt x="1042" y="39"/>
                  </a:cubicBezTo>
                  <a:cubicBezTo>
                    <a:pt x="1042" y="39"/>
                    <a:pt x="1042" y="39"/>
                    <a:pt x="1042" y="39"/>
                  </a:cubicBezTo>
                  <a:cubicBezTo>
                    <a:pt x="1042" y="39"/>
                    <a:pt x="1042" y="39"/>
                    <a:pt x="1042" y="39"/>
                  </a:cubicBezTo>
                  <a:cubicBezTo>
                    <a:pt x="1042" y="39"/>
                    <a:pt x="1042" y="39"/>
                    <a:pt x="1042" y="39"/>
                  </a:cubicBezTo>
                  <a:cubicBezTo>
                    <a:pt x="1042" y="39"/>
                    <a:pt x="1042" y="39"/>
                    <a:pt x="1041" y="39"/>
                  </a:cubicBezTo>
                  <a:cubicBezTo>
                    <a:pt x="1041" y="39"/>
                    <a:pt x="1041" y="39"/>
                    <a:pt x="1041" y="39"/>
                  </a:cubicBezTo>
                  <a:cubicBezTo>
                    <a:pt x="1041" y="40"/>
                    <a:pt x="1040" y="40"/>
                    <a:pt x="1040" y="40"/>
                  </a:cubicBezTo>
                  <a:cubicBezTo>
                    <a:pt x="1040" y="40"/>
                    <a:pt x="1040" y="40"/>
                    <a:pt x="1040" y="40"/>
                  </a:cubicBezTo>
                  <a:cubicBezTo>
                    <a:pt x="1040" y="40"/>
                    <a:pt x="1040" y="40"/>
                    <a:pt x="1040" y="41"/>
                  </a:cubicBezTo>
                  <a:cubicBezTo>
                    <a:pt x="1040" y="41"/>
                    <a:pt x="1040" y="41"/>
                    <a:pt x="1040" y="41"/>
                  </a:cubicBezTo>
                  <a:cubicBezTo>
                    <a:pt x="1040" y="41"/>
                    <a:pt x="1039" y="41"/>
                    <a:pt x="1039" y="41"/>
                  </a:cubicBezTo>
                  <a:cubicBezTo>
                    <a:pt x="1039" y="41"/>
                    <a:pt x="1039" y="41"/>
                    <a:pt x="1039" y="41"/>
                  </a:cubicBezTo>
                  <a:cubicBezTo>
                    <a:pt x="1039" y="41"/>
                    <a:pt x="1039" y="41"/>
                    <a:pt x="1039" y="41"/>
                  </a:cubicBezTo>
                  <a:cubicBezTo>
                    <a:pt x="1039" y="41"/>
                    <a:pt x="1039" y="41"/>
                    <a:pt x="1039" y="41"/>
                  </a:cubicBezTo>
                  <a:cubicBezTo>
                    <a:pt x="1039" y="41"/>
                    <a:pt x="1039" y="42"/>
                    <a:pt x="1039" y="42"/>
                  </a:cubicBezTo>
                  <a:cubicBezTo>
                    <a:pt x="1039" y="42"/>
                    <a:pt x="1039" y="42"/>
                    <a:pt x="1039" y="42"/>
                  </a:cubicBezTo>
                  <a:cubicBezTo>
                    <a:pt x="1039" y="42"/>
                    <a:pt x="1038" y="42"/>
                    <a:pt x="1038" y="42"/>
                  </a:cubicBezTo>
                  <a:cubicBezTo>
                    <a:pt x="1038" y="42"/>
                    <a:pt x="1038" y="42"/>
                    <a:pt x="1038" y="42"/>
                  </a:cubicBezTo>
                  <a:cubicBezTo>
                    <a:pt x="1038" y="42"/>
                    <a:pt x="1038" y="43"/>
                    <a:pt x="1038" y="43"/>
                  </a:cubicBezTo>
                  <a:cubicBezTo>
                    <a:pt x="1038" y="43"/>
                    <a:pt x="1038" y="43"/>
                    <a:pt x="1038" y="43"/>
                  </a:cubicBezTo>
                  <a:cubicBezTo>
                    <a:pt x="1038" y="43"/>
                    <a:pt x="1037" y="43"/>
                    <a:pt x="1037" y="43"/>
                  </a:cubicBezTo>
                  <a:cubicBezTo>
                    <a:pt x="1037" y="43"/>
                    <a:pt x="1037" y="43"/>
                    <a:pt x="1037" y="43"/>
                  </a:cubicBezTo>
                  <a:cubicBezTo>
                    <a:pt x="1037" y="44"/>
                    <a:pt x="1037" y="44"/>
                    <a:pt x="1037" y="44"/>
                  </a:cubicBezTo>
                  <a:cubicBezTo>
                    <a:pt x="1037" y="44"/>
                    <a:pt x="1037" y="44"/>
                    <a:pt x="1037" y="44"/>
                  </a:cubicBezTo>
                  <a:cubicBezTo>
                    <a:pt x="1037" y="44"/>
                    <a:pt x="1037" y="44"/>
                    <a:pt x="1036" y="45"/>
                  </a:cubicBezTo>
                  <a:cubicBezTo>
                    <a:pt x="1036" y="45"/>
                    <a:pt x="1036" y="45"/>
                    <a:pt x="1036" y="45"/>
                  </a:cubicBezTo>
                  <a:cubicBezTo>
                    <a:pt x="1036" y="45"/>
                    <a:pt x="1036" y="45"/>
                    <a:pt x="1036" y="45"/>
                  </a:cubicBezTo>
                  <a:cubicBezTo>
                    <a:pt x="1036" y="45"/>
                    <a:pt x="1036" y="45"/>
                    <a:pt x="1036" y="45"/>
                  </a:cubicBezTo>
                  <a:cubicBezTo>
                    <a:pt x="1036" y="45"/>
                    <a:pt x="1036" y="46"/>
                    <a:pt x="1036" y="46"/>
                  </a:cubicBezTo>
                  <a:cubicBezTo>
                    <a:pt x="1036" y="46"/>
                    <a:pt x="1036" y="46"/>
                    <a:pt x="1036" y="46"/>
                  </a:cubicBezTo>
                  <a:cubicBezTo>
                    <a:pt x="1035" y="46"/>
                    <a:pt x="1035" y="46"/>
                    <a:pt x="1035" y="46"/>
                  </a:cubicBezTo>
                  <a:cubicBezTo>
                    <a:pt x="1035" y="46"/>
                    <a:pt x="1035" y="46"/>
                    <a:pt x="1035" y="46"/>
                  </a:cubicBezTo>
                  <a:cubicBezTo>
                    <a:pt x="1035" y="46"/>
                    <a:pt x="1035" y="47"/>
                    <a:pt x="1035" y="47"/>
                  </a:cubicBezTo>
                  <a:cubicBezTo>
                    <a:pt x="1035" y="47"/>
                    <a:pt x="1035" y="47"/>
                    <a:pt x="1035" y="47"/>
                  </a:cubicBezTo>
                  <a:cubicBezTo>
                    <a:pt x="1035" y="47"/>
                    <a:pt x="1035" y="47"/>
                    <a:pt x="1035" y="47"/>
                  </a:cubicBezTo>
                  <a:cubicBezTo>
                    <a:pt x="1035" y="47"/>
                    <a:pt x="1035" y="47"/>
                    <a:pt x="1035" y="47"/>
                  </a:cubicBezTo>
                  <a:cubicBezTo>
                    <a:pt x="1034" y="47"/>
                    <a:pt x="1034" y="48"/>
                    <a:pt x="1034" y="48"/>
                  </a:cubicBezTo>
                  <a:cubicBezTo>
                    <a:pt x="1034" y="48"/>
                    <a:pt x="1034" y="48"/>
                    <a:pt x="1034" y="48"/>
                  </a:cubicBezTo>
                  <a:cubicBezTo>
                    <a:pt x="1034" y="48"/>
                    <a:pt x="1034" y="48"/>
                    <a:pt x="1034" y="49"/>
                  </a:cubicBezTo>
                  <a:cubicBezTo>
                    <a:pt x="1034" y="49"/>
                    <a:pt x="1034" y="49"/>
                    <a:pt x="1034" y="49"/>
                  </a:cubicBezTo>
                  <a:cubicBezTo>
                    <a:pt x="1034" y="49"/>
                    <a:pt x="1034" y="49"/>
                    <a:pt x="1033" y="49"/>
                  </a:cubicBezTo>
                  <a:cubicBezTo>
                    <a:pt x="1033" y="49"/>
                    <a:pt x="1033" y="49"/>
                    <a:pt x="1033" y="49"/>
                  </a:cubicBezTo>
                  <a:cubicBezTo>
                    <a:pt x="1033" y="49"/>
                    <a:pt x="1033" y="50"/>
                    <a:pt x="1033" y="50"/>
                  </a:cubicBezTo>
                  <a:cubicBezTo>
                    <a:pt x="1033" y="50"/>
                    <a:pt x="1033" y="50"/>
                    <a:pt x="1033" y="50"/>
                  </a:cubicBezTo>
                  <a:cubicBezTo>
                    <a:pt x="1033" y="50"/>
                    <a:pt x="1033" y="51"/>
                    <a:pt x="1033" y="51"/>
                  </a:cubicBezTo>
                  <a:cubicBezTo>
                    <a:pt x="1033" y="51"/>
                    <a:pt x="1033" y="51"/>
                    <a:pt x="1033" y="51"/>
                  </a:cubicBezTo>
                  <a:cubicBezTo>
                    <a:pt x="1033" y="51"/>
                    <a:pt x="1033" y="51"/>
                    <a:pt x="1032" y="51"/>
                  </a:cubicBezTo>
                  <a:cubicBezTo>
                    <a:pt x="1032" y="51"/>
                    <a:pt x="1032" y="51"/>
                    <a:pt x="1032" y="51"/>
                  </a:cubicBezTo>
                  <a:cubicBezTo>
                    <a:pt x="1032" y="52"/>
                    <a:pt x="1032" y="52"/>
                    <a:pt x="1032" y="52"/>
                  </a:cubicBezTo>
                  <a:cubicBezTo>
                    <a:pt x="1032" y="52"/>
                    <a:pt x="1032" y="52"/>
                    <a:pt x="1032" y="52"/>
                  </a:cubicBezTo>
                  <a:cubicBezTo>
                    <a:pt x="1032" y="53"/>
                    <a:pt x="1032" y="53"/>
                    <a:pt x="1032" y="53"/>
                  </a:cubicBezTo>
                  <a:cubicBezTo>
                    <a:pt x="1032" y="53"/>
                    <a:pt x="1032" y="53"/>
                    <a:pt x="1032" y="53"/>
                  </a:cubicBezTo>
                  <a:cubicBezTo>
                    <a:pt x="1031" y="53"/>
                    <a:pt x="1032" y="54"/>
                    <a:pt x="1031" y="54"/>
                  </a:cubicBezTo>
                  <a:cubicBezTo>
                    <a:pt x="1031" y="54"/>
                    <a:pt x="1031" y="54"/>
                    <a:pt x="1031" y="54"/>
                  </a:cubicBezTo>
                  <a:cubicBezTo>
                    <a:pt x="1031" y="54"/>
                    <a:pt x="1031" y="55"/>
                    <a:pt x="1031" y="55"/>
                  </a:cubicBezTo>
                  <a:cubicBezTo>
                    <a:pt x="1031" y="55"/>
                    <a:pt x="1031" y="55"/>
                    <a:pt x="1031" y="55"/>
                  </a:cubicBezTo>
                  <a:cubicBezTo>
                    <a:pt x="1031" y="56"/>
                    <a:pt x="1031" y="56"/>
                    <a:pt x="1031" y="56"/>
                  </a:cubicBezTo>
                  <a:cubicBezTo>
                    <a:pt x="1031" y="56"/>
                    <a:pt x="1031" y="57"/>
                    <a:pt x="1031" y="57"/>
                  </a:cubicBezTo>
                  <a:cubicBezTo>
                    <a:pt x="1030" y="57"/>
                    <a:pt x="1031" y="57"/>
                    <a:pt x="1030" y="58"/>
                  </a:cubicBezTo>
                  <a:cubicBezTo>
                    <a:pt x="1030" y="58"/>
                    <a:pt x="1030" y="58"/>
                    <a:pt x="1030" y="58"/>
                  </a:cubicBezTo>
                  <a:cubicBezTo>
                    <a:pt x="1030" y="58"/>
                    <a:pt x="1030" y="59"/>
                    <a:pt x="1030" y="59"/>
                  </a:cubicBezTo>
                  <a:cubicBezTo>
                    <a:pt x="1030" y="59"/>
                    <a:pt x="1030" y="59"/>
                    <a:pt x="1030" y="59"/>
                  </a:cubicBezTo>
                  <a:cubicBezTo>
                    <a:pt x="1030" y="59"/>
                    <a:pt x="1030" y="59"/>
                    <a:pt x="1030" y="59"/>
                  </a:cubicBezTo>
                  <a:cubicBezTo>
                    <a:pt x="1030" y="60"/>
                    <a:pt x="1030" y="61"/>
                    <a:pt x="1030" y="61"/>
                  </a:cubicBezTo>
                  <a:cubicBezTo>
                    <a:pt x="1030" y="61"/>
                    <a:pt x="1030" y="61"/>
                    <a:pt x="1030" y="61"/>
                  </a:cubicBezTo>
                  <a:cubicBezTo>
                    <a:pt x="1029" y="62"/>
                    <a:pt x="1030" y="63"/>
                    <a:pt x="1029" y="64"/>
                  </a:cubicBezTo>
                  <a:cubicBezTo>
                    <a:pt x="1029" y="64"/>
                    <a:pt x="1029" y="65"/>
                    <a:pt x="1029" y="65"/>
                  </a:cubicBezTo>
                  <a:cubicBezTo>
                    <a:pt x="1029" y="67"/>
                    <a:pt x="1029" y="70"/>
                    <a:pt x="1029" y="72"/>
                  </a:cubicBezTo>
                  <a:cubicBezTo>
                    <a:pt x="1029" y="72"/>
                    <a:pt x="1029" y="73"/>
                    <a:pt x="1029" y="73"/>
                  </a:cubicBezTo>
                  <a:cubicBezTo>
                    <a:pt x="1030" y="74"/>
                    <a:pt x="1029" y="75"/>
                    <a:pt x="1030" y="76"/>
                  </a:cubicBezTo>
                  <a:cubicBezTo>
                    <a:pt x="1030" y="76"/>
                    <a:pt x="1030" y="76"/>
                    <a:pt x="1030" y="76"/>
                  </a:cubicBezTo>
                  <a:cubicBezTo>
                    <a:pt x="1030" y="77"/>
                    <a:pt x="1030" y="77"/>
                    <a:pt x="1030" y="78"/>
                  </a:cubicBezTo>
                  <a:cubicBezTo>
                    <a:pt x="1030" y="78"/>
                    <a:pt x="1030" y="78"/>
                    <a:pt x="1030" y="78"/>
                  </a:cubicBezTo>
                  <a:cubicBezTo>
                    <a:pt x="1030" y="79"/>
                    <a:pt x="1030" y="79"/>
                    <a:pt x="1030" y="80"/>
                  </a:cubicBezTo>
                  <a:cubicBezTo>
                    <a:pt x="1030" y="80"/>
                    <a:pt x="1030" y="80"/>
                    <a:pt x="1030" y="80"/>
                  </a:cubicBezTo>
                  <a:cubicBezTo>
                    <a:pt x="1031" y="80"/>
                    <a:pt x="1030" y="81"/>
                    <a:pt x="1031" y="81"/>
                  </a:cubicBezTo>
                  <a:cubicBezTo>
                    <a:pt x="1031" y="81"/>
                    <a:pt x="1031" y="81"/>
                    <a:pt x="1031" y="81"/>
                  </a:cubicBezTo>
                  <a:cubicBezTo>
                    <a:pt x="1031" y="82"/>
                    <a:pt x="1031" y="82"/>
                    <a:pt x="1031" y="82"/>
                  </a:cubicBezTo>
                  <a:cubicBezTo>
                    <a:pt x="1031" y="82"/>
                    <a:pt x="1031" y="82"/>
                    <a:pt x="1031" y="82"/>
                  </a:cubicBezTo>
                  <a:cubicBezTo>
                    <a:pt x="1031" y="83"/>
                    <a:pt x="1031" y="83"/>
                    <a:pt x="1031" y="83"/>
                  </a:cubicBezTo>
                  <a:cubicBezTo>
                    <a:pt x="1031" y="83"/>
                    <a:pt x="1031" y="83"/>
                    <a:pt x="1031" y="83"/>
                  </a:cubicBezTo>
                  <a:cubicBezTo>
                    <a:pt x="1031" y="83"/>
                    <a:pt x="1031" y="83"/>
                    <a:pt x="1031" y="83"/>
                  </a:cubicBezTo>
                  <a:cubicBezTo>
                    <a:pt x="1031" y="84"/>
                    <a:pt x="1031" y="84"/>
                    <a:pt x="1031" y="84"/>
                  </a:cubicBezTo>
                  <a:cubicBezTo>
                    <a:pt x="1032" y="84"/>
                    <a:pt x="1032" y="84"/>
                    <a:pt x="1032" y="84"/>
                  </a:cubicBezTo>
                  <a:cubicBezTo>
                    <a:pt x="1032" y="84"/>
                    <a:pt x="1032" y="84"/>
                    <a:pt x="1032" y="84"/>
                  </a:cubicBezTo>
                  <a:cubicBezTo>
                    <a:pt x="1032" y="85"/>
                    <a:pt x="1032" y="85"/>
                    <a:pt x="1032" y="85"/>
                  </a:cubicBezTo>
                  <a:cubicBezTo>
                    <a:pt x="1032" y="85"/>
                    <a:pt x="1032" y="85"/>
                    <a:pt x="1032" y="85"/>
                  </a:cubicBezTo>
                  <a:cubicBezTo>
                    <a:pt x="1032" y="86"/>
                    <a:pt x="1032" y="86"/>
                    <a:pt x="1032" y="86"/>
                  </a:cubicBezTo>
                  <a:cubicBezTo>
                    <a:pt x="1032" y="86"/>
                    <a:pt x="1032" y="86"/>
                    <a:pt x="1032" y="86"/>
                  </a:cubicBezTo>
                  <a:cubicBezTo>
                    <a:pt x="1033" y="86"/>
                    <a:pt x="1033" y="87"/>
                    <a:pt x="1033" y="87"/>
                  </a:cubicBezTo>
                  <a:cubicBezTo>
                    <a:pt x="1033" y="87"/>
                    <a:pt x="1033" y="87"/>
                    <a:pt x="1033" y="87"/>
                  </a:cubicBezTo>
                  <a:cubicBezTo>
                    <a:pt x="1033" y="87"/>
                    <a:pt x="1033" y="87"/>
                    <a:pt x="1033" y="87"/>
                  </a:cubicBezTo>
                  <a:cubicBezTo>
                    <a:pt x="1033" y="87"/>
                    <a:pt x="1033" y="87"/>
                    <a:pt x="1033" y="88"/>
                  </a:cubicBezTo>
                  <a:cubicBezTo>
                    <a:pt x="1033" y="88"/>
                    <a:pt x="1033" y="88"/>
                    <a:pt x="1033" y="88"/>
                  </a:cubicBezTo>
                  <a:cubicBezTo>
                    <a:pt x="1033" y="88"/>
                    <a:pt x="1033" y="88"/>
                    <a:pt x="1033" y="88"/>
                  </a:cubicBezTo>
                  <a:cubicBezTo>
                    <a:pt x="1033" y="88"/>
                    <a:pt x="1033" y="88"/>
                    <a:pt x="1033" y="88"/>
                  </a:cubicBezTo>
                  <a:cubicBezTo>
                    <a:pt x="1034" y="88"/>
                    <a:pt x="1034" y="88"/>
                    <a:pt x="1034" y="88"/>
                  </a:cubicBezTo>
                  <a:cubicBezTo>
                    <a:pt x="1034" y="88"/>
                    <a:pt x="1034" y="88"/>
                    <a:pt x="1034" y="88"/>
                  </a:cubicBezTo>
                  <a:cubicBezTo>
                    <a:pt x="1034" y="89"/>
                    <a:pt x="1034" y="89"/>
                    <a:pt x="1034" y="89"/>
                  </a:cubicBezTo>
                  <a:cubicBezTo>
                    <a:pt x="1034" y="89"/>
                    <a:pt x="1034" y="89"/>
                    <a:pt x="1034" y="89"/>
                  </a:cubicBezTo>
                  <a:cubicBezTo>
                    <a:pt x="1034" y="89"/>
                    <a:pt x="1034" y="90"/>
                    <a:pt x="1034" y="90"/>
                  </a:cubicBezTo>
                  <a:cubicBezTo>
                    <a:pt x="1034" y="90"/>
                    <a:pt x="1034" y="90"/>
                    <a:pt x="1034" y="90"/>
                  </a:cubicBezTo>
                  <a:cubicBezTo>
                    <a:pt x="1034" y="90"/>
                    <a:pt x="1034" y="90"/>
                    <a:pt x="1035" y="90"/>
                  </a:cubicBezTo>
                  <a:cubicBezTo>
                    <a:pt x="1035" y="90"/>
                    <a:pt x="1035" y="90"/>
                    <a:pt x="1035" y="90"/>
                  </a:cubicBezTo>
                  <a:cubicBezTo>
                    <a:pt x="1035" y="90"/>
                    <a:pt x="1035" y="91"/>
                    <a:pt x="1035" y="91"/>
                  </a:cubicBezTo>
                  <a:cubicBezTo>
                    <a:pt x="1035" y="91"/>
                    <a:pt x="1035" y="91"/>
                    <a:pt x="1035" y="91"/>
                  </a:cubicBezTo>
                  <a:cubicBezTo>
                    <a:pt x="1035" y="91"/>
                    <a:pt x="1035" y="91"/>
                    <a:pt x="1035" y="91"/>
                  </a:cubicBezTo>
                  <a:cubicBezTo>
                    <a:pt x="1035" y="91"/>
                    <a:pt x="1035" y="91"/>
                    <a:pt x="1035" y="91"/>
                  </a:cubicBezTo>
                  <a:cubicBezTo>
                    <a:pt x="1035" y="92"/>
                    <a:pt x="1035" y="92"/>
                    <a:pt x="1036" y="92"/>
                  </a:cubicBezTo>
                  <a:cubicBezTo>
                    <a:pt x="1036" y="92"/>
                    <a:pt x="1036" y="92"/>
                    <a:pt x="1036" y="92"/>
                  </a:cubicBezTo>
                  <a:cubicBezTo>
                    <a:pt x="1036" y="92"/>
                    <a:pt x="1036" y="92"/>
                    <a:pt x="1036" y="92"/>
                  </a:cubicBezTo>
                  <a:cubicBezTo>
                    <a:pt x="1036" y="92"/>
                    <a:pt x="1036" y="92"/>
                    <a:pt x="1036" y="92"/>
                  </a:cubicBezTo>
                  <a:cubicBezTo>
                    <a:pt x="1036" y="93"/>
                    <a:pt x="1036" y="93"/>
                    <a:pt x="1036" y="93"/>
                  </a:cubicBezTo>
                  <a:cubicBezTo>
                    <a:pt x="1036" y="93"/>
                    <a:pt x="1036" y="93"/>
                    <a:pt x="1036" y="93"/>
                  </a:cubicBezTo>
                  <a:cubicBezTo>
                    <a:pt x="1036" y="93"/>
                    <a:pt x="1036" y="93"/>
                    <a:pt x="1037" y="93"/>
                  </a:cubicBezTo>
                  <a:cubicBezTo>
                    <a:pt x="1037" y="93"/>
                    <a:pt x="1037" y="93"/>
                    <a:pt x="1037" y="93"/>
                  </a:cubicBezTo>
                  <a:cubicBezTo>
                    <a:pt x="1037" y="93"/>
                    <a:pt x="1037" y="93"/>
                    <a:pt x="1037" y="94"/>
                  </a:cubicBezTo>
                  <a:cubicBezTo>
                    <a:pt x="1037" y="94"/>
                    <a:pt x="1037" y="94"/>
                    <a:pt x="1037" y="94"/>
                  </a:cubicBezTo>
                  <a:cubicBezTo>
                    <a:pt x="1037" y="94"/>
                    <a:pt x="1037" y="94"/>
                    <a:pt x="1038" y="94"/>
                  </a:cubicBezTo>
                  <a:cubicBezTo>
                    <a:pt x="1038" y="94"/>
                    <a:pt x="1038" y="94"/>
                    <a:pt x="1038" y="94"/>
                  </a:cubicBezTo>
                  <a:cubicBezTo>
                    <a:pt x="1038" y="95"/>
                    <a:pt x="1038" y="95"/>
                    <a:pt x="1038" y="95"/>
                  </a:cubicBezTo>
                  <a:cubicBezTo>
                    <a:pt x="1038" y="95"/>
                    <a:pt x="1038" y="95"/>
                    <a:pt x="1038" y="95"/>
                  </a:cubicBezTo>
                  <a:cubicBezTo>
                    <a:pt x="1038" y="95"/>
                    <a:pt x="1038" y="95"/>
                    <a:pt x="1038" y="95"/>
                  </a:cubicBezTo>
                  <a:cubicBezTo>
                    <a:pt x="1038" y="95"/>
                    <a:pt x="1038" y="95"/>
                    <a:pt x="1038" y="95"/>
                  </a:cubicBezTo>
                  <a:cubicBezTo>
                    <a:pt x="1038" y="95"/>
                    <a:pt x="1039" y="95"/>
                    <a:pt x="1039" y="96"/>
                  </a:cubicBezTo>
                  <a:cubicBezTo>
                    <a:pt x="1039" y="96"/>
                    <a:pt x="1039" y="96"/>
                    <a:pt x="1039" y="96"/>
                  </a:cubicBezTo>
                  <a:cubicBezTo>
                    <a:pt x="1039" y="96"/>
                    <a:pt x="1039" y="96"/>
                    <a:pt x="1039" y="96"/>
                  </a:cubicBezTo>
                  <a:cubicBezTo>
                    <a:pt x="1039" y="96"/>
                    <a:pt x="1039" y="96"/>
                    <a:pt x="1039" y="96"/>
                  </a:cubicBezTo>
                  <a:cubicBezTo>
                    <a:pt x="1039" y="96"/>
                    <a:pt x="1039" y="96"/>
                    <a:pt x="1039" y="96"/>
                  </a:cubicBezTo>
                  <a:cubicBezTo>
                    <a:pt x="1039" y="96"/>
                    <a:pt x="1039" y="96"/>
                    <a:pt x="1039" y="96"/>
                  </a:cubicBezTo>
                  <a:cubicBezTo>
                    <a:pt x="1040" y="97"/>
                    <a:pt x="1040" y="97"/>
                    <a:pt x="1040" y="97"/>
                  </a:cubicBezTo>
                  <a:cubicBezTo>
                    <a:pt x="1040" y="97"/>
                    <a:pt x="1040" y="97"/>
                    <a:pt x="1040" y="97"/>
                  </a:cubicBezTo>
                  <a:cubicBezTo>
                    <a:pt x="1041" y="97"/>
                    <a:pt x="1041" y="97"/>
                    <a:pt x="1041" y="97"/>
                  </a:cubicBezTo>
                  <a:cubicBezTo>
                    <a:pt x="1041" y="97"/>
                    <a:pt x="1041" y="97"/>
                    <a:pt x="1041" y="97"/>
                  </a:cubicBezTo>
                  <a:cubicBezTo>
                    <a:pt x="1041" y="97"/>
                    <a:pt x="1041" y="98"/>
                    <a:pt x="1041" y="98"/>
                  </a:cubicBezTo>
                  <a:cubicBezTo>
                    <a:pt x="1041" y="98"/>
                    <a:pt x="1041" y="98"/>
                    <a:pt x="1041" y="98"/>
                  </a:cubicBezTo>
                  <a:cubicBezTo>
                    <a:pt x="1041" y="98"/>
                    <a:pt x="1042" y="98"/>
                    <a:pt x="1042" y="98"/>
                  </a:cubicBezTo>
                  <a:cubicBezTo>
                    <a:pt x="1042" y="98"/>
                    <a:pt x="1042" y="98"/>
                    <a:pt x="1042" y="98"/>
                  </a:cubicBezTo>
                  <a:cubicBezTo>
                    <a:pt x="1042" y="98"/>
                    <a:pt x="1042" y="98"/>
                    <a:pt x="1042" y="98"/>
                  </a:cubicBezTo>
                  <a:cubicBezTo>
                    <a:pt x="1042" y="98"/>
                    <a:pt x="1042" y="98"/>
                    <a:pt x="1042" y="98"/>
                  </a:cubicBezTo>
                  <a:cubicBezTo>
                    <a:pt x="1042" y="99"/>
                    <a:pt x="1043" y="98"/>
                    <a:pt x="1043" y="99"/>
                  </a:cubicBezTo>
                  <a:cubicBezTo>
                    <a:pt x="1043" y="99"/>
                    <a:pt x="1043" y="99"/>
                    <a:pt x="1043" y="99"/>
                  </a:cubicBezTo>
                  <a:cubicBezTo>
                    <a:pt x="1043" y="99"/>
                    <a:pt x="1043" y="99"/>
                    <a:pt x="1043" y="99"/>
                  </a:cubicBezTo>
                  <a:cubicBezTo>
                    <a:pt x="1043" y="99"/>
                    <a:pt x="1043" y="99"/>
                    <a:pt x="1043" y="99"/>
                  </a:cubicBezTo>
                  <a:cubicBezTo>
                    <a:pt x="1043" y="99"/>
                    <a:pt x="1044" y="99"/>
                    <a:pt x="1044" y="99"/>
                  </a:cubicBezTo>
                  <a:cubicBezTo>
                    <a:pt x="1044" y="99"/>
                    <a:pt x="1044" y="99"/>
                    <a:pt x="1044" y="99"/>
                  </a:cubicBezTo>
                  <a:cubicBezTo>
                    <a:pt x="1044" y="100"/>
                    <a:pt x="1044" y="100"/>
                    <a:pt x="1045" y="100"/>
                  </a:cubicBezTo>
                  <a:cubicBezTo>
                    <a:pt x="1045" y="100"/>
                    <a:pt x="1045" y="100"/>
                    <a:pt x="1045" y="100"/>
                  </a:cubicBezTo>
                  <a:cubicBezTo>
                    <a:pt x="1045" y="100"/>
                    <a:pt x="1045" y="100"/>
                    <a:pt x="1045" y="100"/>
                  </a:cubicBezTo>
                  <a:cubicBezTo>
                    <a:pt x="1045" y="100"/>
                    <a:pt x="1045" y="100"/>
                    <a:pt x="1045" y="100"/>
                  </a:cubicBezTo>
                  <a:cubicBezTo>
                    <a:pt x="1045" y="100"/>
                    <a:pt x="1045" y="100"/>
                    <a:pt x="1045" y="100"/>
                  </a:cubicBezTo>
                  <a:cubicBezTo>
                    <a:pt x="1045" y="100"/>
                    <a:pt x="1046" y="100"/>
                    <a:pt x="1046" y="100"/>
                  </a:cubicBezTo>
                  <a:cubicBezTo>
                    <a:pt x="1046" y="100"/>
                    <a:pt x="1046" y="100"/>
                    <a:pt x="1046" y="100"/>
                  </a:cubicBezTo>
                  <a:cubicBezTo>
                    <a:pt x="1046" y="100"/>
                    <a:pt x="1046" y="100"/>
                    <a:pt x="1046" y="100"/>
                  </a:cubicBezTo>
                  <a:cubicBezTo>
                    <a:pt x="1046" y="101"/>
                    <a:pt x="1047" y="101"/>
                    <a:pt x="1047" y="101"/>
                  </a:cubicBezTo>
                  <a:cubicBezTo>
                    <a:pt x="1047" y="101"/>
                    <a:pt x="1047" y="101"/>
                    <a:pt x="1047" y="101"/>
                  </a:cubicBezTo>
                  <a:cubicBezTo>
                    <a:pt x="1047" y="101"/>
                    <a:pt x="1047" y="101"/>
                    <a:pt x="1047" y="101"/>
                  </a:cubicBezTo>
                  <a:cubicBezTo>
                    <a:pt x="1047" y="101"/>
                    <a:pt x="1047" y="101"/>
                    <a:pt x="1047" y="101"/>
                  </a:cubicBezTo>
                  <a:cubicBezTo>
                    <a:pt x="1048" y="102"/>
                    <a:pt x="1048" y="101"/>
                    <a:pt x="1048" y="101"/>
                  </a:cubicBezTo>
                  <a:cubicBezTo>
                    <a:pt x="1048" y="101"/>
                    <a:pt x="1048" y="101"/>
                    <a:pt x="1048" y="101"/>
                  </a:cubicBezTo>
                  <a:cubicBezTo>
                    <a:pt x="1049" y="102"/>
                    <a:pt x="1049" y="102"/>
                    <a:pt x="1050" y="102"/>
                  </a:cubicBezTo>
                  <a:cubicBezTo>
                    <a:pt x="1049" y="102"/>
                    <a:pt x="1049" y="102"/>
                    <a:pt x="1049" y="102"/>
                  </a:cubicBezTo>
                  <a:cubicBezTo>
                    <a:pt x="1050" y="102"/>
                    <a:pt x="1050" y="102"/>
                    <a:pt x="1051" y="102"/>
                  </a:cubicBezTo>
                  <a:cubicBezTo>
                    <a:pt x="1051" y="102"/>
                    <a:pt x="1051" y="102"/>
                    <a:pt x="1051" y="102"/>
                  </a:cubicBezTo>
                  <a:cubicBezTo>
                    <a:pt x="1051" y="102"/>
                    <a:pt x="1051" y="102"/>
                    <a:pt x="1051" y="102"/>
                  </a:cubicBezTo>
                  <a:cubicBezTo>
                    <a:pt x="1051" y="103"/>
                    <a:pt x="1052" y="102"/>
                    <a:pt x="1052" y="103"/>
                  </a:cubicBezTo>
                  <a:cubicBezTo>
                    <a:pt x="1052" y="102"/>
                    <a:pt x="1052" y="102"/>
                    <a:pt x="1052" y="102"/>
                  </a:cubicBezTo>
                  <a:cubicBezTo>
                    <a:pt x="1053" y="103"/>
                    <a:pt x="1053" y="103"/>
                    <a:pt x="1053" y="103"/>
                  </a:cubicBezTo>
                  <a:cubicBezTo>
                    <a:pt x="1053" y="103"/>
                    <a:pt x="1054" y="103"/>
                    <a:pt x="1054" y="103"/>
                  </a:cubicBezTo>
                  <a:cubicBezTo>
                    <a:pt x="1054" y="103"/>
                    <a:pt x="1055" y="103"/>
                    <a:pt x="1055" y="103"/>
                  </a:cubicBezTo>
                  <a:cubicBezTo>
                    <a:pt x="1056" y="103"/>
                    <a:pt x="1057" y="103"/>
                    <a:pt x="1058" y="103"/>
                  </a:cubicBezTo>
                  <a:cubicBezTo>
                    <a:pt x="1059" y="103"/>
                    <a:pt x="1060" y="103"/>
                    <a:pt x="1062" y="103"/>
                  </a:cubicBezTo>
                  <a:cubicBezTo>
                    <a:pt x="1063" y="103"/>
                    <a:pt x="1064" y="103"/>
                    <a:pt x="1066" y="103"/>
                  </a:cubicBezTo>
                  <a:close/>
                  <a:moveTo>
                    <a:pt x="749" y="83"/>
                  </a:moveTo>
                  <a:cubicBezTo>
                    <a:pt x="749" y="83"/>
                    <a:pt x="749" y="83"/>
                    <a:pt x="749" y="83"/>
                  </a:cubicBezTo>
                  <a:cubicBezTo>
                    <a:pt x="749" y="83"/>
                    <a:pt x="749" y="84"/>
                    <a:pt x="749" y="84"/>
                  </a:cubicBezTo>
                  <a:cubicBezTo>
                    <a:pt x="749" y="84"/>
                    <a:pt x="749" y="84"/>
                    <a:pt x="749" y="84"/>
                  </a:cubicBezTo>
                  <a:cubicBezTo>
                    <a:pt x="750" y="84"/>
                    <a:pt x="750" y="85"/>
                    <a:pt x="750" y="85"/>
                  </a:cubicBezTo>
                  <a:cubicBezTo>
                    <a:pt x="750" y="85"/>
                    <a:pt x="750" y="85"/>
                    <a:pt x="750" y="85"/>
                  </a:cubicBezTo>
                  <a:cubicBezTo>
                    <a:pt x="750" y="85"/>
                    <a:pt x="750" y="85"/>
                    <a:pt x="750" y="85"/>
                  </a:cubicBezTo>
                  <a:cubicBezTo>
                    <a:pt x="750" y="85"/>
                    <a:pt x="750" y="86"/>
                    <a:pt x="750" y="86"/>
                  </a:cubicBezTo>
                  <a:cubicBezTo>
                    <a:pt x="750" y="86"/>
                    <a:pt x="750" y="86"/>
                    <a:pt x="750" y="86"/>
                  </a:cubicBezTo>
                  <a:cubicBezTo>
                    <a:pt x="750" y="86"/>
                    <a:pt x="750" y="86"/>
                    <a:pt x="750" y="87"/>
                  </a:cubicBezTo>
                  <a:cubicBezTo>
                    <a:pt x="750" y="87"/>
                    <a:pt x="750" y="87"/>
                    <a:pt x="750" y="87"/>
                  </a:cubicBezTo>
                  <a:cubicBezTo>
                    <a:pt x="751" y="87"/>
                    <a:pt x="751" y="87"/>
                    <a:pt x="751" y="87"/>
                  </a:cubicBezTo>
                  <a:cubicBezTo>
                    <a:pt x="751" y="87"/>
                    <a:pt x="751" y="87"/>
                    <a:pt x="751" y="87"/>
                  </a:cubicBezTo>
                  <a:cubicBezTo>
                    <a:pt x="751" y="87"/>
                    <a:pt x="751" y="87"/>
                    <a:pt x="751" y="87"/>
                  </a:cubicBezTo>
                  <a:cubicBezTo>
                    <a:pt x="751" y="88"/>
                    <a:pt x="751" y="88"/>
                    <a:pt x="751" y="88"/>
                  </a:cubicBezTo>
                  <a:cubicBezTo>
                    <a:pt x="751" y="88"/>
                    <a:pt x="751" y="88"/>
                    <a:pt x="751" y="88"/>
                  </a:cubicBezTo>
                  <a:cubicBezTo>
                    <a:pt x="751" y="88"/>
                    <a:pt x="751" y="88"/>
                    <a:pt x="751" y="88"/>
                  </a:cubicBezTo>
                  <a:cubicBezTo>
                    <a:pt x="751" y="88"/>
                    <a:pt x="751" y="88"/>
                    <a:pt x="751" y="89"/>
                  </a:cubicBezTo>
                  <a:cubicBezTo>
                    <a:pt x="751" y="89"/>
                    <a:pt x="751" y="89"/>
                    <a:pt x="751" y="89"/>
                  </a:cubicBezTo>
                  <a:cubicBezTo>
                    <a:pt x="752" y="89"/>
                    <a:pt x="752" y="89"/>
                    <a:pt x="752" y="89"/>
                  </a:cubicBezTo>
                  <a:cubicBezTo>
                    <a:pt x="752" y="89"/>
                    <a:pt x="752" y="89"/>
                    <a:pt x="752" y="89"/>
                  </a:cubicBezTo>
                  <a:cubicBezTo>
                    <a:pt x="752" y="90"/>
                    <a:pt x="752" y="90"/>
                    <a:pt x="752" y="90"/>
                  </a:cubicBezTo>
                  <a:cubicBezTo>
                    <a:pt x="752" y="90"/>
                    <a:pt x="752" y="90"/>
                    <a:pt x="752" y="90"/>
                  </a:cubicBezTo>
                  <a:cubicBezTo>
                    <a:pt x="752" y="90"/>
                    <a:pt x="753" y="91"/>
                    <a:pt x="753" y="91"/>
                  </a:cubicBezTo>
                  <a:cubicBezTo>
                    <a:pt x="753" y="91"/>
                    <a:pt x="753" y="91"/>
                    <a:pt x="753" y="91"/>
                  </a:cubicBezTo>
                  <a:cubicBezTo>
                    <a:pt x="753" y="91"/>
                    <a:pt x="753" y="92"/>
                    <a:pt x="754" y="92"/>
                  </a:cubicBezTo>
                  <a:cubicBezTo>
                    <a:pt x="754" y="92"/>
                    <a:pt x="754" y="92"/>
                    <a:pt x="754" y="92"/>
                  </a:cubicBezTo>
                  <a:cubicBezTo>
                    <a:pt x="754" y="92"/>
                    <a:pt x="754" y="92"/>
                    <a:pt x="754" y="92"/>
                  </a:cubicBezTo>
                  <a:cubicBezTo>
                    <a:pt x="754" y="92"/>
                    <a:pt x="754" y="92"/>
                    <a:pt x="754" y="92"/>
                  </a:cubicBezTo>
                  <a:cubicBezTo>
                    <a:pt x="754" y="93"/>
                    <a:pt x="754" y="93"/>
                    <a:pt x="755" y="93"/>
                  </a:cubicBezTo>
                  <a:cubicBezTo>
                    <a:pt x="755" y="93"/>
                    <a:pt x="755" y="93"/>
                    <a:pt x="755" y="93"/>
                  </a:cubicBezTo>
                  <a:cubicBezTo>
                    <a:pt x="755" y="94"/>
                    <a:pt x="755" y="94"/>
                    <a:pt x="755" y="94"/>
                  </a:cubicBezTo>
                  <a:cubicBezTo>
                    <a:pt x="755" y="94"/>
                    <a:pt x="755" y="94"/>
                    <a:pt x="755" y="94"/>
                  </a:cubicBezTo>
                  <a:cubicBezTo>
                    <a:pt x="755" y="94"/>
                    <a:pt x="755" y="94"/>
                    <a:pt x="755" y="94"/>
                  </a:cubicBezTo>
                  <a:cubicBezTo>
                    <a:pt x="755" y="94"/>
                    <a:pt x="755" y="94"/>
                    <a:pt x="755" y="94"/>
                  </a:cubicBezTo>
                  <a:cubicBezTo>
                    <a:pt x="755" y="94"/>
                    <a:pt x="756" y="94"/>
                    <a:pt x="756" y="95"/>
                  </a:cubicBezTo>
                  <a:cubicBezTo>
                    <a:pt x="756" y="95"/>
                    <a:pt x="756" y="95"/>
                    <a:pt x="756" y="95"/>
                  </a:cubicBezTo>
                  <a:cubicBezTo>
                    <a:pt x="756" y="95"/>
                    <a:pt x="756" y="95"/>
                    <a:pt x="756" y="95"/>
                  </a:cubicBezTo>
                  <a:cubicBezTo>
                    <a:pt x="756" y="95"/>
                    <a:pt x="756" y="95"/>
                    <a:pt x="756" y="95"/>
                  </a:cubicBezTo>
                  <a:cubicBezTo>
                    <a:pt x="756" y="95"/>
                    <a:pt x="756" y="95"/>
                    <a:pt x="756" y="95"/>
                  </a:cubicBezTo>
                  <a:cubicBezTo>
                    <a:pt x="756" y="95"/>
                    <a:pt x="756" y="95"/>
                    <a:pt x="756" y="95"/>
                  </a:cubicBezTo>
                  <a:cubicBezTo>
                    <a:pt x="756" y="95"/>
                    <a:pt x="757" y="95"/>
                    <a:pt x="757" y="96"/>
                  </a:cubicBezTo>
                  <a:cubicBezTo>
                    <a:pt x="757" y="96"/>
                    <a:pt x="757" y="96"/>
                    <a:pt x="757" y="96"/>
                  </a:cubicBezTo>
                  <a:cubicBezTo>
                    <a:pt x="757" y="96"/>
                    <a:pt x="757" y="96"/>
                    <a:pt x="757" y="96"/>
                  </a:cubicBezTo>
                  <a:cubicBezTo>
                    <a:pt x="757" y="96"/>
                    <a:pt x="757" y="96"/>
                    <a:pt x="757" y="96"/>
                  </a:cubicBezTo>
                  <a:cubicBezTo>
                    <a:pt x="757" y="96"/>
                    <a:pt x="757" y="96"/>
                    <a:pt x="757" y="96"/>
                  </a:cubicBezTo>
                  <a:cubicBezTo>
                    <a:pt x="757" y="96"/>
                    <a:pt x="757" y="96"/>
                    <a:pt x="757" y="96"/>
                  </a:cubicBezTo>
                  <a:cubicBezTo>
                    <a:pt x="758" y="96"/>
                    <a:pt x="758" y="97"/>
                    <a:pt x="758" y="97"/>
                  </a:cubicBezTo>
                  <a:cubicBezTo>
                    <a:pt x="758" y="97"/>
                    <a:pt x="758" y="97"/>
                    <a:pt x="758" y="97"/>
                  </a:cubicBezTo>
                  <a:cubicBezTo>
                    <a:pt x="758" y="97"/>
                    <a:pt x="758" y="97"/>
                    <a:pt x="758" y="97"/>
                  </a:cubicBezTo>
                  <a:cubicBezTo>
                    <a:pt x="758" y="97"/>
                    <a:pt x="758" y="97"/>
                    <a:pt x="758" y="97"/>
                  </a:cubicBezTo>
                  <a:cubicBezTo>
                    <a:pt x="758" y="97"/>
                    <a:pt x="759" y="97"/>
                    <a:pt x="759" y="98"/>
                  </a:cubicBezTo>
                  <a:cubicBezTo>
                    <a:pt x="759" y="98"/>
                    <a:pt x="759" y="98"/>
                    <a:pt x="759" y="98"/>
                  </a:cubicBezTo>
                  <a:cubicBezTo>
                    <a:pt x="759" y="98"/>
                    <a:pt x="759" y="98"/>
                    <a:pt x="760" y="98"/>
                  </a:cubicBezTo>
                  <a:cubicBezTo>
                    <a:pt x="760" y="98"/>
                    <a:pt x="760" y="98"/>
                    <a:pt x="760" y="98"/>
                  </a:cubicBezTo>
                  <a:cubicBezTo>
                    <a:pt x="760" y="98"/>
                    <a:pt x="760" y="98"/>
                    <a:pt x="761" y="99"/>
                  </a:cubicBezTo>
                  <a:cubicBezTo>
                    <a:pt x="761" y="99"/>
                    <a:pt x="761" y="99"/>
                    <a:pt x="761" y="99"/>
                  </a:cubicBezTo>
                  <a:cubicBezTo>
                    <a:pt x="761" y="99"/>
                    <a:pt x="761" y="99"/>
                    <a:pt x="761" y="99"/>
                  </a:cubicBezTo>
                  <a:cubicBezTo>
                    <a:pt x="761" y="99"/>
                    <a:pt x="761" y="99"/>
                    <a:pt x="761" y="99"/>
                  </a:cubicBezTo>
                  <a:cubicBezTo>
                    <a:pt x="761" y="99"/>
                    <a:pt x="761" y="99"/>
                    <a:pt x="762" y="99"/>
                  </a:cubicBezTo>
                  <a:cubicBezTo>
                    <a:pt x="762" y="99"/>
                    <a:pt x="762" y="99"/>
                    <a:pt x="762" y="99"/>
                  </a:cubicBezTo>
                  <a:cubicBezTo>
                    <a:pt x="762" y="100"/>
                    <a:pt x="762" y="100"/>
                    <a:pt x="762" y="100"/>
                  </a:cubicBezTo>
                  <a:cubicBezTo>
                    <a:pt x="762" y="100"/>
                    <a:pt x="762" y="100"/>
                    <a:pt x="762" y="100"/>
                  </a:cubicBezTo>
                  <a:cubicBezTo>
                    <a:pt x="762" y="100"/>
                    <a:pt x="763" y="100"/>
                    <a:pt x="763" y="100"/>
                  </a:cubicBezTo>
                  <a:cubicBezTo>
                    <a:pt x="763" y="100"/>
                    <a:pt x="763" y="100"/>
                    <a:pt x="763" y="100"/>
                  </a:cubicBezTo>
                  <a:cubicBezTo>
                    <a:pt x="763" y="100"/>
                    <a:pt x="764" y="100"/>
                    <a:pt x="764" y="100"/>
                  </a:cubicBezTo>
                  <a:cubicBezTo>
                    <a:pt x="764" y="100"/>
                    <a:pt x="764" y="100"/>
                    <a:pt x="764" y="100"/>
                  </a:cubicBezTo>
                  <a:cubicBezTo>
                    <a:pt x="764" y="101"/>
                    <a:pt x="764" y="101"/>
                    <a:pt x="764" y="101"/>
                  </a:cubicBezTo>
                  <a:cubicBezTo>
                    <a:pt x="764" y="101"/>
                    <a:pt x="764" y="101"/>
                    <a:pt x="764" y="101"/>
                  </a:cubicBezTo>
                  <a:cubicBezTo>
                    <a:pt x="765" y="101"/>
                    <a:pt x="765" y="101"/>
                    <a:pt x="765" y="101"/>
                  </a:cubicBezTo>
                  <a:cubicBezTo>
                    <a:pt x="765" y="101"/>
                    <a:pt x="765" y="101"/>
                    <a:pt x="765" y="101"/>
                  </a:cubicBezTo>
                  <a:cubicBezTo>
                    <a:pt x="766" y="101"/>
                    <a:pt x="766" y="101"/>
                    <a:pt x="766" y="101"/>
                  </a:cubicBezTo>
                  <a:cubicBezTo>
                    <a:pt x="766" y="101"/>
                    <a:pt x="766" y="101"/>
                    <a:pt x="766" y="101"/>
                  </a:cubicBezTo>
                  <a:cubicBezTo>
                    <a:pt x="766" y="102"/>
                    <a:pt x="766" y="102"/>
                    <a:pt x="766" y="102"/>
                  </a:cubicBezTo>
                  <a:cubicBezTo>
                    <a:pt x="767" y="102"/>
                    <a:pt x="767" y="102"/>
                    <a:pt x="767" y="102"/>
                  </a:cubicBezTo>
                  <a:cubicBezTo>
                    <a:pt x="767" y="102"/>
                    <a:pt x="767" y="102"/>
                    <a:pt x="767" y="102"/>
                  </a:cubicBezTo>
                  <a:cubicBezTo>
                    <a:pt x="768" y="102"/>
                    <a:pt x="768" y="102"/>
                    <a:pt x="768" y="102"/>
                  </a:cubicBezTo>
                  <a:cubicBezTo>
                    <a:pt x="768" y="102"/>
                    <a:pt x="768" y="102"/>
                    <a:pt x="769" y="102"/>
                  </a:cubicBezTo>
                  <a:cubicBezTo>
                    <a:pt x="769" y="102"/>
                    <a:pt x="769" y="102"/>
                    <a:pt x="769" y="102"/>
                  </a:cubicBezTo>
                  <a:cubicBezTo>
                    <a:pt x="769" y="102"/>
                    <a:pt x="769" y="102"/>
                    <a:pt x="769" y="102"/>
                  </a:cubicBezTo>
                  <a:cubicBezTo>
                    <a:pt x="769" y="102"/>
                    <a:pt x="770" y="102"/>
                    <a:pt x="770" y="103"/>
                  </a:cubicBezTo>
                  <a:cubicBezTo>
                    <a:pt x="770" y="102"/>
                    <a:pt x="770" y="102"/>
                    <a:pt x="770" y="102"/>
                  </a:cubicBezTo>
                  <a:cubicBezTo>
                    <a:pt x="770" y="103"/>
                    <a:pt x="770" y="103"/>
                    <a:pt x="770" y="103"/>
                  </a:cubicBezTo>
                  <a:cubicBezTo>
                    <a:pt x="771" y="103"/>
                    <a:pt x="772" y="103"/>
                    <a:pt x="772" y="103"/>
                  </a:cubicBezTo>
                  <a:cubicBezTo>
                    <a:pt x="772" y="103"/>
                    <a:pt x="773" y="103"/>
                    <a:pt x="773" y="103"/>
                  </a:cubicBezTo>
                  <a:cubicBezTo>
                    <a:pt x="774" y="103"/>
                    <a:pt x="775" y="103"/>
                    <a:pt x="776" y="103"/>
                  </a:cubicBezTo>
                  <a:cubicBezTo>
                    <a:pt x="777" y="103"/>
                    <a:pt x="778" y="103"/>
                    <a:pt x="779" y="103"/>
                  </a:cubicBezTo>
                  <a:cubicBezTo>
                    <a:pt x="781" y="103"/>
                    <a:pt x="782" y="103"/>
                    <a:pt x="784" y="103"/>
                  </a:cubicBezTo>
                  <a:cubicBezTo>
                    <a:pt x="784" y="103"/>
                    <a:pt x="784" y="103"/>
                    <a:pt x="784" y="103"/>
                  </a:cubicBezTo>
                  <a:cubicBezTo>
                    <a:pt x="785" y="103"/>
                    <a:pt x="786" y="103"/>
                    <a:pt x="786" y="103"/>
                  </a:cubicBezTo>
                  <a:cubicBezTo>
                    <a:pt x="786" y="102"/>
                    <a:pt x="786" y="102"/>
                    <a:pt x="786" y="102"/>
                  </a:cubicBezTo>
                  <a:cubicBezTo>
                    <a:pt x="787" y="103"/>
                    <a:pt x="787" y="103"/>
                    <a:pt x="787" y="103"/>
                  </a:cubicBezTo>
                  <a:cubicBezTo>
                    <a:pt x="787" y="102"/>
                    <a:pt x="788" y="103"/>
                    <a:pt x="788" y="102"/>
                  </a:cubicBezTo>
                  <a:cubicBezTo>
                    <a:pt x="788" y="102"/>
                    <a:pt x="788" y="102"/>
                    <a:pt x="788" y="102"/>
                  </a:cubicBezTo>
                  <a:cubicBezTo>
                    <a:pt x="789" y="102"/>
                    <a:pt x="789" y="102"/>
                    <a:pt x="789" y="102"/>
                  </a:cubicBezTo>
                  <a:cubicBezTo>
                    <a:pt x="789" y="102"/>
                    <a:pt x="789" y="102"/>
                    <a:pt x="790" y="102"/>
                  </a:cubicBezTo>
                  <a:cubicBezTo>
                    <a:pt x="790" y="102"/>
                    <a:pt x="790" y="102"/>
                    <a:pt x="790" y="102"/>
                  </a:cubicBezTo>
                  <a:cubicBezTo>
                    <a:pt x="790" y="102"/>
                    <a:pt x="790" y="102"/>
                    <a:pt x="790" y="102"/>
                  </a:cubicBezTo>
                  <a:cubicBezTo>
                    <a:pt x="790" y="102"/>
                    <a:pt x="791" y="102"/>
                    <a:pt x="791" y="101"/>
                  </a:cubicBezTo>
                  <a:cubicBezTo>
                    <a:pt x="791" y="102"/>
                    <a:pt x="791" y="102"/>
                    <a:pt x="791" y="102"/>
                  </a:cubicBezTo>
                  <a:cubicBezTo>
                    <a:pt x="791" y="101"/>
                    <a:pt x="792" y="101"/>
                    <a:pt x="792" y="101"/>
                  </a:cubicBezTo>
                  <a:cubicBezTo>
                    <a:pt x="792" y="101"/>
                    <a:pt x="792" y="101"/>
                    <a:pt x="792" y="101"/>
                  </a:cubicBezTo>
                  <a:cubicBezTo>
                    <a:pt x="792" y="101"/>
                    <a:pt x="792" y="101"/>
                    <a:pt x="792" y="101"/>
                  </a:cubicBezTo>
                  <a:cubicBezTo>
                    <a:pt x="793" y="101"/>
                    <a:pt x="793" y="101"/>
                    <a:pt x="793" y="101"/>
                  </a:cubicBezTo>
                  <a:cubicBezTo>
                    <a:pt x="793" y="101"/>
                    <a:pt x="793" y="101"/>
                    <a:pt x="793" y="101"/>
                  </a:cubicBezTo>
                  <a:cubicBezTo>
                    <a:pt x="794" y="100"/>
                    <a:pt x="794" y="101"/>
                    <a:pt x="794" y="100"/>
                  </a:cubicBezTo>
                  <a:cubicBezTo>
                    <a:pt x="794" y="100"/>
                    <a:pt x="794" y="100"/>
                    <a:pt x="794" y="100"/>
                  </a:cubicBezTo>
                  <a:cubicBezTo>
                    <a:pt x="794" y="100"/>
                    <a:pt x="795" y="100"/>
                    <a:pt x="795" y="100"/>
                  </a:cubicBezTo>
                  <a:cubicBezTo>
                    <a:pt x="795" y="100"/>
                    <a:pt x="795" y="100"/>
                    <a:pt x="795" y="100"/>
                  </a:cubicBezTo>
                  <a:cubicBezTo>
                    <a:pt x="795" y="100"/>
                    <a:pt x="795" y="100"/>
                    <a:pt x="795" y="100"/>
                  </a:cubicBezTo>
                  <a:cubicBezTo>
                    <a:pt x="795" y="100"/>
                    <a:pt x="796" y="100"/>
                    <a:pt x="796" y="100"/>
                  </a:cubicBezTo>
                  <a:cubicBezTo>
                    <a:pt x="796" y="100"/>
                    <a:pt x="796" y="100"/>
                    <a:pt x="796" y="100"/>
                  </a:cubicBezTo>
                  <a:cubicBezTo>
                    <a:pt x="796" y="100"/>
                    <a:pt x="797" y="100"/>
                    <a:pt x="797" y="99"/>
                  </a:cubicBezTo>
                  <a:cubicBezTo>
                    <a:pt x="797" y="99"/>
                    <a:pt x="797" y="99"/>
                    <a:pt x="797" y="99"/>
                  </a:cubicBezTo>
                  <a:cubicBezTo>
                    <a:pt x="797" y="99"/>
                    <a:pt x="797" y="99"/>
                    <a:pt x="797" y="99"/>
                  </a:cubicBezTo>
                  <a:cubicBezTo>
                    <a:pt x="797" y="99"/>
                    <a:pt x="797" y="99"/>
                    <a:pt x="797" y="99"/>
                  </a:cubicBezTo>
                  <a:cubicBezTo>
                    <a:pt x="798" y="99"/>
                    <a:pt x="798" y="99"/>
                    <a:pt x="798" y="99"/>
                  </a:cubicBezTo>
                  <a:cubicBezTo>
                    <a:pt x="798" y="99"/>
                    <a:pt x="798" y="99"/>
                    <a:pt x="798" y="99"/>
                  </a:cubicBezTo>
                  <a:cubicBezTo>
                    <a:pt x="798" y="99"/>
                    <a:pt x="798" y="98"/>
                    <a:pt x="798" y="98"/>
                  </a:cubicBezTo>
                  <a:cubicBezTo>
                    <a:pt x="799" y="98"/>
                    <a:pt x="799" y="98"/>
                    <a:pt x="799" y="98"/>
                  </a:cubicBezTo>
                  <a:cubicBezTo>
                    <a:pt x="799" y="98"/>
                    <a:pt x="799" y="98"/>
                    <a:pt x="799" y="98"/>
                  </a:cubicBezTo>
                  <a:cubicBezTo>
                    <a:pt x="799" y="98"/>
                    <a:pt x="799" y="98"/>
                    <a:pt x="799" y="98"/>
                  </a:cubicBezTo>
                  <a:cubicBezTo>
                    <a:pt x="799" y="98"/>
                    <a:pt x="800" y="98"/>
                    <a:pt x="800" y="98"/>
                  </a:cubicBezTo>
                  <a:cubicBezTo>
                    <a:pt x="800" y="98"/>
                    <a:pt x="800" y="98"/>
                    <a:pt x="800" y="98"/>
                  </a:cubicBezTo>
                  <a:cubicBezTo>
                    <a:pt x="800" y="98"/>
                    <a:pt x="800" y="97"/>
                    <a:pt x="800" y="97"/>
                  </a:cubicBezTo>
                  <a:cubicBezTo>
                    <a:pt x="800" y="97"/>
                    <a:pt x="800" y="97"/>
                    <a:pt x="800" y="97"/>
                  </a:cubicBezTo>
                  <a:cubicBezTo>
                    <a:pt x="801" y="97"/>
                    <a:pt x="801" y="96"/>
                    <a:pt x="801" y="96"/>
                  </a:cubicBezTo>
                  <a:cubicBezTo>
                    <a:pt x="801" y="93"/>
                    <a:pt x="801" y="90"/>
                    <a:pt x="801" y="87"/>
                  </a:cubicBezTo>
                  <a:cubicBezTo>
                    <a:pt x="801" y="87"/>
                    <a:pt x="801" y="87"/>
                    <a:pt x="801" y="87"/>
                  </a:cubicBezTo>
                  <a:cubicBezTo>
                    <a:pt x="801" y="87"/>
                    <a:pt x="801" y="87"/>
                    <a:pt x="801" y="87"/>
                  </a:cubicBezTo>
                  <a:cubicBezTo>
                    <a:pt x="800" y="87"/>
                    <a:pt x="800" y="87"/>
                    <a:pt x="800" y="87"/>
                  </a:cubicBezTo>
                  <a:cubicBezTo>
                    <a:pt x="800" y="87"/>
                    <a:pt x="800" y="87"/>
                    <a:pt x="800" y="87"/>
                  </a:cubicBezTo>
                  <a:cubicBezTo>
                    <a:pt x="800" y="87"/>
                    <a:pt x="800" y="87"/>
                    <a:pt x="800" y="87"/>
                  </a:cubicBezTo>
                  <a:cubicBezTo>
                    <a:pt x="800" y="87"/>
                    <a:pt x="800" y="87"/>
                    <a:pt x="800" y="87"/>
                  </a:cubicBezTo>
                  <a:cubicBezTo>
                    <a:pt x="800" y="87"/>
                    <a:pt x="799" y="87"/>
                    <a:pt x="799" y="88"/>
                  </a:cubicBezTo>
                  <a:cubicBezTo>
                    <a:pt x="799" y="88"/>
                    <a:pt x="799" y="88"/>
                    <a:pt x="799" y="88"/>
                  </a:cubicBezTo>
                  <a:cubicBezTo>
                    <a:pt x="799" y="88"/>
                    <a:pt x="799" y="88"/>
                    <a:pt x="799" y="88"/>
                  </a:cubicBezTo>
                  <a:cubicBezTo>
                    <a:pt x="799" y="88"/>
                    <a:pt x="799" y="88"/>
                    <a:pt x="799" y="88"/>
                  </a:cubicBezTo>
                  <a:cubicBezTo>
                    <a:pt x="799" y="88"/>
                    <a:pt x="798" y="88"/>
                    <a:pt x="798" y="88"/>
                  </a:cubicBezTo>
                  <a:cubicBezTo>
                    <a:pt x="798" y="88"/>
                    <a:pt x="798" y="88"/>
                    <a:pt x="798" y="88"/>
                  </a:cubicBezTo>
                  <a:cubicBezTo>
                    <a:pt x="798" y="88"/>
                    <a:pt x="798" y="89"/>
                    <a:pt x="798" y="89"/>
                  </a:cubicBezTo>
                  <a:cubicBezTo>
                    <a:pt x="798" y="89"/>
                    <a:pt x="798" y="89"/>
                    <a:pt x="798" y="89"/>
                  </a:cubicBezTo>
                  <a:cubicBezTo>
                    <a:pt x="798" y="89"/>
                    <a:pt x="797" y="89"/>
                    <a:pt x="797" y="89"/>
                  </a:cubicBezTo>
                  <a:cubicBezTo>
                    <a:pt x="797" y="89"/>
                    <a:pt x="797" y="89"/>
                    <a:pt x="797" y="89"/>
                  </a:cubicBezTo>
                  <a:cubicBezTo>
                    <a:pt x="797" y="89"/>
                    <a:pt x="797" y="89"/>
                    <a:pt x="797" y="89"/>
                  </a:cubicBezTo>
                  <a:cubicBezTo>
                    <a:pt x="797" y="89"/>
                    <a:pt x="797" y="89"/>
                    <a:pt x="797" y="89"/>
                  </a:cubicBezTo>
                  <a:cubicBezTo>
                    <a:pt x="797" y="90"/>
                    <a:pt x="796" y="89"/>
                    <a:pt x="796" y="90"/>
                  </a:cubicBezTo>
                  <a:cubicBezTo>
                    <a:pt x="796" y="90"/>
                    <a:pt x="796" y="90"/>
                    <a:pt x="796" y="90"/>
                  </a:cubicBezTo>
                  <a:cubicBezTo>
                    <a:pt x="796" y="90"/>
                    <a:pt x="796" y="90"/>
                    <a:pt x="795" y="90"/>
                  </a:cubicBezTo>
                  <a:cubicBezTo>
                    <a:pt x="795" y="90"/>
                    <a:pt x="795" y="90"/>
                    <a:pt x="795" y="90"/>
                  </a:cubicBezTo>
                  <a:cubicBezTo>
                    <a:pt x="795" y="90"/>
                    <a:pt x="795" y="90"/>
                    <a:pt x="795" y="90"/>
                  </a:cubicBezTo>
                  <a:cubicBezTo>
                    <a:pt x="795" y="90"/>
                    <a:pt x="795" y="90"/>
                    <a:pt x="795" y="90"/>
                  </a:cubicBezTo>
                  <a:cubicBezTo>
                    <a:pt x="794" y="91"/>
                    <a:pt x="794" y="91"/>
                    <a:pt x="794" y="91"/>
                  </a:cubicBezTo>
                  <a:cubicBezTo>
                    <a:pt x="794" y="91"/>
                    <a:pt x="794" y="91"/>
                    <a:pt x="794" y="91"/>
                  </a:cubicBezTo>
                  <a:cubicBezTo>
                    <a:pt x="794" y="91"/>
                    <a:pt x="793" y="91"/>
                    <a:pt x="793" y="91"/>
                  </a:cubicBezTo>
                  <a:cubicBezTo>
                    <a:pt x="793" y="91"/>
                    <a:pt x="793" y="91"/>
                    <a:pt x="793" y="91"/>
                  </a:cubicBezTo>
                  <a:cubicBezTo>
                    <a:pt x="793" y="91"/>
                    <a:pt x="793" y="91"/>
                    <a:pt x="793" y="91"/>
                  </a:cubicBezTo>
                  <a:cubicBezTo>
                    <a:pt x="793" y="91"/>
                    <a:pt x="792" y="92"/>
                    <a:pt x="792" y="91"/>
                  </a:cubicBezTo>
                  <a:cubicBezTo>
                    <a:pt x="792" y="92"/>
                    <a:pt x="792" y="92"/>
                    <a:pt x="792" y="92"/>
                  </a:cubicBezTo>
                  <a:cubicBezTo>
                    <a:pt x="792" y="92"/>
                    <a:pt x="792" y="92"/>
                    <a:pt x="792" y="92"/>
                  </a:cubicBezTo>
                  <a:cubicBezTo>
                    <a:pt x="791" y="92"/>
                    <a:pt x="791" y="92"/>
                    <a:pt x="791" y="92"/>
                  </a:cubicBezTo>
                  <a:cubicBezTo>
                    <a:pt x="791" y="92"/>
                    <a:pt x="791" y="92"/>
                    <a:pt x="791" y="92"/>
                  </a:cubicBezTo>
                  <a:cubicBezTo>
                    <a:pt x="790" y="92"/>
                    <a:pt x="790" y="92"/>
                    <a:pt x="789" y="92"/>
                  </a:cubicBezTo>
                  <a:cubicBezTo>
                    <a:pt x="789" y="92"/>
                    <a:pt x="789" y="92"/>
                    <a:pt x="789" y="92"/>
                  </a:cubicBezTo>
                  <a:cubicBezTo>
                    <a:pt x="789" y="93"/>
                    <a:pt x="789" y="93"/>
                    <a:pt x="788" y="93"/>
                  </a:cubicBezTo>
                  <a:cubicBezTo>
                    <a:pt x="788" y="93"/>
                    <a:pt x="788" y="93"/>
                    <a:pt x="788" y="93"/>
                  </a:cubicBezTo>
                  <a:cubicBezTo>
                    <a:pt x="788" y="93"/>
                    <a:pt x="787" y="93"/>
                    <a:pt x="787" y="93"/>
                  </a:cubicBezTo>
                  <a:cubicBezTo>
                    <a:pt x="787" y="93"/>
                    <a:pt x="787" y="93"/>
                    <a:pt x="787" y="93"/>
                  </a:cubicBezTo>
                  <a:cubicBezTo>
                    <a:pt x="786" y="93"/>
                    <a:pt x="786" y="93"/>
                    <a:pt x="786" y="93"/>
                  </a:cubicBezTo>
                  <a:cubicBezTo>
                    <a:pt x="786" y="93"/>
                    <a:pt x="785" y="93"/>
                    <a:pt x="785" y="93"/>
                  </a:cubicBezTo>
                  <a:cubicBezTo>
                    <a:pt x="785" y="94"/>
                    <a:pt x="784" y="94"/>
                    <a:pt x="784" y="94"/>
                  </a:cubicBezTo>
                  <a:cubicBezTo>
                    <a:pt x="782" y="94"/>
                    <a:pt x="779" y="94"/>
                    <a:pt x="776" y="94"/>
                  </a:cubicBezTo>
                  <a:cubicBezTo>
                    <a:pt x="776" y="94"/>
                    <a:pt x="776" y="94"/>
                    <a:pt x="776" y="93"/>
                  </a:cubicBezTo>
                  <a:cubicBezTo>
                    <a:pt x="775" y="93"/>
                    <a:pt x="775" y="93"/>
                    <a:pt x="774" y="93"/>
                  </a:cubicBezTo>
                  <a:cubicBezTo>
                    <a:pt x="774" y="93"/>
                    <a:pt x="774" y="93"/>
                    <a:pt x="774" y="93"/>
                  </a:cubicBezTo>
                  <a:cubicBezTo>
                    <a:pt x="774" y="93"/>
                    <a:pt x="774" y="93"/>
                    <a:pt x="774" y="93"/>
                  </a:cubicBezTo>
                  <a:cubicBezTo>
                    <a:pt x="774" y="93"/>
                    <a:pt x="773" y="93"/>
                    <a:pt x="773" y="93"/>
                  </a:cubicBezTo>
                  <a:cubicBezTo>
                    <a:pt x="773" y="93"/>
                    <a:pt x="773" y="93"/>
                    <a:pt x="773" y="93"/>
                  </a:cubicBezTo>
                  <a:cubicBezTo>
                    <a:pt x="773" y="93"/>
                    <a:pt x="773" y="93"/>
                    <a:pt x="773" y="93"/>
                  </a:cubicBezTo>
                  <a:cubicBezTo>
                    <a:pt x="772" y="93"/>
                    <a:pt x="772" y="93"/>
                    <a:pt x="772" y="92"/>
                  </a:cubicBezTo>
                  <a:cubicBezTo>
                    <a:pt x="772" y="92"/>
                    <a:pt x="772" y="92"/>
                    <a:pt x="772" y="92"/>
                  </a:cubicBezTo>
                  <a:cubicBezTo>
                    <a:pt x="771" y="92"/>
                    <a:pt x="771" y="92"/>
                    <a:pt x="771" y="92"/>
                  </a:cubicBezTo>
                  <a:cubicBezTo>
                    <a:pt x="771" y="92"/>
                    <a:pt x="771" y="92"/>
                    <a:pt x="771" y="92"/>
                  </a:cubicBezTo>
                  <a:cubicBezTo>
                    <a:pt x="771" y="92"/>
                    <a:pt x="771" y="92"/>
                    <a:pt x="771" y="92"/>
                  </a:cubicBezTo>
                  <a:cubicBezTo>
                    <a:pt x="770" y="92"/>
                    <a:pt x="770" y="92"/>
                    <a:pt x="770" y="92"/>
                  </a:cubicBezTo>
                  <a:cubicBezTo>
                    <a:pt x="770" y="92"/>
                    <a:pt x="770" y="92"/>
                    <a:pt x="770" y="92"/>
                  </a:cubicBezTo>
                  <a:cubicBezTo>
                    <a:pt x="770" y="92"/>
                    <a:pt x="769" y="92"/>
                    <a:pt x="769" y="91"/>
                  </a:cubicBezTo>
                  <a:cubicBezTo>
                    <a:pt x="769" y="91"/>
                    <a:pt x="769" y="91"/>
                    <a:pt x="769" y="91"/>
                  </a:cubicBezTo>
                  <a:cubicBezTo>
                    <a:pt x="769" y="91"/>
                    <a:pt x="769" y="91"/>
                    <a:pt x="769" y="91"/>
                  </a:cubicBezTo>
                  <a:cubicBezTo>
                    <a:pt x="769" y="91"/>
                    <a:pt x="769" y="91"/>
                    <a:pt x="769" y="91"/>
                  </a:cubicBezTo>
                  <a:cubicBezTo>
                    <a:pt x="768" y="91"/>
                    <a:pt x="768" y="91"/>
                    <a:pt x="768" y="91"/>
                  </a:cubicBezTo>
                  <a:cubicBezTo>
                    <a:pt x="768" y="91"/>
                    <a:pt x="768" y="91"/>
                    <a:pt x="768" y="91"/>
                  </a:cubicBezTo>
                  <a:cubicBezTo>
                    <a:pt x="768" y="90"/>
                    <a:pt x="768" y="91"/>
                    <a:pt x="767" y="90"/>
                  </a:cubicBezTo>
                  <a:cubicBezTo>
                    <a:pt x="767" y="90"/>
                    <a:pt x="767" y="90"/>
                    <a:pt x="767" y="90"/>
                  </a:cubicBezTo>
                  <a:cubicBezTo>
                    <a:pt x="767" y="90"/>
                    <a:pt x="767" y="90"/>
                    <a:pt x="766" y="90"/>
                  </a:cubicBezTo>
                  <a:cubicBezTo>
                    <a:pt x="766" y="90"/>
                    <a:pt x="766" y="90"/>
                    <a:pt x="766" y="90"/>
                  </a:cubicBezTo>
                  <a:cubicBezTo>
                    <a:pt x="766" y="90"/>
                    <a:pt x="766" y="89"/>
                    <a:pt x="766" y="89"/>
                  </a:cubicBezTo>
                  <a:cubicBezTo>
                    <a:pt x="766" y="89"/>
                    <a:pt x="766" y="89"/>
                    <a:pt x="766" y="89"/>
                  </a:cubicBezTo>
                  <a:cubicBezTo>
                    <a:pt x="766" y="89"/>
                    <a:pt x="766" y="89"/>
                    <a:pt x="766" y="89"/>
                  </a:cubicBezTo>
                  <a:cubicBezTo>
                    <a:pt x="766" y="89"/>
                    <a:pt x="766" y="89"/>
                    <a:pt x="766" y="89"/>
                  </a:cubicBezTo>
                  <a:cubicBezTo>
                    <a:pt x="765" y="88"/>
                    <a:pt x="765" y="88"/>
                    <a:pt x="764" y="87"/>
                  </a:cubicBezTo>
                  <a:cubicBezTo>
                    <a:pt x="764" y="87"/>
                    <a:pt x="764" y="87"/>
                    <a:pt x="764" y="87"/>
                  </a:cubicBezTo>
                  <a:cubicBezTo>
                    <a:pt x="764" y="87"/>
                    <a:pt x="764" y="87"/>
                    <a:pt x="764" y="87"/>
                  </a:cubicBezTo>
                  <a:cubicBezTo>
                    <a:pt x="764" y="87"/>
                    <a:pt x="764" y="87"/>
                    <a:pt x="764" y="87"/>
                  </a:cubicBezTo>
                  <a:cubicBezTo>
                    <a:pt x="764" y="87"/>
                    <a:pt x="763" y="87"/>
                    <a:pt x="763" y="87"/>
                  </a:cubicBezTo>
                  <a:cubicBezTo>
                    <a:pt x="763" y="87"/>
                    <a:pt x="763" y="87"/>
                    <a:pt x="763" y="87"/>
                  </a:cubicBezTo>
                  <a:cubicBezTo>
                    <a:pt x="763" y="86"/>
                    <a:pt x="763" y="86"/>
                    <a:pt x="763" y="86"/>
                  </a:cubicBezTo>
                  <a:cubicBezTo>
                    <a:pt x="763" y="86"/>
                    <a:pt x="763" y="86"/>
                    <a:pt x="763" y="86"/>
                  </a:cubicBezTo>
                  <a:cubicBezTo>
                    <a:pt x="763" y="86"/>
                    <a:pt x="763" y="86"/>
                    <a:pt x="763" y="86"/>
                  </a:cubicBezTo>
                  <a:cubicBezTo>
                    <a:pt x="763" y="86"/>
                    <a:pt x="763" y="86"/>
                    <a:pt x="763" y="86"/>
                  </a:cubicBezTo>
                  <a:cubicBezTo>
                    <a:pt x="763" y="85"/>
                    <a:pt x="762" y="85"/>
                    <a:pt x="762" y="85"/>
                  </a:cubicBezTo>
                  <a:cubicBezTo>
                    <a:pt x="762" y="85"/>
                    <a:pt x="762" y="85"/>
                    <a:pt x="762" y="85"/>
                  </a:cubicBezTo>
                  <a:cubicBezTo>
                    <a:pt x="762" y="85"/>
                    <a:pt x="762" y="85"/>
                    <a:pt x="762" y="84"/>
                  </a:cubicBezTo>
                  <a:cubicBezTo>
                    <a:pt x="762" y="85"/>
                    <a:pt x="762" y="85"/>
                    <a:pt x="762" y="85"/>
                  </a:cubicBezTo>
                  <a:cubicBezTo>
                    <a:pt x="762" y="84"/>
                    <a:pt x="762" y="84"/>
                    <a:pt x="762" y="84"/>
                  </a:cubicBezTo>
                  <a:cubicBezTo>
                    <a:pt x="762" y="84"/>
                    <a:pt x="762" y="84"/>
                    <a:pt x="762" y="84"/>
                  </a:cubicBezTo>
                  <a:cubicBezTo>
                    <a:pt x="762" y="84"/>
                    <a:pt x="762" y="84"/>
                    <a:pt x="762" y="84"/>
                  </a:cubicBezTo>
                  <a:cubicBezTo>
                    <a:pt x="762" y="84"/>
                    <a:pt x="761" y="84"/>
                    <a:pt x="761" y="83"/>
                  </a:cubicBezTo>
                  <a:cubicBezTo>
                    <a:pt x="761" y="83"/>
                    <a:pt x="761" y="83"/>
                    <a:pt x="761" y="83"/>
                  </a:cubicBezTo>
                  <a:cubicBezTo>
                    <a:pt x="761" y="83"/>
                    <a:pt x="761" y="83"/>
                    <a:pt x="761" y="83"/>
                  </a:cubicBezTo>
                  <a:cubicBezTo>
                    <a:pt x="761" y="83"/>
                    <a:pt x="761" y="83"/>
                    <a:pt x="761" y="83"/>
                  </a:cubicBezTo>
                  <a:cubicBezTo>
                    <a:pt x="761" y="83"/>
                    <a:pt x="761" y="83"/>
                    <a:pt x="761" y="83"/>
                  </a:cubicBezTo>
                  <a:cubicBezTo>
                    <a:pt x="761" y="82"/>
                    <a:pt x="761" y="82"/>
                    <a:pt x="760" y="82"/>
                  </a:cubicBezTo>
                  <a:cubicBezTo>
                    <a:pt x="761" y="82"/>
                    <a:pt x="761" y="82"/>
                    <a:pt x="761" y="82"/>
                  </a:cubicBezTo>
                  <a:cubicBezTo>
                    <a:pt x="760" y="81"/>
                    <a:pt x="760" y="81"/>
                    <a:pt x="760" y="81"/>
                  </a:cubicBezTo>
                  <a:cubicBezTo>
                    <a:pt x="760" y="81"/>
                    <a:pt x="760" y="81"/>
                    <a:pt x="760" y="81"/>
                  </a:cubicBezTo>
                  <a:cubicBezTo>
                    <a:pt x="760" y="81"/>
                    <a:pt x="760" y="80"/>
                    <a:pt x="760" y="80"/>
                  </a:cubicBezTo>
                  <a:cubicBezTo>
                    <a:pt x="760" y="80"/>
                    <a:pt x="760" y="80"/>
                    <a:pt x="760" y="80"/>
                  </a:cubicBezTo>
                  <a:cubicBezTo>
                    <a:pt x="760" y="80"/>
                    <a:pt x="760" y="79"/>
                    <a:pt x="760" y="79"/>
                  </a:cubicBezTo>
                  <a:cubicBezTo>
                    <a:pt x="759" y="79"/>
                    <a:pt x="759" y="79"/>
                    <a:pt x="759" y="79"/>
                  </a:cubicBezTo>
                  <a:cubicBezTo>
                    <a:pt x="759" y="78"/>
                    <a:pt x="759" y="78"/>
                    <a:pt x="759" y="77"/>
                  </a:cubicBezTo>
                  <a:cubicBezTo>
                    <a:pt x="759" y="77"/>
                    <a:pt x="759" y="77"/>
                    <a:pt x="759" y="77"/>
                  </a:cubicBezTo>
                  <a:cubicBezTo>
                    <a:pt x="759" y="77"/>
                    <a:pt x="759" y="76"/>
                    <a:pt x="759" y="75"/>
                  </a:cubicBezTo>
                  <a:cubicBezTo>
                    <a:pt x="759" y="75"/>
                    <a:pt x="759" y="75"/>
                    <a:pt x="759" y="75"/>
                  </a:cubicBezTo>
                  <a:cubicBezTo>
                    <a:pt x="758" y="74"/>
                    <a:pt x="759" y="73"/>
                    <a:pt x="758" y="72"/>
                  </a:cubicBezTo>
                  <a:cubicBezTo>
                    <a:pt x="758" y="72"/>
                    <a:pt x="758" y="71"/>
                    <a:pt x="759" y="71"/>
                  </a:cubicBezTo>
                  <a:cubicBezTo>
                    <a:pt x="759" y="71"/>
                    <a:pt x="760" y="71"/>
                    <a:pt x="760" y="71"/>
                  </a:cubicBezTo>
                  <a:cubicBezTo>
                    <a:pt x="775" y="71"/>
                    <a:pt x="789" y="71"/>
                    <a:pt x="804" y="71"/>
                  </a:cubicBezTo>
                  <a:cubicBezTo>
                    <a:pt x="805" y="71"/>
                    <a:pt x="805" y="71"/>
                    <a:pt x="806" y="70"/>
                  </a:cubicBezTo>
                  <a:cubicBezTo>
                    <a:pt x="806" y="68"/>
                    <a:pt x="806" y="65"/>
                    <a:pt x="806" y="62"/>
                  </a:cubicBezTo>
                  <a:cubicBezTo>
                    <a:pt x="805" y="61"/>
                    <a:pt x="806" y="60"/>
                    <a:pt x="805" y="59"/>
                  </a:cubicBezTo>
                  <a:cubicBezTo>
                    <a:pt x="805" y="58"/>
                    <a:pt x="805" y="58"/>
                    <a:pt x="805" y="58"/>
                  </a:cubicBezTo>
                  <a:cubicBezTo>
                    <a:pt x="805" y="58"/>
                    <a:pt x="805" y="57"/>
                    <a:pt x="805" y="56"/>
                  </a:cubicBezTo>
                  <a:cubicBezTo>
                    <a:pt x="805" y="56"/>
                    <a:pt x="805" y="56"/>
                    <a:pt x="805" y="56"/>
                  </a:cubicBezTo>
                  <a:cubicBezTo>
                    <a:pt x="805" y="55"/>
                    <a:pt x="805" y="55"/>
                    <a:pt x="805" y="54"/>
                  </a:cubicBezTo>
                  <a:cubicBezTo>
                    <a:pt x="805" y="54"/>
                    <a:pt x="805" y="54"/>
                    <a:pt x="805" y="54"/>
                  </a:cubicBezTo>
                  <a:cubicBezTo>
                    <a:pt x="805" y="54"/>
                    <a:pt x="805" y="54"/>
                    <a:pt x="805" y="54"/>
                  </a:cubicBezTo>
                  <a:cubicBezTo>
                    <a:pt x="805" y="54"/>
                    <a:pt x="805" y="53"/>
                    <a:pt x="804" y="53"/>
                  </a:cubicBezTo>
                  <a:cubicBezTo>
                    <a:pt x="804" y="53"/>
                    <a:pt x="804" y="53"/>
                    <a:pt x="804" y="53"/>
                  </a:cubicBezTo>
                  <a:cubicBezTo>
                    <a:pt x="804" y="53"/>
                    <a:pt x="804" y="53"/>
                    <a:pt x="804" y="53"/>
                  </a:cubicBezTo>
                  <a:cubicBezTo>
                    <a:pt x="804" y="52"/>
                    <a:pt x="804" y="52"/>
                    <a:pt x="804" y="51"/>
                  </a:cubicBezTo>
                  <a:cubicBezTo>
                    <a:pt x="804" y="51"/>
                    <a:pt x="804" y="51"/>
                    <a:pt x="804" y="51"/>
                  </a:cubicBezTo>
                  <a:cubicBezTo>
                    <a:pt x="804" y="51"/>
                    <a:pt x="804" y="51"/>
                    <a:pt x="804" y="50"/>
                  </a:cubicBezTo>
                  <a:cubicBezTo>
                    <a:pt x="804" y="50"/>
                    <a:pt x="804" y="50"/>
                    <a:pt x="804" y="50"/>
                  </a:cubicBezTo>
                  <a:cubicBezTo>
                    <a:pt x="803" y="50"/>
                    <a:pt x="804" y="50"/>
                    <a:pt x="803" y="49"/>
                  </a:cubicBezTo>
                  <a:cubicBezTo>
                    <a:pt x="803" y="49"/>
                    <a:pt x="803" y="49"/>
                    <a:pt x="803" y="49"/>
                  </a:cubicBezTo>
                  <a:cubicBezTo>
                    <a:pt x="803" y="49"/>
                    <a:pt x="803" y="49"/>
                    <a:pt x="803" y="49"/>
                  </a:cubicBezTo>
                  <a:cubicBezTo>
                    <a:pt x="803" y="49"/>
                    <a:pt x="803" y="49"/>
                    <a:pt x="803" y="49"/>
                  </a:cubicBezTo>
                  <a:cubicBezTo>
                    <a:pt x="803" y="48"/>
                    <a:pt x="803" y="48"/>
                    <a:pt x="803" y="48"/>
                  </a:cubicBezTo>
                  <a:cubicBezTo>
                    <a:pt x="803" y="48"/>
                    <a:pt x="803" y="48"/>
                    <a:pt x="803" y="48"/>
                  </a:cubicBezTo>
                  <a:cubicBezTo>
                    <a:pt x="802" y="47"/>
                    <a:pt x="803" y="47"/>
                    <a:pt x="802" y="47"/>
                  </a:cubicBezTo>
                  <a:cubicBezTo>
                    <a:pt x="802" y="47"/>
                    <a:pt x="802" y="47"/>
                    <a:pt x="802" y="47"/>
                  </a:cubicBezTo>
                  <a:cubicBezTo>
                    <a:pt x="802" y="47"/>
                    <a:pt x="802" y="46"/>
                    <a:pt x="802" y="46"/>
                  </a:cubicBezTo>
                  <a:cubicBezTo>
                    <a:pt x="802" y="46"/>
                    <a:pt x="802" y="46"/>
                    <a:pt x="802" y="46"/>
                  </a:cubicBezTo>
                  <a:cubicBezTo>
                    <a:pt x="802" y="46"/>
                    <a:pt x="802" y="46"/>
                    <a:pt x="802" y="46"/>
                  </a:cubicBezTo>
                  <a:cubicBezTo>
                    <a:pt x="802" y="46"/>
                    <a:pt x="802" y="46"/>
                    <a:pt x="802" y="46"/>
                  </a:cubicBezTo>
                  <a:cubicBezTo>
                    <a:pt x="802" y="45"/>
                    <a:pt x="801" y="45"/>
                    <a:pt x="801" y="45"/>
                  </a:cubicBezTo>
                  <a:cubicBezTo>
                    <a:pt x="801" y="45"/>
                    <a:pt x="801" y="45"/>
                    <a:pt x="801" y="45"/>
                  </a:cubicBezTo>
                  <a:cubicBezTo>
                    <a:pt x="801" y="45"/>
                    <a:pt x="801" y="45"/>
                    <a:pt x="801" y="45"/>
                  </a:cubicBezTo>
                  <a:cubicBezTo>
                    <a:pt x="801" y="45"/>
                    <a:pt x="801" y="45"/>
                    <a:pt x="801" y="44"/>
                  </a:cubicBezTo>
                  <a:cubicBezTo>
                    <a:pt x="801" y="44"/>
                    <a:pt x="801" y="44"/>
                    <a:pt x="801" y="44"/>
                  </a:cubicBezTo>
                  <a:cubicBezTo>
                    <a:pt x="801" y="44"/>
                    <a:pt x="801" y="44"/>
                    <a:pt x="801" y="44"/>
                  </a:cubicBezTo>
                  <a:cubicBezTo>
                    <a:pt x="801" y="44"/>
                    <a:pt x="801" y="44"/>
                    <a:pt x="801" y="44"/>
                  </a:cubicBezTo>
                  <a:cubicBezTo>
                    <a:pt x="800" y="44"/>
                    <a:pt x="800" y="44"/>
                    <a:pt x="800" y="43"/>
                  </a:cubicBezTo>
                  <a:cubicBezTo>
                    <a:pt x="800" y="43"/>
                    <a:pt x="800" y="43"/>
                    <a:pt x="800" y="43"/>
                  </a:cubicBezTo>
                  <a:cubicBezTo>
                    <a:pt x="800" y="43"/>
                    <a:pt x="800" y="43"/>
                    <a:pt x="800" y="43"/>
                  </a:cubicBezTo>
                  <a:cubicBezTo>
                    <a:pt x="800" y="43"/>
                    <a:pt x="800" y="43"/>
                    <a:pt x="800" y="43"/>
                  </a:cubicBezTo>
                  <a:cubicBezTo>
                    <a:pt x="800" y="43"/>
                    <a:pt x="800" y="42"/>
                    <a:pt x="800" y="42"/>
                  </a:cubicBezTo>
                  <a:cubicBezTo>
                    <a:pt x="800" y="42"/>
                    <a:pt x="800" y="42"/>
                    <a:pt x="800" y="42"/>
                  </a:cubicBezTo>
                  <a:cubicBezTo>
                    <a:pt x="799" y="42"/>
                    <a:pt x="799" y="42"/>
                    <a:pt x="799" y="42"/>
                  </a:cubicBezTo>
                  <a:cubicBezTo>
                    <a:pt x="799" y="42"/>
                    <a:pt x="799" y="42"/>
                    <a:pt x="799" y="42"/>
                  </a:cubicBezTo>
                  <a:cubicBezTo>
                    <a:pt x="799" y="42"/>
                    <a:pt x="799" y="41"/>
                    <a:pt x="799" y="41"/>
                  </a:cubicBezTo>
                  <a:cubicBezTo>
                    <a:pt x="799" y="41"/>
                    <a:pt x="799" y="41"/>
                    <a:pt x="799" y="41"/>
                  </a:cubicBezTo>
                  <a:cubicBezTo>
                    <a:pt x="799" y="41"/>
                    <a:pt x="799" y="41"/>
                    <a:pt x="798" y="41"/>
                  </a:cubicBezTo>
                  <a:cubicBezTo>
                    <a:pt x="798" y="41"/>
                    <a:pt x="798" y="41"/>
                    <a:pt x="798" y="41"/>
                  </a:cubicBezTo>
                  <a:cubicBezTo>
                    <a:pt x="798" y="41"/>
                    <a:pt x="798" y="41"/>
                    <a:pt x="798" y="41"/>
                  </a:cubicBezTo>
                  <a:cubicBezTo>
                    <a:pt x="798" y="41"/>
                    <a:pt x="798" y="41"/>
                    <a:pt x="798" y="41"/>
                  </a:cubicBezTo>
                  <a:cubicBezTo>
                    <a:pt x="798" y="40"/>
                    <a:pt x="798" y="40"/>
                    <a:pt x="798" y="40"/>
                  </a:cubicBezTo>
                  <a:cubicBezTo>
                    <a:pt x="798" y="40"/>
                    <a:pt x="798" y="40"/>
                    <a:pt x="798" y="40"/>
                  </a:cubicBezTo>
                  <a:cubicBezTo>
                    <a:pt x="798" y="40"/>
                    <a:pt x="798" y="40"/>
                    <a:pt x="797" y="40"/>
                  </a:cubicBezTo>
                  <a:cubicBezTo>
                    <a:pt x="797" y="40"/>
                    <a:pt x="797" y="40"/>
                    <a:pt x="797" y="40"/>
                  </a:cubicBezTo>
                  <a:cubicBezTo>
                    <a:pt x="797" y="40"/>
                    <a:pt x="797" y="40"/>
                    <a:pt x="797" y="40"/>
                  </a:cubicBezTo>
                  <a:cubicBezTo>
                    <a:pt x="797" y="40"/>
                    <a:pt x="797" y="40"/>
                    <a:pt x="797" y="40"/>
                  </a:cubicBezTo>
                  <a:cubicBezTo>
                    <a:pt x="797" y="39"/>
                    <a:pt x="797" y="39"/>
                    <a:pt x="797" y="39"/>
                  </a:cubicBezTo>
                  <a:cubicBezTo>
                    <a:pt x="797" y="39"/>
                    <a:pt x="797" y="39"/>
                    <a:pt x="797" y="39"/>
                  </a:cubicBezTo>
                  <a:cubicBezTo>
                    <a:pt x="797" y="39"/>
                    <a:pt x="797" y="39"/>
                    <a:pt x="796" y="39"/>
                  </a:cubicBezTo>
                  <a:cubicBezTo>
                    <a:pt x="796" y="39"/>
                    <a:pt x="796" y="39"/>
                    <a:pt x="796" y="39"/>
                  </a:cubicBezTo>
                  <a:cubicBezTo>
                    <a:pt x="796" y="39"/>
                    <a:pt x="796" y="39"/>
                    <a:pt x="796" y="39"/>
                  </a:cubicBezTo>
                  <a:cubicBezTo>
                    <a:pt x="796" y="39"/>
                    <a:pt x="796" y="39"/>
                    <a:pt x="796" y="39"/>
                  </a:cubicBezTo>
                  <a:cubicBezTo>
                    <a:pt x="796" y="38"/>
                    <a:pt x="796" y="38"/>
                    <a:pt x="796" y="38"/>
                  </a:cubicBezTo>
                  <a:cubicBezTo>
                    <a:pt x="796" y="38"/>
                    <a:pt x="796" y="38"/>
                    <a:pt x="796" y="38"/>
                  </a:cubicBezTo>
                  <a:cubicBezTo>
                    <a:pt x="796" y="38"/>
                    <a:pt x="795" y="38"/>
                    <a:pt x="795" y="38"/>
                  </a:cubicBezTo>
                  <a:cubicBezTo>
                    <a:pt x="795" y="38"/>
                    <a:pt x="795" y="38"/>
                    <a:pt x="795" y="38"/>
                  </a:cubicBezTo>
                  <a:cubicBezTo>
                    <a:pt x="795" y="38"/>
                    <a:pt x="795" y="38"/>
                    <a:pt x="795" y="37"/>
                  </a:cubicBezTo>
                  <a:cubicBezTo>
                    <a:pt x="795" y="37"/>
                    <a:pt x="795" y="37"/>
                    <a:pt x="795" y="37"/>
                  </a:cubicBezTo>
                  <a:cubicBezTo>
                    <a:pt x="795" y="37"/>
                    <a:pt x="794" y="37"/>
                    <a:pt x="794" y="37"/>
                  </a:cubicBezTo>
                  <a:cubicBezTo>
                    <a:pt x="794" y="37"/>
                    <a:pt x="794" y="37"/>
                    <a:pt x="794" y="37"/>
                  </a:cubicBezTo>
                  <a:cubicBezTo>
                    <a:pt x="794" y="37"/>
                    <a:pt x="794" y="37"/>
                    <a:pt x="794" y="37"/>
                  </a:cubicBezTo>
                  <a:cubicBezTo>
                    <a:pt x="794" y="37"/>
                    <a:pt x="794" y="37"/>
                    <a:pt x="794" y="37"/>
                  </a:cubicBezTo>
                  <a:cubicBezTo>
                    <a:pt x="793" y="37"/>
                    <a:pt x="793" y="36"/>
                    <a:pt x="793" y="36"/>
                  </a:cubicBezTo>
                  <a:cubicBezTo>
                    <a:pt x="793" y="37"/>
                    <a:pt x="793" y="37"/>
                    <a:pt x="793" y="37"/>
                  </a:cubicBezTo>
                  <a:cubicBezTo>
                    <a:pt x="793" y="36"/>
                    <a:pt x="793" y="36"/>
                    <a:pt x="793" y="36"/>
                  </a:cubicBezTo>
                  <a:cubicBezTo>
                    <a:pt x="793" y="36"/>
                    <a:pt x="793" y="36"/>
                    <a:pt x="793" y="36"/>
                  </a:cubicBezTo>
                  <a:cubicBezTo>
                    <a:pt x="792" y="36"/>
                    <a:pt x="792" y="36"/>
                    <a:pt x="792" y="36"/>
                  </a:cubicBezTo>
                  <a:cubicBezTo>
                    <a:pt x="792" y="36"/>
                    <a:pt x="792" y="36"/>
                    <a:pt x="792" y="36"/>
                  </a:cubicBezTo>
                  <a:cubicBezTo>
                    <a:pt x="792" y="36"/>
                    <a:pt x="791" y="36"/>
                    <a:pt x="791" y="35"/>
                  </a:cubicBezTo>
                  <a:cubicBezTo>
                    <a:pt x="791" y="35"/>
                    <a:pt x="791" y="35"/>
                    <a:pt x="791" y="35"/>
                  </a:cubicBezTo>
                  <a:cubicBezTo>
                    <a:pt x="791" y="35"/>
                    <a:pt x="791" y="35"/>
                    <a:pt x="790" y="35"/>
                  </a:cubicBezTo>
                  <a:cubicBezTo>
                    <a:pt x="790" y="35"/>
                    <a:pt x="790" y="35"/>
                    <a:pt x="790" y="35"/>
                  </a:cubicBezTo>
                  <a:cubicBezTo>
                    <a:pt x="790" y="35"/>
                    <a:pt x="790" y="35"/>
                    <a:pt x="790" y="35"/>
                  </a:cubicBezTo>
                  <a:cubicBezTo>
                    <a:pt x="790" y="35"/>
                    <a:pt x="790" y="35"/>
                    <a:pt x="790" y="35"/>
                  </a:cubicBezTo>
                  <a:cubicBezTo>
                    <a:pt x="790" y="34"/>
                    <a:pt x="789" y="34"/>
                    <a:pt x="789" y="34"/>
                  </a:cubicBezTo>
                  <a:cubicBezTo>
                    <a:pt x="789" y="34"/>
                    <a:pt x="789" y="34"/>
                    <a:pt x="789" y="34"/>
                  </a:cubicBezTo>
                  <a:cubicBezTo>
                    <a:pt x="789" y="34"/>
                    <a:pt x="789" y="34"/>
                    <a:pt x="789" y="34"/>
                  </a:cubicBezTo>
                  <a:cubicBezTo>
                    <a:pt x="789" y="34"/>
                    <a:pt x="788" y="34"/>
                    <a:pt x="788" y="34"/>
                  </a:cubicBezTo>
                  <a:cubicBezTo>
                    <a:pt x="788" y="34"/>
                    <a:pt x="788" y="34"/>
                    <a:pt x="788" y="34"/>
                  </a:cubicBezTo>
                  <a:cubicBezTo>
                    <a:pt x="787" y="34"/>
                    <a:pt x="787" y="34"/>
                    <a:pt x="787" y="34"/>
                  </a:cubicBezTo>
                  <a:cubicBezTo>
                    <a:pt x="787" y="34"/>
                    <a:pt x="787" y="34"/>
                    <a:pt x="787" y="34"/>
                  </a:cubicBezTo>
                  <a:cubicBezTo>
                    <a:pt x="787" y="34"/>
                    <a:pt x="787" y="34"/>
                    <a:pt x="787" y="34"/>
                  </a:cubicBezTo>
                  <a:cubicBezTo>
                    <a:pt x="786" y="33"/>
                    <a:pt x="786" y="34"/>
                    <a:pt x="785" y="33"/>
                  </a:cubicBezTo>
                  <a:cubicBezTo>
                    <a:pt x="785" y="33"/>
                    <a:pt x="785" y="33"/>
                    <a:pt x="785" y="33"/>
                  </a:cubicBezTo>
                  <a:cubicBezTo>
                    <a:pt x="785" y="33"/>
                    <a:pt x="785" y="33"/>
                    <a:pt x="785" y="33"/>
                  </a:cubicBezTo>
                  <a:cubicBezTo>
                    <a:pt x="785" y="33"/>
                    <a:pt x="784" y="33"/>
                    <a:pt x="784" y="33"/>
                  </a:cubicBezTo>
                  <a:cubicBezTo>
                    <a:pt x="784" y="33"/>
                    <a:pt x="783" y="33"/>
                    <a:pt x="783" y="33"/>
                  </a:cubicBezTo>
                  <a:cubicBezTo>
                    <a:pt x="782" y="33"/>
                    <a:pt x="781" y="33"/>
                    <a:pt x="781" y="33"/>
                  </a:cubicBezTo>
                  <a:cubicBezTo>
                    <a:pt x="779" y="33"/>
                    <a:pt x="777" y="33"/>
                    <a:pt x="776" y="33"/>
                  </a:cubicBezTo>
                  <a:cubicBezTo>
                    <a:pt x="775" y="33"/>
                    <a:pt x="774" y="33"/>
                    <a:pt x="773" y="33"/>
                  </a:cubicBezTo>
                  <a:cubicBezTo>
                    <a:pt x="773" y="33"/>
                    <a:pt x="773" y="33"/>
                    <a:pt x="773" y="33"/>
                  </a:cubicBezTo>
                  <a:cubicBezTo>
                    <a:pt x="772" y="33"/>
                    <a:pt x="772" y="33"/>
                    <a:pt x="771" y="33"/>
                  </a:cubicBezTo>
                  <a:cubicBezTo>
                    <a:pt x="771" y="33"/>
                    <a:pt x="771" y="33"/>
                    <a:pt x="771" y="33"/>
                  </a:cubicBezTo>
                  <a:cubicBezTo>
                    <a:pt x="771" y="34"/>
                    <a:pt x="770" y="33"/>
                    <a:pt x="770" y="34"/>
                  </a:cubicBezTo>
                  <a:cubicBezTo>
                    <a:pt x="770" y="34"/>
                    <a:pt x="770" y="34"/>
                    <a:pt x="770" y="34"/>
                  </a:cubicBezTo>
                  <a:cubicBezTo>
                    <a:pt x="770" y="34"/>
                    <a:pt x="770" y="34"/>
                    <a:pt x="770" y="34"/>
                  </a:cubicBezTo>
                  <a:cubicBezTo>
                    <a:pt x="769" y="34"/>
                    <a:pt x="769" y="34"/>
                    <a:pt x="769" y="34"/>
                  </a:cubicBezTo>
                  <a:cubicBezTo>
                    <a:pt x="769" y="34"/>
                    <a:pt x="769" y="34"/>
                    <a:pt x="769" y="34"/>
                  </a:cubicBezTo>
                  <a:cubicBezTo>
                    <a:pt x="768" y="34"/>
                    <a:pt x="768" y="34"/>
                    <a:pt x="768" y="34"/>
                  </a:cubicBezTo>
                  <a:cubicBezTo>
                    <a:pt x="768" y="34"/>
                    <a:pt x="768" y="34"/>
                    <a:pt x="768" y="34"/>
                  </a:cubicBezTo>
                  <a:cubicBezTo>
                    <a:pt x="767" y="34"/>
                    <a:pt x="767" y="34"/>
                    <a:pt x="767" y="35"/>
                  </a:cubicBezTo>
                  <a:cubicBezTo>
                    <a:pt x="767" y="35"/>
                    <a:pt x="767" y="35"/>
                    <a:pt x="767" y="35"/>
                  </a:cubicBezTo>
                  <a:cubicBezTo>
                    <a:pt x="767" y="35"/>
                    <a:pt x="766" y="35"/>
                    <a:pt x="766" y="35"/>
                  </a:cubicBezTo>
                  <a:cubicBezTo>
                    <a:pt x="766" y="35"/>
                    <a:pt x="766" y="35"/>
                    <a:pt x="766" y="35"/>
                  </a:cubicBezTo>
                  <a:cubicBezTo>
                    <a:pt x="766" y="35"/>
                    <a:pt x="766" y="35"/>
                    <a:pt x="766" y="35"/>
                  </a:cubicBezTo>
                  <a:cubicBezTo>
                    <a:pt x="766" y="35"/>
                    <a:pt x="765" y="35"/>
                    <a:pt x="765" y="35"/>
                  </a:cubicBezTo>
                  <a:cubicBezTo>
                    <a:pt x="765" y="35"/>
                    <a:pt x="765" y="35"/>
                    <a:pt x="765" y="35"/>
                  </a:cubicBezTo>
                  <a:cubicBezTo>
                    <a:pt x="765" y="36"/>
                    <a:pt x="765" y="35"/>
                    <a:pt x="764" y="36"/>
                  </a:cubicBezTo>
                  <a:cubicBezTo>
                    <a:pt x="764" y="36"/>
                    <a:pt x="764" y="36"/>
                    <a:pt x="764" y="36"/>
                  </a:cubicBezTo>
                  <a:cubicBezTo>
                    <a:pt x="764" y="36"/>
                    <a:pt x="764" y="36"/>
                    <a:pt x="764" y="36"/>
                  </a:cubicBezTo>
                  <a:cubicBezTo>
                    <a:pt x="764" y="36"/>
                    <a:pt x="764" y="36"/>
                    <a:pt x="764" y="36"/>
                  </a:cubicBezTo>
                  <a:cubicBezTo>
                    <a:pt x="764" y="36"/>
                    <a:pt x="764" y="36"/>
                    <a:pt x="764" y="36"/>
                  </a:cubicBezTo>
                  <a:cubicBezTo>
                    <a:pt x="764" y="36"/>
                    <a:pt x="763" y="36"/>
                    <a:pt x="763" y="36"/>
                  </a:cubicBezTo>
                  <a:cubicBezTo>
                    <a:pt x="763" y="36"/>
                    <a:pt x="763" y="36"/>
                    <a:pt x="763" y="36"/>
                  </a:cubicBezTo>
                  <a:cubicBezTo>
                    <a:pt x="763" y="37"/>
                    <a:pt x="763" y="37"/>
                    <a:pt x="763" y="37"/>
                  </a:cubicBezTo>
                  <a:cubicBezTo>
                    <a:pt x="763" y="37"/>
                    <a:pt x="763" y="37"/>
                    <a:pt x="763" y="37"/>
                  </a:cubicBezTo>
                  <a:cubicBezTo>
                    <a:pt x="762" y="37"/>
                    <a:pt x="762" y="37"/>
                    <a:pt x="762" y="37"/>
                  </a:cubicBezTo>
                  <a:cubicBezTo>
                    <a:pt x="762" y="37"/>
                    <a:pt x="762" y="37"/>
                    <a:pt x="762" y="37"/>
                  </a:cubicBezTo>
                  <a:cubicBezTo>
                    <a:pt x="762" y="37"/>
                    <a:pt x="762" y="37"/>
                    <a:pt x="762" y="37"/>
                  </a:cubicBezTo>
                  <a:cubicBezTo>
                    <a:pt x="762" y="37"/>
                    <a:pt x="762" y="37"/>
                    <a:pt x="762" y="37"/>
                  </a:cubicBezTo>
                  <a:cubicBezTo>
                    <a:pt x="761" y="38"/>
                    <a:pt x="761" y="38"/>
                    <a:pt x="761" y="38"/>
                  </a:cubicBezTo>
                  <a:cubicBezTo>
                    <a:pt x="761" y="38"/>
                    <a:pt x="761" y="38"/>
                    <a:pt x="761" y="38"/>
                  </a:cubicBezTo>
                  <a:cubicBezTo>
                    <a:pt x="760" y="38"/>
                    <a:pt x="760" y="38"/>
                    <a:pt x="760" y="39"/>
                  </a:cubicBezTo>
                  <a:cubicBezTo>
                    <a:pt x="760" y="39"/>
                    <a:pt x="760" y="39"/>
                    <a:pt x="760" y="39"/>
                  </a:cubicBezTo>
                  <a:cubicBezTo>
                    <a:pt x="760" y="39"/>
                    <a:pt x="759" y="39"/>
                    <a:pt x="759" y="39"/>
                  </a:cubicBezTo>
                  <a:cubicBezTo>
                    <a:pt x="759" y="39"/>
                    <a:pt x="759" y="39"/>
                    <a:pt x="759" y="39"/>
                  </a:cubicBezTo>
                  <a:cubicBezTo>
                    <a:pt x="759" y="39"/>
                    <a:pt x="759" y="39"/>
                    <a:pt x="759" y="40"/>
                  </a:cubicBezTo>
                  <a:cubicBezTo>
                    <a:pt x="759" y="40"/>
                    <a:pt x="759" y="40"/>
                    <a:pt x="759" y="40"/>
                  </a:cubicBezTo>
                  <a:cubicBezTo>
                    <a:pt x="759" y="40"/>
                    <a:pt x="759" y="40"/>
                    <a:pt x="758" y="40"/>
                  </a:cubicBezTo>
                  <a:cubicBezTo>
                    <a:pt x="758" y="40"/>
                    <a:pt x="758" y="40"/>
                    <a:pt x="758" y="40"/>
                  </a:cubicBezTo>
                  <a:cubicBezTo>
                    <a:pt x="758" y="40"/>
                    <a:pt x="758" y="40"/>
                    <a:pt x="758" y="40"/>
                  </a:cubicBezTo>
                  <a:cubicBezTo>
                    <a:pt x="758" y="40"/>
                    <a:pt x="758" y="40"/>
                    <a:pt x="758" y="40"/>
                  </a:cubicBezTo>
                  <a:cubicBezTo>
                    <a:pt x="758" y="40"/>
                    <a:pt x="758" y="40"/>
                    <a:pt x="758" y="41"/>
                  </a:cubicBezTo>
                  <a:cubicBezTo>
                    <a:pt x="758" y="41"/>
                    <a:pt x="758" y="41"/>
                    <a:pt x="758" y="41"/>
                  </a:cubicBezTo>
                  <a:cubicBezTo>
                    <a:pt x="758" y="41"/>
                    <a:pt x="758" y="41"/>
                    <a:pt x="757" y="41"/>
                  </a:cubicBezTo>
                  <a:cubicBezTo>
                    <a:pt x="757" y="41"/>
                    <a:pt x="757" y="41"/>
                    <a:pt x="757" y="41"/>
                  </a:cubicBezTo>
                  <a:cubicBezTo>
                    <a:pt x="757" y="41"/>
                    <a:pt x="757" y="41"/>
                    <a:pt x="757" y="41"/>
                  </a:cubicBezTo>
                  <a:cubicBezTo>
                    <a:pt x="757" y="41"/>
                    <a:pt x="757" y="41"/>
                    <a:pt x="757" y="41"/>
                  </a:cubicBezTo>
                  <a:cubicBezTo>
                    <a:pt x="757" y="41"/>
                    <a:pt x="757" y="42"/>
                    <a:pt x="757" y="42"/>
                  </a:cubicBezTo>
                  <a:cubicBezTo>
                    <a:pt x="757" y="42"/>
                    <a:pt x="757" y="42"/>
                    <a:pt x="757" y="42"/>
                  </a:cubicBezTo>
                  <a:cubicBezTo>
                    <a:pt x="757" y="42"/>
                    <a:pt x="756" y="42"/>
                    <a:pt x="756" y="42"/>
                  </a:cubicBezTo>
                  <a:cubicBezTo>
                    <a:pt x="756" y="42"/>
                    <a:pt x="756" y="42"/>
                    <a:pt x="756" y="42"/>
                  </a:cubicBezTo>
                  <a:cubicBezTo>
                    <a:pt x="756" y="42"/>
                    <a:pt x="756" y="42"/>
                    <a:pt x="756" y="42"/>
                  </a:cubicBezTo>
                  <a:cubicBezTo>
                    <a:pt x="756" y="42"/>
                    <a:pt x="756" y="42"/>
                    <a:pt x="756" y="42"/>
                  </a:cubicBezTo>
                  <a:cubicBezTo>
                    <a:pt x="756" y="42"/>
                    <a:pt x="756" y="43"/>
                    <a:pt x="756" y="43"/>
                  </a:cubicBezTo>
                  <a:cubicBezTo>
                    <a:pt x="756" y="43"/>
                    <a:pt x="756" y="43"/>
                    <a:pt x="756" y="43"/>
                  </a:cubicBezTo>
                  <a:cubicBezTo>
                    <a:pt x="756" y="43"/>
                    <a:pt x="755" y="43"/>
                    <a:pt x="755" y="43"/>
                  </a:cubicBezTo>
                  <a:cubicBezTo>
                    <a:pt x="755" y="43"/>
                    <a:pt x="755" y="43"/>
                    <a:pt x="755" y="43"/>
                  </a:cubicBezTo>
                  <a:cubicBezTo>
                    <a:pt x="755" y="43"/>
                    <a:pt x="755" y="44"/>
                    <a:pt x="755" y="44"/>
                  </a:cubicBezTo>
                  <a:cubicBezTo>
                    <a:pt x="755" y="44"/>
                    <a:pt x="755" y="44"/>
                    <a:pt x="755" y="44"/>
                  </a:cubicBezTo>
                  <a:cubicBezTo>
                    <a:pt x="755" y="44"/>
                    <a:pt x="754" y="44"/>
                    <a:pt x="754" y="44"/>
                  </a:cubicBezTo>
                  <a:cubicBezTo>
                    <a:pt x="754" y="44"/>
                    <a:pt x="754" y="44"/>
                    <a:pt x="754" y="44"/>
                  </a:cubicBezTo>
                  <a:cubicBezTo>
                    <a:pt x="754" y="45"/>
                    <a:pt x="754" y="45"/>
                    <a:pt x="754" y="45"/>
                  </a:cubicBezTo>
                  <a:cubicBezTo>
                    <a:pt x="754" y="45"/>
                    <a:pt x="754" y="45"/>
                    <a:pt x="754" y="45"/>
                  </a:cubicBezTo>
                  <a:cubicBezTo>
                    <a:pt x="753" y="46"/>
                    <a:pt x="753" y="46"/>
                    <a:pt x="753" y="46"/>
                  </a:cubicBezTo>
                  <a:cubicBezTo>
                    <a:pt x="753" y="46"/>
                    <a:pt x="753" y="46"/>
                    <a:pt x="753" y="46"/>
                  </a:cubicBezTo>
                  <a:cubicBezTo>
                    <a:pt x="753" y="46"/>
                    <a:pt x="753" y="46"/>
                    <a:pt x="753" y="47"/>
                  </a:cubicBezTo>
                  <a:cubicBezTo>
                    <a:pt x="753" y="47"/>
                    <a:pt x="753" y="47"/>
                    <a:pt x="753" y="47"/>
                  </a:cubicBezTo>
                  <a:cubicBezTo>
                    <a:pt x="753" y="47"/>
                    <a:pt x="753" y="47"/>
                    <a:pt x="753" y="47"/>
                  </a:cubicBezTo>
                  <a:cubicBezTo>
                    <a:pt x="753" y="47"/>
                    <a:pt x="753" y="47"/>
                    <a:pt x="753" y="47"/>
                  </a:cubicBezTo>
                  <a:cubicBezTo>
                    <a:pt x="752" y="47"/>
                    <a:pt x="752" y="47"/>
                    <a:pt x="752" y="48"/>
                  </a:cubicBezTo>
                  <a:cubicBezTo>
                    <a:pt x="752" y="48"/>
                    <a:pt x="752" y="48"/>
                    <a:pt x="752" y="48"/>
                  </a:cubicBezTo>
                  <a:cubicBezTo>
                    <a:pt x="752" y="48"/>
                    <a:pt x="752" y="48"/>
                    <a:pt x="752" y="48"/>
                  </a:cubicBezTo>
                  <a:cubicBezTo>
                    <a:pt x="752" y="48"/>
                    <a:pt x="752" y="48"/>
                    <a:pt x="752" y="48"/>
                  </a:cubicBezTo>
                  <a:cubicBezTo>
                    <a:pt x="752" y="48"/>
                    <a:pt x="752" y="49"/>
                    <a:pt x="752" y="49"/>
                  </a:cubicBezTo>
                  <a:cubicBezTo>
                    <a:pt x="752" y="49"/>
                    <a:pt x="752" y="49"/>
                    <a:pt x="752" y="49"/>
                  </a:cubicBezTo>
                  <a:cubicBezTo>
                    <a:pt x="751" y="49"/>
                    <a:pt x="751" y="49"/>
                    <a:pt x="751" y="50"/>
                  </a:cubicBezTo>
                  <a:cubicBezTo>
                    <a:pt x="751" y="50"/>
                    <a:pt x="751" y="50"/>
                    <a:pt x="751" y="50"/>
                  </a:cubicBezTo>
                  <a:cubicBezTo>
                    <a:pt x="751" y="50"/>
                    <a:pt x="751" y="50"/>
                    <a:pt x="751" y="50"/>
                  </a:cubicBezTo>
                  <a:cubicBezTo>
                    <a:pt x="751" y="50"/>
                    <a:pt x="751" y="50"/>
                    <a:pt x="751" y="50"/>
                  </a:cubicBezTo>
                  <a:cubicBezTo>
                    <a:pt x="751" y="51"/>
                    <a:pt x="751" y="51"/>
                    <a:pt x="750" y="51"/>
                  </a:cubicBezTo>
                  <a:cubicBezTo>
                    <a:pt x="751" y="51"/>
                    <a:pt x="751" y="51"/>
                    <a:pt x="751" y="51"/>
                  </a:cubicBezTo>
                  <a:cubicBezTo>
                    <a:pt x="750" y="51"/>
                    <a:pt x="750" y="52"/>
                    <a:pt x="750" y="52"/>
                  </a:cubicBezTo>
                  <a:cubicBezTo>
                    <a:pt x="750" y="52"/>
                    <a:pt x="750" y="52"/>
                    <a:pt x="750" y="52"/>
                  </a:cubicBezTo>
                  <a:cubicBezTo>
                    <a:pt x="750" y="52"/>
                    <a:pt x="750" y="52"/>
                    <a:pt x="750" y="52"/>
                  </a:cubicBezTo>
                  <a:cubicBezTo>
                    <a:pt x="750" y="52"/>
                    <a:pt x="750" y="53"/>
                    <a:pt x="750" y="53"/>
                  </a:cubicBezTo>
                  <a:cubicBezTo>
                    <a:pt x="750" y="53"/>
                    <a:pt x="750" y="53"/>
                    <a:pt x="750" y="53"/>
                  </a:cubicBezTo>
                  <a:cubicBezTo>
                    <a:pt x="750" y="53"/>
                    <a:pt x="750" y="53"/>
                    <a:pt x="749" y="54"/>
                  </a:cubicBezTo>
                  <a:cubicBezTo>
                    <a:pt x="749" y="54"/>
                    <a:pt x="749" y="54"/>
                    <a:pt x="749" y="54"/>
                  </a:cubicBezTo>
                  <a:cubicBezTo>
                    <a:pt x="749" y="54"/>
                    <a:pt x="749" y="54"/>
                    <a:pt x="749" y="54"/>
                  </a:cubicBezTo>
                  <a:cubicBezTo>
                    <a:pt x="749" y="54"/>
                    <a:pt x="749" y="54"/>
                    <a:pt x="749" y="55"/>
                  </a:cubicBezTo>
                  <a:cubicBezTo>
                    <a:pt x="749" y="55"/>
                    <a:pt x="749" y="55"/>
                    <a:pt x="749" y="55"/>
                  </a:cubicBezTo>
                  <a:cubicBezTo>
                    <a:pt x="749" y="55"/>
                    <a:pt x="749" y="55"/>
                    <a:pt x="749" y="56"/>
                  </a:cubicBezTo>
                  <a:cubicBezTo>
                    <a:pt x="749" y="56"/>
                    <a:pt x="749" y="56"/>
                    <a:pt x="749" y="56"/>
                  </a:cubicBezTo>
                  <a:cubicBezTo>
                    <a:pt x="749" y="56"/>
                    <a:pt x="749" y="56"/>
                    <a:pt x="749" y="56"/>
                  </a:cubicBezTo>
                  <a:cubicBezTo>
                    <a:pt x="748" y="56"/>
                    <a:pt x="749" y="57"/>
                    <a:pt x="748" y="57"/>
                  </a:cubicBezTo>
                  <a:cubicBezTo>
                    <a:pt x="748" y="57"/>
                    <a:pt x="748" y="57"/>
                    <a:pt x="748" y="57"/>
                  </a:cubicBezTo>
                  <a:cubicBezTo>
                    <a:pt x="748" y="58"/>
                    <a:pt x="748" y="58"/>
                    <a:pt x="748" y="58"/>
                  </a:cubicBezTo>
                  <a:cubicBezTo>
                    <a:pt x="748" y="59"/>
                    <a:pt x="748" y="59"/>
                    <a:pt x="748" y="59"/>
                  </a:cubicBezTo>
                  <a:cubicBezTo>
                    <a:pt x="748" y="59"/>
                    <a:pt x="748" y="60"/>
                    <a:pt x="748" y="60"/>
                  </a:cubicBezTo>
                  <a:cubicBezTo>
                    <a:pt x="748" y="60"/>
                    <a:pt x="748" y="60"/>
                    <a:pt x="748" y="60"/>
                  </a:cubicBezTo>
                  <a:cubicBezTo>
                    <a:pt x="747" y="61"/>
                    <a:pt x="748" y="62"/>
                    <a:pt x="747" y="62"/>
                  </a:cubicBezTo>
                  <a:cubicBezTo>
                    <a:pt x="747" y="63"/>
                    <a:pt x="747" y="63"/>
                    <a:pt x="747" y="63"/>
                  </a:cubicBezTo>
                  <a:cubicBezTo>
                    <a:pt x="747" y="64"/>
                    <a:pt x="747" y="66"/>
                    <a:pt x="747" y="67"/>
                  </a:cubicBezTo>
                  <a:cubicBezTo>
                    <a:pt x="747" y="68"/>
                    <a:pt x="747" y="69"/>
                    <a:pt x="747" y="69"/>
                  </a:cubicBezTo>
                  <a:cubicBezTo>
                    <a:pt x="747" y="71"/>
                    <a:pt x="747" y="72"/>
                    <a:pt x="747" y="74"/>
                  </a:cubicBezTo>
                  <a:cubicBezTo>
                    <a:pt x="747" y="74"/>
                    <a:pt x="747" y="75"/>
                    <a:pt x="747" y="75"/>
                  </a:cubicBezTo>
                  <a:cubicBezTo>
                    <a:pt x="748" y="75"/>
                    <a:pt x="747" y="76"/>
                    <a:pt x="748" y="77"/>
                  </a:cubicBezTo>
                  <a:cubicBezTo>
                    <a:pt x="748" y="77"/>
                    <a:pt x="748" y="77"/>
                    <a:pt x="748" y="77"/>
                  </a:cubicBezTo>
                  <a:cubicBezTo>
                    <a:pt x="748" y="78"/>
                    <a:pt x="748" y="78"/>
                    <a:pt x="748" y="79"/>
                  </a:cubicBezTo>
                  <a:cubicBezTo>
                    <a:pt x="748" y="79"/>
                    <a:pt x="748" y="79"/>
                    <a:pt x="748" y="79"/>
                  </a:cubicBezTo>
                  <a:cubicBezTo>
                    <a:pt x="748" y="79"/>
                    <a:pt x="748" y="79"/>
                    <a:pt x="748" y="79"/>
                  </a:cubicBezTo>
                  <a:cubicBezTo>
                    <a:pt x="748" y="79"/>
                    <a:pt x="748" y="80"/>
                    <a:pt x="748" y="80"/>
                  </a:cubicBezTo>
                  <a:cubicBezTo>
                    <a:pt x="748" y="80"/>
                    <a:pt x="748" y="80"/>
                    <a:pt x="748" y="81"/>
                  </a:cubicBezTo>
                  <a:cubicBezTo>
                    <a:pt x="749" y="81"/>
                    <a:pt x="748" y="81"/>
                    <a:pt x="749" y="82"/>
                  </a:cubicBezTo>
                  <a:cubicBezTo>
                    <a:pt x="749" y="82"/>
                    <a:pt x="749" y="82"/>
                    <a:pt x="749" y="82"/>
                  </a:cubicBezTo>
                  <a:cubicBezTo>
                    <a:pt x="749" y="82"/>
                    <a:pt x="749" y="83"/>
                    <a:pt x="749" y="83"/>
                  </a:cubicBezTo>
                  <a:close/>
                  <a:moveTo>
                    <a:pt x="1231" y="92"/>
                  </a:moveTo>
                  <a:cubicBezTo>
                    <a:pt x="1231" y="92"/>
                    <a:pt x="1231" y="92"/>
                    <a:pt x="1231" y="92"/>
                  </a:cubicBezTo>
                  <a:cubicBezTo>
                    <a:pt x="1231" y="92"/>
                    <a:pt x="1230" y="92"/>
                    <a:pt x="1230" y="92"/>
                  </a:cubicBezTo>
                  <a:cubicBezTo>
                    <a:pt x="1230" y="92"/>
                    <a:pt x="1230" y="92"/>
                    <a:pt x="1230" y="92"/>
                  </a:cubicBezTo>
                  <a:cubicBezTo>
                    <a:pt x="1230" y="92"/>
                    <a:pt x="1230" y="92"/>
                    <a:pt x="1230" y="92"/>
                  </a:cubicBezTo>
                  <a:cubicBezTo>
                    <a:pt x="1230" y="92"/>
                    <a:pt x="1229" y="92"/>
                    <a:pt x="1229" y="91"/>
                  </a:cubicBezTo>
                  <a:cubicBezTo>
                    <a:pt x="1229" y="91"/>
                    <a:pt x="1229" y="91"/>
                    <a:pt x="1229" y="91"/>
                  </a:cubicBezTo>
                  <a:cubicBezTo>
                    <a:pt x="1229" y="91"/>
                    <a:pt x="1229" y="91"/>
                    <a:pt x="1229" y="91"/>
                  </a:cubicBezTo>
                  <a:cubicBezTo>
                    <a:pt x="1229" y="91"/>
                    <a:pt x="1229" y="91"/>
                    <a:pt x="1229" y="91"/>
                  </a:cubicBezTo>
                  <a:cubicBezTo>
                    <a:pt x="1229" y="91"/>
                    <a:pt x="1228" y="91"/>
                    <a:pt x="1228" y="91"/>
                  </a:cubicBezTo>
                  <a:cubicBezTo>
                    <a:pt x="1228" y="91"/>
                    <a:pt x="1228" y="91"/>
                    <a:pt x="1228" y="91"/>
                  </a:cubicBezTo>
                  <a:cubicBezTo>
                    <a:pt x="1228" y="91"/>
                    <a:pt x="1228" y="91"/>
                    <a:pt x="1227" y="90"/>
                  </a:cubicBezTo>
                  <a:cubicBezTo>
                    <a:pt x="1227" y="90"/>
                    <a:pt x="1227" y="90"/>
                    <a:pt x="1227" y="90"/>
                  </a:cubicBezTo>
                  <a:cubicBezTo>
                    <a:pt x="1227" y="90"/>
                    <a:pt x="1227" y="90"/>
                    <a:pt x="1227" y="90"/>
                  </a:cubicBezTo>
                  <a:cubicBezTo>
                    <a:pt x="1227" y="90"/>
                    <a:pt x="1227" y="90"/>
                    <a:pt x="1227" y="90"/>
                  </a:cubicBezTo>
                  <a:cubicBezTo>
                    <a:pt x="1227" y="90"/>
                    <a:pt x="1226" y="90"/>
                    <a:pt x="1226" y="89"/>
                  </a:cubicBezTo>
                  <a:cubicBezTo>
                    <a:pt x="1226" y="89"/>
                    <a:pt x="1226" y="89"/>
                    <a:pt x="1226" y="89"/>
                  </a:cubicBezTo>
                  <a:cubicBezTo>
                    <a:pt x="1226" y="89"/>
                    <a:pt x="1226" y="89"/>
                    <a:pt x="1226" y="89"/>
                  </a:cubicBezTo>
                  <a:cubicBezTo>
                    <a:pt x="1226" y="89"/>
                    <a:pt x="1226" y="89"/>
                    <a:pt x="1226" y="89"/>
                  </a:cubicBezTo>
                  <a:cubicBezTo>
                    <a:pt x="1225" y="89"/>
                    <a:pt x="1225" y="89"/>
                    <a:pt x="1225" y="89"/>
                  </a:cubicBezTo>
                  <a:cubicBezTo>
                    <a:pt x="1225" y="89"/>
                    <a:pt x="1225" y="89"/>
                    <a:pt x="1225" y="89"/>
                  </a:cubicBezTo>
                  <a:cubicBezTo>
                    <a:pt x="1225" y="89"/>
                    <a:pt x="1225" y="88"/>
                    <a:pt x="1225" y="88"/>
                  </a:cubicBezTo>
                  <a:cubicBezTo>
                    <a:pt x="1225" y="88"/>
                    <a:pt x="1225" y="88"/>
                    <a:pt x="1225" y="88"/>
                  </a:cubicBezTo>
                  <a:cubicBezTo>
                    <a:pt x="1225" y="88"/>
                    <a:pt x="1225" y="88"/>
                    <a:pt x="1224" y="88"/>
                  </a:cubicBezTo>
                  <a:cubicBezTo>
                    <a:pt x="1225" y="88"/>
                    <a:pt x="1225" y="88"/>
                    <a:pt x="1225" y="88"/>
                  </a:cubicBezTo>
                  <a:cubicBezTo>
                    <a:pt x="1224" y="88"/>
                    <a:pt x="1224" y="88"/>
                    <a:pt x="1224" y="88"/>
                  </a:cubicBezTo>
                  <a:cubicBezTo>
                    <a:pt x="1224" y="88"/>
                    <a:pt x="1224" y="88"/>
                    <a:pt x="1224" y="88"/>
                  </a:cubicBezTo>
                  <a:cubicBezTo>
                    <a:pt x="1224" y="87"/>
                    <a:pt x="1224" y="87"/>
                    <a:pt x="1224" y="87"/>
                  </a:cubicBezTo>
                  <a:cubicBezTo>
                    <a:pt x="1224" y="87"/>
                    <a:pt x="1224" y="87"/>
                    <a:pt x="1224" y="87"/>
                  </a:cubicBezTo>
                  <a:cubicBezTo>
                    <a:pt x="1224" y="87"/>
                    <a:pt x="1224" y="87"/>
                    <a:pt x="1224" y="87"/>
                  </a:cubicBezTo>
                  <a:cubicBezTo>
                    <a:pt x="1224" y="87"/>
                    <a:pt x="1224" y="87"/>
                    <a:pt x="1224" y="87"/>
                  </a:cubicBezTo>
                  <a:cubicBezTo>
                    <a:pt x="1223" y="87"/>
                    <a:pt x="1223" y="86"/>
                    <a:pt x="1223" y="86"/>
                  </a:cubicBezTo>
                  <a:cubicBezTo>
                    <a:pt x="1223" y="86"/>
                    <a:pt x="1223" y="86"/>
                    <a:pt x="1223" y="86"/>
                  </a:cubicBezTo>
                  <a:cubicBezTo>
                    <a:pt x="1223" y="86"/>
                    <a:pt x="1223" y="86"/>
                    <a:pt x="1222" y="86"/>
                  </a:cubicBezTo>
                  <a:cubicBezTo>
                    <a:pt x="1222" y="86"/>
                    <a:pt x="1222" y="86"/>
                    <a:pt x="1222" y="86"/>
                  </a:cubicBezTo>
                  <a:cubicBezTo>
                    <a:pt x="1222" y="85"/>
                    <a:pt x="1222" y="85"/>
                    <a:pt x="1222" y="85"/>
                  </a:cubicBezTo>
                  <a:cubicBezTo>
                    <a:pt x="1222" y="85"/>
                    <a:pt x="1222" y="85"/>
                    <a:pt x="1222" y="85"/>
                  </a:cubicBezTo>
                  <a:cubicBezTo>
                    <a:pt x="1222" y="85"/>
                    <a:pt x="1222" y="85"/>
                    <a:pt x="1222" y="84"/>
                  </a:cubicBezTo>
                  <a:cubicBezTo>
                    <a:pt x="1222" y="84"/>
                    <a:pt x="1222" y="84"/>
                    <a:pt x="1222" y="84"/>
                  </a:cubicBezTo>
                  <a:cubicBezTo>
                    <a:pt x="1222" y="84"/>
                    <a:pt x="1222" y="84"/>
                    <a:pt x="1221" y="84"/>
                  </a:cubicBezTo>
                  <a:cubicBezTo>
                    <a:pt x="1221" y="84"/>
                    <a:pt x="1221" y="84"/>
                    <a:pt x="1221" y="84"/>
                  </a:cubicBezTo>
                  <a:cubicBezTo>
                    <a:pt x="1221" y="84"/>
                    <a:pt x="1221" y="83"/>
                    <a:pt x="1221" y="83"/>
                  </a:cubicBezTo>
                  <a:cubicBezTo>
                    <a:pt x="1221" y="83"/>
                    <a:pt x="1221" y="83"/>
                    <a:pt x="1221" y="83"/>
                  </a:cubicBezTo>
                  <a:cubicBezTo>
                    <a:pt x="1221" y="83"/>
                    <a:pt x="1221" y="83"/>
                    <a:pt x="1221" y="82"/>
                  </a:cubicBezTo>
                  <a:cubicBezTo>
                    <a:pt x="1221" y="82"/>
                    <a:pt x="1221" y="82"/>
                    <a:pt x="1221" y="82"/>
                  </a:cubicBezTo>
                  <a:cubicBezTo>
                    <a:pt x="1221" y="82"/>
                    <a:pt x="1221" y="82"/>
                    <a:pt x="1220" y="82"/>
                  </a:cubicBezTo>
                  <a:cubicBezTo>
                    <a:pt x="1220" y="82"/>
                    <a:pt x="1220" y="82"/>
                    <a:pt x="1220" y="81"/>
                  </a:cubicBezTo>
                  <a:cubicBezTo>
                    <a:pt x="1220" y="81"/>
                    <a:pt x="1220" y="81"/>
                    <a:pt x="1220" y="81"/>
                  </a:cubicBezTo>
                  <a:cubicBezTo>
                    <a:pt x="1220" y="81"/>
                    <a:pt x="1220" y="81"/>
                    <a:pt x="1220" y="81"/>
                  </a:cubicBezTo>
                  <a:cubicBezTo>
                    <a:pt x="1220" y="80"/>
                    <a:pt x="1220" y="80"/>
                    <a:pt x="1220" y="80"/>
                  </a:cubicBezTo>
                  <a:cubicBezTo>
                    <a:pt x="1220" y="80"/>
                    <a:pt x="1220" y="80"/>
                    <a:pt x="1220" y="80"/>
                  </a:cubicBezTo>
                  <a:cubicBezTo>
                    <a:pt x="1220" y="80"/>
                    <a:pt x="1220" y="80"/>
                    <a:pt x="1220" y="80"/>
                  </a:cubicBezTo>
                  <a:cubicBezTo>
                    <a:pt x="1220" y="79"/>
                    <a:pt x="1220" y="79"/>
                    <a:pt x="1220" y="79"/>
                  </a:cubicBezTo>
                  <a:cubicBezTo>
                    <a:pt x="1219" y="79"/>
                    <a:pt x="1220" y="79"/>
                    <a:pt x="1219" y="78"/>
                  </a:cubicBezTo>
                  <a:cubicBezTo>
                    <a:pt x="1219" y="78"/>
                    <a:pt x="1219" y="78"/>
                    <a:pt x="1219" y="78"/>
                  </a:cubicBezTo>
                  <a:cubicBezTo>
                    <a:pt x="1219" y="78"/>
                    <a:pt x="1219" y="77"/>
                    <a:pt x="1219" y="77"/>
                  </a:cubicBezTo>
                  <a:cubicBezTo>
                    <a:pt x="1219" y="77"/>
                    <a:pt x="1219" y="77"/>
                    <a:pt x="1219" y="77"/>
                  </a:cubicBezTo>
                  <a:cubicBezTo>
                    <a:pt x="1219" y="76"/>
                    <a:pt x="1219" y="75"/>
                    <a:pt x="1219" y="75"/>
                  </a:cubicBezTo>
                  <a:cubicBezTo>
                    <a:pt x="1219" y="74"/>
                    <a:pt x="1218" y="74"/>
                    <a:pt x="1219" y="74"/>
                  </a:cubicBezTo>
                  <a:cubicBezTo>
                    <a:pt x="1218" y="71"/>
                    <a:pt x="1218" y="71"/>
                    <a:pt x="1221" y="71"/>
                  </a:cubicBezTo>
                  <a:cubicBezTo>
                    <a:pt x="1235" y="71"/>
                    <a:pt x="1250" y="71"/>
                    <a:pt x="1264" y="71"/>
                  </a:cubicBezTo>
                  <a:cubicBezTo>
                    <a:pt x="1264" y="71"/>
                    <a:pt x="1264" y="71"/>
                    <a:pt x="1265" y="71"/>
                  </a:cubicBezTo>
                  <a:cubicBezTo>
                    <a:pt x="1266" y="71"/>
                    <a:pt x="1266" y="70"/>
                    <a:pt x="1266" y="70"/>
                  </a:cubicBezTo>
                  <a:cubicBezTo>
                    <a:pt x="1266" y="67"/>
                    <a:pt x="1266" y="64"/>
                    <a:pt x="1266" y="61"/>
                  </a:cubicBezTo>
                  <a:cubicBezTo>
                    <a:pt x="1266" y="61"/>
                    <a:pt x="1265" y="60"/>
                    <a:pt x="1266" y="60"/>
                  </a:cubicBezTo>
                  <a:cubicBezTo>
                    <a:pt x="1265" y="59"/>
                    <a:pt x="1266" y="58"/>
                    <a:pt x="1265" y="58"/>
                  </a:cubicBezTo>
                  <a:cubicBezTo>
                    <a:pt x="1265" y="57"/>
                    <a:pt x="1265" y="57"/>
                    <a:pt x="1265" y="57"/>
                  </a:cubicBezTo>
                  <a:cubicBezTo>
                    <a:pt x="1265" y="57"/>
                    <a:pt x="1265" y="56"/>
                    <a:pt x="1265" y="56"/>
                  </a:cubicBezTo>
                  <a:cubicBezTo>
                    <a:pt x="1265" y="55"/>
                    <a:pt x="1265" y="55"/>
                    <a:pt x="1265" y="55"/>
                  </a:cubicBezTo>
                  <a:cubicBezTo>
                    <a:pt x="1265" y="55"/>
                    <a:pt x="1265" y="54"/>
                    <a:pt x="1265" y="54"/>
                  </a:cubicBezTo>
                  <a:cubicBezTo>
                    <a:pt x="1265" y="54"/>
                    <a:pt x="1264" y="54"/>
                    <a:pt x="1265" y="54"/>
                  </a:cubicBezTo>
                  <a:cubicBezTo>
                    <a:pt x="1264" y="53"/>
                    <a:pt x="1265" y="53"/>
                    <a:pt x="1264" y="52"/>
                  </a:cubicBezTo>
                  <a:cubicBezTo>
                    <a:pt x="1264" y="52"/>
                    <a:pt x="1264" y="52"/>
                    <a:pt x="1264" y="52"/>
                  </a:cubicBezTo>
                  <a:cubicBezTo>
                    <a:pt x="1264" y="52"/>
                    <a:pt x="1264" y="51"/>
                    <a:pt x="1264" y="51"/>
                  </a:cubicBezTo>
                  <a:cubicBezTo>
                    <a:pt x="1264" y="51"/>
                    <a:pt x="1264" y="51"/>
                    <a:pt x="1264" y="51"/>
                  </a:cubicBezTo>
                  <a:cubicBezTo>
                    <a:pt x="1264" y="51"/>
                    <a:pt x="1264" y="50"/>
                    <a:pt x="1264" y="50"/>
                  </a:cubicBezTo>
                  <a:cubicBezTo>
                    <a:pt x="1264" y="50"/>
                    <a:pt x="1264" y="50"/>
                    <a:pt x="1264" y="50"/>
                  </a:cubicBezTo>
                  <a:cubicBezTo>
                    <a:pt x="1263" y="50"/>
                    <a:pt x="1264" y="49"/>
                    <a:pt x="1263" y="49"/>
                  </a:cubicBezTo>
                  <a:cubicBezTo>
                    <a:pt x="1263" y="49"/>
                    <a:pt x="1263" y="49"/>
                    <a:pt x="1263" y="49"/>
                  </a:cubicBezTo>
                  <a:cubicBezTo>
                    <a:pt x="1263" y="49"/>
                    <a:pt x="1263" y="48"/>
                    <a:pt x="1263" y="48"/>
                  </a:cubicBezTo>
                  <a:cubicBezTo>
                    <a:pt x="1263" y="48"/>
                    <a:pt x="1263" y="48"/>
                    <a:pt x="1263" y="48"/>
                  </a:cubicBezTo>
                  <a:cubicBezTo>
                    <a:pt x="1263" y="48"/>
                    <a:pt x="1263" y="48"/>
                    <a:pt x="1263" y="48"/>
                  </a:cubicBezTo>
                  <a:cubicBezTo>
                    <a:pt x="1262" y="47"/>
                    <a:pt x="1262" y="47"/>
                    <a:pt x="1262" y="47"/>
                  </a:cubicBezTo>
                  <a:cubicBezTo>
                    <a:pt x="1262" y="47"/>
                    <a:pt x="1262" y="47"/>
                    <a:pt x="1262" y="47"/>
                  </a:cubicBezTo>
                  <a:cubicBezTo>
                    <a:pt x="1262" y="47"/>
                    <a:pt x="1262" y="47"/>
                    <a:pt x="1262" y="47"/>
                  </a:cubicBezTo>
                  <a:cubicBezTo>
                    <a:pt x="1262" y="47"/>
                    <a:pt x="1262" y="47"/>
                    <a:pt x="1262" y="47"/>
                  </a:cubicBezTo>
                  <a:cubicBezTo>
                    <a:pt x="1262" y="47"/>
                    <a:pt x="1262" y="47"/>
                    <a:pt x="1262" y="47"/>
                  </a:cubicBezTo>
                  <a:cubicBezTo>
                    <a:pt x="1262" y="46"/>
                    <a:pt x="1262" y="46"/>
                    <a:pt x="1262" y="46"/>
                  </a:cubicBezTo>
                  <a:cubicBezTo>
                    <a:pt x="1262" y="46"/>
                    <a:pt x="1262" y="46"/>
                    <a:pt x="1262" y="46"/>
                  </a:cubicBezTo>
                  <a:cubicBezTo>
                    <a:pt x="1262" y="46"/>
                    <a:pt x="1262" y="46"/>
                    <a:pt x="1262" y="46"/>
                  </a:cubicBezTo>
                  <a:cubicBezTo>
                    <a:pt x="1262" y="46"/>
                    <a:pt x="1262" y="46"/>
                    <a:pt x="1261" y="45"/>
                  </a:cubicBezTo>
                  <a:cubicBezTo>
                    <a:pt x="1261" y="45"/>
                    <a:pt x="1261" y="45"/>
                    <a:pt x="1261" y="45"/>
                  </a:cubicBezTo>
                  <a:cubicBezTo>
                    <a:pt x="1261" y="45"/>
                    <a:pt x="1261" y="45"/>
                    <a:pt x="1261" y="45"/>
                  </a:cubicBezTo>
                  <a:cubicBezTo>
                    <a:pt x="1261" y="45"/>
                    <a:pt x="1261" y="45"/>
                    <a:pt x="1261" y="45"/>
                  </a:cubicBezTo>
                  <a:cubicBezTo>
                    <a:pt x="1261" y="45"/>
                    <a:pt x="1261" y="44"/>
                    <a:pt x="1261" y="44"/>
                  </a:cubicBezTo>
                  <a:cubicBezTo>
                    <a:pt x="1261" y="44"/>
                    <a:pt x="1261" y="44"/>
                    <a:pt x="1261" y="44"/>
                  </a:cubicBezTo>
                  <a:cubicBezTo>
                    <a:pt x="1261" y="44"/>
                    <a:pt x="1261" y="44"/>
                    <a:pt x="1260" y="44"/>
                  </a:cubicBezTo>
                  <a:cubicBezTo>
                    <a:pt x="1260" y="44"/>
                    <a:pt x="1260" y="44"/>
                    <a:pt x="1260" y="44"/>
                  </a:cubicBezTo>
                  <a:cubicBezTo>
                    <a:pt x="1260" y="44"/>
                    <a:pt x="1260" y="43"/>
                    <a:pt x="1260" y="43"/>
                  </a:cubicBezTo>
                  <a:cubicBezTo>
                    <a:pt x="1260" y="43"/>
                    <a:pt x="1260" y="43"/>
                    <a:pt x="1260" y="43"/>
                  </a:cubicBezTo>
                  <a:cubicBezTo>
                    <a:pt x="1260" y="43"/>
                    <a:pt x="1260" y="43"/>
                    <a:pt x="1260" y="43"/>
                  </a:cubicBezTo>
                  <a:cubicBezTo>
                    <a:pt x="1260" y="43"/>
                    <a:pt x="1260" y="43"/>
                    <a:pt x="1260" y="43"/>
                  </a:cubicBezTo>
                  <a:cubicBezTo>
                    <a:pt x="1259" y="42"/>
                    <a:pt x="1259" y="42"/>
                    <a:pt x="1259" y="42"/>
                  </a:cubicBezTo>
                  <a:cubicBezTo>
                    <a:pt x="1259" y="42"/>
                    <a:pt x="1259" y="42"/>
                    <a:pt x="1259" y="42"/>
                  </a:cubicBezTo>
                  <a:cubicBezTo>
                    <a:pt x="1259" y="42"/>
                    <a:pt x="1259" y="41"/>
                    <a:pt x="1259" y="41"/>
                  </a:cubicBezTo>
                  <a:cubicBezTo>
                    <a:pt x="1259" y="41"/>
                    <a:pt x="1259" y="41"/>
                    <a:pt x="1259" y="41"/>
                  </a:cubicBezTo>
                  <a:cubicBezTo>
                    <a:pt x="1259" y="41"/>
                    <a:pt x="1258" y="41"/>
                    <a:pt x="1258" y="41"/>
                  </a:cubicBezTo>
                  <a:cubicBezTo>
                    <a:pt x="1258" y="41"/>
                    <a:pt x="1258" y="41"/>
                    <a:pt x="1258" y="41"/>
                  </a:cubicBezTo>
                  <a:cubicBezTo>
                    <a:pt x="1258" y="41"/>
                    <a:pt x="1258" y="41"/>
                    <a:pt x="1258" y="41"/>
                  </a:cubicBezTo>
                  <a:cubicBezTo>
                    <a:pt x="1258" y="41"/>
                    <a:pt x="1258" y="41"/>
                    <a:pt x="1258" y="41"/>
                  </a:cubicBezTo>
                  <a:cubicBezTo>
                    <a:pt x="1257" y="40"/>
                    <a:pt x="1257" y="39"/>
                    <a:pt x="1256" y="39"/>
                  </a:cubicBezTo>
                  <a:cubicBezTo>
                    <a:pt x="1256" y="39"/>
                    <a:pt x="1256" y="39"/>
                    <a:pt x="1256" y="39"/>
                  </a:cubicBezTo>
                  <a:cubicBezTo>
                    <a:pt x="1256" y="39"/>
                    <a:pt x="1256" y="39"/>
                    <a:pt x="1256" y="39"/>
                  </a:cubicBezTo>
                  <a:cubicBezTo>
                    <a:pt x="1256" y="39"/>
                    <a:pt x="1256" y="39"/>
                    <a:pt x="1256" y="39"/>
                  </a:cubicBezTo>
                  <a:cubicBezTo>
                    <a:pt x="1256" y="38"/>
                    <a:pt x="1256" y="38"/>
                    <a:pt x="1255" y="38"/>
                  </a:cubicBezTo>
                  <a:cubicBezTo>
                    <a:pt x="1256" y="38"/>
                    <a:pt x="1256" y="38"/>
                    <a:pt x="1256" y="38"/>
                  </a:cubicBezTo>
                  <a:cubicBezTo>
                    <a:pt x="1255" y="38"/>
                    <a:pt x="1255" y="38"/>
                    <a:pt x="1255" y="38"/>
                  </a:cubicBezTo>
                  <a:cubicBezTo>
                    <a:pt x="1255" y="38"/>
                    <a:pt x="1255" y="38"/>
                    <a:pt x="1255" y="38"/>
                  </a:cubicBezTo>
                  <a:cubicBezTo>
                    <a:pt x="1255" y="38"/>
                    <a:pt x="1255" y="38"/>
                    <a:pt x="1255" y="37"/>
                  </a:cubicBezTo>
                  <a:cubicBezTo>
                    <a:pt x="1255" y="37"/>
                    <a:pt x="1255" y="37"/>
                    <a:pt x="1255" y="37"/>
                  </a:cubicBezTo>
                  <a:cubicBezTo>
                    <a:pt x="1254" y="37"/>
                    <a:pt x="1254" y="37"/>
                    <a:pt x="1254" y="37"/>
                  </a:cubicBezTo>
                  <a:cubicBezTo>
                    <a:pt x="1254" y="37"/>
                    <a:pt x="1254" y="37"/>
                    <a:pt x="1254" y="37"/>
                  </a:cubicBezTo>
                  <a:cubicBezTo>
                    <a:pt x="1254" y="37"/>
                    <a:pt x="1254" y="37"/>
                    <a:pt x="1254" y="37"/>
                  </a:cubicBezTo>
                  <a:cubicBezTo>
                    <a:pt x="1254" y="37"/>
                    <a:pt x="1254" y="37"/>
                    <a:pt x="1254" y="37"/>
                  </a:cubicBezTo>
                  <a:cubicBezTo>
                    <a:pt x="1254" y="37"/>
                    <a:pt x="1253" y="37"/>
                    <a:pt x="1253" y="36"/>
                  </a:cubicBezTo>
                  <a:cubicBezTo>
                    <a:pt x="1253" y="36"/>
                    <a:pt x="1253" y="36"/>
                    <a:pt x="1253" y="36"/>
                  </a:cubicBezTo>
                  <a:cubicBezTo>
                    <a:pt x="1253" y="36"/>
                    <a:pt x="1253" y="36"/>
                    <a:pt x="1252" y="36"/>
                  </a:cubicBezTo>
                  <a:cubicBezTo>
                    <a:pt x="1252" y="36"/>
                    <a:pt x="1252" y="36"/>
                    <a:pt x="1252" y="36"/>
                  </a:cubicBezTo>
                  <a:cubicBezTo>
                    <a:pt x="1252" y="36"/>
                    <a:pt x="1252" y="36"/>
                    <a:pt x="1252" y="36"/>
                  </a:cubicBezTo>
                  <a:cubicBezTo>
                    <a:pt x="1252" y="36"/>
                    <a:pt x="1252" y="36"/>
                    <a:pt x="1252" y="36"/>
                  </a:cubicBezTo>
                  <a:cubicBezTo>
                    <a:pt x="1252" y="35"/>
                    <a:pt x="1252" y="36"/>
                    <a:pt x="1251" y="35"/>
                  </a:cubicBezTo>
                  <a:cubicBezTo>
                    <a:pt x="1251" y="35"/>
                    <a:pt x="1251" y="35"/>
                    <a:pt x="1251" y="35"/>
                  </a:cubicBezTo>
                  <a:cubicBezTo>
                    <a:pt x="1251" y="35"/>
                    <a:pt x="1251" y="35"/>
                    <a:pt x="1251" y="35"/>
                  </a:cubicBezTo>
                  <a:cubicBezTo>
                    <a:pt x="1250" y="35"/>
                    <a:pt x="1250" y="35"/>
                    <a:pt x="1250" y="35"/>
                  </a:cubicBezTo>
                  <a:cubicBezTo>
                    <a:pt x="1250" y="35"/>
                    <a:pt x="1250" y="35"/>
                    <a:pt x="1250" y="35"/>
                  </a:cubicBezTo>
                  <a:cubicBezTo>
                    <a:pt x="1250" y="35"/>
                    <a:pt x="1250" y="35"/>
                    <a:pt x="1250" y="35"/>
                  </a:cubicBezTo>
                  <a:cubicBezTo>
                    <a:pt x="1249" y="34"/>
                    <a:pt x="1249" y="35"/>
                    <a:pt x="1249" y="34"/>
                  </a:cubicBezTo>
                  <a:cubicBezTo>
                    <a:pt x="1249" y="34"/>
                    <a:pt x="1249" y="34"/>
                    <a:pt x="1249" y="34"/>
                  </a:cubicBezTo>
                  <a:cubicBezTo>
                    <a:pt x="1249" y="34"/>
                    <a:pt x="1248" y="34"/>
                    <a:pt x="1248" y="34"/>
                  </a:cubicBezTo>
                  <a:cubicBezTo>
                    <a:pt x="1248" y="34"/>
                    <a:pt x="1248" y="34"/>
                    <a:pt x="1248" y="34"/>
                  </a:cubicBezTo>
                  <a:cubicBezTo>
                    <a:pt x="1248" y="34"/>
                    <a:pt x="1247" y="34"/>
                    <a:pt x="1247" y="34"/>
                  </a:cubicBezTo>
                  <a:cubicBezTo>
                    <a:pt x="1247" y="34"/>
                    <a:pt x="1247" y="34"/>
                    <a:pt x="1246" y="34"/>
                  </a:cubicBezTo>
                  <a:cubicBezTo>
                    <a:pt x="1246" y="33"/>
                    <a:pt x="1246" y="34"/>
                    <a:pt x="1245" y="33"/>
                  </a:cubicBezTo>
                  <a:cubicBezTo>
                    <a:pt x="1245" y="33"/>
                    <a:pt x="1245" y="33"/>
                    <a:pt x="1245" y="33"/>
                  </a:cubicBezTo>
                  <a:cubicBezTo>
                    <a:pt x="1245" y="33"/>
                    <a:pt x="1244" y="33"/>
                    <a:pt x="1244" y="33"/>
                  </a:cubicBezTo>
                  <a:cubicBezTo>
                    <a:pt x="1243" y="33"/>
                    <a:pt x="1243" y="33"/>
                    <a:pt x="1243" y="33"/>
                  </a:cubicBezTo>
                  <a:cubicBezTo>
                    <a:pt x="1242" y="33"/>
                    <a:pt x="1241" y="33"/>
                    <a:pt x="1241" y="33"/>
                  </a:cubicBezTo>
                  <a:cubicBezTo>
                    <a:pt x="1239" y="33"/>
                    <a:pt x="1237" y="33"/>
                    <a:pt x="1236" y="33"/>
                  </a:cubicBezTo>
                  <a:cubicBezTo>
                    <a:pt x="1235" y="33"/>
                    <a:pt x="1234" y="33"/>
                    <a:pt x="1233" y="33"/>
                  </a:cubicBezTo>
                  <a:cubicBezTo>
                    <a:pt x="1233" y="33"/>
                    <a:pt x="1233" y="33"/>
                    <a:pt x="1233" y="33"/>
                  </a:cubicBezTo>
                  <a:cubicBezTo>
                    <a:pt x="1232" y="33"/>
                    <a:pt x="1232" y="33"/>
                    <a:pt x="1231" y="33"/>
                  </a:cubicBezTo>
                  <a:cubicBezTo>
                    <a:pt x="1231" y="33"/>
                    <a:pt x="1231" y="33"/>
                    <a:pt x="1231" y="33"/>
                  </a:cubicBezTo>
                  <a:cubicBezTo>
                    <a:pt x="1231" y="33"/>
                    <a:pt x="1231" y="33"/>
                    <a:pt x="1231" y="33"/>
                  </a:cubicBezTo>
                  <a:cubicBezTo>
                    <a:pt x="1231" y="34"/>
                    <a:pt x="1230" y="33"/>
                    <a:pt x="1230" y="34"/>
                  </a:cubicBezTo>
                  <a:cubicBezTo>
                    <a:pt x="1230" y="34"/>
                    <a:pt x="1230" y="34"/>
                    <a:pt x="1230" y="34"/>
                  </a:cubicBezTo>
                  <a:cubicBezTo>
                    <a:pt x="1230" y="34"/>
                    <a:pt x="1229" y="34"/>
                    <a:pt x="1229" y="34"/>
                  </a:cubicBezTo>
                  <a:cubicBezTo>
                    <a:pt x="1229" y="34"/>
                    <a:pt x="1229" y="34"/>
                    <a:pt x="1229" y="34"/>
                  </a:cubicBezTo>
                  <a:cubicBezTo>
                    <a:pt x="1229" y="34"/>
                    <a:pt x="1229" y="34"/>
                    <a:pt x="1229" y="34"/>
                  </a:cubicBezTo>
                  <a:cubicBezTo>
                    <a:pt x="1228" y="34"/>
                    <a:pt x="1228" y="34"/>
                    <a:pt x="1228" y="34"/>
                  </a:cubicBezTo>
                  <a:cubicBezTo>
                    <a:pt x="1228" y="34"/>
                    <a:pt x="1228" y="34"/>
                    <a:pt x="1228" y="34"/>
                  </a:cubicBezTo>
                  <a:cubicBezTo>
                    <a:pt x="1227" y="35"/>
                    <a:pt x="1227" y="34"/>
                    <a:pt x="1227" y="35"/>
                  </a:cubicBezTo>
                  <a:cubicBezTo>
                    <a:pt x="1227" y="35"/>
                    <a:pt x="1227" y="35"/>
                    <a:pt x="1227" y="35"/>
                  </a:cubicBezTo>
                  <a:cubicBezTo>
                    <a:pt x="1226" y="35"/>
                    <a:pt x="1226" y="35"/>
                    <a:pt x="1226" y="35"/>
                  </a:cubicBezTo>
                  <a:cubicBezTo>
                    <a:pt x="1226" y="35"/>
                    <a:pt x="1226" y="35"/>
                    <a:pt x="1226" y="35"/>
                  </a:cubicBezTo>
                  <a:cubicBezTo>
                    <a:pt x="1226" y="35"/>
                    <a:pt x="1225" y="35"/>
                    <a:pt x="1225" y="35"/>
                  </a:cubicBezTo>
                  <a:cubicBezTo>
                    <a:pt x="1225" y="35"/>
                    <a:pt x="1225" y="35"/>
                    <a:pt x="1225" y="35"/>
                  </a:cubicBezTo>
                  <a:cubicBezTo>
                    <a:pt x="1225" y="36"/>
                    <a:pt x="1225" y="36"/>
                    <a:pt x="1225" y="36"/>
                  </a:cubicBezTo>
                  <a:cubicBezTo>
                    <a:pt x="1225" y="36"/>
                    <a:pt x="1225" y="36"/>
                    <a:pt x="1225" y="36"/>
                  </a:cubicBezTo>
                  <a:cubicBezTo>
                    <a:pt x="1224" y="36"/>
                    <a:pt x="1224" y="36"/>
                    <a:pt x="1224" y="36"/>
                  </a:cubicBezTo>
                  <a:cubicBezTo>
                    <a:pt x="1224" y="36"/>
                    <a:pt x="1224" y="36"/>
                    <a:pt x="1224" y="36"/>
                  </a:cubicBezTo>
                  <a:cubicBezTo>
                    <a:pt x="1224" y="36"/>
                    <a:pt x="1223" y="36"/>
                    <a:pt x="1223" y="36"/>
                  </a:cubicBezTo>
                  <a:cubicBezTo>
                    <a:pt x="1223" y="36"/>
                    <a:pt x="1223" y="36"/>
                    <a:pt x="1223" y="36"/>
                  </a:cubicBezTo>
                  <a:cubicBezTo>
                    <a:pt x="1223" y="37"/>
                    <a:pt x="1223" y="37"/>
                    <a:pt x="1223" y="37"/>
                  </a:cubicBezTo>
                  <a:cubicBezTo>
                    <a:pt x="1223" y="37"/>
                    <a:pt x="1223" y="37"/>
                    <a:pt x="1223" y="37"/>
                  </a:cubicBezTo>
                  <a:cubicBezTo>
                    <a:pt x="1222" y="37"/>
                    <a:pt x="1222" y="37"/>
                    <a:pt x="1222" y="37"/>
                  </a:cubicBezTo>
                  <a:cubicBezTo>
                    <a:pt x="1222" y="37"/>
                    <a:pt x="1222" y="37"/>
                    <a:pt x="1222" y="37"/>
                  </a:cubicBezTo>
                  <a:cubicBezTo>
                    <a:pt x="1222" y="37"/>
                    <a:pt x="1222" y="37"/>
                    <a:pt x="1221" y="38"/>
                  </a:cubicBezTo>
                  <a:cubicBezTo>
                    <a:pt x="1222" y="38"/>
                    <a:pt x="1222" y="38"/>
                    <a:pt x="1222" y="38"/>
                  </a:cubicBezTo>
                  <a:cubicBezTo>
                    <a:pt x="1221" y="38"/>
                    <a:pt x="1221" y="38"/>
                    <a:pt x="1221" y="38"/>
                  </a:cubicBezTo>
                  <a:cubicBezTo>
                    <a:pt x="1221" y="38"/>
                    <a:pt x="1221" y="38"/>
                    <a:pt x="1221" y="38"/>
                  </a:cubicBezTo>
                  <a:cubicBezTo>
                    <a:pt x="1221" y="38"/>
                    <a:pt x="1220" y="38"/>
                    <a:pt x="1220" y="39"/>
                  </a:cubicBezTo>
                  <a:cubicBezTo>
                    <a:pt x="1220" y="39"/>
                    <a:pt x="1220" y="39"/>
                    <a:pt x="1220" y="39"/>
                  </a:cubicBezTo>
                  <a:cubicBezTo>
                    <a:pt x="1220" y="39"/>
                    <a:pt x="1220" y="39"/>
                    <a:pt x="1220" y="39"/>
                  </a:cubicBezTo>
                  <a:cubicBezTo>
                    <a:pt x="1220" y="39"/>
                    <a:pt x="1220" y="39"/>
                    <a:pt x="1220" y="39"/>
                  </a:cubicBezTo>
                  <a:cubicBezTo>
                    <a:pt x="1220" y="39"/>
                    <a:pt x="1219" y="39"/>
                    <a:pt x="1219" y="39"/>
                  </a:cubicBezTo>
                  <a:cubicBezTo>
                    <a:pt x="1219" y="39"/>
                    <a:pt x="1219" y="39"/>
                    <a:pt x="1219" y="39"/>
                  </a:cubicBezTo>
                  <a:cubicBezTo>
                    <a:pt x="1219" y="40"/>
                    <a:pt x="1219" y="40"/>
                    <a:pt x="1218" y="40"/>
                  </a:cubicBezTo>
                  <a:cubicBezTo>
                    <a:pt x="1218" y="40"/>
                    <a:pt x="1218" y="40"/>
                    <a:pt x="1218" y="40"/>
                  </a:cubicBezTo>
                  <a:cubicBezTo>
                    <a:pt x="1218" y="40"/>
                    <a:pt x="1218" y="40"/>
                    <a:pt x="1218" y="40"/>
                  </a:cubicBezTo>
                  <a:cubicBezTo>
                    <a:pt x="1218" y="40"/>
                    <a:pt x="1218" y="40"/>
                    <a:pt x="1218" y="40"/>
                  </a:cubicBezTo>
                  <a:cubicBezTo>
                    <a:pt x="1218" y="40"/>
                    <a:pt x="1218" y="40"/>
                    <a:pt x="1218" y="41"/>
                  </a:cubicBezTo>
                  <a:cubicBezTo>
                    <a:pt x="1218" y="41"/>
                    <a:pt x="1218" y="41"/>
                    <a:pt x="1218" y="41"/>
                  </a:cubicBezTo>
                  <a:cubicBezTo>
                    <a:pt x="1217" y="41"/>
                    <a:pt x="1217" y="41"/>
                    <a:pt x="1217" y="41"/>
                  </a:cubicBezTo>
                  <a:cubicBezTo>
                    <a:pt x="1217" y="41"/>
                    <a:pt x="1217" y="41"/>
                    <a:pt x="1217" y="41"/>
                  </a:cubicBezTo>
                  <a:cubicBezTo>
                    <a:pt x="1217" y="41"/>
                    <a:pt x="1217" y="41"/>
                    <a:pt x="1217" y="41"/>
                  </a:cubicBezTo>
                  <a:cubicBezTo>
                    <a:pt x="1217" y="41"/>
                    <a:pt x="1217" y="41"/>
                    <a:pt x="1217" y="41"/>
                  </a:cubicBezTo>
                  <a:cubicBezTo>
                    <a:pt x="1217" y="41"/>
                    <a:pt x="1217" y="42"/>
                    <a:pt x="1217" y="42"/>
                  </a:cubicBezTo>
                  <a:cubicBezTo>
                    <a:pt x="1217" y="42"/>
                    <a:pt x="1217" y="42"/>
                    <a:pt x="1217" y="42"/>
                  </a:cubicBezTo>
                  <a:cubicBezTo>
                    <a:pt x="1216" y="42"/>
                    <a:pt x="1216" y="42"/>
                    <a:pt x="1216" y="42"/>
                  </a:cubicBezTo>
                  <a:cubicBezTo>
                    <a:pt x="1216" y="42"/>
                    <a:pt x="1216" y="42"/>
                    <a:pt x="1216" y="42"/>
                  </a:cubicBezTo>
                  <a:cubicBezTo>
                    <a:pt x="1216" y="42"/>
                    <a:pt x="1216" y="42"/>
                    <a:pt x="1216" y="42"/>
                  </a:cubicBezTo>
                  <a:cubicBezTo>
                    <a:pt x="1216" y="42"/>
                    <a:pt x="1216" y="42"/>
                    <a:pt x="1216" y="42"/>
                  </a:cubicBezTo>
                  <a:cubicBezTo>
                    <a:pt x="1216" y="43"/>
                    <a:pt x="1215" y="43"/>
                    <a:pt x="1215" y="43"/>
                  </a:cubicBezTo>
                  <a:cubicBezTo>
                    <a:pt x="1215" y="43"/>
                    <a:pt x="1215" y="43"/>
                    <a:pt x="1215" y="43"/>
                  </a:cubicBezTo>
                  <a:cubicBezTo>
                    <a:pt x="1215" y="44"/>
                    <a:pt x="1215" y="44"/>
                    <a:pt x="1215" y="44"/>
                  </a:cubicBezTo>
                  <a:cubicBezTo>
                    <a:pt x="1215" y="44"/>
                    <a:pt x="1215" y="44"/>
                    <a:pt x="1215" y="44"/>
                  </a:cubicBezTo>
                  <a:cubicBezTo>
                    <a:pt x="1215" y="44"/>
                    <a:pt x="1215" y="44"/>
                    <a:pt x="1215" y="44"/>
                  </a:cubicBezTo>
                  <a:cubicBezTo>
                    <a:pt x="1215" y="44"/>
                    <a:pt x="1215" y="44"/>
                    <a:pt x="1215" y="44"/>
                  </a:cubicBezTo>
                  <a:cubicBezTo>
                    <a:pt x="1214" y="44"/>
                    <a:pt x="1214" y="45"/>
                    <a:pt x="1214" y="45"/>
                  </a:cubicBezTo>
                  <a:cubicBezTo>
                    <a:pt x="1214" y="45"/>
                    <a:pt x="1214" y="45"/>
                    <a:pt x="1214" y="45"/>
                  </a:cubicBezTo>
                  <a:cubicBezTo>
                    <a:pt x="1214" y="45"/>
                    <a:pt x="1214" y="45"/>
                    <a:pt x="1214" y="45"/>
                  </a:cubicBezTo>
                  <a:cubicBezTo>
                    <a:pt x="1214" y="45"/>
                    <a:pt x="1214" y="45"/>
                    <a:pt x="1214" y="45"/>
                  </a:cubicBezTo>
                  <a:cubicBezTo>
                    <a:pt x="1213" y="45"/>
                    <a:pt x="1213" y="46"/>
                    <a:pt x="1213" y="46"/>
                  </a:cubicBezTo>
                  <a:cubicBezTo>
                    <a:pt x="1213" y="46"/>
                    <a:pt x="1213" y="46"/>
                    <a:pt x="1213" y="46"/>
                  </a:cubicBezTo>
                  <a:cubicBezTo>
                    <a:pt x="1213" y="46"/>
                    <a:pt x="1213" y="47"/>
                    <a:pt x="1213" y="47"/>
                  </a:cubicBezTo>
                  <a:cubicBezTo>
                    <a:pt x="1213" y="47"/>
                    <a:pt x="1213" y="47"/>
                    <a:pt x="1213" y="47"/>
                  </a:cubicBezTo>
                  <a:cubicBezTo>
                    <a:pt x="1213" y="47"/>
                    <a:pt x="1212" y="47"/>
                    <a:pt x="1212" y="47"/>
                  </a:cubicBezTo>
                  <a:cubicBezTo>
                    <a:pt x="1212" y="47"/>
                    <a:pt x="1212" y="47"/>
                    <a:pt x="1212" y="47"/>
                  </a:cubicBezTo>
                  <a:cubicBezTo>
                    <a:pt x="1212" y="47"/>
                    <a:pt x="1212" y="48"/>
                    <a:pt x="1212" y="48"/>
                  </a:cubicBezTo>
                  <a:cubicBezTo>
                    <a:pt x="1212" y="48"/>
                    <a:pt x="1212" y="48"/>
                    <a:pt x="1212" y="48"/>
                  </a:cubicBezTo>
                  <a:cubicBezTo>
                    <a:pt x="1212" y="48"/>
                    <a:pt x="1212" y="48"/>
                    <a:pt x="1212" y="49"/>
                  </a:cubicBezTo>
                  <a:cubicBezTo>
                    <a:pt x="1212" y="49"/>
                    <a:pt x="1212" y="49"/>
                    <a:pt x="1212" y="49"/>
                  </a:cubicBezTo>
                  <a:cubicBezTo>
                    <a:pt x="1211" y="49"/>
                    <a:pt x="1212" y="49"/>
                    <a:pt x="1211" y="49"/>
                  </a:cubicBezTo>
                  <a:cubicBezTo>
                    <a:pt x="1211" y="49"/>
                    <a:pt x="1211" y="49"/>
                    <a:pt x="1211" y="49"/>
                  </a:cubicBezTo>
                  <a:cubicBezTo>
                    <a:pt x="1211" y="49"/>
                    <a:pt x="1211" y="50"/>
                    <a:pt x="1211" y="50"/>
                  </a:cubicBezTo>
                  <a:cubicBezTo>
                    <a:pt x="1211" y="50"/>
                    <a:pt x="1211" y="50"/>
                    <a:pt x="1211" y="50"/>
                  </a:cubicBezTo>
                  <a:cubicBezTo>
                    <a:pt x="1211" y="50"/>
                    <a:pt x="1211" y="51"/>
                    <a:pt x="1211" y="51"/>
                  </a:cubicBezTo>
                  <a:cubicBezTo>
                    <a:pt x="1211" y="51"/>
                    <a:pt x="1211" y="51"/>
                    <a:pt x="1211" y="51"/>
                  </a:cubicBezTo>
                  <a:cubicBezTo>
                    <a:pt x="1210" y="51"/>
                    <a:pt x="1210" y="51"/>
                    <a:pt x="1210" y="51"/>
                  </a:cubicBezTo>
                  <a:cubicBezTo>
                    <a:pt x="1210" y="51"/>
                    <a:pt x="1210" y="51"/>
                    <a:pt x="1210" y="51"/>
                  </a:cubicBezTo>
                  <a:cubicBezTo>
                    <a:pt x="1210" y="52"/>
                    <a:pt x="1210" y="52"/>
                    <a:pt x="1210" y="52"/>
                  </a:cubicBezTo>
                  <a:cubicBezTo>
                    <a:pt x="1210" y="52"/>
                    <a:pt x="1210" y="52"/>
                    <a:pt x="1210" y="52"/>
                  </a:cubicBezTo>
                  <a:cubicBezTo>
                    <a:pt x="1210" y="53"/>
                    <a:pt x="1210" y="53"/>
                    <a:pt x="1210" y="53"/>
                  </a:cubicBezTo>
                  <a:cubicBezTo>
                    <a:pt x="1210" y="53"/>
                    <a:pt x="1210" y="53"/>
                    <a:pt x="1210" y="53"/>
                  </a:cubicBezTo>
                  <a:cubicBezTo>
                    <a:pt x="1209" y="53"/>
                    <a:pt x="1209" y="54"/>
                    <a:pt x="1209" y="54"/>
                  </a:cubicBezTo>
                  <a:cubicBezTo>
                    <a:pt x="1209" y="54"/>
                    <a:pt x="1209" y="54"/>
                    <a:pt x="1209" y="54"/>
                  </a:cubicBezTo>
                  <a:cubicBezTo>
                    <a:pt x="1209" y="54"/>
                    <a:pt x="1209" y="54"/>
                    <a:pt x="1209" y="54"/>
                  </a:cubicBezTo>
                  <a:cubicBezTo>
                    <a:pt x="1209" y="54"/>
                    <a:pt x="1209" y="55"/>
                    <a:pt x="1209" y="55"/>
                  </a:cubicBezTo>
                  <a:cubicBezTo>
                    <a:pt x="1209" y="55"/>
                    <a:pt x="1209" y="55"/>
                    <a:pt x="1209" y="55"/>
                  </a:cubicBezTo>
                  <a:cubicBezTo>
                    <a:pt x="1209" y="55"/>
                    <a:pt x="1209" y="55"/>
                    <a:pt x="1209" y="55"/>
                  </a:cubicBezTo>
                  <a:cubicBezTo>
                    <a:pt x="1209" y="56"/>
                    <a:pt x="1209" y="56"/>
                    <a:pt x="1209" y="56"/>
                  </a:cubicBezTo>
                  <a:cubicBezTo>
                    <a:pt x="1209" y="56"/>
                    <a:pt x="1209" y="56"/>
                    <a:pt x="1209" y="56"/>
                  </a:cubicBezTo>
                  <a:cubicBezTo>
                    <a:pt x="1208" y="57"/>
                    <a:pt x="1208" y="57"/>
                    <a:pt x="1208" y="57"/>
                  </a:cubicBezTo>
                  <a:cubicBezTo>
                    <a:pt x="1208" y="58"/>
                    <a:pt x="1208" y="58"/>
                    <a:pt x="1208" y="58"/>
                  </a:cubicBezTo>
                  <a:cubicBezTo>
                    <a:pt x="1208" y="58"/>
                    <a:pt x="1208" y="58"/>
                    <a:pt x="1208" y="58"/>
                  </a:cubicBezTo>
                  <a:cubicBezTo>
                    <a:pt x="1208" y="58"/>
                    <a:pt x="1208" y="59"/>
                    <a:pt x="1208" y="59"/>
                  </a:cubicBezTo>
                  <a:cubicBezTo>
                    <a:pt x="1208" y="59"/>
                    <a:pt x="1208" y="59"/>
                    <a:pt x="1208" y="59"/>
                  </a:cubicBezTo>
                  <a:cubicBezTo>
                    <a:pt x="1208" y="60"/>
                    <a:pt x="1208" y="60"/>
                    <a:pt x="1208" y="61"/>
                  </a:cubicBezTo>
                  <a:cubicBezTo>
                    <a:pt x="1208" y="61"/>
                    <a:pt x="1208" y="61"/>
                    <a:pt x="1207" y="61"/>
                  </a:cubicBezTo>
                  <a:cubicBezTo>
                    <a:pt x="1207" y="62"/>
                    <a:pt x="1208" y="63"/>
                    <a:pt x="1207" y="63"/>
                  </a:cubicBezTo>
                  <a:cubicBezTo>
                    <a:pt x="1207" y="64"/>
                    <a:pt x="1207" y="64"/>
                    <a:pt x="1207" y="64"/>
                  </a:cubicBezTo>
                  <a:cubicBezTo>
                    <a:pt x="1207" y="67"/>
                    <a:pt x="1207" y="70"/>
                    <a:pt x="1207" y="73"/>
                  </a:cubicBezTo>
                  <a:cubicBezTo>
                    <a:pt x="1207" y="73"/>
                    <a:pt x="1207" y="73"/>
                    <a:pt x="1207" y="74"/>
                  </a:cubicBezTo>
                  <a:cubicBezTo>
                    <a:pt x="1208" y="74"/>
                    <a:pt x="1207" y="75"/>
                    <a:pt x="1207" y="76"/>
                  </a:cubicBezTo>
                  <a:cubicBezTo>
                    <a:pt x="1208" y="76"/>
                    <a:pt x="1208" y="76"/>
                    <a:pt x="1208" y="76"/>
                  </a:cubicBezTo>
                  <a:cubicBezTo>
                    <a:pt x="1208" y="77"/>
                    <a:pt x="1207" y="78"/>
                    <a:pt x="1208" y="78"/>
                  </a:cubicBezTo>
                  <a:cubicBezTo>
                    <a:pt x="1208" y="78"/>
                    <a:pt x="1208" y="78"/>
                    <a:pt x="1208" y="78"/>
                  </a:cubicBezTo>
                  <a:cubicBezTo>
                    <a:pt x="1208" y="79"/>
                    <a:pt x="1208" y="79"/>
                    <a:pt x="1208" y="80"/>
                  </a:cubicBezTo>
                  <a:cubicBezTo>
                    <a:pt x="1208" y="80"/>
                    <a:pt x="1208" y="80"/>
                    <a:pt x="1208" y="80"/>
                  </a:cubicBezTo>
                  <a:cubicBezTo>
                    <a:pt x="1208" y="80"/>
                    <a:pt x="1208" y="80"/>
                    <a:pt x="1208" y="80"/>
                  </a:cubicBezTo>
                  <a:cubicBezTo>
                    <a:pt x="1208" y="80"/>
                    <a:pt x="1208" y="81"/>
                    <a:pt x="1209" y="81"/>
                  </a:cubicBezTo>
                  <a:cubicBezTo>
                    <a:pt x="1209" y="81"/>
                    <a:pt x="1209" y="81"/>
                    <a:pt x="1209" y="81"/>
                  </a:cubicBezTo>
                  <a:cubicBezTo>
                    <a:pt x="1209" y="82"/>
                    <a:pt x="1209" y="82"/>
                    <a:pt x="1209" y="82"/>
                  </a:cubicBezTo>
                  <a:cubicBezTo>
                    <a:pt x="1209" y="82"/>
                    <a:pt x="1209" y="82"/>
                    <a:pt x="1209" y="82"/>
                  </a:cubicBezTo>
                  <a:cubicBezTo>
                    <a:pt x="1209" y="82"/>
                    <a:pt x="1209" y="83"/>
                    <a:pt x="1209" y="83"/>
                  </a:cubicBezTo>
                  <a:cubicBezTo>
                    <a:pt x="1209" y="83"/>
                    <a:pt x="1209" y="83"/>
                    <a:pt x="1209" y="84"/>
                  </a:cubicBezTo>
                  <a:cubicBezTo>
                    <a:pt x="1209" y="84"/>
                    <a:pt x="1209" y="84"/>
                    <a:pt x="1209" y="84"/>
                  </a:cubicBezTo>
                  <a:cubicBezTo>
                    <a:pt x="1209" y="84"/>
                    <a:pt x="1209" y="84"/>
                    <a:pt x="1210" y="84"/>
                  </a:cubicBezTo>
                  <a:cubicBezTo>
                    <a:pt x="1210" y="85"/>
                    <a:pt x="1210" y="85"/>
                    <a:pt x="1210" y="85"/>
                  </a:cubicBezTo>
                  <a:cubicBezTo>
                    <a:pt x="1210" y="85"/>
                    <a:pt x="1210" y="85"/>
                    <a:pt x="1210" y="85"/>
                  </a:cubicBezTo>
                  <a:cubicBezTo>
                    <a:pt x="1210" y="85"/>
                    <a:pt x="1210" y="85"/>
                    <a:pt x="1210" y="85"/>
                  </a:cubicBezTo>
                  <a:cubicBezTo>
                    <a:pt x="1210" y="86"/>
                    <a:pt x="1210" y="86"/>
                    <a:pt x="1210" y="86"/>
                  </a:cubicBezTo>
                  <a:cubicBezTo>
                    <a:pt x="1210" y="86"/>
                    <a:pt x="1210" y="86"/>
                    <a:pt x="1210" y="86"/>
                  </a:cubicBezTo>
                  <a:cubicBezTo>
                    <a:pt x="1210" y="86"/>
                    <a:pt x="1210" y="86"/>
                    <a:pt x="1210" y="86"/>
                  </a:cubicBezTo>
                  <a:cubicBezTo>
                    <a:pt x="1210" y="87"/>
                    <a:pt x="1210" y="87"/>
                    <a:pt x="1211" y="87"/>
                  </a:cubicBezTo>
                  <a:cubicBezTo>
                    <a:pt x="1211" y="87"/>
                    <a:pt x="1211" y="87"/>
                    <a:pt x="1211" y="87"/>
                  </a:cubicBezTo>
                  <a:cubicBezTo>
                    <a:pt x="1211" y="87"/>
                    <a:pt x="1211" y="88"/>
                    <a:pt x="1211" y="88"/>
                  </a:cubicBezTo>
                  <a:cubicBezTo>
                    <a:pt x="1211" y="88"/>
                    <a:pt x="1211" y="88"/>
                    <a:pt x="1211" y="88"/>
                  </a:cubicBezTo>
                  <a:cubicBezTo>
                    <a:pt x="1211" y="88"/>
                    <a:pt x="1211" y="88"/>
                    <a:pt x="1211" y="89"/>
                  </a:cubicBezTo>
                  <a:cubicBezTo>
                    <a:pt x="1211" y="89"/>
                    <a:pt x="1211" y="89"/>
                    <a:pt x="1211" y="89"/>
                  </a:cubicBezTo>
                  <a:cubicBezTo>
                    <a:pt x="1212" y="89"/>
                    <a:pt x="1211" y="89"/>
                    <a:pt x="1212" y="89"/>
                  </a:cubicBezTo>
                  <a:cubicBezTo>
                    <a:pt x="1212" y="89"/>
                    <a:pt x="1212" y="89"/>
                    <a:pt x="1212" y="89"/>
                  </a:cubicBezTo>
                  <a:cubicBezTo>
                    <a:pt x="1212" y="89"/>
                    <a:pt x="1212" y="90"/>
                    <a:pt x="1212" y="90"/>
                  </a:cubicBezTo>
                  <a:cubicBezTo>
                    <a:pt x="1212" y="90"/>
                    <a:pt x="1212" y="90"/>
                    <a:pt x="1212" y="90"/>
                  </a:cubicBezTo>
                  <a:cubicBezTo>
                    <a:pt x="1212" y="90"/>
                    <a:pt x="1212" y="90"/>
                    <a:pt x="1212" y="90"/>
                  </a:cubicBezTo>
                  <a:cubicBezTo>
                    <a:pt x="1212" y="90"/>
                    <a:pt x="1212" y="90"/>
                    <a:pt x="1212" y="90"/>
                  </a:cubicBezTo>
                  <a:cubicBezTo>
                    <a:pt x="1213" y="91"/>
                    <a:pt x="1213" y="91"/>
                    <a:pt x="1213" y="91"/>
                  </a:cubicBezTo>
                  <a:cubicBezTo>
                    <a:pt x="1213" y="91"/>
                    <a:pt x="1213" y="91"/>
                    <a:pt x="1213" y="91"/>
                  </a:cubicBezTo>
                  <a:cubicBezTo>
                    <a:pt x="1213" y="92"/>
                    <a:pt x="1213" y="92"/>
                    <a:pt x="1213" y="92"/>
                  </a:cubicBezTo>
                  <a:cubicBezTo>
                    <a:pt x="1213" y="92"/>
                    <a:pt x="1213" y="92"/>
                    <a:pt x="1213" y="92"/>
                  </a:cubicBezTo>
                  <a:cubicBezTo>
                    <a:pt x="1214" y="92"/>
                    <a:pt x="1214" y="92"/>
                    <a:pt x="1214" y="92"/>
                  </a:cubicBezTo>
                  <a:cubicBezTo>
                    <a:pt x="1214" y="92"/>
                    <a:pt x="1214" y="92"/>
                    <a:pt x="1214" y="92"/>
                  </a:cubicBezTo>
                  <a:cubicBezTo>
                    <a:pt x="1214" y="93"/>
                    <a:pt x="1214" y="93"/>
                    <a:pt x="1214" y="93"/>
                  </a:cubicBezTo>
                  <a:cubicBezTo>
                    <a:pt x="1214" y="93"/>
                    <a:pt x="1214" y="93"/>
                    <a:pt x="1214" y="93"/>
                  </a:cubicBezTo>
                  <a:cubicBezTo>
                    <a:pt x="1214" y="93"/>
                    <a:pt x="1214" y="93"/>
                    <a:pt x="1214" y="93"/>
                  </a:cubicBezTo>
                  <a:cubicBezTo>
                    <a:pt x="1214" y="93"/>
                    <a:pt x="1214" y="93"/>
                    <a:pt x="1214" y="93"/>
                  </a:cubicBezTo>
                  <a:cubicBezTo>
                    <a:pt x="1215" y="93"/>
                    <a:pt x="1215" y="94"/>
                    <a:pt x="1215" y="94"/>
                  </a:cubicBezTo>
                  <a:cubicBezTo>
                    <a:pt x="1215" y="94"/>
                    <a:pt x="1215" y="94"/>
                    <a:pt x="1215" y="94"/>
                  </a:cubicBezTo>
                  <a:cubicBezTo>
                    <a:pt x="1215" y="94"/>
                    <a:pt x="1215" y="94"/>
                    <a:pt x="1216" y="94"/>
                  </a:cubicBezTo>
                  <a:cubicBezTo>
                    <a:pt x="1216" y="94"/>
                    <a:pt x="1216" y="94"/>
                    <a:pt x="1216" y="94"/>
                  </a:cubicBezTo>
                  <a:cubicBezTo>
                    <a:pt x="1216" y="95"/>
                    <a:pt x="1216" y="95"/>
                    <a:pt x="1216" y="95"/>
                  </a:cubicBezTo>
                  <a:cubicBezTo>
                    <a:pt x="1216" y="95"/>
                    <a:pt x="1216" y="95"/>
                    <a:pt x="1216" y="95"/>
                  </a:cubicBezTo>
                  <a:cubicBezTo>
                    <a:pt x="1216" y="95"/>
                    <a:pt x="1216" y="95"/>
                    <a:pt x="1216" y="95"/>
                  </a:cubicBezTo>
                  <a:cubicBezTo>
                    <a:pt x="1216" y="95"/>
                    <a:pt x="1216" y="95"/>
                    <a:pt x="1216" y="95"/>
                  </a:cubicBezTo>
                  <a:cubicBezTo>
                    <a:pt x="1216" y="95"/>
                    <a:pt x="1216" y="95"/>
                    <a:pt x="1217" y="96"/>
                  </a:cubicBezTo>
                  <a:cubicBezTo>
                    <a:pt x="1217" y="96"/>
                    <a:pt x="1217" y="96"/>
                    <a:pt x="1217" y="96"/>
                  </a:cubicBezTo>
                  <a:cubicBezTo>
                    <a:pt x="1217" y="96"/>
                    <a:pt x="1217" y="96"/>
                    <a:pt x="1217" y="96"/>
                  </a:cubicBezTo>
                  <a:cubicBezTo>
                    <a:pt x="1217" y="96"/>
                    <a:pt x="1217" y="96"/>
                    <a:pt x="1217" y="96"/>
                  </a:cubicBezTo>
                  <a:cubicBezTo>
                    <a:pt x="1217" y="96"/>
                    <a:pt x="1217" y="96"/>
                    <a:pt x="1217" y="96"/>
                  </a:cubicBezTo>
                  <a:cubicBezTo>
                    <a:pt x="1217" y="96"/>
                    <a:pt x="1217" y="96"/>
                    <a:pt x="1217" y="96"/>
                  </a:cubicBezTo>
                  <a:cubicBezTo>
                    <a:pt x="1217" y="96"/>
                    <a:pt x="1217" y="97"/>
                    <a:pt x="1218" y="97"/>
                  </a:cubicBezTo>
                  <a:cubicBezTo>
                    <a:pt x="1218" y="97"/>
                    <a:pt x="1218" y="97"/>
                    <a:pt x="1218" y="97"/>
                  </a:cubicBezTo>
                  <a:cubicBezTo>
                    <a:pt x="1218" y="97"/>
                    <a:pt x="1218" y="97"/>
                    <a:pt x="1219" y="97"/>
                  </a:cubicBezTo>
                  <a:cubicBezTo>
                    <a:pt x="1219" y="97"/>
                    <a:pt x="1219" y="97"/>
                    <a:pt x="1219" y="97"/>
                  </a:cubicBezTo>
                  <a:cubicBezTo>
                    <a:pt x="1219" y="97"/>
                    <a:pt x="1219" y="98"/>
                    <a:pt x="1219" y="98"/>
                  </a:cubicBezTo>
                  <a:cubicBezTo>
                    <a:pt x="1219" y="98"/>
                    <a:pt x="1219" y="98"/>
                    <a:pt x="1219" y="98"/>
                  </a:cubicBezTo>
                  <a:cubicBezTo>
                    <a:pt x="1219" y="98"/>
                    <a:pt x="1219" y="98"/>
                    <a:pt x="1219" y="98"/>
                  </a:cubicBezTo>
                  <a:cubicBezTo>
                    <a:pt x="1219" y="98"/>
                    <a:pt x="1219" y="98"/>
                    <a:pt x="1219" y="98"/>
                  </a:cubicBezTo>
                  <a:cubicBezTo>
                    <a:pt x="1219" y="98"/>
                    <a:pt x="1220" y="98"/>
                    <a:pt x="1220" y="98"/>
                  </a:cubicBezTo>
                  <a:cubicBezTo>
                    <a:pt x="1220" y="98"/>
                    <a:pt x="1220" y="98"/>
                    <a:pt x="1220" y="98"/>
                  </a:cubicBezTo>
                  <a:cubicBezTo>
                    <a:pt x="1220" y="99"/>
                    <a:pt x="1220" y="99"/>
                    <a:pt x="1220" y="99"/>
                  </a:cubicBezTo>
                  <a:cubicBezTo>
                    <a:pt x="1220" y="99"/>
                    <a:pt x="1220" y="99"/>
                    <a:pt x="1220" y="99"/>
                  </a:cubicBezTo>
                  <a:cubicBezTo>
                    <a:pt x="1221" y="99"/>
                    <a:pt x="1221" y="99"/>
                    <a:pt x="1221" y="99"/>
                  </a:cubicBezTo>
                  <a:cubicBezTo>
                    <a:pt x="1221" y="99"/>
                    <a:pt x="1221" y="99"/>
                    <a:pt x="1221" y="99"/>
                  </a:cubicBezTo>
                  <a:cubicBezTo>
                    <a:pt x="1221" y="99"/>
                    <a:pt x="1222" y="99"/>
                    <a:pt x="1222" y="99"/>
                  </a:cubicBezTo>
                  <a:cubicBezTo>
                    <a:pt x="1222" y="99"/>
                    <a:pt x="1222" y="99"/>
                    <a:pt x="1222" y="99"/>
                  </a:cubicBezTo>
                  <a:cubicBezTo>
                    <a:pt x="1222" y="100"/>
                    <a:pt x="1222" y="100"/>
                    <a:pt x="1222" y="100"/>
                  </a:cubicBezTo>
                  <a:cubicBezTo>
                    <a:pt x="1222" y="100"/>
                    <a:pt x="1222" y="100"/>
                    <a:pt x="1222" y="100"/>
                  </a:cubicBezTo>
                  <a:cubicBezTo>
                    <a:pt x="1222" y="100"/>
                    <a:pt x="1222" y="100"/>
                    <a:pt x="1222" y="100"/>
                  </a:cubicBezTo>
                  <a:cubicBezTo>
                    <a:pt x="1223" y="100"/>
                    <a:pt x="1223" y="100"/>
                    <a:pt x="1223" y="100"/>
                  </a:cubicBezTo>
                  <a:cubicBezTo>
                    <a:pt x="1223" y="100"/>
                    <a:pt x="1223" y="100"/>
                    <a:pt x="1223" y="100"/>
                  </a:cubicBezTo>
                  <a:cubicBezTo>
                    <a:pt x="1223" y="100"/>
                    <a:pt x="1223" y="100"/>
                    <a:pt x="1224" y="100"/>
                  </a:cubicBezTo>
                  <a:cubicBezTo>
                    <a:pt x="1224" y="100"/>
                    <a:pt x="1224" y="100"/>
                    <a:pt x="1224" y="100"/>
                  </a:cubicBezTo>
                  <a:cubicBezTo>
                    <a:pt x="1224" y="101"/>
                    <a:pt x="1224" y="101"/>
                    <a:pt x="1224" y="101"/>
                  </a:cubicBezTo>
                  <a:cubicBezTo>
                    <a:pt x="1224" y="101"/>
                    <a:pt x="1224" y="101"/>
                    <a:pt x="1225" y="101"/>
                  </a:cubicBezTo>
                  <a:cubicBezTo>
                    <a:pt x="1225" y="101"/>
                    <a:pt x="1225" y="101"/>
                    <a:pt x="1225" y="101"/>
                  </a:cubicBezTo>
                  <a:cubicBezTo>
                    <a:pt x="1225" y="101"/>
                    <a:pt x="1225" y="101"/>
                    <a:pt x="1225" y="101"/>
                  </a:cubicBezTo>
                  <a:cubicBezTo>
                    <a:pt x="1225" y="101"/>
                    <a:pt x="1225" y="101"/>
                    <a:pt x="1225" y="101"/>
                  </a:cubicBezTo>
                  <a:cubicBezTo>
                    <a:pt x="1226" y="102"/>
                    <a:pt x="1226" y="101"/>
                    <a:pt x="1226" y="101"/>
                  </a:cubicBezTo>
                  <a:cubicBezTo>
                    <a:pt x="1226" y="101"/>
                    <a:pt x="1226" y="101"/>
                    <a:pt x="1226" y="101"/>
                  </a:cubicBezTo>
                  <a:cubicBezTo>
                    <a:pt x="1227" y="102"/>
                    <a:pt x="1227" y="102"/>
                    <a:pt x="1227" y="102"/>
                  </a:cubicBezTo>
                  <a:cubicBezTo>
                    <a:pt x="1227" y="102"/>
                    <a:pt x="1227" y="102"/>
                    <a:pt x="1227" y="102"/>
                  </a:cubicBezTo>
                  <a:cubicBezTo>
                    <a:pt x="1228" y="102"/>
                    <a:pt x="1228" y="102"/>
                    <a:pt x="1229" y="102"/>
                  </a:cubicBezTo>
                  <a:cubicBezTo>
                    <a:pt x="1229" y="102"/>
                    <a:pt x="1229" y="102"/>
                    <a:pt x="1229" y="102"/>
                  </a:cubicBezTo>
                  <a:cubicBezTo>
                    <a:pt x="1229" y="102"/>
                    <a:pt x="1229" y="102"/>
                    <a:pt x="1229" y="102"/>
                  </a:cubicBezTo>
                  <a:cubicBezTo>
                    <a:pt x="1229" y="103"/>
                    <a:pt x="1230" y="102"/>
                    <a:pt x="1230" y="103"/>
                  </a:cubicBezTo>
                  <a:cubicBezTo>
                    <a:pt x="1230" y="102"/>
                    <a:pt x="1230" y="102"/>
                    <a:pt x="1230" y="102"/>
                  </a:cubicBezTo>
                  <a:cubicBezTo>
                    <a:pt x="1230" y="103"/>
                    <a:pt x="1230" y="103"/>
                    <a:pt x="1230" y="103"/>
                  </a:cubicBezTo>
                  <a:cubicBezTo>
                    <a:pt x="1231" y="103"/>
                    <a:pt x="1232" y="103"/>
                    <a:pt x="1232" y="103"/>
                  </a:cubicBezTo>
                  <a:cubicBezTo>
                    <a:pt x="1232" y="103"/>
                    <a:pt x="1232" y="103"/>
                    <a:pt x="1233" y="103"/>
                  </a:cubicBezTo>
                  <a:cubicBezTo>
                    <a:pt x="1234" y="103"/>
                    <a:pt x="1235" y="103"/>
                    <a:pt x="1236" y="103"/>
                  </a:cubicBezTo>
                  <a:cubicBezTo>
                    <a:pt x="1237" y="103"/>
                    <a:pt x="1238" y="103"/>
                    <a:pt x="1239" y="103"/>
                  </a:cubicBezTo>
                  <a:cubicBezTo>
                    <a:pt x="1241" y="103"/>
                    <a:pt x="1242" y="103"/>
                    <a:pt x="1244" y="103"/>
                  </a:cubicBezTo>
                  <a:cubicBezTo>
                    <a:pt x="1244" y="103"/>
                    <a:pt x="1244" y="103"/>
                    <a:pt x="1244" y="103"/>
                  </a:cubicBezTo>
                  <a:cubicBezTo>
                    <a:pt x="1245" y="103"/>
                    <a:pt x="1246" y="103"/>
                    <a:pt x="1246" y="103"/>
                  </a:cubicBezTo>
                  <a:cubicBezTo>
                    <a:pt x="1246" y="103"/>
                    <a:pt x="1247" y="103"/>
                    <a:pt x="1247" y="103"/>
                  </a:cubicBezTo>
                  <a:cubicBezTo>
                    <a:pt x="1247" y="102"/>
                    <a:pt x="1248" y="103"/>
                    <a:pt x="1248" y="102"/>
                  </a:cubicBezTo>
                  <a:cubicBezTo>
                    <a:pt x="1248" y="102"/>
                    <a:pt x="1248" y="102"/>
                    <a:pt x="1248" y="102"/>
                  </a:cubicBezTo>
                  <a:cubicBezTo>
                    <a:pt x="1248" y="102"/>
                    <a:pt x="1248" y="102"/>
                    <a:pt x="1248" y="102"/>
                  </a:cubicBezTo>
                  <a:cubicBezTo>
                    <a:pt x="1249" y="102"/>
                    <a:pt x="1249" y="102"/>
                    <a:pt x="1250" y="102"/>
                  </a:cubicBezTo>
                  <a:cubicBezTo>
                    <a:pt x="1250" y="102"/>
                    <a:pt x="1250" y="102"/>
                    <a:pt x="1250" y="102"/>
                  </a:cubicBezTo>
                  <a:cubicBezTo>
                    <a:pt x="1250" y="102"/>
                    <a:pt x="1250" y="102"/>
                    <a:pt x="1250" y="102"/>
                  </a:cubicBezTo>
                  <a:cubicBezTo>
                    <a:pt x="1250" y="102"/>
                    <a:pt x="1251" y="102"/>
                    <a:pt x="1251" y="102"/>
                  </a:cubicBezTo>
                  <a:cubicBezTo>
                    <a:pt x="1251" y="101"/>
                    <a:pt x="1251" y="101"/>
                    <a:pt x="1251" y="101"/>
                  </a:cubicBezTo>
                  <a:cubicBezTo>
                    <a:pt x="1251" y="101"/>
                    <a:pt x="1251" y="101"/>
                    <a:pt x="1251" y="101"/>
                  </a:cubicBezTo>
                  <a:cubicBezTo>
                    <a:pt x="1252" y="101"/>
                    <a:pt x="1252" y="101"/>
                    <a:pt x="1252" y="101"/>
                  </a:cubicBezTo>
                  <a:cubicBezTo>
                    <a:pt x="1252" y="101"/>
                    <a:pt x="1252" y="101"/>
                    <a:pt x="1252" y="101"/>
                  </a:cubicBezTo>
                  <a:cubicBezTo>
                    <a:pt x="1252" y="101"/>
                    <a:pt x="1252" y="101"/>
                    <a:pt x="1252" y="101"/>
                  </a:cubicBezTo>
                  <a:cubicBezTo>
                    <a:pt x="1253" y="101"/>
                    <a:pt x="1253" y="101"/>
                    <a:pt x="1253" y="101"/>
                  </a:cubicBezTo>
                  <a:cubicBezTo>
                    <a:pt x="1253" y="101"/>
                    <a:pt x="1253" y="101"/>
                    <a:pt x="1253" y="101"/>
                  </a:cubicBezTo>
                  <a:cubicBezTo>
                    <a:pt x="1253" y="101"/>
                    <a:pt x="1253" y="101"/>
                    <a:pt x="1253" y="101"/>
                  </a:cubicBezTo>
                  <a:cubicBezTo>
                    <a:pt x="1254" y="101"/>
                    <a:pt x="1254" y="101"/>
                    <a:pt x="1254" y="100"/>
                  </a:cubicBezTo>
                  <a:cubicBezTo>
                    <a:pt x="1254" y="100"/>
                    <a:pt x="1254" y="100"/>
                    <a:pt x="1254" y="100"/>
                  </a:cubicBezTo>
                  <a:cubicBezTo>
                    <a:pt x="1254" y="100"/>
                    <a:pt x="1255" y="100"/>
                    <a:pt x="1255" y="100"/>
                  </a:cubicBezTo>
                  <a:cubicBezTo>
                    <a:pt x="1255" y="100"/>
                    <a:pt x="1255" y="100"/>
                    <a:pt x="1255" y="100"/>
                  </a:cubicBezTo>
                  <a:cubicBezTo>
                    <a:pt x="1255" y="100"/>
                    <a:pt x="1256" y="100"/>
                    <a:pt x="1256" y="100"/>
                  </a:cubicBezTo>
                  <a:cubicBezTo>
                    <a:pt x="1256" y="100"/>
                    <a:pt x="1256" y="100"/>
                    <a:pt x="1256" y="100"/>
                  </a:cubicBezTo>
                  <a:cubicBezTo>
                    <a:pt x="1256" y="100"/>
                    <a:pt x="1256" y="100"/>
                    <a:pt x="1257" y="99"/>
                  </a:cubicBezTo>
                  <a:cubicBezTo>
                    <a:pt x="1257" y="99"/>
                    <a:pt x="1257" y="99"/>
                    <a:pt x="1257" y="99"/>
                  </a:cubicBezTo>
                  <a:cubicBezTo>
                    <a:pt x="1257" y="99"/>
                    <a:pt x="1257" y="99"/>
                    <a:pt x="1257" y="99"/>
                  </a:cubicBezTo>
                  <a:cubicBezTo>
                    <a:pt x="1257" y="99"/>
                    <a:pt x="1257" y="99"/>
                    <a:pt x="1257" y="99"/>
                  </a:cubicBezTo>
                  <a:cubicBezTo>
                    <a:pt x="1257" y="99"/>
                    <a:pt x="1258" y="99"/>
                    <a:pt x="1258" y="99"/>
                  </a:cubicBezTo>
                  <a:cubicBezTo>
                    <a:pt x="1258" y="99"/>
                    <a:pt x="1258" y="99"/>
                    <a:pt x="1258" y="99"/>
                  </a:cubicBezTo>
                  <a:cubicBezTo>
                    <a:pt x="1258" y="99"/>
                    <a:pt x="1259" y="99"/>
                    <a:pt x="1259" y="98"/>
                  </a:cubicBezTo>
                  <a:cubicBezTo>
                    <a:pt x="1259" y="98"/>
                    <a:pt x="1259" y="98"/>
                    <a:pt x="1259" y="98"/>
                  </a:cubicBezTo>
                  <a:cubicBezTo>
                    <a:pt x="1259" y="98"/>
                    <a:pt x="1259" y="98"/>
                    <a:pt x="1259" y="98"/>
                  </a:cubicBezTo>
                  <a:cubicBezTo>
                    <a:pt x="1259" y="98"/>
                    <a:pt x="1259" y="98"/>
                    <a:pt x="1259" y="98"/>
                  </a:cubicBezTo>
                  <a:cubicBezTo>
                    <a:pt x="1259" y="98"/>
                    <a:pt x="1260" y="98"/>
                    <a:pt x="1260" y="98"/>
                  </a:cubicBezTo>
                  <a:cubicBezTo>
                    <a:pt x="1260" y="98"/>
                    <a:pt x="1260" y="98"/>
                    <a:pt x="1260" y="98"/>
                  </a:cubicBezTo>
                  <a:cubicBezTo>
                    <a:pt x="1260" y="98"/>
                    <a:pt x="1260" y="97"/>
                    <a:pt x="1260" y="97"/>
                  </a:cubicBezTo>
                  <a:cubicBezTo>
                    <a:pt x="1260" y="97"/>
                    <a:pt x="1260" y="97"/>
                    <a:pt x="1260" y="97"/>
                  </a:cubicBezTo>
                  <a:cubicBezTo>
                    <a:pt x="1260" y="97"/>
                    <a:pt x="1261" y="97"/>
                    <a:pt x="1261" y="97"/>
                  </a:cubicBezTo>
                  <a:cubicBezTo>
                    <a:pt x="1261" y="97"/>
                    <a:pt x="1261" y="97"/>
                    <a:pt x="1261" y="97"/>
                  </a:cubicBezTo>
                  <a:cubicBezTo>
                    <a:pt x="1261" y="94"/>
                    <a:pt x="1261" y="91"/>
                    <a:pt x="1261" y="87"/>
                  </a:cubicBezTo>
                  <a:cubicBezTo>
                    <a:pt x="1261" y="86"/>
                    <a:pt x="1260" y="87"/>
                    <a:pt x="1260" y="87"/>
                  </a:cubicBezTo>
                  <a:cubicBezTo>
                    <a:pt x="1260" y="87"/>
                    <a:pt x="1260" y="87"/>
                    <a:pt x="1260" y="87"/>
                  </a:cubicBezTo>
                  <a:cubicBezTo>
                    <a:pt x="1260" y="87"/>
                    <a:pt x="1260" y="87"/>
                    <a:pt x="1259" y="88"/>
                  </a:cubicBezTo>
                  <a:cubicBezTo>
                    <a:pt x="1259" y="88"/>
                    <a:pt x="1259" y="88"/>
                    <a:pt x="1259" y="88"/>
                  </a:cubicBezTo>
                  <a:cubicBezTo>
                    <a:pt x="1259" y="88"/>
                    <a:pt x="1259" y="88"/>
                    <a:pt x="1259" y="88"/>
                  </a:cubicBezTo>
                  <a:cubicBezTo>
                    <a:pt x="1259" y="88"/>
                    <a:pt x="1259" y="88"/>
                    <a:pt x="1259" y="88"/>
                  </a:cubicBezTo>
                  <a:cubicBezTo>
                    <a:pt x="1259" y="88"/>
                    <a:pt x="1258" y="88"/>
                    <a:pt x="1258" y="88"/>
                  </a:cubicBezTo>
                  <a:cubicBezTo>
                    <a:pt x="1258" y="88"/>
                    <a:pt x="1258" y="88"/>
                    <a:pt x="1258" y="88"/>
                  </a:cubicBezTo>
                  <a:cubicBezTo>
                    <a:pt x="1258" y="88"/>
                    <a:pt x="1258" y="88"/>
                    <a:pt x="1258" y="89"/>
                  </a:cubicBezTo>
                  <a:cubicBezTo>
                    <a:pt x="1258" y="89"/>
                    <a:pt x="1258" y="89"/>
                    <a:pt x="1258" y="89"/>
                  </a:cubicBezTo>
                  <a:cubicBezTo>
                    <a:pt x="1258" y="89"/>
                    <a:pt x="1257" y="89"/>
                    <a:pt x="1257" y="89"/>
                  </a:cubicBezTo>
                  <a:cubicBezTo>
                    <a:pt x="1257" y="89"/>
                    <a:pt x="1257" y="89"/>
                    <a:pt x="1257" y="89"/>
                  </a:cubicBezTo>
                  <a:cubicBezTo>
                    <a:pt x="1257" y="89"/>
                    <a:pt x="1257" y="89"/>
                    <a:pt x="1257" y="89"/>
                  </a:cubicBezTo>
                  <a:cubicBezTo>
                    <a:pt x="1257" y="89"/>
                    <a:pt x="1257" y="89"/>
                    <a:pt x="1257" y="89"/>
                  </a:cubicBezTo>
                  <a:cubicBezTo>
                    <a:pt x="1256" y="90"/>
                    <a:pt x="1256" y="89"/>
                    <a:pt x="1256" y="90"/>
                  </a:cubicBezTo>
                  <a:cubicBezTo>
                    <a:pt x="1256" y="90"/>
                    <a:pt x="1256" y="90"/>
                    <a:pt x="1256" y="90"/>
                  </a:cubicBezTo>
                  <a:cubicBezTo>
                    <a:pt x="1256" y="90"/>
                    <a:pt x="1255" y="90"/>
                    <a:pt x="1255" y="90"/>
                  </a:cubicBezTo>
                  <a:cubicBezTo>
                    <a:pt x="1255" y="90"/>
                    <a:pt x="1255" y="90"/>
                    <a:pt x="1255" y="90"/>
                  </a:cubicBezTo>
                  <a:cubicBezTo>
                    <a:pt x="1255" y="90"/>
                    <a:pt x="1255" y="90"/>
                    <a:pt x="1255" y="90"/>
                  </a:cubicBezTo>
                  <a:cubicBezTo>
                    <a:pt x="1255" y="90"/>
                    <a:pt x="1255" y="90"/>
                    <a:pt x="1255" y="90"/>
                  </a:cubicBezTo>
                  <a:cubicBezTo>
                    <a:pt x="1255" y="90"/>
                    <a:pt x="1255" y="90"/>
                    <a:pt x="1255" y="90"/>
                  </a:cubicBezTo>
                  <a:cubicBezTo>
                    <a:pt x="1254" y="91"/>
                    <a:pt x="1254" y="90"/>
                    <a:pt x="1254" y="91"/>
                  </a:cubicBezTo>
                  <a:cubicBezTo>
                    <a:pt x="1254" y="91"/>
                    <a:pt x="1254" y="91"/>
                    <a:pt x="1254" y="91"/>
                  </a:cubicBezTo>
                  <a:cubicBezTo>
                    <a:pt x="1254" y="91"/>
                    <a:pt x="1253" y="91"/>
                    <a:pt x="1253" y="91"/>
                  </a:cubicBezTo>
                  <a:cubicBezTo>
                    <a:pt x="1253" y="91"/>
                    <a:pt x="1253" y="91"/>
                    <a:pt x="1253" y="91"/>
                  </a:cubicBezTo>
                  <a:cubicBezTo>
                    <a:pt x="1253" y="91"/>
                    <a:pt x="1253" y="91"/>
                    <a:pt x="1252" y="91"/>
                  </a:cubicBezTo>
                  <a:cubicBezTo>
                    <a:pt x="1252" y="91"/>
                    <a:pt x="1252" y="91"/>
                    <a:pt x="1252" y="91"/>
                  </a:cubicBezTo>
                  <a:cubicBezTo>
                    <a:pt x="1252" y="92"/>
                    <a:pt x="1252" y="91"/>
                    <a:pt x="1251" y="92"/>
                  </a:cubicBezTo>
                  <a:cubicBezTo>
                    <a:pt x="1251" y="92"/>
                    <a:pt x="1251" y="92"/>
                    <a:pt x="1251" y="92"/>
                  </a:cubicBezTo>
                  <a:cubicBezTo>
                    <a:pt x="1251" y="92"/>
                    <a:pt x="1251" y="92"/>
                    <a:pt x="1251" y="92"/>
                  </a:cubicBezTo>
                  <a:cubicBezTo>
                    <a:pt x="1251" y="92"/>
                    <a:pt x="1251" y="92"/>
                    <a:pt x="1250" y="92"/>
                  </a:cubicBezTo>
                  <a:cubicBezTo>
                    <a:pt x="1250" y="92"/>
                    <a:pt x="1250" y="92"/>
                    <a:pt x="1250" y="92"/>
                  </a:cubicBezTo>
                  <a:cubicBezTo>
                    <a:pt x="1250" y="93"/>
                    <a:pt x="1249" y="93"/>
                    <a:pt x="1249" y="92"/>
                  </a:cubicBezTo>
                  <a:cubicBezTo>
                    <a:pt x="1249" y="93"/>
                    <a:pt x="1249" y="93"/>
                    <a:pt x="1248" y="93"/>
                  </a:cubicBezTo>
                  <a:cubicBezTo>
                    <a:pt x="1248" y="93"/>
                    <a:pt x="1248" y="93"/>
                    <a:pt x="1248" y="93"/>
                  </a:cubicBezTo>
                  <a:cubicBezTo>
                    <a:pt x="1248" y="93"/>
                    <a:pt x="1247" y="93"/>
                    <a:pt x="1247" y="93"/>
                  </a:cubicBezTo>
                  <a:cubicBezTo>
                    <a:pt x="1247" y="93"/>
                    <a:pt x="1247" y="93"/>
                    <a:pt x="1246" y="93"/>
                  </a:cubicBezTo>
                  <a:cubicBezTo>
                    <a:pt x="1246" y="93"/>
                    <a:pt x="1245" y="93"/>
                    <a:pt x="1245" y="93"/>
                  </a:cubicBezTo>
                  <a:cubicBezTo>
                    <a:pt x="1245" y="94"/>
                    <a:pt x="1244" y="94"/>
                    <a:pt x="1244" y="94"/>
                  </a:cubicBezTo>
                  <a:cubicBezTo>
                    <a:pt x="1242" y="94"/>
                    <a:pt x="1239" y="94"/>
                    <a:pt x="1236" y="94"/>
                  </a:cubicBezTo>
                  <a:cubicBezTo>
                    <a:pt x="1236" y="94"/>
                    <a:pt x="1236" y="94"/>
                    <a:pt x="1236" y="93"/>
                  </a:cubicBezTo>
                  <a:cubicBezTo>
                    <a:pt x="1235" y="93"/>
                    <a:pt x="1235" y="93"/>
                    <a:pt x="1234" y="93"/>
                  </a:cubicBezTo>
                  <a:cubicBezTo>
                    <a:pt x="1234" y="93"/>
                    <a:pt x="1234" y="93"/>
                    <a:pt x="1234" y="93"/>
                  </a:cubicBezTo>
                  <a:cubicBezTo>
                    <a:pt x="1234" y="93"/>
                    <a:pt x="1233" y="93"/>
                    <a:pt x="1233" y="93"/>
                  </a:cubicBezTo>
                  <a:cubicBezTo>
                    <a:pt x="1233" y="93"/>
                    <a:pt x="1233" y="93"/>
                    <a:pt x="1233" y="93"/>
                  </a:cubicBezTo>
                  <a:cubicBezTo>
                    <a:pt x="1232" y="93"/>
                    <a:pt x="1232" y="93"/>
                    <a:pt x="1232" y="93"/>
                  </a:cubicBezTo>
                  <a:cubicBezTo>
                    <a:pt x="1232" y="93"/>
                    <a:pt x="1232" y="93"/>
                    <a:pt x="1232" y="93"/>
                  </a:cubicBezTo>
                  <a:cubicBezTo>
                    <a:pt x="1232" y="92"/>
                    <a:pt x="1232" y="92"/>
                    <a:pt x="1232" y="92"/>
                  </a:cubicBezTo>
                  <a:cubicBezTo>
                    <a:pt x="1231" y="92"/>
                    <a:pt x="1231" y="92"/>
                    <a:pt x="1231" y="92"/>
                  </a:cubicBezTo>
                  <a:close/>
                  <a:moveTo>
                    <a:pt x="589" y="84"/>
                  </a:moveTo>
                  <a:cubicBezTo>
                    <a:pt x="589" y="84"/>
                    <a:pt x="589" y="84"/>
                    <a:pt x="589" y="84"/>
                  </a:cubicBezTo>
                  <a:cubicBezTo>
                    <a:pt x="589" y="84"/>
                    <a:pt x="589" y="83"/>
                    <a:pt x="589" y="83"/>
                  </a:cubicBezTo>
                  <a:cubicBezTo>
                    <a:pt x="589" y="83"/>
                    <a:pt x="589" y="83"/>
                    <a:pt x="589" y="82"/>
                  </a:cubicBezTo>
                  <a:cubicBezTo>
                    <a:pt x="589" y="82"/>
                    <a:pt x="589" y="81"/>
                    <a:pt x="589" y="80"/>
                  </a:cubicBezTo>
                  <a:cubicBezTo>
                    <a:pt x="589" y="79"/>
                    <a:pt x="589" y="77"/>
                    <a:pt x="589" y="76"/>
                  </a:cubicBezTo>
                  <a:cubicBezTo>
                    <a:pt x="589" y="75"/>
                    <a:pt x="589" y="74"/>
                    <a:pt x="589" y="73"/>
                  </a:cubicBezTo>
                  <a:cubicBezTo>
                    <a:pt x="589" y="73"/>
                    <a:pt x="589" y="73"/>
                    <a:pt x="589" y="73"/>
                  </a:cubicBezTo>
                  <a:cubicBezTo>
                    <a:pt x="589" y="73"/>
                    <a:pt x="589" y="73"/>
                    <a:pt x="589" y="73"/>
                  </a:cubicBezTo>
                  <a:cubicBezTo>
                    <a:pt x="589" y="73"/>
                    <a:pt x="589" y="72"/>
                    <a:pt x="589" y="72"/>
                  </a:cubicBezTo>
                  <a:cubicBezTo>
                    <a:pt x="589" y="72"/>
                    <a:pt x="588" y="72"/>
                    <a:pt x="589" y="72"/>
                  </a:cubicBezTo>
                  <a:cubicBezTo>
                    <a:pt x="588" y="71"/>
                    <a:pt x="589" y="71"/>
                    <a:pt x="588" y="71"/>
                  </a:cubicBezTo>
                  <a:cubicBezTo>
                    <a:pt x="588" y="71"/>
                    <a:pt x="588" y="71"/>
                    <a:pt x="588" y="71"/>
                  </a:cubicBezTo>
                  <a:cubicBezTo>
                    <a:pt x="588" y="70"/>
                    <a:pt x="588" y="70"/>
                    <a:pt x="588" y="70"/>
                  </a:cubicBezTo>
                  <a:cubicBezTo>
                    <a:pt x="588" y="70"/>
                    <a:pt x="588" y="70"/>
                    <a:pt x="588" y="70"/>
                  </a:cubicBezTo>
                  <a:cubicBezTo>
                    <a:pt x="588" y="69"/>
                    <a:pt x="588" y="69"/>
                    <a:pt x="588" y="69"/>
                  </a:cubicBezTo>
                  <a:cubicBezTo>
                    <a:pt x="588" y="69"/>
                    <a:pt x="588" y="69"/>
                    <a:pt x="588" y="69"/>
                  </a:cubicBezTo>
                  <a:cubicBezTo>
                    <a:pt x="587" y="69"/>
                    <a:pt x="587" y="68"/>
                    <a:pt x="587" y="68"/>
                  </a:cubicBezTo>
                  <a:cubicBezTo>
                    <a:pt x="587" y="68"/>
                    <a:pt x="587" y="68"/>
                    <a:pt x="587" y="68"/>
                  </a:cubicBezTo>
                  <a:cubicBezTo>
                    <a:pt x="587" y="68"/>
                    <a:pt x="587" y="68"/>
                    <a:pt x="587" y="68"/>
                  </a:cubicBezTo>
                  <a:cubicBezTo>
                    <a:pt x="587" y="68"/>
                    <a:pt x="587" y="68"/>
                    <a:pt x="587" y="67"/>
                  </a:cubicBezTo>
                  <a:cubicBezTo>
                    <a:pt x="587" y="67"/>
                    <a:pt x="587" y="67"/>
                    <a:pt x="587" y="67"/>
                  </a:cubicBezTo>
                  <a:cubicBezTo>
                    <a:pt x="587" y="67"/>
                    <a:pt x="587" y="67"/>
                    <a:pt x="587" y="67"/>
                  </a:cubicBezTo>
                  <a:cubicBezTo>
                    <a:pt x="587" y="67"/>
                    <a:pt x="587" y="67"/>
                    <a:pt x="587" y="67"/>
                  </a:cubicBezTo>
                  <a:cubicBezTo>
                    <a:pt x="587" y="67"/>
                    <a:pt x="587" y="67"/>
                    <a:pt x="587" y="67"/>
                  </a:cubicBezTo>
                  <a:cubicBezTo>
                    <a:pt x="586" y="67"/>
                    <a:pt x="586" y="66"/>
                    <a:pt x="586" y="66"/>
                  </a:cubicBezTo>
                  <a:cubicBezTo>
                    <a:pt x="586" y="66"/>
                    <a:pt x="586" y="66"/>
                    <a:pt x="586" y="66"/>
                  </a:cubicBezTo>
                  <a:cubicBezTo>
                    <a:pt x="586" y="66"/>
                    <a:pt x="586" y="65"/>
                    <a:pt x="586" y="65"/>
                  </a:cubicBezTo>
                  <a:cubicBezTo>
                    <a:pt x="586" y="65"/>
                    <a:pt x="586" y="65"/>
                    <a:pt x="586" y="65"/>
                  </a:cubicBezTo>
                  <a:cubicBezTo>
                    <a:pt x="586" y="65"/>
                    <a:pt x="586" y="65"/>
                    <a:pt x="585" y="65"/>
                  </a:cubicBezTo>
                  <a:cubicBezTo>
                    <a:pt x="585" y="65"/>
                    <a:pt x="585" y="65"/>
                    <a:pt x="585" y="65"/>
                  </a:cubicBezTo>
                  <a:cubicBezTo>
                    <a:pt x="585" y="65"/>
                    <a:pt x="585" y="64"/>
                    <a:pt x="585" y="64"/>
                  </a:cubicBezTo>
                  <a:cubicBezTo>
                    <a:pt x="585" y="64"/>
                    <a:pt x="585" y="64"/>
                    <a:pt x="585" y="64"/>
                  </a:cubicBezTo>
                  <a:cubicBezTo>
                    <a:pt x="585" y="64"/>
                    <a:pt x="585" y="64"/>
                    <a:pt x="584" y="64"/>
                  </a:cubicBezTo>
                  <a:cubicBezTo>
                    <a:pt x="584" y="64"/>
                    <a:pt x="584" y="64"/>
                    <a:pt x="584" y="64"/>
                  </a:cubicBezTo>
                  <a:cubicBezTo>
                    <a:pt x="584" y="63"/>
                    <a:pt x="584" y="63"/>
                    <a:pt x="584" y="63"/>
                  </a:cubicBezTo>
                  <a:cubicBezTo>
                    <a:pt x="584" y="63"/>
                    <a:pt x="584" y="63"/>
                    <a:pt x="584" y="63"/>
                  </a:cubicBezTo>
                  <a:cubicBezTo>
                    <a:pt x="584" y="63"/>
                    <a:pt x="584" y="62"/>
                    <a:pt x="583" y="62"/>
                  </a:cubicBezTo>
                  <a:cubicBezTo>
                    <a:pt x="583" y="62"/>
                    <a:pt x="583" y="62"/>
                    <a:pt x="583" y="62"/>
                  </a:cubicBezTo>
                  <a:cubicBezTo>
                    <a:pt x="583" y="62"/>
                    <a:pt x="583" y="62"/>
                    <a:pt x="583" y="62"/>
                  </a:cubicBezTo>
                  <a:cubicBezTo>
                    <a:pt x="583" y="62"/>
                    <a:pt x="583" y="62"/>
                    <a:pt x="583" y="62"/>
                  </a:cubicBezTo>
                  <a:cubicBezTo>
                    <a:pt x="583" y="62"/>
                    <a:pt x="583" y="62"/>
                    <a:pt x="583" y="62"/>
                  </a:cubicBezTo>
                  <a:cubicBezTo>
                    <a:pt x="583" y="62"/>
                    <a:pt x="583" y="62"/>
                    <a:pt x="583" y="62"/>
                  </a:cubicBezTo>
                  <a:cubicBezTo>
                    <a:pt x="583" y="61"/>
                    <a:pt x="582" y="61"/>
                    <a:pt x="582" y="61"/>
                  </a:cubicBezTo>
                  <a:cubicBezTo>
                    <a:pt x="582" y="61"/>
                    <a:pt x="582" y="61"/>
                    <a:pt x="582" y="61"/>
                  </a:cubicBezTo>
                  <a:cubicBezTo>
                    <a:pt x="582" y="61"/>
                    <a:pt x="582" y="61"/>
                    <a:pt x="582" y="61"/>
                  </a:cubicBezTo>
                  <a:cubicBezTo>
                    <a:pt x="582" y="61"/>
                    <a:pt x="582" y="61"/>
                    <a:pt x="582" y="61"/>
                  </a:cubicBezTo>
                  <a:cubicBezTo>
                    <a:pt x="582" y="61"/>
                    <a:pt x="582" y="61"/>
                    <a:pt x="582" y="61"/>
                  </a:cubicBezTo>
                  <a:cubicBezTo>
                    <a:pt x="582" y="61"/>
                    <a:pt x="582" y="61"/>
                    <a:pt x="582" y="61"/>
                  </a:cubicBezTo>
                  <a:cubicBezTo>
                    <a:pt x="582" y="60"/>
                    <a:pt x="581" y="60"/>
                    <a:pt x="581" y="60"/>
                  </a:cubicBezTo>
                  <a:cubicBezTo>
                    <a:pt x="581" y="60"/>
                    <a:pt x="581" y="60"/>
                    <a:pt x="581" y="60"/>
                  </a:cubicBezTo>
                  <a:cubicBezTo>
                    <a:pt x="581" y="60"/>
                    <a:pt x="581" y="60"/>
                    <a:pt x="580" y="59"/>
                  </a:cubicBezTo>
                  <a:cubicBezTo>
                    <a:pt x="580" y="59"/>
                    <a:pt x="580" y="59"/>
                    <a:pt x="580" y="59"/>
                  </a:cubicBezTo>
                  <a:cubicBezTo>
                    <a:pt x="580" y="59"/>
                    <a:pt x="580" y="59"/>
                    <a:pt x="580" y="59"/>
                  </a:cubicBezTo>
                  <a:cubicBezTo>
                    <a:pt x="580" y="59"/>
                    <a:pt x="580" y="59"/>
                    <a:pt x="580" y="59"/>
                  </a:cubicBezTo>
                  <a:cubicBezTo>
                    <a:pt x="580" y="59"/>
                    <a:pt x="580" y="59"/>
                    <a:pt x="580" y="59"/>
                  </a:cubicBezTo>
                  <a:cubicBezTo>
                    <a:pt x="580" y="59"/>
                    <a:pt x="580" y="59"/>
                    <a:pt x="580" y="59"/>
                  </a:cubicBezTo>
                  <a:cubicBezTo>
                    <a:pt x="579" y="59"/>
                    <a:pt x="579" y="58"/>
                    <a:pt x="579" y="58"/>
                  </a:cubicBezTo>
                  <a:cubicBezTo>
                    <a:pt x="579" y="58"/>
                    <a:pt x="579" y="58"/>
                    <a:pt x="579" y="58"/>
                  </a:cubicBezTo>
                  <a:cubicBezTo>
                    <a:pt x="579" y="58"/>
                    <a:pt x="578" y="58"/>
                    <a:pt x="578" y="58"/>
                  </a:cubicBezTo>
                  <a:cubicBezTo>
                    <a:pt x="578" y="58"/>
                    <a:pt x="578" y="58"/>
                    <a:pt x="578" y="58"/>
                  </a:cubicBezTo>
                  <a:cubicBezTo>
                    <a:pt x="578" y="58"/>
                    <a:pt x="578" y="57"/>
                    <a:pt x="578" y="57"/>
                  </a:cubicBezTo>
                  <a:cubicBezTo>
                    <a:pt x="578" y="57"/>
                    <a:pt x="578" y="57"/>
                    <a:pt x="578" y="57"/>
                  </a:cubicBezTo>
                  <a:cubicBezTo>
                    <a:pt x="578" y="57"/>
                    <a:pt x="578" y="57"/>
                    <a:pt x="577" y="57"/>
                  </a:cubicBezTo>
                  <a:cubicBezTo>
                    <a:pt x="577" y="57"/>
                    <a:pt x="577" y="57"/>
                    <a:pt x="577" y="57"/>
                  </a:cubicBezTo>
                  <a:cubicBezTo>
                    <a:pt x="577" y="57"/>
                    <a:pt x="577" y="57"/>
                    <a:pt x="577" y="57"/>
                  </a:cubicBezTo>
                  <a:cubicBezTo>
                    <a:pt x="577" y="57"/>
                    <a:pt x="577" y="57"/>
                    <a:pt x="577" y="57"/>
                  </a:cubicBezTo>
                  <a:cubicBezTo>
                    <a:pt x="577" y="56"/>
                    <a:pt x="577" y="56"/>
                    <a:pt x="576" y="56"/>
                  </a:cubicBezTo>
                  <a:cubicBezTo>
                    <a:pt x="576" y="56"/>
                    <a:pt x="576" y="56"/>
                    <a:pt x="576" y="56"/>
                  </a:cubicBezTo>
                  <a:cubicBezTo>
                    <a:pt x="576" y="56"/>
                    <a:pt x="576" y="56"/>
                    <a:pt x="575" y="56"/>
                  </a:cubicBezTo>
                  <a:cubicBezTo>
                    <a:pt x="575" y="56"/>
                    <a:pt x="575" y="56"/>
                    <a:pt x="575" y="56"/>
                  </a:cubicBezTo>
                  <a:cubicBezTo>
                    <a:pt x="575" y="55"/>
                    <a:pt x="575" y="55"/>
                    <a:pt x="575" y="55"/>
                  </a:cubicBezTo>
                  <a:cubicBezTo>
                    <a:pt x="575" y="55"/>
                    <a:pt x="575" y="55"/>
                    <a:pt x="575" y="55"/>
                  </a:cubicBezTo>
                  <a:cubicBezTo>
                    <a:pt x="575" y="55"/>
                    <a:pt x="574" y="55"/>
                    <a:pt x="574" y="55"/>
                  </a:cubicBezTo>
                  <a:cubicBezTo>
                    <a:pt x="574" y="55"/>
                    <a:pt x="574" y="55"/>
                    <a:pt x="574" y="55"/>
                  </a:cubicBezTo>
                  <a:cubicBezTo>
                    <a:pt x="574" y="55"/>
                    <a:pt x="574" y="55"/>
                    <a:pt x="574" y="55"/>
                  </a:cubicBezTo>
                  <a:cubicBezTo>
                    <a:pt x="574" y="55"/>
                    <a:pt x="574" y="55"/>
                    <a:pt x="574" y="55"/>
                  </a:cubicBezTo>
                  <a:cubicBezTo>
                    <a:pt x="574" y="54"/>
                    <a:pt x="573" y="54"/>
                    <a:pt x="573" y="54"/>
                  </a:cubicBezTo>
                  <a:cubicBezTo>
                    <a:pt x="573" y="54"/>
                    <a:pt x="573" y="54"/>
                    <a:pt x="573" y="54"/>
                  </a:cubicBezTo>
                  <a:cubicBezTo>
                    <a:pt x="573" y="54"/>
                    <a:pt x="573" y="54"/>
                    <a:pt x="573" y="54"/>
                  </a:cubicBezTo>
                  <a:cubicBezTo>
                    <a:pt x="573" y="54"/>
                    <a:pt x="573" y="54"/>
                    <a:pt x="573" y="54"/>
                  </a:cubicBezTo>
                  <a:cubicBezTo>
                    <a:pt x="573" y="54"/>
                    <a:pt x="572" y="54"/>
                    <a:pt x="572" y="53"/>
                  </a:cubicBezTo>
                  <a:cubicBezTo>
                    <a:pt x="572" y="54"/>
                    <a:pt x="572" y="54"/>
                    <a:pt x="572" y="54"/>
                  </a:cubicBezTo>
                  <a:cubicBezTo>
                    <a:pt x="572" y="53"/>
                    <a:pt x="572" y="53"/>
                    <a:pt x="572" y="53"/>
                  </a:cubicBezTo>
                  <a:cubicBezTo>
                    <a:pt x="572" y="53"/>
                    <a:pt x="572" y="53"/>
                    <a:pt x="572" y="53"/>
                  </a:cubicBezTo>
                  <a:cubicBezTo>
                    <a:pt x="571" y="53"/>
                    <a:pt x="571" y="53"/>
                    <a:pt x="571" y="53"/>
                  </a:cubicBezTo>
                  <a:cubicBezTo>
                    <a:pt x="571" y="53"/>
                    <a:pt x="571" y="53"/>
                    <a:pt x="571" y="53"/>
                  </a:cubicBezTo>
                  <a:cubicBezTo>
                    <a:pt x="571" y="53"/>
                    <a:pt x="571" y="53"/>
                    <a:pt x="570" y="52"/>
                  </a:cubicBezTo>
                  <a:cubicBezTo>
                    <a:pt x="570" y="52"/>
                    <a:pt x="570" y="52"/>
                    <a:pt x="570" y="52"/>
                  </a:cubicBezTo>
                  <a:cubicBezTo>
                    <a:pt x="570" y="52"/>
                    <a:pt x="570" y="52"/>
                    <a:pt x="570" y="52"/>
                  </a:cubicBezTo>
                  <a:cubicBezTo>
                    <a:pt x="570" y="52"/>
                    <a:pt x="570" y="52"/>
                    <a:pt x="570" y="52"/>
                  </a:cubicBezTo>
                  <a:cubicBezTo>
                    <a:pt x="570" y="52"/>
                    <a:pt x="570" y="52"/>
                    <a:pt x="570" y="52"/>
                  </a:cubicBezTo>
                  <a:cubicBezTo>
                    <a:pt x="570" y="52"/>
                    <a:pt x="570" y="52"/>
                    <a:pt x="569" y="52"/>
                  </a:cubicBezTo>
                  <a:cubicBezTo>
                    <a:pt x="569" y="52"/>
                    <a:pt x="569" y="52"/>
                    <a:pt x="569" y="52"/>
                  </a:cubicBezTo>
                  <a:cubicBezTo>
                    <a:pt x="569" y="52"/>
                    <a:pt x="569" y="52"/>
                    <a:pt x="569" y="51"/>
                  </a:cubicBezTo>
                  <a:cubicBezTo>
                    <a:pt x="569" y="51"/>
                    <a:pt x="569" y="51"/>
                    <a:pt x="569" y="51"/>
                  </a:cubicBezTo>
                  <a:cubicBezTo>
                    <a:pt x="569" y="51"/>
                    <a:pt x="568" y="51"/>
                    <a:pt x="568" y="51"/>
                  </a:cubicBezTo>
                  <a:cubicBezTo>
                    <a:pt x="568" y="51"/>
                    <a:pt x="568" y="51"/>
                    <a:pt x="568" y="51"/>
                  </a:cubicBezTo>
                  <a:cubicBezTo>
                    <a:pt x="568" y="51"/>
                    <a:pt x="568" y="51"/>
                    <a:pt x="568" y="51"/>
                  </a:cubicBezTo>
                  <a:cubicBezTo>
                    <a:pt x="568" y="51"/>
                    <a:pt x="568" y="51"/>
                    <a:pt x="568" y="51"/>
                  </a:cubicBezTo>
                  <a:cubicBezTo>
                    <a:pt x="568" y="50"/>
                    <a:pt x="567" y="51"/>
                    <a:pt x="567" y="50"/>
                  </a:cubicBezTo>
                  <a:cubicBezTo>
                    <a:pt x="567" y="50"/>
                    <a:pt x="567" y="50"/>
                    <a:pt x="567" y="50"/>
                  </a:cubicBezTo>
                  <a:cubicBezTo>
                    <a:pt x="567" y="50"/>
                    <a:pt x="566" y="50"/>
                    <a:pt x="566" y="50"/>
                  </a:cubicBezTo>
                  <a:cubicBezTo>
                    <a:pt x="566" y="50"/>
                    <a:pt x="566" y="50"/>
                    <a:pt x="566" y="50"/>
                  </a:cubicBezTo>
                  <a:cubicBezTo>
                    <a:pt x="566" y="50"/>
                    <a:pt x="566" y="50"/>
                    <a:pt x="566" y="50"/>
                  </a:cubicBezTo>
                  <a:cubicBezTo>
                    <a:pt x="566" y="50"/>
                    <a:pt x="566" y="50"/>
                    <a:pt x="566" y="50"/>
                  </a:cubicBezTo>
                  <a:cubicBezTo>
                    <a:pt x="565" y="50"/>
                    <a:pt x="565" y="49"/>
                    <a:pt x="565" y="49"/>
                  </a:cubicBezTo>
                  <a:cubicBezTo>
                    <a:pt x="565" y="49"/>
                    <a:pt x="565" y="49"/>
                    <a:pt x="565" y="49"/>
                  </a:cubicBezTo>
                  <a:cubicBezTo>
                    <a:pt x="565" y="49"/>
                    <a:pt x="565" y="49"/>
                    <a:pt x="565" y="49"/>
                  </a:cubicBezTo>
                  <a:cubicBezTo>
                    <a:pt x="565" y="49"/>
                    <a:pt x="565" y="49"/>
                    <a:pt x="565" y="49"/>
                  </a:cubicBezTo>
                  <a:cubicBezTo>
                    <a:pt x="565" y="49"/>
                    <a:pt x="565" y="49"/>
                    <a:pt x="565" y="49"/>
                  </a:cubicBezTo>
                  <a:cubicBezTo>
                    <a:pt x="564" y="49"/>
                    <a:pt x="564" y="49"/>
                    <a:pt x="564" y="49"/>
                  </a:cubicBezTo>
                  <a:cubicBezTo>
                    <a:pt x="564" y="49"/>
                    <a:pt x="564" y="49"/>
                    <a:pt x="564" y="49"/>
                  </a:cubicBezTo>
                  <a:cubicBezTo>
                    <a:pt x="564" y="48"/>
                    <a:pt x="563" y="48"/>
                    <a:pt x="563" y="48"/>
                  </a:cubicBezTo>
                  <a:cubicBezTo>
                    <a:pt x="563" y="48"/>
                    <a:pt x="563" y="48"/>
                    <a:pt x="563" y="48"/>
                  </a:cubicBezTo>
                  <a:cubicBezTo>
                    <a:pt x="563" y="48"/>
                    <a:pt x="563" y="48"/>
                    <a:pt x="563" y="48"/>
                  </a:cubicBezTo>
                  <a:cubicBezTo>
                    <a:pt x="563" y="48"/>
                    <a:pt x="563" y="48"/>
                    <a:pt x="563" y="48"/>
                  </a:cubicBezTo>
                  <a:cubicBezTo>
                    <a:pt x="563" y="48"/>
                    <a:pt x="562" y="48"/>
                    <a:pt x="562" y="48"/>
                  </a:cubicBezTo>
                  <a:cubicBezTo>
                    <a:pt x="562" y="48"/>
                    <a:pt x="562" y="48"/>
                    <a:pt x="562" y="48"/>
                  </a:cubicBezTo>
                  <a:cubicBezTo>
                    <a:pt x="562" y="47"/>
                    <a:pt x="562" y="47"/>
                    <a:pt x="561" y="47"/>
                  </a:cubicBezTo>
                  <a:cubicBezTo>
                    <a:pt x="561" y="47"/>
                    <a:pt x="561" y="47"/>
                    <a:pt x="561" y="47"/>
                  </a:cubicBezTo>
                  <a:cubicBezTo>
                    <a:pt x="561" y="47"/>
                    <a:pt x="561" y="47"/>
                    <a:pt x="561" y="47"/>
                  </a:cubicBezTo>
                  <a:cubicBezTo>
                    <a:pt x="561" y="47"/>
                    <a:pt x="561" y="47"/>
                    <a:pt x="561" y="47"/>
                  </a:cubicBezTo>
                  <a:cubicBezTo>
                    <a:pt x="561" y="47"/>
                    <a:pt x="561" y="47"/>
                    <a:pt x="560" y="47"/>
                  </a:cubicBezTo>
                  <a:cubicBezTo>
                    <a:pt x="560" y="47"/>
                    <a:pt x="560" y="47"/>
                    <a:pt x="560" y="47"/>
                  </a:cubicBezTo>
                  <a:cubicBezTo>
                    <a:pt x="560" y="46"/>
                    <a:pt x="560" y="46"/>
                    <a:pt x="560" y="46"/>
                  </a:cubicBezTo>
                  <a:cubicBezTo>
                    <a:pt x="560" y="46"/>
                    <a:pt x="560" y="46"/>
                    <a:pt x="560" y="46"/>
                  </a:cubicBezTo>
                  <a:cubicBezTo>
                    <a:pt x="560" y="46"/>
                    <a:pt x="559" y="46"/>
                    <a:pt x="559" y="46"/>
                  </a:cubicBezTo>
                  <a:cubicBezTo>
                    <a:pt x="559" y="46"/>
                    <a:pt x="559" y="46"/>
                    <a:pt x="559" y="46"/>
                  </a:cubicBezTo>
                  <a:cubicBezTo>
                    <a:pt x="559" y="46"/>
                    <a:pt x="559" y="46"/>
                    <a:pt x="559" y="45"/>
                  </a:cubicBezTo>
                  <a:cubicBezTo>
                    <a:pt x="559" y="45"/>
                    <a:pt x="559" y="45"/>
                    <a:pt x="559" y="45"/>
                  </a:cubicBezTo>
                  <a:cubicBezTo>
                    <a:pt x="559" y="45"/>
                    <a:pt x="558" y="45"/>
                    <a:pt x="558" y="45"/>
                  </a:cubicBezTo>
                  <a:cubicBezTo>
                    <a:pt x="558" y="45"/>
                    <a:pt x="558" y="45"/>
                    <a:pt x="558" y="45"/>
                  </a:cubicBezTo>
                  <a:cubicBezTo>
                    <a:pt x="558" y="45"/>
                    <a:pt x="558" y="45"/>
                    <a:pt x="558" y="45"/>
                  </a:cubicBezTo>
                  <a:cubicBezTo>
                    <a:pt x="558" y="45"/>
                    <a:pt x="558" y="45"/>
                    <a:pt x="558" y="45"/>
                  </a:cubicBezTo>
                  <a:cubicBezTo>
                    <a:pt x="557" y="45"/>
                    <a:pt x="557" y="45"/>
                    <a:pt x="557" y="44"/>
                  </a:cubicBezTo>
                  <a:cubicBezTo>
                    <a:pt x="557" y="45"/>
                    <a:pt x="557" y="45"/>
                    <a:pt x="557" y="45"/>
                  </a:cubicBezTo>
                  <a:cubicBezTo>
                    <a:pt x="557" y="44"/>
                    <a:pt x="557" y="44"/>
                    <a:pt x="557" y="44"/>
                  </a:cubicBezTo>
                  <a:cubicBezTo>
                    <a:pt x="557" y="44"/>
                    <a:pt x="557" y="44"/>
                    <a:pt x="557" y="44"/>
                  </a:cubicBezTo>
                  <a:cubicBezTo>
                    <a:pt x="556" y="44"/>
                    <a:pt x="556" y="44"/>
                    <a:pt x="556" y="44"/>
                  </a:cubicBezTo>
                  <a:cubicBezTo>
                    <a:pt x="556" y="44"/>
                    <a:pt x="556" y="44"/>
                    <a:pt x="556" y="44"/>
                  </a:cubicBezTo>
                  <a:cubicBezTo>
                    <a:pt x="556" y="43"/>
                    <a:pt x="555" y="43"/>
                    <a:pt x="555" y="43"/>
                  </a:cubicBezTo>
                  <a:cubicBezTo>
                    <a:pt x="555" y="43"/>
                    <a:pt x="555" y="43"/>
                    <a:pt x="555" y="43"/>
                  </a:cubicBezTo>
                  <a:cubicBezTo>
                    <a:pt x="555" y="43"/>
                    <a:pt x="555" y="43"/>
                    <a:pt x="555" y="43"/>
                  </a:cubicBezTo>
                  <a:cubicBezTo>
                    <a:pt x="555" y="43"/>
                    <a:pt x="555" y="43"/>
                    <a:pt x="555" y="43"/>
                  </a:cubicBezTo>
                  <a:cubicBezTo>
                    <a:pt x="555" y="43"/>
                    <a:pt x="555" y="42"/>
                    <a:pt x="554" y="42"/>
                  </a:cubicBezTo>
                  <a:cubicBezTo>
                    <a:pt x="554" y="42"/>
                    <a:pt x="554" y="42"/>
                    <a:pt x="554" y="42"/>
                  </a:cubicBezTo>
                  <a:cubicBezTo>
                    <a:pt x="554" y="42"/>
                    <a:pt x="554" y="42"/>
                    <a:pt x="553" y="42"/>
                  </a:cubicBezTo>
                  <a:cubicBezTo>
                    <a:pt x="553" y="42"/>
                    <a:pt x="553" y="42"/>
                    <a:pt x="553" y="42"/>
                  </a:cubicBezTo>
                  <a:cubicBezTo>
                    <a:pt x="553" y="42"/>
                    <a:pt x="553" y="41"/>
                    <a:pt x="553" y="41"/>
                  </a:cubicBezTo>
                  <a:cubicBezTo>
                    <a:pt x="553" y="41"/>
                    <a:pt x="553" y="41"/>
                    <a:pt x="553" y="41"/>
                  </a:cubicBezTo>
                  <a:cubicBezTo>
                    <a:pt x="553" y="41"/>
                    <a:pt x="553" y="41"/>
                    <a:pt x="553" y="41"/>
                  </a:cubicBezTo>
                  <a:cubicBezTo>
                    <a:pt x="553" y="41"/>
                    <a:pt x="553" y="41"/>
                    <a:pt x="553" y="41"/>
                  </a:cubicBezTo>
                  <a:cubicBezTo>
                    <a:pt x="553" y="41"/>
                    <a:pt x="553" y="41"/>
                    <a:pt x="552" y="41"/>
                  </a:cubicBezTo>
                  <a:cubicBezTo>
                    <a:pt x="552" y="41"/>
                    <a:pt x="552" y="41"/>
                    <a:pt x="552" y="41"/>
                  </a:cubicBezTo>
                  <a:cubicBezTo>
                    <a:pt x="552" y="40"/>
                    <a:pt x="552" y="40"/>
                    <a:pt x="551" y="39"/>
                  </a:cubicBezTo>
                  <a:cubicBezTo>
                    <a:pt x="551" y="39"/>
                    <a:pt x="551" y="39"/>
                    <a:pt x="551" y="39"/>
                  </a:cubicBezTo>
                  <a:cubicBezTo>
                    <a:pt x="551" y="39"/>
                    <a:pt x="551" y="39"/>
                    <a:pt x="551" y="39"/>
                  </a:cubicBezTo>
                  <a:cubicBezTo>
                    <a:pt x="551" y="39"/>
                    <a:pt x="551" y="39"/>
                    <a:pt x="551" y="39"/>
                  </a:cubicBezTo>
                  <a:cubicBezTo>
                    <a:pt x="551" y="39"/>
                    <a:pt x="551" y="38"/>
                    <a:pt x="551" y="38"/>
                  </a:cubicBezTo>
                  <a:cubicBezTo>
                    <a:pt x="551" y="38"/>
                    <a:pt x="551" y="38"/>
                    <a:pt x="551" y="38"/>
                  </a:cubicBezTo>
                  <a:cubicBezTo>
                    <a:pt x="551" y="38"/>
                    <a:pt x="550" y="38"/>
                    <a:pt x="550" y="38"/>
                  </a:cubicBezTo>
                  <a:cubicBezTo>
                    <a:pt x="550" y="38"/>
                    <a:pt x="550" y="38"/>
                    <a:pt x="550" y="38"/>
                  </a:cubicBezTo>
                  <a:cubicBezTo>
                    <a:pt x="550" y="38"/>
                    <a:pt x="550" y="37"/>
                    <a:pt x="550" y="37"/>
                  </a:cubicBezTo>
                  <a:cubicBezTo>
                    <a:pt x="550" y="37"/>
                    <a:pt x="550" y="37"/>
                    <a:pt x="550" y="37"/>
                  </a:cubicBezTo>
                  <a:cubicBezTo>
                    <a:pt x="550" y="37"/>
                    <a:pt x="550" y="37"/>
                    <a:pt x="550" y="36"/>
                  </a:cubicBezTo>
                  <a:cubicBezTo>
                    <a:pt x="550" y="36"/>
                    <a:pt x="550" y="36"/>
                    <a:pt x="550" y="36"/>
                  </a:cubicBezTo>
                  <a:cubicBezTo>
                    <a:pt x="550" y="36"/>
                    <a:pt x="550" y="36"/>
                    <a:pt x="550" y="36"/>
                  </a:cubicBezTo>
                  <a:cubicBezTo>
                    <a:pt x="549" y="36"/>
                    <a:pt x="549" y="36"/>
                    <a:pt x="549" y="35"/>
                  </a:cubicBezTo>
                  <a:cubicBezTo>
                    <a:pt x="549" y="35"/>
                    <a:pt x="549" y="35"/>
                    <a:pt x="549" y="35"/>
                  </a:cubicBezTo>
                  <a:cubicBezTo>
                    <a:pt x="549" y="35"/>
                    <a:pt x="549" y="34"/>
                    <a:pt x="549" y="34"/>
                  </a:cubicBezTo>
                  <a:cubicBezTo>
                    <a:pt x="549" y="34"/>
                    <a:pt x="549" y="34"/>
                    <a:pt x="549" y="33"/>
                  </a:cubicBezTo>
                  <a:cubicBezTo>
                    <a:pt x="549" y="31"/>
                    <a:pt x="549" y="29"/>
                    <a:pt x="549" y="27"/>
                  </a:cubicBezTo>
                  <a:cubicBezTo>
                    <a:pt x="549" y="27"/>
                    <a:pt x="549" y="27"/>
                    <a:pt x="549" y="27"/>
                  </a:cubicBezTo>
                  <a:cubicBezTo>
                    <a:pt x="549" y="27"/>
                    <a:pt x="549" y="26"/>
                    <a:pt x="549" y="26"/>
                  </a:cubicBezTo>
                  <a:cubicBezTo>
                    <a:pt x="549" y="26"/>
                    <a:pt x="549" y="26"/>
                    <a:pt x="549" y="26"/>
                  </a:cubicBezTo>
                  <a:cubicBezTo>
                    <a:pt x="549" y="25"/>
                    <a:pt x="549" y="25"/>
                    <a:pt x="550" y="25"/>
                  </a:cubicBezTo>
                  <a:cubicBezTo>
                    <a:pt x="550" y="25"/>
                    <a:pt x="550" y="25"/>
                    <a:pt x="550" y="25"/>
                  </a:cubicBezTo>
                  <a:cubicBezTo>
                    <a:pt x="550" y="25"/>
                    <a:pt x="550" y="24"/>
                    <a:pt x="550" y="24"/>
                  </a:cubicBezTo>
                  <a:cubicBezTo>
                    <a:pt x="550" y="24"/>
                    <a:pt x="550" y="24"/>
                    <a:pt x="550" y="24"/>
                  </a:cubicBezTo>
                  <a:cubicBezTo>
                    <a:pt x="550" y="24"/>
                    <a:pt x="550" y="24"/>
                    <a:pt x="550" y="23"/>
                  </a:cubicBezTo>
                  <a:cubicBezTo>
                    <a:pt x="550" y="24"/>
                    <a:pt x="550" y="24"/>
                    <a:pt x="550" y="24"/>
                  </a:cubicBezTo>
                  <a:cubicBezTo>
                    <a:pt x="551" y="23"/>
                    <a:pt x="550" y="23"/>
                    <a:pt x="551" y="23"/>
                  </a:cubicBezTo>
                  <a:cubicBezTo>
                    <a:pt x="551" y="23"/>
                    <a:pt x="551" y="23"/>
                    <a:pt x="551" y="23"/>
                  </a:cubicBezTo>
                  <a:cubicBezTo>
                    <a:pt x="551" y="23"/>
                    <a:pt x="551" y="23"/>
                    <a:pt x="551" y="22"/>
                  </a:cubicBezTo>
                  <a:cubicBezTo>
                    <a:pt x="551" y="22"/>
                    <a:pt x="551" y="22"/>
                    <a:pt x="551" y="22"/>
                  </a:cubicBezTo>
                  <a:cubicBezTo>
                    <a:pt x="551" y="22"/>
                    <a:pt x="551" y="22"/>
                    <a:pt x="552" y="21"/>
                  </a:cubicBezTo>
                  <a:cubicBezTo>
                    <a:pt x="552" y="21"/>
                    <a:pt x="552" y="21"/>
                    <a:pt x="552" y="21"/>
                  </a:cubicBezTo>
                  <a:cubicBezTo>
                    <a:pt x="552" y="21"/>
                    <a:pt x="552" y="21"/>
                    <a:pt x="552" y="21"/>
                  </a:cubicBezTo>
                  <a:cubicBezTo>
                    <a:pt x="552" y="21"/>
                    <a:pt x="552" y="21"/>
                    <a:pt x="552" y="21"/>
                  </a:cubicBezTo>
                  <a:cubicBezTo>
                    <a:pt x="552" y="21"/>
                    <a:pt x="552" y="21"/>
                    <a:pt x="552" y="21"/>
                  </a:cubicBezTo>
                  <a:cubicBezTo>
                    <a:pt x="552" y="21"/>
                    <a:pt x="552" y="21"/>
                    <a:pt x="552" y="21"/>
                  </a:cubicBezTo>
                  <a:cubicBezTo>
                    <a:pt x="553" y="21"/>
                    <a:pt x="553" y="21"/>
                    <a:pt x="553" y="20"/>
                  </a:cubicBezTo>
                  <a:cubicBezTo>
                    <a:pt x="553" y="20"/>
                    <a:pt x="553" y="20"/>
                    <a:pt x="553" y="20"/>
                  </a:cubicBezTo>
                  <a:cubicBezTo>
                    <a:pt x="553" y="20"/>
                    <a:pt x="554" y="20"/>
                    <a:pt x="554" y="20"/>
                  </a:cubicBezTo>
                  <a:cubicBezTo>
                    <a:pt x="554" y="20"/>
                    <a:pt x="554" y="20"/>
                    <a:pt x="554" y="20"/>
                  </a:cubicBezTo>
                  <a:cubicBezTo>
                    <a:pt x="554" y="20"/>
                    <a:pt x="554" y="19"/>
                    <a:pt x="554" y="19"/>
                  </a:cubicBezTo>
                  <a:cubicBezTo>
                    <a:pt x="554" y="19"/>
                    <a:pt x="554" y="19"/>
                    <a:pt x="554" y="19"/>
                  </a:cubicBezTo>
                  <a:cubicBezTo>
                    <a:pt x="554" y="19"/>
                    <a:pt x="554" y="19"/>
                    <a:pt x="554" y="19"/>
                  </a:cubicBezTo>
                  <a:cubicBezTo>
                    <a:pt x="555" y="19"/>
                    <a:pt x="555" y="19"/>
                    <a:pt x="555" y="19"/>
                  </a:cubicBezTo>
                  <a:cubicBezTo>
                    <a:pt x="555" y="19"/>
                    <a:pt x="555" y="19"/>
                    <a:pt x="555" y="19"/>
                  </a:cubicBezTo>
                  <a:cubicBezTo>
                    <a:pt x="555" y="19"/>
                    <a:pt x="555" y="19"/>
                    <a:pt x="555" y="19"/>
                  </a:cubicBezTo>
                  <a:cubicBezTo>
                    <a:pt x="555" y="18"/>
                    <a:pt x="556" y="19"/>
                    <a:pt x="556" y="18"/>
                  </a:cubicBezTo>
                  <a:cubicBezTo>
                    <a:pt x="556" y="18"/>
                    <a:pt x="556" y="18"/>
                    <a:pt x="556" y="18"/>
                  </a:cubicBezTo>
                  <a:cubicBezTo>
                    <a:pt x="556" y="18"/>
                    <a:pt x="556" y="18"/>
                    <a:pt x="557" y="18"/>
                  </a:cubicBezTo>
                  <a:cubicBezTo>
                    <a:pt x="556" y="18"/>
                    <a:pt x="556" y="18"/>
                    <a:pt x="556" y="18"/>
                  </a:cubicBezTo>
                  <a:cubicBezTo>
                    <a:pt x="557" y="18"/>
                    <a:pt x="557" y="18"/>
                    <a:pt x="557" y="18"/>
                  </a:cubicBezTo>
                  <a:cubicBezTo>
                    <a:pt x="557" y="18"/>
                    <a:pt x="557" y="18"/>
                    <a:pt x="557" y="18"/>
                  </a:cubicBezTo>
                  <a:cubicBezTo>
                    <a:pt x="557" y="17"/>
                    <a:pt x="558" y="17"/>
                    <a:pt x="558" y="17"/>
                  </a:cubicBezTo>
                  <a:cubicBezTo>
                    <a:pt x="558" y="17"/>
                    <a:pt x="558" y="17"/>
                    <a:pt x="558" y="17"/>
                  </a:cubicBezTo>
                  <a:cubicBezTo>
                    <a:pt x="558" y="17"/>
                    <a:pt x="559" y="17"/>
                    <a:pt x="559" y="17"/>
                  </a:cubicBezTo>
                  <a:cubicBezTo>
                    <a:pt x="559" y="17"/>
                    <a:pt x="559" y="17"/>
                    <a:pt x="559" y="17"/>
                  </a:cubicBezTo>
                  <a:cubicBezTo>
                    <a:pt x="559" y="17"/>
                    <a:pt x="560" y="17"/>
                    <a:pt x="560" y="17"/>
                  </a:cubicBezTo>
                  <a:cubicBezTo>
                    <a:pt x="560" y="17"/>
                    <a:pt x="560" y="17"/>
                    <a:pt x="560" y="17"/>
                  </a:cubicBezTo>
                  <a:cubicBezTo>
                    <a:pt x="560" y="17"/>
                    <a:pt x="560" y="17"/>
                    <a:pt x="560" y="17"/>
                  </a:cubicBezTo>
                  <a:cubicBezTo>
                    <a:pt x="561" y="16"/>
                    <a:pt x="561" y="17"/>
                    <a:pt x="562" y="16"/>
                  </a:cubicBezTo>
                  <a:cubicBezTo>
                    <a:pt x="562" y="16"/>
                    <a:pt x="562" y="16"/>
                    <a:pt x="562" y="16"/>
                  </a:cubicBezTo>
                  <a:cubicBezTo>
                    <a:pt x="562" y="16"/>
                    <a:pt x="562" y="16"/>
                    <a:pt x="562" y="16"/>
                  </a:cubicBezTo>
                  <a:cubicBezTo>
                    <a:pt x="563" y="16"/>
                    <a:pt x="564" y="16"/>
                    <a:pt x="565" y="16"/>
                  </a:cubicBezTo>
                  <a:cubicBezTo>
                    <a:pt x="566" y="16"/>
                    <a:pt x="567" y="16"/>
                    <a:pt x="568" y="16"/>
                  </a:cubicBezTo>
                  <a:cubicBezTo>
                    <a:pt x="569" y="16"/>
                    <a:pt x="570" y="16"/>
                    <a:pt x="571" y="16"/>
                  </a:cubicBezTo>
                  <a:cubicBezTo>
                    <a:pt x="571" y="16"/>
                    <a:pt x="572" y="16"/>
                    <a:pt x="572" y="16"/>
                  </a:cubicBezTo>
                  <a:cubicBezTo>
                    <a:pt x="572" y="17"/>
                    <a:pt x="573" y="16"/>
                    <a:pt x="573" y="17"/>
                  </a:cubicBezTo>
                  <a:cubicBezTo>
                    <a:pt x="574" y="16"/>
                    <a:pt x="574" y="16"/>
                    <a:pt x="574" y="16"/>
                  </a:cubicBezTo>
                  <a:cubicBezTo>
                    <a:pt x="574" y="17"/>
                    <a:pt x="574" y="17"/>
                    <a:pt x="574" y="17"/>
                  </a:cubicBezTo>
                  <a:cubicBezTo>
                    <a:pt x="574" y="17"/>
                    <a:pt x="575" y="17"/>
                    <a:pt x="575" y="17"/>
                  </a:cubicBezTo>
                  <a:cubicBezTo>
                    <a:pt x="575" y="17"/>
                    <a:pt x="575" y="17"/>
                    <a:pt x="575" y="17"/>
                  </a:cubicBezTo>
                  <a:cubicBezTo>
                    <a:pt x="575" y="17"/>
                    <a:pt x="575" y="17"/>
                    <a:pt x="575" y="17"/>
                  </a:cubicBezTo>
                  <a:cubicBezTo>
                    <a:pt x="576" y="17"/>
                    <a:pt x="576" y="17"/>
                    <a:pt x="576" y="17"/>
                  </a:cubicBezTo>
                  <a:cubicBezTo>
                    <a:pt x="577" y="17"/>
                    <a:pt x="577" y="17"/>
                    <a:pt x="577" y="17"/>
                  </a:cubicBezTo>
                  <a:cubicBezTo>
                    <a:pt x="577" y="17"/>
                    <a:pt x="577" y="17"/>
                    <a:pt x="577" y="17"/>
                  </a:cubicBezTo>
                  <a:cubicBezTo>
                    <a:pt x="577" y="17"/>
                    <a:pt x="577" y="17"/>
                    <a:pt x="578" y="18"/>
                  </a:cubicBezTo>
                  <a:cubicBezTo>
                    <a:pt x="578" y="18"/>
                    <a:pt x="578" y="18"/>
                    <a:pt x="578" y="18"/>
                  </a:cubicBezTo>
                  <a:cubicBezTo>
                    <a:pt x="578" y="18"/>
                    <a:pt x="578" y="18"/>
                    <a:pt x="578" y="18"/>
                  </a:cubicBezTo>
                  <a:cubicBezTo>
                    <a:pt x="578" y="18"/>
                    <a:pt x="578" y="18"/>
                    <a:pt x="579" y="18"/>
                  </a:cubicBezTo>
                  <a:cubicBezTo>
                    <a:pt x="579" y="18"/>
                    <a:pt x="579" y="18"/>
                    <a:pt x="579" y="18"/>
                  </a:cubicBezTo>
                  <a:cubicBezTo>
                    <a:pt x="579" y="18"/>
                    <a:pt x="579" y="18"/>
                    <a:pt x="580" y="18"/>
                  </a:cubicBezTo>
                  <a:cubicBezTo>
                    <a:pt x="580" y="18"/>
                    <a:pt x="580" y="18"/>
                    <a:pt x="580" y="18"/>
                  </a:cubicBezTo>
                  <a:cubicBezTo>
                    <a:pt x="580" y="19"/>
                    <a:pt x="580" y="18"/>
                    <a:pt x="580" y="19"/>
                  </a:cubicBezTo>
                  <a:cubicBezTo>
                    <a:pt x="580" y="19"/>
                    <a:pt x="580" y="19"/>
                    <a:pt x="580" y="19"/>
                  </a:cubicBezTo>
                  <a:cubicBezTo>
                    <a:pt x="580" y="19"/>
                    <a:pt x="581" y="19"/>
                    <a:pt x="581" y="19"/>
                  </a:cubicBezTo>
                  <a:cubicBezTo>
                    <a:pt x="581" y="19"/>
                    <a:pt x="581" y="19"/>
                    <a:pt x="581" y="19"/>
                  </a:cubicBezTo>
                  <a:cubicBezTo>
                    <a:pt x="581" y="19"/>
                    <a:pt x="581" y="19"/>
                    <a:pt x="582" y="19"/>
                  </a:cubicBezTo>
                  <a:cubicBezTo>
                    <a:pt x="582" y="19"/>
                    <a:pt x="582" y="19"/>
                    <a:pt x="582" y="19"/>
                  </a:cubicBezTo>
                  <a:cubicBezTo>
                    <a:pt x="582" y="20"/>
                    <a:pt x="582" y="19"/>
                    <a:pt x="582" y="20"/>
                  </a:cubicBezTo>
                  <a:cubicBezTo>
                    <a:pt x="582" y="20"/>
                    <a:pt x="582" y="20"/>
                    <a:pt x="582" y="20"/>
                  </a:cubicBezTo>
                  <a:cubicBezTo>
                    <a:pt x="582" y="20"/>
                    <a:pt x="583" y="20"/>
                    <a:pt x="583" y="20"/>
                  </a:cubicBezTo>
                  <a:cubicBezTo>
                    <a:pt x="583" y="20"/>
                    <a:pt x="583" y="20"/>
                    <a:pt x="583" y="20"/>
                  </a:cubicBezTo>
                  <a:cubicBezTo>
                    <a:pt x="583" y="20"/>
                    <a:pt x="583" y="20"/>
                    <a:pt x="583" y="20"/>
                  </a:cubicBezTo>
                  <a:cubicBezTo>
                    <a:pt x="583" y="20"/>
                    <a:pt x="583" y="20"/>
                    <a:pt x="583" y="20"/>
                  </a:cubicBezTo>
                  <a:cubicBezTo>
                    <a:pt x="584" y="21"/>
                    <a:pt x="584" y="21"/>
                    <a:pt x="584" y="21"/>
                  </a:cubicBezTo>
                  <a:cubicBezTo>
                    <a:pt x="584" y="21"/>
                    <a:pt x="584" y="21"/>
                    <a:pt x="584" y="21"/>
                  </a:cubicBezTo>
                  <a:cubicBezTo>
                    <a:pt x="584" y="21"/>
                    <a:pt x="584" y="21"/>
                    <a:pt x="584" y="21"/>
                  </a:cubicBezTo>
                  <a:cubicBezTo>
                    <a:pt x="584" y="21"/>
                    <a:pt x="584" y="21"/>
                    <a:pt x="584" y="21"/>
                  </a:cubicBezTo>
                  <a:cubicBezTo>
                    <a:pt x="585" y="21"/>
                    <a:pt x="585" y="21"/>
                    <a:pt x="585" y="21"/>
                  </a:cubicBezTo>
                  <a:cubicBezTo>
                    <a:pt x="585" y="21"/>
                    <a:pt x="585" y="21"/>
                    <a:pt x="585" y="21"/>
                  </a:cubicBezTo>
                  <a:cubicBezTo>
                    <a:pt x="586" y="21"/>
                    <a:pt x="585" y="21"/>
                    <a:pt x="585" y="20"/>
                  </a:cubicBezTo>
                  <a:cubicBezTo>
                    <a:pt x="585" y="18"/>
                    <a:pt x="585" y="15"/>
                    <a:pt x="585" y="13"/>
                  </a:cubicBezTo>
                  <a:cubicBezTo>
                    <a:pt x="585" y="11"/>
                    <a:pt x="586" y="10"/>
                    <a:pt x="585" y="9"/>
                  </a:cubicBezTo>
                  <a:cubicBezTo>
                    <a:pt x="585" y="9"/>
                    <a:pt x="585" y="9"/>
                    <a:pt x="585" y="9"/>
                  </a:cubicBezTo>
                  <a:cubicBezTo>
                    <a:pt x="585" y="9"/>
                    <a:pt x="585" y="9"/>
                    <a:pt x="584" y="9"/>
                  </a:cubicBezTo>
                  <a:cubicBezTo>
                    <a:pt x="584" y="9"/>
                    <a:pt x="584" y="9"/>
                    <a:pt x="584" y="9"/>
                  </a:cubicBezTo>
                  <a:cubicBezTo>
                    <a:pt x="584" y="8"/>
                    <a:pt x="584" y="8"/>
                    <a:pt x="584" y="8"/>
                  </a:cubicBezTo>
                  <a:cubicBezTo>
                    <a:pt x="584" y="8"/>
                    <a:pt x="584" y="8"/>
                    <a:pt x="584" y="8"/>
                  </a:cubicBezTo>
                  <a:cubicBezTo>
                    <a:pt x="583" y="8"/>
                    <a:pt x="583" y="8"/>
                    <a:pt x="583" y="8"/>
                  </a:cubicBezTo>
                  <a:cubicBezTo>
                    <a:pt x="583" y="8"/>
                    <a:pt x="583" y="8"/>
                    <a:pt x="583" y="8"/>
                  </a:cubicBezTo>
                  <a:cubicBezTo>
                    <a:pt x="583" y="8"/>
                    <a:pt x="583" y="8"/>
                    <a:pt x="583" y="8"/>
                  </a:cubicBezTo>
                  <a:cubicBezTo>
                    <a:pt x="582" y="8"/>
                    <a:pt x="582" y="8"/>
                    <a:pt x="582" y="8"/>
                  </a:cubicBezTo>
                  <a:cubicBezTo>
                    <a:pt x="582" y="8"/>
                    <a:pt x="582" y="8"/>
                    <a:pt x="582" y="8"/>
                  </a:cubicBezTo>
                  <a:cubicBezTo>
                    <a:pt x="582" y="8"/>
                    <a:pt x="582" y="8"/>
                    <a:pt x="582" y="8"/>
                  </a:cubicBezTo>
                  <a:cubicBezTo>
                    <a:pt x="581" y="7"/>
                    <a:pt x="581" y="7"/>
                    <a:pt x="581" y="7"/>
                  </a:cubicBezTo>
                  <a:cubicBezTo>
                    <a:pt x="581" y="7"/>
                    <a:pt x="581" y="7"/>
                    <a:pt x="581" y="7"/>
                  </a:cubicBezTo>
                  <a:cubicBezTo>
                    <a:pt x="580" y="7"/>
                    <a:pt x="580" y="7"/>
                    <a:pt x="579" y="7"/>
                  </a:cubicBezTo>
                  <a:cubicBezTo>
                    <a:pt x="579" y="7"/>
                    <a:pt x="579" y="7"/>
                    <a:pt x="579" y="7"/>
                  </a:cubicBezTo>
                  <a:cubicBezTo>
                    <a:pt x="578" y="7"/>
                    <a:pt x="578" y="7"/>
                    <a:pt x="577" y="7"/>
                  </a:cubicBezTo>
                  <a:cubicBezTo>
                    <a:pt x="577" y="7"/>
                    <a:pt x="577" y="7"/>
                    <a:pt x="577" y="6"/>
                  </a:cubicBezTo>
                  <a:cubicBezTo>
                    <a:pt x="577" y="6"/>
                    <a:pt x="576" y="6"/>
                    <a:pt x="575" y="6"/>
                  </a:cubicBezTo>
                  <a:cubicBezTo>
                    <a:pt x="575" y="6"/>
                    <a:pt x="575" y="6"/>
                    <a:pt x="575" y="6"/>
                  </a:cubicBezTo>
                  <a:cubicBezTo>
                    <a:pt x="573" y="6"/>
                    <a:pt x="572" y="6"/>
                    <a:pt x="571" y="6"/>
                  </a:cubicBezTo>
                  <a:cubicBezTo>
                    <a:pt x="570" y="6"/>
                    <a:pt x="569" y="6"/>
                    <a:pt x="568" y="6"/>
                  </a:cubicBezTo>
                  <a:cubicBezTo>
                    <a:pt x="567" y="6"/>
                    <a:pt x="567" y="6"/>
                    <a:pt x="566" y="6"/>
                  </a:cubicBezTo>
                  <a:cubicBezTo>
                    <a:pt x="565" y="6"/>
                    <a:pt x="564" y="6"/>
                    <a:pt x="564" y="6"/>
                  </a:cubicBezTo>
                  <a:cubicBezTo>
                    <a:pt x="563" y="6"/>
                    <a:pt x="562" y="6"/>
                    <a:pt x="561" y="6"/>
                  </a:cubicBezTo>
                  <a:cubicBezTo>
                    <a:pt x="561" y="6"/>
                    <a:pt x="561" y="6"/>
                    <a:pt x="560" y="6"/>
                  </a:cubicBezTo>
                  <a:cubicBezTo>
                    <a:pt x="560" y="7"/>
                    <a:pt x="559" y="6"/>
                    <a:pt x="559" y="6"/>
                  </a:cubicBezTo>
                  <a:cubicBezTo>
                    <a:pt x="559" y="7"/>
                    <a:pt x="559" y="7"/>
                    <a:pt x="558" y="7"/>
                  </a:cubicBezTo>
                  <a:cubicBezTo>
                    <a:pt x="558" y="7"/>
                    <a:pt x="557" y="6"/>
                    <a:pt x="557" y="7"/>
                  </a:cubicBezTo>
                  <a:cubicBezTo>
                    <a:pt x="557" y="7"/>
                    <a:pt x="557" y="7"/>
                    <a:pt x="557" y="7"/>
                  </a:cubicBezTo>
                  <a:cubicBezTo>
                    <a:pt x="557" y="7"/>
                    <a:pt x="556" y="7"/>
                    <a:pt x="556" y="7"/>
                  </a:cubicBezTo>
                  <a:cubicBezTo>
                    <a:pt x="556" y="7"/>
                    <a:pt x="556" y="7"/>
                    <a:pt x="556" y="7"/>
                  </a:cubicBezTo>
                  <a:cubicBezTo>
                    <a:pt x="555" y="7"/>
                    <a:pt x="555" y="7"/>
                    <a:pt x="555" y="8"/>
                  </a:cubicBezTo>
                  <a:cubicBezTo>
                    <a:pt x="555" y="8"/>
                    <a:pt x="555" y="8"/>
                    <a:pt x="555" y="8"/>
                  </a:cubicBezTo>
                  <a:cubicBezTo>
                    <a:pt x="554" y="8"/>
                    <a:pt x="554" y="8"/>
                    <a:pt x="553" y="8"/>
                  </a:cubicBezTo>
                  <a:cubicBezTo>
                    <a:pt x="553" y="8"/>
                    <a:pt x="553" y="8"/>
                    <a:pt x="553" y="8"/>
                  </a:cubicBezTo>
                  <a:cubicBezTo>
                    <a:pt x="553" y="8"/>
                    <a:pt x="553" y="8"/>
                    <a:pt x="553" y="8"/>
                  </a:cubicBezTo>
                  <a:cubicBezTo>
                    <a:pt x="553" y="8"/>
                    <a:pt x="553" y="8"/>
                    <a:pt x="553" y="8"/>
                  </a:cubicBezTo>
                  <a:cubicBezTo>
                    <a:pt x="552" y="9"/>
                    <a:pt x="552" y="8"/>
                    <a:pt x="552" y="9"/>
                  </a:cubicBezTo>
                  <a:cubicBezTo>
                    <a:pt x="552" y="9"/>
                    <a:pt x="552" y="9"/>
                    <a:pt x="552" y="9"/>
                  </a:cubicBezTo>
                  <a:cubicBezTo>
                    <a:pt x="552" y="9"/>
                    <a:pt x="551" y="9"/>
                    <a:pt x="551" y="9"/>
                  </a:cubicBezTo>
                  <a:cubicBezTo>
                    <a:pt x="551" y="9"/>
                    <a:pt x="551" y="9"/>
                    <a:pt x="551" y="9"/>
                  </a:cubicBezTo>
                  <a:cubicBezTo>
                    <a:pt x="551" y="9"/>
                    <a:pt x="550" y="9"/>
                    <a:pt x="550" y="9"/>
                  </a:cubicBezTo>
                  <a:cubicBezTo>
                    <a:pt x="550" y="9"/>
                    <a:pt x="550" y="9"/>
                    <a:pt x="550" y="9"/>
                  </a:cubicBezTo>
                  <a:cubicBezTo>
                    <a:pt x="550" y="9"/>
                    <a:pt x="550" y="9"/>
                    <a:pt x="550" y="10"/>
                  </a:cubicBezTo>
                  <a:cubicBezTo>
                    <a:pt x="550" y="10"/>
                    <a:pt x="550" y="10"/>
                    <a:pt x="550" y="10"/>
                  </a:cubicBezTo>
                  <a:cubicBezTo>
                    <a:pt x="550" y="10"/>
                    <a:pt x="549" y="10"/>
                    <a:pt x="549" y="10"/>
                  </a:cubicBezTo>
                  <a:cubicBezTo>
                    <a:pt x="549" y="10"/>
                    <a:pt x="549" y="10"/>
                    <a:pt x="549" y="10"/>
                  </a:cubicBezTo>
                  <a:cubicBezTo>
                    <a:pt x="549" y="10"/>
                    <a:pt x="549" y="10"/>
                    <a:pt x="549" y="10"/>
                  </a:cubicBezTo>
                  <a:cubicBezTo>
                    <a:pt x="549" y="10"/>
                    <a:pt x="549" y="10"/>
                    <a:pt x="549" y="10"/>
                  </a:cubicBezTo>
                  <a:cubicBezTo>
                    <a:pt x="549" y="10"/>
                    <a:pt x="549" y="10"/>
                    <a:pt x="549" y="10"/>
                  </a:cubicBezTo>
                  <a:cubicBezTo>
                    <a:pt x="548" y="11"/>
                    <a:pt x="548" y="10"/>
                    <a:pt x="548" y="11"/>
                  </a:cubicBezTo>
                  <a:cubicBezTo>
                    <a:pt x="548" y="11"/>
                    <a:pt x="548" y="11"/>
                    <a:pt x="548" y="11"/>
                  </a:cubicBezTo>
                  <a:cubicBezTo>
                    <a:pt x="548" y="11"/>
                    <a:pt x="548" y="11"/>
                    <a:pt x="548" y="11"/>
                  </a:cubicBezTo>
                  <a:cubicBezTo>
                    <a:pt x="548" y="11"/>
                    <a:pt x="548" y="11"/>
                    <a:pt x="548" y="11"/>
                  </a:cubicBezTo>
                  <a:cubicBezTo>
                    <a:pt x="547" y="11"/>
                    <a:pt x="547" y="11"/>
                    <a:pt x="547" y="11"/>
                  </a:cubicBezTo>
                  <a:cubicBezTo>
                    <a:pt x="547" y="11"/>
                    <a:pt x="547" y="11"/>
                    <a:pt x="547" y="11"/>
                  </a:cubicBezTo>
                  <a:cubicBezTo>
                    <a:pt x="547" y="11"/>
                    <a:pt x="547" y="12"/>
                    <a:pt x="546" y="12"/>
                  </a:cubicBezTo>
                  <a:cubicBezTo>
                    <a:pt x="546" y="12"/>
                    <a:pt x="546" y="12"/>
                    <a:pt x="546" y="12"/>
                  </a:cubicBezTo>
                  <a:cubicBezTo>
                    <a:pt x="546" y="12"/>
                    <a:pt x="546" y="12"/>
                    <a:pt x="545" y="12"/>
                  </a:cubicBezTo>
                  <a:cubicBezTo>
                    <a:pt x="546" y="12"/>
                    <a:pt x="546" y="12"/>
                    <a:pt x="546" y="12"/>
                  </a:cubicBezTo>
                  <a:cubicBezTo>
                    <a:pt x="545" y="12"/>
                    <a:pt x="545" y="13"/>
                    <a:pt x="545" y="13"/>
                  </a:cubicBezTo>
                  <a:cubicBezTo>
                    <a:pt x="545" y="13"/>
                    <a:pt x="545" y="13"/>
                    <a:pt x="545" y="13"/>
                  </a:cubicBezTo>
                  <a:cubicBezTo>
                    <a:pt x="545" y="13"/>
                    <a:pt x="545" y="13"/>
                    <a:pt x="545" y="13"/>
                  </a:cubicBezTo>
                  <a:cubicBezTo>
                    <a:pt x="545" y="13"/>
                    <a:pt x="545" y="13"/>
                    <a:pt x="545" y="13"/>
                  </a:cubicBezTo>
                  <a:cubicBezTo>
                    <a:pt x="545" y="13"/>
                    <a:pt x="545" y="13"/>
                    <a:pt x="544" y="13"/>
                  </a:cubicBezTo>
                  <a:cubicBezTo>
                    <a:pt x="544" y="13"/>
                    <a:pt x="544" y="13"/>
                    <a:pt x="544" y="13"/>
                  </a:cubicBezTo>
                  <a:cubicBezTo>
                    <a:pt x="544" y="14"/>
                    <a:pt x="544" y="14"/>
                    <a:pt x="544" y="14"/>
                  </a:cubicBezTo>
                  <a:cubicBezTo>
                    <a:pt x="544" y="14"/>
                    <a:pt x="544" y="14"/>
                    <a:pt x="544" y="14"/>
                  </a:cubicBezTo>
                  <a:cubicBezTo>
                    <a:pt x="544" y="14"/>
                    <a:pt x="544" y="14"/>
                    <a:pt x="544" y="14"/>
                  </a:cubicBezTo>
                  <a:cubicBezTo>
                    <a:pt x="544" y="14"/>
                    <a:pt x="544" y="14"/>
                    <a:pt x="544" y="14"/>
                  </a:cubicBezTo>
                  <a:cubicBezTo>
                    <a:pt x="544" y="14"/>
                    <a:pt x="543" y="14"/>
                    <a:pt x="543" y="14"/>
                  </a:cubicBezTo>
                  <a:cubicBezTo>
                    <a:pt x="543" y="14"/>
                    <a:pt x="543" y="14"/>
                    <a:pt x="543" y="14"/>
                  </a:cubicBezTo>
                  <a:cubicBezTo>
                    <a:pt x="543" y="15"/>
                    <a:pt x="543" y="15"/>
                    <a:pt x="543" y="15"/>
                  </a:cubicBezTo>
                  <a:cubicBezTo>
                    <a:pt x="543" y="15"/>
                    <a:pt x="543" y="15"/>
                    <a:pt x="543" y="15"/>
                  </a:cubicBezTo>
                  <a:cubicBezTo>
                    <a:pt x="543" y="15"/>
                    <a:pt x="543" y="15"/>
                    <a:pt x="543" y="15"/>
                  </a:cubicBezTo>
                  <a:cubicBezTo>
                    <a:pt x="543" y="15"/>
                    <a:pt x="543" y="15"/>
                    <a:pt x="543" y="15"/>
                  </a:cubicBezTo>
                  <a:cubicBezTo>
                    <a:pt x="543" y="15"/>
                    <a:pt x="542" y="15"/>
                    <a:pt x="542" y="16"/>
                  </a:cubicBezTo>
                  <a:cubicBezTo>
                    <a:pt x="542" y="16"/>
                    <a:pt x="542" y="16"/>
                    <a:pt x="542" y="16"/>
                  </a:cubicBezTo>
                  <a:cubicBezTo>
                    <a:pt x="542" y="16"/>
                    <a:pt x="542" y="16"/>
                    <a:pt x="542" y="16"/>
                  </a:cubicBezTo>
                  <a:cubicBezTo>
                    <a:pt x="542" y="16"/>
                    <a:pt x="542" y="16"/>
                    <a:pt x="542" y="16"/>
                  </a:cubicBezTo>
                  <a:cubicBezTo>
                    <a:pt x="542" y="16"/>
                    <a:pt x="542" y="16"/>
                    <a:pt x="542" y="16"/>
                  </a:cubicBezTo>
                  <a:cubicBezTo>
                    <a:pt x="542" y="16"/>
                    <a:pt x="542" y="16"/>
                    <a:pt x="542" y="16"/>
                  </a:cubicBezTo>
                  <a:cubicBezTo>
                    <a:pt x="541" y="16"/>
                    <a:pt x="541" y="17"/>
                    <a:pt x="541" y="17"/>
                  </a:cubicBezTo>
                  <a:cubicBezTo>
                    <a:pt x="541" y="17"/>
                    <a:pt x="541" y="17"/>
                    <a:pt x="541" y="17"/>
                  </a:cubicBezTo>
                  <a:cubicBezTo>
                    <a:pt x="541" y="17"/>
                    <a:pt x="541" y="17"/>
                    <a:pt x="541" y="17"/>
                  </a:cubicBezTo>
                  <a:cubicBezTo>
                    <a:pt x="541" y="17"/>
                    <a:pt x="541" y="17"/>
                    <a:pt x="541" y="17"/>
                  </a:cubicBezTo>
                  <a:cubicBezTo>
                    <a:pt x="541" y="17"/>
                    <a:pt x="541" y="18"/>
                    <a:pt x="541" y="18"/>
                  </a:cubicBezTo>
                  <a:cubicBezTo>
                    <a:pt x="541" y="18"/>
                    <a:pt x="541" y="18"/>
                    <a:pt x="541" y="18"/>
                  </a:cubicBezTo>
                  <a:cubicBezTo>
                    <a:pt x="540" y="18"/>
                    <a:pt x="540" y="18"/>
                    <a:pt x="540" y="18"/>
                  </a:cubicBezTo>
                  <a:cubicBezTo>
                    <a:pt x="540" y="18"/>
                    <a:pt x="540" y="18"/>
                    <a:pt x="540" y="18"/>
                  </a:cubicBezTo>
                  <a:cubicBezTo>
                    <a:pt x="540" y="18"/>
                    <a:pt x="540" y="19"/>
                    <a:pt x="540" y="19"/>
                  </a:cubicBezTo>
                  <a:cubicBezTo>
                    <a:pt x="540" y="19"/>
                    <a:pt x="540" y="19"/>
                    <a:pt x="540" y="19"/>
                  </a:cubicBezTo>
                  <a:cubicBezTo>
                    <a:pt x="540" y="19"/>
                    <a:pt x="540" y="19"/>
                    <a:pt x="540" y="19"/>
                  </a:cubicBezTo>
                  <a:cubicBezTo>
                    <a:pt x="540" y="19"/>
                    <a:pt x="540" y="19"/>
                    <a:pt x="540" y="19"/>
                  </a:cubicBezTo>
                  <a:cubicBezTo>
                    <a:pt x="539" y="20"/>
                    <a:pt x="539" y="20"/>
                    <a:pt x="539" y="20"/>
                  </a:cubicBezTo>
                  <a:cubicBezTo>
                    <a:pt x="539" y="20"/>
                    <a:pt x="539" y="20"/>
                    <a:pt x="539" y="20"/>
                  </a:cubicBezTo>
                  <a:cubicBezTo>
                    <a:pt x="539" y="20"/>
                    <a:pt x="539" y="21"/>
                    <a:pt x="539" y="21"/>
                  </a:cubicBezTo>
                  <a:cubicBezTo>
                    <a:pt x="539" y="21"/>
                    <a:pt x="539" y="21"/>
                    <a:pt x="539" y="21"/>
                  </a:cubicBezTo>
                  <a:cubicBezTo>
                    <a:pt x="539" y="21"/>
                    <a:pt x="539" y="21"/>
                    <a:pt x="539" y="21"/>
                  </a:cubicBezTo>
                  <a:cubicBezTo>
                    <a:pt x="539" y="21"/>
                    <a:pt x="539" y="22"/>
                    <a:pt x="538" y="22"/>
                  </a:cubicBezTo>
                  <a:cubicBezTo>
                    <a:pt x="538" y="22"/>
                    <a:pt x="538" y="22"/>
                    <a:pt x="538" y="22"/>
                  </a:cubicBezTo>
                  <a:cubicBezTo>
                    <a:pt x="538" y="22"/>
                    <a:pt x="538" y="22"/>
                    <a:pt x="538" y="23"/>
                  </a:cubicBezTo>
                  <a:cubicBezTo>
                    <a:pt x="538" y="23"/>
                    <a:pt x="538" y="23"/>
                    <a:pt x="538" y="23"/>
                  </a:cubicBezTo>
                  <a:cubicBezTo>
                    <a:pt x="538" y="23"/>
                    <a:pt x="538" y="23"/>
                    <a:pt x="538" y="23"/>
                  </a:cubicBezTo>
                  <a:cubicBezTo>
                    <a:pt x="538" y="23"/>
                    <a:pt x="538" y="23"/>
                    <a:pt x="538" y="24"/>
                  </a:cubicBezTo>
                  <a:cubicBezTo>
                    <a:pt x="538" y="24"/>
                    <a:pt x="538" y="24"/>
                    <a:pt x="538" y="24"/>
                  </a:cubicBezTo>
                  <a:cubicBezTo>
                    <a:pt x="538" y="24"/>
                    <a:pt x="538" y="24"/>
                    <a:pt x="538" y="24"/>
                  </a:cubicBezTo>
                  <a:cubicBezTo>
                    <a:pt x="537" y="24"/>
                    <a:pt x="538" y="25"/>
                    <a:pt x="537" y="25"/>
                  </a:cubicBezTo>
                  <a:cubicBezTo>
                    <a:pt x="538" y="25"/>
                    <a:pt x="538" y="25"/>
                    <a:pt x="537" y="25"/>
                  </a:cubicBezTo>
                  <a:cubicBezTo>
                    <a:pt x="537" y="26"/>
                    <a:pt x="537" y="26"/>
                    <a:pt x="537" y="27"/>
                  </a:cubicBezTo>
                  <a:cubicBezTo>
                    <a:pt x="537" y="28"/>
                    <a:pt x="537" y="29"/>
                    <a:pt x="537" y="30"/>
                  </a:cubicBezTo>
                  <a:cubicBezTo>
                    <a:pt x="537" y="32"/>
                    <a:pt x="537" y="35"/>
                    <a:pt x="538" y="37"/>
                  </a:cubicBezTo>
                  <a:cubicBezTo>
                    <a:pt x="539" y="42"/>
                    <a:pt x="541" y="46"/>
                    <a:pt x="545" y="49"/>
                  </a:cubicBezTo>
                  <a:cubicBezTo>
                    <a:pt x="548" y="52"/>
                    <a:pt x="552" y="55"/>
                    <a:pt x="556" y="57"/>
                  </a:cubicBezTo>
                  <a:cubicBezTo>
                    <a:pt x="559" y="58"/>
                    <a:pt x="561" y="60"/>
                    <a:pt x="563" y="61"/>
                  </a:cubicBezTo>
                  <a:cubicBezTo>
                    <a:pt x="567" y="63"/>
                    <a:pt x="570" y="65"/>
                    <a:pt x="573" y="68"/>
                  </a:cubicBezTo>
                  <a:cubicBezTo>
                    <a:pt x="576" y="71"/>
                    <a:pt x="578" y="75"/>
                    <a:pt x="578" y="79"/>
                  </a:cubicBezTo>
                  <a:cubicBezTo>
                    <a:pt x="578" y="86"/>
                    <a:pt x="574" y="90"/>
                    <a:pt x="568" y="92"/>
                  </a:cubicBezTo>
                  <a:cubicBezTo>
                    <a:pt x="566" y="93"/>
                    <a:pt x="563" y="93"/>
                    <a:pt x="561" y="93"/>
                  </a:cubicBezTo>
                  <a:cubicBezTo>
                    <a:pt x="553" y="93"/>
                    <a:pt x="545" y="91"/>
                    <a:pt x="538" y="86"/>
                  </a:cubicBezTo>
                  <a:cubicBezTo>
                    <a:pt x="538" y="85"/>
                    <a:pt x="537" y="85"/>
                    <a:pt x="537" y="85"/>
                  </a:cubicBezTo>
                  <a:cubicBezTo>
                    <a:pt x="537" y="89"/>
                    <a:pt x="537" y="93"/>
                    <a:pt x="537" y="97"/>
                  </a:cubicBezTo>
                  <a:cubicBezTo>
                    <a:pt x="537" y="98"/>
                    <a:pt x="537" y="98"/>
                    <a:pt x="538" y="98"/>
                  </a:cubicBezTo>
                  <a:cubicBezTo>
                    <a:pt x="539" y="99"/>
                    <a:pt x="541" y="100"/>
                    <a:pt x="543" y="100"/>
                  </a:cubicBezTo>
                  <a:cubicBezTo>
                    <a:pt x="546" y="102"/>
                    <a:pt x="550" y="102"/>
                    <a:pt x="553" y="103"/>
                  </a:cubicBezTo>
                  <a:cubicBezTo>
                    <a:pt x="555" y="103"/>
                    <a:pt x="556" y="103"/>
                    <a:pt x="557" y="103"/>
                  </a:cubicBezTo>
                  <a:cubicBezTo>
                    <a:pt x="558" y="103"/>
                    <a:pt x="559" y="103"/>
                    <a:pt x="560" y="103"/>
                  </a:cubicBezTo>
                  <a:cubicBezTo>
                    <a:pt x="561" y="103"/>
                    <a:pt x="562" y="103"/>
                    <a:pt x="564" y="103"/>
                  </a:cubicBezTo>
                  <a:cubicBezTo>
                    <a:pt x="564" y="103"/>
                    <a:pt x="564" y="103"/>
                    <a:pt x="564" y="103"/>
                  </a:cubicBezTo>
                  <a:cubicBezTo>
                    <a:pt x="565" y="103"/>
                    <a:pt x="566" y="103"/>
                    <a:pt x="566" y="103"/>
                  </a:cubicBezTo>
                  <a:cubicBezTo>
                    <a:pt x="566" y="102"/>
                    <a:pt x="567" y="102"/>
                    <a:pt x="567" y="103"/>
                  </a:cubicBezTo>
                  <a:cubicBezTo>
                    <a:pt x="567" y="102"/>
                    <a:pt x="568" y="103"/>
                    <a:pt x="568" y="102"/>
                  </a:cubicBezTo>
                  <a:cubicBezTo>
                    <a:pt x="568" y="102"/>
                    <a:pt x="568" y="102"/>
                    <a:pt x="568" y="102"/>
                  </a:cubicBezTo>
                  <a:cubicBezTo>
                    <a:pt x="569" y="102"/>
                    <a:pt x="569" y="102"/>
                    <a:pt x="569" y="102"/>
                  </a:cubicBezTo>
                  <a:cubicBezTo>
                    <a:pt x="569" y="102"/>
                    <a:pt x="569" y="102"/>
                    <a:pt x="570" y="102"/>
                  </a:cubicBezTo>
                  <a:cubicBezTo>
                    <a:pt x="570" y="102"/>
                    <a:pt x="570" y="102"/>
                    <a:pt x="570" y="102"/>
                  </a:cubicBezTo>
                  <a:cubicBezTo>
                    <a:pt x="570" y="102"/>
                    <a:pt x="570" y="102"/>
                    <a:pt x="570" y="102"/>
                  </a:cubicBezTo>
                  <a:cubicBezTo>
                    <a:pt x="570" y="102"/>
                    <a:pt x="571" y="102"/>
                    <a:pt x="571" y="101"/>
                  </a:cubicBezTo>
                  <a:cubicBezTo>
                    <a:pt x="571" y="101"/>
                    <a:pt x="571" y="101"/>
                    <a:pt x="571" y="101"/>
                  </a:cubicBezTo>
                  <a:cubicBezTo>
                    <a:pt x="571" y="101"/>
                    <a:pt x="572" y="101"/>
                    <a:pt x="572" y="101"/>
                  </a:cubicBezTo>
                  <a:cubicBezTo>
                    <a:pt x="572" y="101"/>
                    <a:pt x="572" y="101"/>
                    <a:pt x="572" y="101"/>
                  </a:cubicBezTo>
                  <a:cubicBezTo>
                    <a:pt x="572" y="101"/>
                    <a:pt x="573" y="101"/>
                    <a:pt x="573" y="101"/>
                  </a:cubicBezTo>
                  <a:cubicBezTo>
                    <a:pt x="573" y="101"/>
                    <a:pt x="573" y="101"/>
                    <a:pt x="573" y="101"/>
                  </a:cubicBezTo>
                  <a:cubicBezTo>
                    <a:pt x="573" y="101"/>
                    <a:pt x="574" y="101"/>
                    <a:pt x="574" y="100"/>
                  </a:cubicBezTo>
                  <a:cubicBezTo>
                    <a:pt x="574" y="100"/>
                    <a:pt x="574" y="100"/>
                    <a:pt x="574" y="100"/>
                  </a:cubicBezTo>
                  <a:cubicBezTo>
                    <a:pt x="574" y="100"/>
                    <a:pt x="574" y="100"/>
                    <a:pt x="574" y="100"/>
                  </a:cubicBezTo>
                  <a:cubicBezTo>
                    <a:pt x="574" y="100"/>
                    <a:pt x="575" y="100"/>
                    <a:pt x="575" y="100"/>
                  </a:cubicBezTo>
                  <a:cubicBezTo>
                    <a:pt x="575" y="100"/>
                    <a:pt x="575" y="100"/>
                    <a:pt x="575" y="100"/>
                  </a:cubicBezTo>
                  <a:cubicBezTo>
                    <a:pt x="575" y="100"/>
                    <a:pt x="576" y="100"/>
                    <a:pt x="576" y="100"/>
                  </a:cubicBezTo>
                  <a:cubicBezTo>
                    <a:pt x="576" y="100"/>
                    <a:pt x="576" y="100"/>
                    <a:pt x="576" y="100"/>
                  </a:cubicBezTo>
                  <a:cubicBezTo>
                    <a:pt x="576" y="100"/>
                    <a:pt x="576" y="100"/>
                    <a:pt x="576" y="99"/>
                  </a:cubicBezTo>
                  <a:cubicBezTo>
                    <a:pt x="576" y="99"/>
                    <a:pt x="576" y="99"/>
                    <a:pt x="576" y="99"/>
                  </a:cubicBezTo>
                  <a:cubicBezTo>
                    <a:pt x="577" y="99"/>
                    <a:pt x="577" y="99"/>
                    <a:pt x="577" y="99"/>
                  </a:cubicBezTo>
                  <a:cubicBezTo>
                    <a:pt x="577" y="99"/>
                    <a:pt x="577" y="99"/>
                    <a:pt x="577" y="99"/>
                  </a:cubicBezTo>
                  <a:cubicBezTo>
                    <a:pt x="577" y="99"/>
                    <a:pt x="578" y="99"/>
                    <a:pt x="578" y="99"/>
                  </a:cubicBezTo>
                  <a:cubicBezTo>
                    <a:pt x="578" y="99"/>
                    <a:pt x="578" y="99"/>
                    <a:pt x="578" y="99"/>
                  </a:cubicBezTo>
                  <a:cubicBezTo>
                    <a:pt x="578" y="99"/>
                    <a:pt x="578" y="98"/>
                    <a:pt x="578" y="98"/>
                  </a:cubicBezTo>
                  <a:cubicBezTo>
                    <a:pt x="578" y="98"/>
                    <a:pt x="578" y="98"/>
                    <a:pt x="578" y="98"/>
                  </a:cubicBezTo>
                  <a:cubicBezTo>
                    <a:pt x="578" y="98"/>
                    <a:pt x="579" y="98"/>
                    <a:pt x="579" y="98"/>
                  </a:cubicBezTo>
                  <a:cubicBezTo>
                    <a:pt x="579" y="98"/>
                    <a:pt x="579" y="98"/>
                    <a:pt x="579" y="98"/>
                  </a:cubicBezTo>
                  <a:cubicBezTo>
                    <a:pt x="579" y="98"/>
                    <a:pt x="579" y="98"/>
                    <a:pt x="579" y="98"/>
                  </a:cubicBezTo>
                  <a:cubicBezTo>
                    <a:pt x="579" y="98"/>
                    <a:pt x="579" y="98"/>
                    <a:pt x="579" y="98"/>
                  </a:cubicBezTo>
                  <a:cubicBezTo>
                    <a:pt x="579" y="97"/>
                    <a:pt x="580" y="98"/>
                    <a:pt x="580" y="97"/>
                  </a:cubicBezTo>
                  <a:cubicBezTo>
                    <a:pt x="580" y="97"/>
                    <a:pt x="580" y="97"/>
                    <a:pt x="580" y="97"/>
                  </a:cubicBezTo>
                  <a:cubicBezTo>
                    <a:pt x="580" y="97"/>
                    <a:pt x="580" y="97"/>
                    <a:pt x="580" y="97"/>
                  </a:cubicBezTo>
                  <a:cubicBezTo>
                    <a:pt x="580" y="97"/>
                    <a:pt x="580" y="97"/>
                    <a:pt x="580" y="97"/>
                  </a:cubicBezTo>
                  <a:cubicBezTo>
                    <a:pt x="580" y="97"/>
                    <a:pt x="580" y="97"/>
                    <a:pt x="581" y="97"/>
                  </a:cubicBezTo>
                  <a:cubicBezTo>
                    <a:pt x="581" y="97"/>
                    <a:pt x="581" y="97"/>
                    <a:pt x="581" y="97"/>
                  </a:cubicBezTo>
                  <a:cubicBezTo>
                    <a:pt x="581" y="96"/>
                    <a:pt x="581" y="97"/>
                    <a:pt x="581" y="96"/>
                  </a:cubicBezTo>
                  <a:cubicBezTo>
                    <a:pt x="581" y="96"/>
                    <a:pt x="581" y="96"/>
                    <a:pt x="581" y="96"/>
                  </a:cubicBezTo>
                  <a:cubicBezTo>
                    <a:pt x="581" y="96"/>
                    <a:pt x="582" y="96"/>
                    <a:pt x="582" y="96"/>
                  </a:cubicBezTo>
                  <a:cubicBezTo>
                    <a:pt x="582" y="96"/>
                    <a:pt x="582" y="96"/>
                    <a:pt x="582" y="96"/>
                  </a:cubicBezTo>
                  <a:cubicBezTo>
                    <a:pt x="582" y="96"/>
                    <a:pt x="582" y="96"/>
                    <a:pt x="582" y="96"/>
                  </a:cubicBezTo>
                  <a:cubicBezTo>
                    <a:pt x="582" y="96"/>
                    <a:pt x="582" y="96"/>
                    <a:pt x="582" y="96"/>
                  </a:cubicBezTo>
                  <a:cubicBezTo>
                    <a:pt x="582" y="95"/>
                    <a:pt x="582" y="95"/>
                    <a:pt x="582" y="95"/>
                  </a:cubicBezTo>
                  <a:cubicBezTo>
                    <a:pt x="582" y="95"/>
                    <a:pt x="582" y="95"/>
                    <a:pt x="582" y="95"/>
                  </a:cubicBezTo>
                  <a:cubicBezTo>
                    <a:pt x="582" y="95"/>
                    <a:pt x="583" y="95"/>
                    <a:pt x="583" y="95"/>
                  </a:cubicBezTo>
                  <a:cubicBezTo>
                    <a:pt x="583" y="95"/>
                    <a:pt x="583" y="95"/>
                    <a:pt x="583" y="95"/>
                  </a:cubicBezTo>
                  <a:cubicBezTo>
                    <a:pt x="583" y="95"/>
                    <a:pt x="583" y="95"/>
                    <a:pt x="583" y="95"/>
                  </a:cubicBezTo>
                  <a:cubicBezTo>
                    <a:pt x="583" y="95"/>
                    <a:pt x="583" y="95"/>
                    <a:pt x="583" y="95"/>
                  </a:cubicBezTo>
                  <a:cubicBezTo>
                    <a:pt x="583" y="94"/>
                    <a:pt x="583" y="94"/>
                    <a:pt x="583" y="94"/>
                  </a:cubicBezTo>
                  <a:cubicBezTo>
                    <a:pt x="583" y="94"/>
                    <a:pt x="583" y="94"/>
                    <a:pt x="583" y="94"/>
                  </a:cubicBezTo>
                  <a:cubicBezTo>
                    <a:pt x="583" y="94"/>
                    <a:pt x="584" y="94"/>
                    <a:pt x="584" y="94"/>
                  </a:cubicBezTo>
                  <a:cubicBezTo>
                    <a:pt x="584" y="94"/>
                    <a:pt x="584" y="94"/>
                    <a:pt x="584" y="94"/>
                  </a:cubicBezTo>
                  <a:cubicBezTo>
                    <a:pt x="584" y="94"/>
                    <a:pt x="584" y="94"/>
                    <a:pt x="584" y="93"/>
                  </a:cubicBezTo>
                  <a:cubicBezTo>
                    <a:pt x="584" y="93"/>
                    <a:pt x="584" y="93"/>
                    <a:pt x="584" y="93"/>
                  </a:cubicBezTo>
                  <a:cubicBezTo>
                    <a:pt x="584" y="93"/>
                    <a:pt x="584" y="93"/>
                    <a:pt x="584" y="93"/>
                  </a:cubicBezTo>
                  <a:cubicBezTo>
                    <a:pt x="584" y="93"/>
                    <a:pt x="584" y="93"/>
                    <a:pt x="584" y="93"/>
                  </a:cubicBezTo>
                  <a:cubicBezTo>
                    <a:pt x="585" y="93"/>
                    <a:pt x="585" y="93"/>
                    <a:pt x="585" y="92"/>
                  </a:cubicBezTo>
                  <a:cubicBezTo>
                    <a:pt x="585" y="92"/>
                    <a:pt x="585" y="92"/>
                    <a:pt x="585" y="92"/>
                  </a:cubicBezTo>
                  <a:cubicBezTo>
                    <a:pt x="585" y="92"/>
                    <a:pt x="585" y="92"/>
                    <a:pt x="585" y="92"/>
                  </a:cubicBezTo>
                  <a:cubicBezTo>
                    <a:pt x="585" y="92"/>
                    <a:pt x="585" y="92"/>
                    <a:pt x="585" y="92"/>
                  </a:cubicBezTo>
                  <a:cubicBezTo>
                    <a:pt x="585" y="92"/>
                    <a:pt x="585" y="92"/>
                    <a:pt x="585" y="92"/>
                  </a:cubicBezTo>
                  <a:cubicBezTo>
                    <a:pt x="585" y="92"/>
                    <a:pt x="585" y="92"/>
                    <a:pt x="585" y="92"/>
                  </a:cubicBezTo>
                  <a:cubicBezTo>
                    <a:pt x="586" y="92"/>
                    <a:pt x="586" y="91"/>
                    <a:pt x="586" y="91"/>
                  </a:cubicBezTo>
                  <a:cubicBezTo>
                    <a:pt x="586" y="91"/>
                    <a:pt x="586" y="91"/>
                    <a:pt x="586" y="91"/>
                  </a:cubicBezTo>
                  <a:cubicBezTo>
                    <a:pt x="586" y="91"/>
                    <a:pt x="586" y="91"/>
                    <a:pt x="586" y="90"/>
                  </a:cubicBezTo>
                  <a:cubicBezTo>
                    <a:pt x="586" y="90"/>
                    <a:pt x="586" y="90"/>
                    <a:pt x="586" y="90"/>
                  </a:cubicBezTo>
                  <a:cubicBezTo>
                    <a:pt x="586" y="90"/>
                    <a:pt x="586" y="90"/>
                    <a:pt x="586" y="90"/>
                  </a:cubicBezTo>
                  <a:cubicBezTo>
                    <a:pt x="586" y="90"/>
                    <a:pt x="586" y="90"/>
                    <a:pt x="586" y="90"/>
                  </a:cubicBezTo>
                  <a:cubicBezTo>
                    <a:pt x="587" y="90"/>
                    <a:pt x="587" y="89"/>
                    <a:pt x="587" y="89"/>
                  </a:cubicBezTo>
                  <a:cubicBezTo>
                    <a:pt x="587" y="89"/>
                    <a:pt x="587" y="89"/>
                    <a:pt x="587" y="89"/>
                  </a:cubicBezTo>
                  <a:cubicBezTo>
                    <a:pt x="587" y="89"/>
                    <a:pt x="587" y="89"/>
                    <a:pt x="587" y="89"/>
                  </a:cubicBezTo>
                  <a:cubicBezTo>
                    <a:pt x="587" y="89"/>
                    <a:pt x="587" y="89"/>
                    <a:pt x="587" y="89"/>
                  </a:cubicBezTo>
                  <a:cubicBezTo>
                    <a:pt x="588" y="88"/>
                    <a:pt x="587" y="88"/>
                    <a:pt x="588" y="88"/>
                  </a:cubicBezTo>
                  <a:cubicBezTo>
                    <a:pt x="588" y="88"/>
                    <a:pt x="588" y="88"/>
                    <a:pt x="588" y="88"/>
                  </a:cubicBezTo>
                  <a:cubicBezTo>
                    <a:pt x="588" y="87"/>
                    <a:pt x="588" y="87"/>
                    <a:pt x="588" y="87"/>
                  </a:cubicBezTo>
                  <a:cubicBezTo>
                    <a:pt x="588" y="87"/>
                    <a:pt x="588" y="87"/>
                    <a:pt x="588" y="87"/>
                  </a:cubicBezTo>
                  <a:cubicBezTo>
                    <a:pt x="588" y="86"/>
                    <a:pt x="588" y="86"/>
                    <a:pt x="588" y="86"/>
                  </a:cubicBezTo>
                  <a:cubicBezTo>
                    <a:pt x="588" y="86"/>
                    <a:pt x="588" y="86"/>
                    <a:pt x="588" y="85"/>
                  </a:cubicBezTo>
                  <a:cubicBezTo>
                    <a:pt x="589" y="85"/>
                    <a:pt x="588" y="85"/>
                    <a:pt x="589" y="84"/>
                  </a:cubicBezTo>
                  <a:close/>
                  <a:moveTo>
                    <a:pt x="300" y="53"/>
                  </a:moveTo>
                  <a:cubicBezTo>
                    <a:pt x="297" y="43"/>
                    <a:pt x="290" y="37"/>
                    <a:pt x="280" y="34"/>
                  </a:cubicBezTo>
                  <a:cubicBezTo>
                    <a:pt x="274" y="32"/>
                    <a:pt x="268" y="32"/>
                    <a:pt x="262" y="33"/>
                  </a:cubicBezTo>
                  <a:cubicBezTo>
                    <a:pt x="251" y="35"/>
                    <a:pt x="243" y="42"/>
                    <a:pt x="239" y="52"/>
                  </a:cubicBezTo>
                  <a:cubicBezTo>
                    <a:pt x="235" y="62"/>
                    <a:pt x="235" y="72"/>
                    <a:pt x="238" y="82"/>
                  </a:cubicBezTo>
                  <a:cubicBezTo>
                    <a:pt x="241" y="91"/>
                    <a:pt x="248" y="98"/>
                    <a:pt x="257" y="101"/>
                  </a:cubicBezTo>
                  <a:cubicBezTo>
                    <a:pt x="263" y="103"/>
                    <a:pt x="269" y="104"/>
                    <a:pt x="275" y="103"/>
                  </a:cubicBezTo>
                  <a:cubicBezTo>
                    <a:pt x="286" y="101"/>
                    <a:pt x="294" y="95"/>
                    <a:pt x="299" y="86"/>
                  </a:cubicBezTo>
                  <a:cubicBezTo>
                    <a:pt x="301" y="80"/>
                    <a:pt x="302" y="74"/>
                    <a:pt x="302" y="67"/>
                  </a:cubicBezTo>
                  <a:cubicBezTo>
                    <a:pt x="302" y="63"/>
                    <a:pt x="302" y="58"/>
                    <a:pt x="300" y="53"/>
                  </a:cubicBezTo>
                  <a:close/>
                  <a:moveTo>
                    <a:pt x="422" y="54"/>
                  </a:moveTo>
                  <a:cubicBezTo>
                    <a:pt x="419" y="43"/>
                    <a:pt x="412" y="37"/>
                    <a:pt x="401" y="34"/>
                  </a:cubicBezTo>
                  <a:cubicBezTo>
                    <a:pt x="396" y="32"/>
                    <a:pt x="390" y="32"/>
                    <a:pt x="384" y="33"/>
                  </a:cubicBezTo>
                  <a:cubicBezTo>
                    <a:pt x="374" y="35"/>
                    <a:pt x="366" y="41"/>
                    <a:pt x="362" y="50"/>
                  </a:cubicBezTo>
                  <a:cubicBezTo>
                    <a:pt x="357" y="60"/>
                    <a:pt x="356" y="74"/>
                    <a:pt x="361" y="84"/>
                  </a:cubicBezTo>
                  <a:cubicBezTo>
                    <a:pt x="365" y="94"/>
                    <a:pt x="371" y="100"/>
                    <a:pt x="381" y="102"/>
                  </a:cubicBezTo>
                  <a:cubicBezTo>
                    <a:pt x="386" y="103"/>
                    <a:pt x="392" y="103"/>
                    <a:pt x="397" y="103"/>
                  </a:cubicBezTo>
                  <a:cubicBezTo>
                    <a:pt x="408" y="101"/>
                    <a:pt x="415" y="95"/>
                    <a:pt x="420" y="85"/>
                  </a:cubicBezTo>
                  <a:cubicBezTo>
                    <a:pt x="423" y="80"/>
                    <a:pt x="424" y="74"/>
                    <a:pt x="424" y="67"/>
                  </a:cubicBezTo>
                  <a:cubicBezTo>
                    <a:pt x="424" y="63"/>
                    <a:pt x="423" y="58"/>
                    <a:pt x="422" y="54"/>
                  </a:cubicBezTo>
                  <a:close/>
                  <a:moveTo>
                    <a:pt x="1580" y="22"/>
                  </a:moveTo>
                  <a:cubicBezTo>
                    <a:pt x="1580" y="22"/>
                    <a:pt x="1580" y="22"/>
                    <a:pt x="1580" y="22"/>
                  </a:cubicBezTo>
                  <a:cubicBezTo>
                    <a:pt x="1580" y="22"/>
                    <a:pt x="1580" y="21"/>
                    <a:pt x="1580" y="21"/>
                  </a:cubicBezTo>
                  <a:cubicBezTo>
                    <a:pt x="1580" y="21"/>
                    <a:pt x="1580" y="21"/>
                    <a:pt x="1580" y="21"/>
                  </a:cubicBezTo>
                  <a:cubicBezTo>
                    <a:pt x="1580" y="21"/>
                    <a:pt x="1580" y="20"/>
                    <a:pt x="1580" y="20"/>
                  </a:cubicBezTo>
                  <a:cubicBezTo>
                    <a:pt x="1580" y="20"/>
                    <a:pt x="1580" y="20"/>
                    <a:pt x="1580" y="20"/>
                  </a:cubicBezTo>
                  <a:cubicBezTo>
                    <a:pt x="1579" y="20"/>
                    <a:pt x="1579" y="20"/>
                    <a:pt x="1579" y="19"/>
                  </a:cubicBezTo>
                  <a:cubicBezTo>
                    <a:pt x="1579" y="19"/>
                    <a:pt x="1579" y="19"/>
                    <a:pt x="1579" y="19"/>
                  </a:cubicBezTo>
                  <a:cubicBezTo>
                    <a:pt x="1579" y="19"/>
                    <a:pt x="1579" y="19"/>
                    <a:pt x="1579" y="19"/>
                  </a:cubicBezTo>
                  <a:cubicBezTo>
                    <a:pt x="1579" y="19"/>
                    <a:pt x="1579" y="19"/>
                    <a:pt x="1579" y="19"/>
                  </a:cubicBezTo>
                  <a:cubicBezTo>
                    <a:pt x="1579" y="18"/>
                    <a:pt x="1579" y="18"/>
                    <a:pt x="1579" y="18"/>
                  </a:cubicBezTo>
                  <a:cubicBezTo>
                    <a:pt x="1579" y="18"/>
                    <a:pt x="1579" y="18"/>
                    <a:pt x="1579" y="18"/>
                  </a:cubicBezTo>
                  <a:cubicBezTo>
                    <a:pt x="1578" y="18"/>
                    <a:pt x="1578" y="17"/>
                    <a:pt x="1578" y="17"/>
                  </a:cubicBezTo>
                  <a:cubicBezTo>
                    <a:pt x="1578" y="17"/>
                    <a:pt x="1578" y="17"/>
                    <a:pt x="1578" y="17"/>
                  </a:cubicBezTo>
                  <a:cubicBezTo>
                    <a:pt x="1578" y="17"/>
                    <a:pt x="1578" y="17"/>
                    <a:pt x="1578" y="17"/>
                  </a:cubicBezTo>
                  <a:cubicBezTo>
                    <a:pt x="1578" y="17"/>
                    <a:pt x="1578" y="17"/>
                    <a:pt x="1578" y="17"/>
                  </a:cubicBezTo>
                  <a:cubicBezTo>
                    <a:pt x="1578" y="17"/>
                    <a:pt x="1578" y="16"/>
                    <a:pt x="1577" y="16"/>
                  </a:cubicBezTo>
                  <a:cubicBezTo>
                    <a:pt x="1577" y="16"/>
                    <a:pt x="1577" y="16"/>
                    <a:pt x="1577" y="16"/>
                  </a:cubicBezTo>
                  <a:cubicBezTo>
                    <a:pt x="1577" y="16"/>
                    <a:pt x="1577" y="16"/>
                    <a:pt x="1577" y="16"/>
                  </a:cubicBezTo>
                  <a:cubicBezTo>
                    <a:pt x="1577" y="16"/>
                    <a:pt x="1577" y="16"/>
                    <a:pt x="1577" y="16"/>
                  </a:cubicBezTo>
                  <a:cubicBezTo>
                    <a:pt x="1577" y="16"/>
                    <a:pt x="1577" y="15"/>
                    <a:pt x="1576" y="15"/>
                  </a:cubicBezTo>
                  <a:cubicBezTo>
                    <a:pt x="1576" y="15"/>
                    <a:pt x="1576" y="15"/>
                    <a:pt x="1576" y="15"/>
                  </a:cubicBezTo>
                  <a:cubicBezTo>
                    <a:pt x="1576" y="15"/>
                    <a:pt x="1576" y="15"/>
                    <a:pt x="1576" y="15"/>
                  </a:cubicBezTo>
                  <a:cubicBezTo>
                    <a:pt x="1576" y="15"/>
                    <a:pt x="1576" y="15"/>
                    <a:pt x="1576" y="15"/>
                  </a:cubicBezTo>
                  <a:cubicBezTo>
                    <a:pt x="1576" y="14"/>
                    <a:pt x="1576" y="14"/>
                    <a:pt x="1576" y="14"/>
                  </a:cubicBezTo>
                  <a:cubicBezTo>
                    <a:pt x="1576" y="14"/>
                    <a:pt x="1576" y="14"/>
                    <a:pt x="1576" y="14"/>
                  </a:cubicBezTo>
                  <a:cubicBezTo>
                    <a:pt x="1576" y="14"/>
                    <a:pt x="1576" y="14"/>
                    <a:pt x="1575" y="14"/>
                  </a:cubicBezTo>
                  <a:cubicBezTo>
                    <a:pt x="1575" y="14"/>
                    <a:pt x="1575" y="14"/>
                    <a:pt x="1575" y="14"/>
                  </a:cubicBezTo>
                  <a:cubicBezTo>
                    <a:pt x="1575" y="14"/>
                    <a:pt x="1575" y="14"/>
                    <a:pt x="1575" y="13"/>
                  </a:cubicBezTo>
                  <a:cubicBezTo>
                    <a:pt x="1575" y="13"/>
                    <a:pt x="1575" y="13"/>
                    <a:pt x="1575" y="13"/>
                  </a:cubicBezTo>
                  <a:cubicBezTo>
                    <a:pt x="1575" y="13"/>
                    <a:pt x="1575" y="13"/>
                    <a:pt x="1575" y="13"/>
                  </a:cubicBezTo>
                  <a:cubicBezTo>
                    <a:pt x="1575" y="13"/>
                    <a:pt x="1575" y="13"/>
                    <a:pt x="1575" y="13"/>
                  </a:cubicBezTo>
                  <a:cubicBezTo>
                    <a:pt x="1575" y="13"/>
                    <a:pt x="1575" y="13"/>
                    <a:pt x="1574" y="13"/>
                  </a:cubicBezTo>
                  <a:cubicBezTo>
                    <a:pt x="1574" y="13"/>
                    <a:pt x="1574" y="13"/>
                    <a:pt x="1574" y="13"/>
                  </a:cubicBezTo>
                  <a:cubicBezTo>
                    <a:pt x="1574" y="13"/>
                    <a:pt x="1574" y="13"/>
                    <a:pt x="1574" y="12"/>
                  </a:cubicBezTo>
                  <a:cubicBezTo>
                    <a:pt x="1574" y="12"/>
                    <a:pt x="1574" y="12"/>
                    <a:pt x="1574" y="12"/>
                  </a:cubicBezTo>
                  <a:cubicBezTo>
                    <a:pt x="1574" y="12"/>
                    <a:pt x="1574" y="12"/>
                    <a:pt x="1574" y="12"/>
                  </a:cubicBezTo>
                  <a:cubicBezTo>
                    <a:pt x="1574" y="12"/>
                    <a:pt x="1574" y="12"/>
                    <a:pt x="1574" y="12"/>
                  </a:cubicBezTo>
                  <a:cubicBezTo>
                    <a:pt x="1574" y="12"/>
                    <a:pt x="1573" y="12"/>
                    <a:pt x="1573" y="12"/>
                  </a:cubicBezTo>
                  <a:cubicBezTo>
                    <a:pt x="1573" y="12"/>
                    <a:pt x="1573" y="12"/>
                    <a:pt x="1573" y="12"/>
                  </a:cubicBezTo>
                  <a:cubicBezTo>
                    <a:pt x="1573" y="12"/>
                    <a:pt x="1573" y="11"/>
                    <a:pt x="1573" y="11"/>
                  </a:cubicBezTo>
                  <a:cubicBezTo>
                    <a:pt x="1573" y="11"/>
                    <a:pt x="1573" y="11"/>
                    <a:pt x="1573" y="11"/>
                  </a:cubicBezTo>
                  <a:cubicBezTo>
                    <a:pt x="1573" y="11"/>
                    <a:pt x="1572" y="11"/>
                    <a:pt x="1572" y="11"/>
                  </a:cubicBezTo>
                  <a:cubicBezTo>
                    <a:pt x="1572" y="11"/>
                    <a:pt x="1572" y="11"/>
                    <a:pt x="1572" y="11"/>
                  </a:cubicBezTo>
                  <a:cubicBezTo>
                    <a:pt x="1572" y="11"/>
                    <a:pt x="1572" y="11"/>
                    <a:pt x="1572" y="11"/>
                  </a:cubicBezTo>
                  <a:cubicBezTo>
                    <a:pt x="1572" y="11"/>
                    <a:pt x="1572" y="11"/>
                    <a:pt x="1572" y="11"/>
                  </a:cubicBezTo>
                  <a:cubicBezTo>
                    <a:pt x="1572" y="10"/>
                    <a:pt x="1571" y="10"/>
                    <a:pt x="1571" y="10"/>
                  </a:cubicBezTo>
                  <a:cubicBezTo>
                    <a:pt x="1571" y="10"/>
                    <a:pt x="1571" y="10"/>
                    <a:pt x="1571" y="10"/>
                  </a:cubicBezTo>
                  <a:cubicBezTo>
                    <a:pt x="1571" y="10"/>
                    <a:pt x="1570" y="10"/>
                    <a:pt x="1570" y="10"/>
                  </a:cubicBezTo>
                  <a:cubicBezTo>
                    <a:pt x="1570" y="10"/>
                    <a:pt x="1570" y="10"/>
                    <a:pt x="1570" y="10"/>
                  </a:cubicBezTo>
                  <a:cubicBezTo>
                    <a:pt x="1570" y="9"/>
                    <a:pt x="1570" y="9"/>
                    <a:pt x="1570" y="9"/>
                  </a:cubicBezTo>
                  <a:cubicBezTo>
                    <a:pt x="1570" y="9"/>
                    <a:pt x="1570" y="9"/>
                    <a:pt x="1570" y="9"/>
                  </a:cubicBezTo>
                  <a:cubicBezTo>
                    <a:pt x="1570" y="9"/>
                    <a:pt x="1569" y="9"/>
                    <a:pt x="1569" y="9"/>
                  </a:cubicBezTo>
                  <a:cubicBezTo>
                    <a:pt x="1569" y="9"/>
                    <a:pt x="1569" y="9"/>
                    <a:pt x="1569" y="9"/>
                  </a:cubicBezTo>
                  <a:cubicBezTo>
                    <a:pt x="1569" y="9"/>
                    <a:pt x="1569" y="9"/>
                    <a:pt x="1568" y="9"/>
                  </a:cubicBezTo>
                  <a:cubicBezTo>
                    <a:pt x="1568" y="9"/>
                    <a:pt x="1568" y="9"/>
                    <a:pt x="1568" y="9"/>
                  </a:cubicBezTo>
                  <a:cubicBezTo>
                    <a:pt x="1568" y="8"/>
                    <a:pt x="1568" y="8"/>
                    <a:pt x="1568" y="8"/>
                  </a:cubicBezTo>
                  <a:cubicBezTo>
                    <a:pt x="1568" y="8"/>
                    <a:pt x="1568" y="8"/>
                    <a:pt x="1568" y="8"/>
                  </a:cubicBezTo>
                  <a:cubicBezTo>
                    <a:pt x="1568" y="8"/>
                    <a:pt x="1567" y="8"/>
                    <a:pt x="1567" y="8"/>
                  </a:cubicBezTo>
                  <a:cubicBezTo>
                    <a:pt x="1567" y="8"/>
                    <a:pt x="1567" y="8"/>
                    <a:pt x="1567" y="8"/>
                  </a:cubicBezTo>
                  <a:cubicBezTo>
                    <a:pt x="1567" y="8"/>
                    <a:pt x="1566" y="8"/>
                    <a:pt x="1566" y="8"/>
                  </a:cubicBezTo>
                  <a:cubicBezTo>
                    <a:pt x="1566" y="8"/>
                    <a:pt x="1566" y="8"/>
                    <a:pt x="1566" y="7"/>
                  </a:cubicBezTo>
                  <a:cubicBezTo>
                    <a:pt x="1565" y="7"/>
                    <a:pt x="1565" y="7"/>
                    <a:pt x="1565" y="7"/>
                  </a:cubicBezTo>
                  <a:cubicBezTo>
                    <a:pt x="1565" y="7"/>
                    <a:pt x="1565" y="7"/>
                    <a:pt x="1565" y="7"/>
                  </a:cubicBezTo>
                  <a:cubicBezTo>
                    <a:pt x="1564" y="7"/>
                    <a:pt x="1564" y="7"/>
                    <a:pt x="1564" y="7"/>
                  </a:cubicBezTo>
                  <a:cubicBezTo>
                    <a:pt x="1564" y="7"/>
                    <a:pt x="1564" y="7"/>
                    <a:pt x="1564" y="7"/>
                  </a:cubicBezTo>
                  <a:cubicBezTo>
                    <a:pt x="1564" y="7"/>
                    <a:pt x="1564" y="7"/>
                    <a:pt x="1564" y="7"/>
                  </a:cubicBezTo>
                  <a:cubicBezTo>
                    <a:pt x="1563" y="7"/>
                    <a:pt x="1563" y="7"/>
                    <a:pt x="1562" y="7"/>
                  </a:cubicBezTo>
                  <a:cubicBezTo>
                    <a:pt x="1562" y="7"/>
                    <a:pt x="1562" y="7"/>
                    <a:pt x="1562" y="7"/>
                  </a:cubicBezTo>
                  <a:cubicBezTo>
                    <a:pt x="1562" y="6"/>
                    <a:pt x="1562" y="6"/>
                    <a:pt x="1562" y="6"/>
                  </a:cubicBezTo>
                  <a:cubicBezTo>
                    <a:pt x="1562" y="6"/>
                    <a:pt x="1561" y="7"/>
                    <a:pt x="1560" y="6"/>
                  </a:cubicBezTo>
                  <a:cubicBezTo>
                    <a:pt x="1560" y="6"/>
                    <a:pt x="1560" y="6"/>
                    <a:pt x="1560" y="6"/>
                  </a:cubicBezTo>
                  <a:cubicBezTo>
                    <a:pt x="1559" y="6"/>
                    <a:pt x="1558" y="6"/>
                    <a:pt x="1558" y="6"/>
                  </a:cubicBezTo>
                  <a:cubicBezTo>
                    <a:pt x="1557" y="6"/>
                    <a:pt x="1556" y="6"/>
                    <a:pt x="1556" y="6"/>
                  </a:cubicBezTo>
                  <a:cubicBezTo>
                    <a:pt x="1555" y="6"/>
                    <a:pt x="1554" y="6"/>
                    <a:pt x="1554" y="6"/>
                  </a:cubicBezTo>
                  <a:cubicBezTo>
                    <a:pt x="1553" y="6"/>
                    <a:pt x="1552" y="6"/>
                    <a:pt x="1551" y="6"/>
                  </a:cubicBezTo>
                  <a:cubicBezTo>
                    <a:pt x="1550" y="6"/>
                    <a:pt x="1549" y="6"/>
                    <a:pt x="1549" y="6"/>
                  </a:cubicBezTo>
                  <a:cubicBezTo>
                    <a:pt x="1548" y="6"/>
                    <a:pt x="1548" y="6"/>
                    <a:pt x="1548" y="6"/>
                  </a:cubicBezTo>
                  <a:cubicBezTo>
                    <a:pt x="1547" y="7"/>
                    <a:pt x="1547" y="6"/>
                    <a:pt x="1546" y="6"/>
                  </a:cubicBezTo>
                  <a:cubicBezTo>
                    <a:pt x="1546" y="7"/>
                    <a:pt x="1546" y="7"/>
                    <a:pt x="1546" y="7"/>
                  </a:cubicBezTo>
                  <a:cubicBezTo>
                    <a:pt x="1546" y="7"/>
                    <a:pt x="1546" y="7"/>
                    <a:pt x="1546" y="7"/>
                  </a:cubicBezTo>
                  <a:cubicBezTo>
                    <a:pt x="1546" y="7"/>
                    <a:pt x="1545" y="7"/>
                    <a:pt x="1545" y="7"/>
                  </a:cubicBezTo>
                  <a:cubicBezTo>
                    <a:pt x="1545" y="7"/>
                    <a:pt x="1545" y="7"/>
                    <a:pt x="1545" y="7"/>
                  </a:cubicBezTo>
                  <a:cubicBezTo>
                    <a:pt x="1544" y="7"/>
                    <a:pt x="1544" y="7"/>
                    <a:pt x="1543" y="7"/>
                  </a:cubicBezTo>
                  <a:cubicBezTo>
                    <a:pt x="1543" y="7"/>
                    <a:pt x="1543" y="7"/>
                    <a:pt x="1543" y="7"/>
                  </a:cubicBezTo>
                  <a:cubicBezTo>
                    <a:pt x="1543" y="7"/>
                    <a:pt x="1543" y="7"/>
                    <a:pt x="1543" y="7"/>
                  </a:cubicBezTo>
                  <a:cubicBezTo>
                    <a:pt x="1543" y="7"/>
                    <a:pt x="1543" y="7"/>
                    <a:pt x="1542" y="8"/>
                  </a:cubicBezTo>
                  <a:cubicBezTo>
                    <a:pt x="1542" y="8"/>
                    <a:pt x="1542" y="8"/>
                    <a:pt x="1542" y="8"/>
                  </a:cubicBezTo>
                  <a:cubicBezTo>
                    <a:pt x="1542" y="8"/>
                    <a:pt x="1542" y="8"/>
                    <a:pt x="1542" y="8"/>
                  </a:cubicBezTo>
                  <a:cubicBezTo>
                    <a:pt x="1542" y="8"/>
                    <a:pt x="1542" y="8"/>
                    <a:pt x="1541" y="8"/>
                  </a:cubicBezTo>
                  <a:cubicBezTo>
                    <a:pt x="1541" y="8"/>
                    <a:pt x="1541" y="8"/>
                    <a:pt x="1541" y="8"/>
                  </a:cubicBezTo>
                  <a:cubicBezTo>
                    <a:pt x="1541" y="8"/>
                    <a:pt x="1541" y="8"/>
                    <a:pt x="1541" y="8"/>
                  </a:cubicBezTo>
                  <a:cubicBezTo>
                    <a:pt x="1541" y="8"/>
                    <a:pt x="1541" y="8"/>
                    <a:pt x="1541" y="8"/>
                  </a:cubicBezTo>
                  <a:cubicBezTo>
                    <a:pt x="1540" y="8"/>
                    <a:pt x="1540" y="8"/>
                    <a:pt x="1540" y="8"/>
                  </a:cubicBezTo>
                  <a:cubicBezTo>
                    <a:pt x="1540" y="8"/>
                    <a:pt x="1540" y="8"/>
                    <a:pt x="1540" y="9"/>
                  </a:cubicBezTo>
                  <a:cubicBezTo>
                    <a:pt x="1540" y="9"/>
                    <a:pt x="1540" y="9"/>
                    <a:pt x="1540" y="9"/>
                  </a:cubicBezTo>
                  <a:cubicBezTo>
                    <a:pt x="1539" y="9"/>
                    <a:pt x="1539" y="9"/>
                    <a:pt x="1539" y="9"/>
                  </a:cubicBezTo>
                  <a:cubicBezTo>
                    <a:pt x="1539" y="9"/>
                    <a:pt x="1539" y="9"/>
                    <a:pt x="1539" y="9"/>
                  </a:cubicBezTo>
                  <a:cubicBezTo>
                    <a:pt x="1539" y="9"/>
                    <a:pt x="1538" y="9"/>
                    <a:pt x="1538" y="9"/>
                  </a:cubicBezTo>
                  <a:cubicBezTo>
                    <a:pt x="1538" y="9"/>
                    <a:pt x="1538" y="9"/>
                    <a:pt x="1538" y="9"/>
                  </a:cubicBezTo>
                  <a:cubicBezTo>
                    <a:pt x="1538" y="9"/>
                    <a:pt x="1538" y="9"/>
                    <a:pt x="1538" y="10"/>
                  </a:cubicBezTo>
                  <a:cubicBezTo>
                    <a:pt x="1538" y="10"/>
                    <a:pt x="1538" y="10"/>
                    <a:pt x="1538" y="10"/>
                  </a:cubicBezTo>
                  <a:cubicBezTo>
                    <a:pt x="1537" y="10"/>
                    <a:pt x="1537" y="10"/>
                    <a:pt x="1537" y="10"/>
                  </a:cubicBezTo>
                  <a:cubicBezTo>
                    <a:pt x="1537" y="10"/>
                    <a:pt x="1537" y="10"/>
                    <a:pt x="1537" y="10"/>
                  </a:cubicBezTo>
                  <a:cubicBezTo>
                    <a:pt x="1537" y="10"/>
                    <a:pt x="1537" y="10"/>
                    <a:pt x="1536" y="10"/>
                  </a:cubicBezTo>
                  <a:cubicBezTo>
                    <a:pt x="1536" y="10"/>
                    <a:pt x="1536" y="10"/>
                    <a:pt x="1536" y="10"/>
                  </a:cubicBezTo>
                  <a:cubicBezTo>
                    <a:pt x="1536" y="11"/>
                    <a:pt x="1536" y="10"/>
                    <a:pt x="1536" y="11"/>
                  </a:cubicBezTo>
                  <a:cubicBezTo>
                    <a:pt x="1536" y="11"/>
                    <a:pt x="1536" y="11"/>
                    <a:pt x="1536" y="11"/>
                  </a:cubicBezTo>
                  <a:cubicBezTo>
                    <a:pt x="1536" y="11"/>
                    <a:pt x="1536" y="11"/>
                    <a:pt x="1535" y="11"/>
                  </a:cubicBezTo>
                  <a:cubicBezTo>
                    <a:pt x="1535" y="11"/>
                    <a:pt x="1535" y="11"/>
                    <a:pt x="1535" y="11"/>
                  </a:cubicBezTo>
                  <a:cubicBezTo>
                    <a:pt x="1535" y="11"/>
                    <a:pt x="1535" y="11"/>
                    <a:pt x="1535" y="11"/>
                  </a:cubicBezTo>
                  <a:cubicBezTo>
                    <a:pt x="1535" y="11"/>
                    <a:pt x="1535" y="11"/>
                    <a:pt x="1535" y="11"/>
                  </a:cubicBezTo>
                  <a:cubicBezTo>
                    <a:pt x="1535" y="11"/>
                    <a:pt x="1534" y="12"/>
                    <a:pt x="1534" y="12"/>
                  </a:cubicBezTo>
                  <a:cubicBezTo>
                    <a:pt x="1534" y="12"/>
                    <a:pt x="1534" y="12"/>
                    <a:pt x="1534" y="12"/>
                  </a:cubicBezTo>
                  <a:cubicBezTo>
                    <a:pt x="1534" y="12"/>
                    <a:pt x="1534" y="12"/>
                    <a:pt x="1534" y="12"/>
                  </a:cubicBezTo>
                  <a:cubicBezTo>
                    <a:pt x="1534" y="12"/>
                    <a:pt x="1534" y="12"/>
                    <a:pt x="1534" y="12"/>
                  </a:cubicBezTo>
                  <a:cubicBezTo>
                    <a:pt x="1534" y="12"/>
                    <a:pt x="1533" y="12"/>
                    <a:pt x="1533" y="13"/>
                  </a:cubicBezTo>
                  <a:cubicBezTo>
                    <a:pt x="1533" y="12"/>
                    <a:pt x="1533" y="12"/>
                    <a:pt x="1533" y="12"/>
                  </a:cubicBezTo>
                  <a:cubicBezTo>
                    <a:pt x="1533" y="12"/>
                    <a:pt x="1533" y="13"/>
                    <a:pt x="1533" y="13"/>
                  </a:cubicBezTo>
                  <a:cubicBezTo>
                    <a:pt x="1533" y="13"/>
                    <a:pt x="1533" y="13"/>
                    <a:pt x="1533" y="13"/>
                  </a:cubicBezTo>
                  <a:cubicBezTo>
                    <a:pt x="1533" y="13"/>
                    <a:pt x="1533" y="13"/>
                    <a:pt x="1533" y="13"/>
                  </a:cubicBezTo>
                  <a:cubicBezTo>
                    <a:pt x="1533" y="13"/>
                    <a:pt x="1533" y="13"/>
                    <a:pt x="1533" y="13"/>
                  </a:cubicBezTo>
                  <a:cubicBezTo>
                    <a:pt x="1533" y="13"/>
                    <a:pt x="1532" y="13"/>
                    <a:pt x="1532" y="13"/>
                  </a:cubicBezTo>
                  <a:cubicBezTo>
                    <a:pt x="1532" y="13"/>
                    <a:pt x="1532" y="13"/>
                    <a:pt x="1532" y="13"/>
                  </a:cubicBezTo>
                  <a:cubicBezTo>
                    <a:pt x="1532" y="14"/>
                    <a:pt x="1531" y="14"/>
                    <a:pt x="1531" y="15"/>
                  </a:cubicBezTo>
                  <a:cubicBezTo>
                    <a:pt x="1531" y="15"/>
                    <a:pt x="1531" y="15"/>
                    <a:pt x="1531" y="15"/>
                  </a:cubicBezTo>
                  <a:cubicBezTo>
                    <a:pt x="1531" y="15"/>
                    <a:pt x="1531" y="15"/>
                    <a:pt x="1531" y="15"/>
                  </a:cubicBezTo>
                  <a:cubicBezTo>
                    <a:pt x="1531" y="19"/>
                    <a:pt x="1531" y="22"/>
                    <a:pt x="1531" y="26"/>
                  </a:cubicBezTo>
                  <a:cubicBezTo>
                    <a:pt x="1531" y="26"/>
                    <a:pt x="1531" y="26"/>
                    <a:pt x="1531" y="26"/>
                  </a:cubicBezTo>
                  <a:cubicBezTo>
                    <a:pt x="1531" y="26"/>
                    <a:pt x="1531" y="26"/>
                    <a:pt x="1531" y="26"/>
                  </a:cubicBezTo>
                  <a:cubicBezTo>
                    <a:pt x="1531" y="26"/>
                    <a:pt x="1531" y="26"/>
                    <a:pt x="1532" y="26"/>
                  </a:cubicBezTo>
                  <a:cubicBezTo>
                    <a:pt x="1531" y="26"/>
                    <a:pt x="1531" y="26"/>
                    <a:pt x="1531" y="26"/>
                  </a:cubicBezTo>
                  <a:cubicBezTo>
                    <a:pt x="1532" y="26"/>
                    <a:pt x="1532" y="26"/>
                    <a:pt x="1532" y="26"/>
                  </a:cubicBezTo>
                  <a:cubicBezTo>
                    <a:pt x="1532" y="26"/>
                    <a:pt x="1532" y="26"/>
                    <a:pt x="1532" y="26"/>
                  </a:cubicBezTo>
                  <a:cubicBezTo>
                    <a:pt x="1532" y="26"/>
                    <a:pt x="1532" y="25"/>
                    <a:pt x="1532" y="25"/>
                  </a:cubicBezTo>
                  <a:cubicBezTo>
                    <a:pt x="1532" y="25"/>
                    <a:pt x="1532" y="25"/>
                    <a:pt x="1532" y="25"/>
                  </a:cubicBezTo>
                  <a:cubicBezTo>
                    <a:pt x="1532" y="25"/>
                    <a:pt x="1533" y="25"/>
                    <a:pt x="1533" y="25"/>
                  </a:cubicBezTo>
                  <a:cubicBezTo>
                    <a:pt x="1533" y="25"/>
                    <a:pt x="1533" y="25"/>
                    <a:pt x="1533" y="25"/>
                  </a:cubicBezTo>
                  <a:cubicBezTo>
                    <a:pt x="1533" y="25"/>
                    <a:pt x="1533" y="25"/>
                    <a:pt x="1533" y="24"/>
                  </a:cubicBezTo>
                  <a:cubicBezTo>
                    <a:pt x="1533" y="25"/>
                    <a:pt x="1533" y="25"/>
                    <a:pt x="1533" y="25"/>
                  </a:cubicBezTo>
                  <a:cubicBezTo>
                    <a:pt x="1533" y="24"/>
                    <a:pt x="1533" y="24"/>
                    <a:pt x="1533" y="24"/>
                  </a:cubicBezTo>
                  <a:cubicBezTo>
                    <a:pt x="1533" y="24"/>
                    <a:pt x="1533" y="24"/>
                    <a:pt x="1533" y="24"/>
                  </a:cubicBezTo>
                  <a:cubicBezTo>
                    <a:pt x="1533" y="24"/>
                    <a:pt x="1534" y="24"/>
                    <a:pt x="1534" y="24"/>
                  </a:cubicBezTo>
                  <a:cubicBezTo>
                    <a:pt x="1534" y="24"/>
                    <a:pt x="1534" y="24"/>
                    <a:pt x="1534" y="24"/>
                  </a:cubicBezTo>
                  <a:cubicBezTo>
                    <a:pt x="1534" y="24"/>
                    <a:pt x="1534" y="24"/>
                    <a:pt x="1534" y="23"/>
                  </a:cubicBezTo>
                  <a:cubicBezTo>
                    <a:pt x="1534" y="24"/>
                    <a:pt x="1534" y="24"/>
                    <a:pt x="1534" y="24"/>
                  </a:cubicBezTo>
                  <a:cubicBezTo>
                    <a:pt x="1534" y="23"/>
                    <a:pt x="1534" y="23"/>
                    <a:pt x="1534" y="23"/>
                  </a:cubicBezTo>
                  <a:cubicBezTo>
                    <a:pt x="1534" y="23"/>
                    <a:pt x="1534" y="23"/>
                    <a:pt x="1534" y="23"/>
                  </a:cubicBezTo>
                  <a:cubicBezTo>
                    <a:pt x="1534" y="23"/>
                    <a:pt x="1535" y="23"/>
                    <a:pt x="1535" y="23"/>
                  </a:cubicBezTo>
                  <a:cubicBezTo>
                    <a:pt x="1535" y="23"/>
                    <a:pt x="1535" y="23"/>
                    <a:pt x="1535" y="23"/>
                  </a:cubicBezTo>
                  <a:cubicBezTo>
                    <a:pt x="1535" y="23"/>
                    <a:pt x="1535" y="23"/>
                    <a:pt x="1535" y="23"/>
                  </a:cubicBezTo>
                  <a:cubicBezTo>
                    <a:pt x="1535" y="23"/>
                    <a:pt x="1535" y="23"/>
                    <a:pt x="1535" y="23"/>
                  </a:cubicBezTo>
                  <a:cubicBezTo>
                    <a:pt x="1535" y="22"/>
                    <a:pt x="1536" y="22"/>
                    <a:pt x="1536" y="22"/>
                  </a:cubicBezTo>
                  <a:cubicBezTo>
                    <a:pt x="1536" y="22"/>
                    <a:pt x="1536" y="22"/>
                    <a:pt x="1536" y="22"/>
                  </a:cubicBezTo>
                  <a:cubicBezTo>
                    <a:pt x="1536" y="22"/>
                    <a:pt x="1536" y="22"/>
                    <a:pt x="1536" y="22"/>
                  </a:cubicBezTo>
                  <a:cubicBezTo>
                    <a:pt x="1536" y="22"/>
                    <a:pt x="1536" y="22"/>
                    <a:pt x="1536" y="22"/>
                  </a:cubicBezTo>
                  <a:cubicBezTo>
                    <a:pt x="1536" y="22"/>
                    <a:pt x="1536" y="22"/>
                    <a:pt x="1536" y="21"/>
                  </a:cubicBezTo>
                  <a:cubicBezTo>
                    <a:pt x="1536" y="21"/>
                    <a:pt x="1536" y="21"/>
                    <a:pt x="1536" y="21"/>
                  </a:cubicBezTo>
                  <a:cubicBezTo>
                    <a:pt x="1537" y="21"/>
                    <a:pt x="1537" y="21"/>
                    <a:pt x="1537" y="21"/>
                  </a:cubicBezTo>
                  <a:cubicBezTo>
                    <a:pt x="1537" y="21"/>
                    <a:pt x="1537" y="21"/>
                    <a:pt x="1537" y="21"/>
                  </a:cubicBezTo>
                  <a:cubicBezTo>
                    <a:pt x="1538" y="21"/>
                    <a:pt x="1538" y="21"/>
                    <a:pt x="1538" y="20"/>
                  </a:cubicBezTo>
                  <a:cubicBezTo>
                    <a:pt x="1538" y="20"/>
                    <a:pt x="1538" y="20"/>
                    <a:pt x="1538" y="20"/>
                  </a:cubicBezTo>
                  <a:cubicBezTo>
                    <a:pt x="1538" y="20"/>
                    <a:pt x="1538" y="20"/>
                    <a:pt x="1539" y="20"/>
                  </a:cubicBezTo>
                  <a:cubicBezTo>
                    <a:pt x="1538" y="20"/>
                    <a:pt x="1538" y="20"/>
                    <a:pt x="1538" y="20"/>
                  </a:cubicBezTo>
                  <a:cubicBezTo>
                    <a:pt x="1539" y="20"/>
                    <a:pt x="1539" y="20"/>
                    <a:pt x="1539" y="20"/>
                  </a:cubicBezTo>
                  <a:cubicBezTo>
                    <a:pt x="1539" y="20"/>
                    <a:pt x="1539" y="20"/>
                    <a:pt x="1539" y="20"/>
                  </a:cubicBezTo>
                  <a:cubicBezTo>
                    <a:pt x="1539" y="19"/>
                    <a:pt x="1539" y="20"/>
                    <a:pt x="1540" y="19"/>
                  </a:cubicBezTo>
                  <a:cubicBezTo>
                    <a:pt x="1540" y="19"/>
                    <a:pt x="1540" y="19"/>
                    <a:pt x="1540" y="19"/>
                  </a:cubicBezTo>
                  <a:cubicBezTo>
                    <a:pt x="1540" y="19"/>
                    <a:pt x="1540" y="19"/>
                    <a:pt x="1540" y="19"/>
                  </a:cubicBezTo>
                  <a:cubicBezTo>
                    <a:pt x="1540" y="19"/>
                    <a:pt x="1540" y="19"/>
                    <a:pt x="1540" y="19"/>
                  </a:cubicBezTo>
                  <a:cubicBezTo>
                    <a:pt x="1540" y="19"/>
                    <a:pt x="1540" y="19"/>
                    <a:pt x="1541" y="19"/>
                  </a:cubicBezTo>
                  <a:cubicBezTo>
                    <a:pt x="1541" y="19"/>
                    <a:pt x="1541" y="19"/>
                    <a:pt x="1541" y="19"/>
                  </a:cubicBezTo>
                  <a:cubicBezTo>
                    <a:pt x="1541" y="18"/>
                    <a:pt x="1541" y="19"/>
                    <a:pt x="1541" y="18"/>
                  </a:cubicBezTo>
                  <a:cubicBezTo>
                    <a:pt x="1541" y="18"/>
                    <a:pt x="1541" y="18"/>
                    <a:pt x="1541" y="18"/>
                  </a:cubicBezTo>
                  <a:cubicBezTo>
                    <a:pt x="1542" y="18"/>
                    <a:pt x="1542" y="18"/>
                    <a:pt x="1542" y="18"/>
                  </a:cubicBezTo>
                  <a:cubicBezTo>
                    <a:pt x="1542" y="18"/>
                    <a:pt x="1542" y="18"/>
                    <a:pt x="1542" y="18"/>
                  </a:cubicBezTo>
                  <a:cubicBezTo>
                    <a:pt x="1542" y="18"/>
                    <a:pt x="1543" y="18"/>
                    <a:pt x="1543" y="18"/>
                  </a:cubicBezTo>
                  <a:cubicBezTo>
                    <a:pt x="1543" y="18"/>
                    <a:pt x="1543" y="18"/>
                    <a:pt x="1543" y="18"/>
                  </a:cubicBezTo>
                  <a:cubicBezTo>
                    <a:pt x="1543" y="17"/>
                    <a:pt x="1543" y="17"/>
                    <a:pt x="1543" y="17"/>
                  </a:cubicBezTo>
                  <a:cubicBezTo>
                    <a:pt x="1543" y="17"/>
                    <a:pt x="1543" y="17"/>
                    <a:pt x="1543" y="17"/>
                  </a:cubicBezTo>
                  <a:cubicBezTo>
                    <a:pt x="1544" y="17"/>
                    <a:pt x="1544" y="17"/>
                    <a:pt x="1544" y="17"/>
                  </a:cubicBezTo>
                  <a:cubicBezTo>
                    <a:pt x="1544" y="17"/>
                    <a:pt x="1544" y="17"/>
                    <a:pt x="1544" y="17"/>
                  </a:cubicBezTo>
                  <a:cubicBezTo>
                    <a:pt x="1544" y="17"/>
                    <a:pt x="1544" y="17"/>
                    <a:pt x="1544" y="17"/>
                  </a:cubicBezTo>
                  <a:cubicBezTo>
                    <a:pt x="1545" y="17"/>
                    <a:pt x="1545" y="17"/>
                    <a:pt x="1545" y="17"/>
                  </a:cubicBezTo>
                  <a:cubicBezTo>
                    <a:pt x="1545" y="17"/>
                    <a:pt x="1545" y="17"/>
                    <a:pt x="1545" y="17"/>
                  </a:cubicBezTo>
                  <a:cubicBezTo>
                    <a:pt x="1545" y="17"/>
                    <a:pt x="1545" y="17"/>
                    <a:pt x="1545" y="17"/>
                  </a:cubicBezTo>
                  <a:cubicBezTo>
                    <a:pt x="1546" y="16"/>
                    <a:pt x="1546" y="16"/>
                    <a:pt x="1546" y="16"/>
                  </a:cubicBezTo>
                  <a:cubicBezTo>
                    <a:pt x="1546" y="16"/>
                    <a:pt x="1546" y="16"/>
                    <a:pt x="1546" y="16"/>
                  </a:cubicBezTo>
                  <a:cubicBezTo>
                    <a:pt x="1546" y="16"/>
                    <a:pt x="1546" y="16"/>
                    <a:pt x="1546" y="16"/>
                  </a:cubicBezTo>
                  <a:cubicBezTo>
                    <a:pt x="1547" y="16"/>
                    <a:pt x="1547" y="16"/>
                    <a:pt x="1548" y="16"/>
                  </a:cubicBezTo>
                  <a:cubicBezTo>
                    <a:pt x="1548" y="16"/>
                    <a:pt x="1548" y="16"/>
                    <a:pt x="1548" y="16"/>
                  </a:cubicBezTo>
                  <a:cubicBezTo>
                    <a:pt x="1548" y="16"/>
                    <a:pt x="1549" y="16"/>
                    <a:pt x="1549" y="16"/>
                  </a:cubicBezTo>
                  <a:cubicBezTo>
                    <a:pt x="1549" y="15"/>
                    <a:pt x="1549" y="15"/>
                    <a:pt x="1549" y="15"/>
                  </a:cubicBezTo>
                  <a:cubicBezTo>
                    <a:pt x="1549" y="15"/>
                    <a:pt x="1549" y="15"/>
                    <a:pt x="1549" y="15"/>
                  </a:cubicBezTo>
                  <a:cubicBezTo>
                    <a:pt x="1550" y="15"/>
                    <a:pt x="1550" y="16"/>
                    <a:pt x="1551" y="15"/>
                  </a:cubicBezTo>
                  <a:cubicBezTo>
                    <a:pt x="1551" y="15"/>
                    <a:pt x="1552" y="15"/>
                    <a:pt x="1552" y="15"/>
                  </a:cubicBezTo>
                  <a:cubicBezTo>
                    <a:pt x="1553" y="15"/>
                    <a:pt x="1554" y="15"/>
                    <a:pt x="1555" y="15"/>
                  </a:cubicBezTo>
                  <a:cubicBezTo>
                    <a:pt x="1555" y="15"/>
                    <a:pt x="1555" y="15"/>
                    <a:pt x="1556" y="15"/>
                  </a:cubicBezTo>
                  <a:cubicBezTo>
                    <a:pt x="1556" y="16"/>
                    <a:pt x="1557" y="15"/>
                    <a:pt x="1558" y="16"/>
                  </a:cubicBezTo>
                  <a:cubicBezTo>
                    <a:pt x="1558" y="15"/>
                    <a:pt x="1558" y="15"/>
                    <a:pt x="1558" y="15"/>
                  </a:cubicBezTo>
                  <a:cubicBezTo>
                    <a:pt x="1558" y="16"/>
                    <a:pt x="1558" y="16"/>
                    <a:pt x="1558" y="16"/>
                  </a:cubicBezTo>
                  <a:cubicBezTo>
                    <a:pt x="1558" y="16"/>
                    <a:pt x="1559" y="16"/>
                    <a:pt x="1559" y="16"/>
                  </a:cubicBezTo>
                  <a:cubicBezTo>
                    <a:pt x="1559" y="16"/>
                    <a:pt x="1559" y="16"/>
                    <a:pt x="1559" y="16"/>
                  </a:cubicBezTo>
                  <a:cubicBezTo>
                    <a:pt x="1559" y="16"/>
                    <a:pt x="1559" y="16"/>
                    <a:pt x="1559" y="16"/>
                  </a:cubicBezTo>
                  <a:cubicBezTo>
                    <a:pt x="1560" y="16"/>
                    <a:pt x="1560" y="16"/>
                    <a:pt x="1560" y="16"/>
                  </a:cubicBezTo>
                  <a:cubicBezTo>
                    <a:pt x="1560" y="16"/>
                    <a:pt x="1560" y="16"/>
                    <a:pt x="1560" y="16"/>
                  </a:cubicBezTo>
                  <a:cubicBezTo>
                    <a:pt x="1560" y="16"/>
                    <a:pt x="1560" y="16"/>
                    <a:pt x="1560" y="16"/>
                  </a:cubicBezTo>
                  <a:cubicBezTo>
                    <a:pt x="1561" y="16"/>
                    <a:pt x="1561" y="16"/>
                    <a:pt x="1561" y="17"/>
                  </a:cubicBezTo>
                  <a:cubicBezTo>
                    <a:pt x="1561" y="17"/>
                    <a:pt x="1561" y="17"/>
                    <a:pt x="1561" y="17"/>
                  </a:cubicBezTo>
                  <a:cubicBezTo>
                    <a:pt x="1561" y="17"/>
                    <a:pt x="1562" y="17"/>
                    <a:pt x="1562" y="17"/>
                  </a:cubicBezTo>
                  <a:cubicBezTo>
                    <a:pt x="1562" y="17"/>
                    <a:pt x="1562" y="17"/>
                    <a:pt x="1562" y="17"/>
                  </a:cubicBezTo>
                  <a:cubicBezTo>
                    <a:pt x="1562" y="17"/>
                    <a:pt x="1562" y="17"/>
                    <a:pt x="1563" y="17"/>
                  </a:cubicBezTo>
                  <a:cubicBezTo>
                    <a:pt x="1563" y="17"/>
                    <a:pt x="1563" y="17"/>
                    <a:pt x="1563" y="17"/>
                  </a:cubicBezTo>
                  <a:cubicBezTo>
                    <a:pt x="1563" y="17"/>
                    <a:pt x="1563" y="17"/>
                    <a:pt x="1563" y="18"/>
                  </a:cubicBezTo>
                  <a:cubicBezTo>
                    <a:pt x="1563" y="18"/>
                    <a:pt x="1563" y="18"/>
                    <a:pt x="1563" y="18"/>
                  </a:cubicBezTo>
                  <a:cubicBezTo>
                    <a:pt x="1563" y="18"/>
                    <a:pt x="1563" y="18"/>
                    <a:pt x="1564" y="18"/>
                  </a:cubicBezTo>
                  <a:cubicBezTo>
                    <a:pt x="1564" y="18"/>
                    <a:pt x="1564" y="18"/>
                    <a:pt x="1564" y="18"/>
                  </a:cubicBezTo>
                  <a:cubicBezTo>
                    <a:pt x="1564" y="18"/>
                    <a:pt x="1564" y="18"/>
                    <a:pt x="1564" y="18"/>
                  </a:cubicBezTo>
                  <a:cubicBezTo>
                    <a:pt x="1564" y="18"/>
                    <a:pt x="1564" y="18"/>
                    <a:pt x="1564" y="18"/>
                  </a:cubicBezTo>
                  <a:cubicBezTo>
                    <a:pt x="1564" y="18"/>
                    <a:pt x="1565" y="19"/>
                    <a:pt x="1565" y="19"/>
                  </a:cubicBezTo>
                  <a:cubicBezTo>
                    <a:pt x="1565" y="19"/>
                    <a:pt x="1565" y="19"/>
                    <a:pt x="1565" y="19"/>
                  </a:cubicBezTo>
                  <a:cubicBezTo>
                    <a:pt x="1565" y="19"/>
                    <a:pt x="1565" y="19"/>
                    <a:pt x="1565" y="19"/>
                  </a:cubicBezTo>
                  <a:cubicBezTo>
                    <a:pt x="1565" y="19"/>
                    <a:pt x="1565" y="19"/>
                    <a:pt x="1565" y="19"/>
                  </a:cubicBezTo>
                  <a:cubicBezTo>
                    <a:pt x="1566" y="20"/>
                    <a:pt x="1566" y="20"/>
                    <a:pt x="1567" y="21"/>
                  </a:cubicBezTo>
                  <a:cubicBezTo>
                    <a:pt x="1567" y="21"/>
                    <a:pt x="1567" y="21"/>
                    <a:pt x="1567" y="21"/>
                  </a:cubicBezTo>
                  <a:cubicBezTo>
                    <a:pt x="1567" y="21"/>
                    <a:pt x="1567" y="21"/>
                    <a:pt x="1567" y="21"/>
                  </a:cubicBezTo>
                  <a:cubicBezTo>
                    <a:pt x="1567" y="21"/>
                    <a:pt x="1567" y="21"/>
                    <a:pt x="1567" y="21"/>
                  </a:cubicBezTo>
                  <a:cubicBezTo>
                    <a:pt x="1567" y="21"/>
                    <a:pt x="1567" y="21"/>
                    <a:pt x="1567" y="21"/>
                  </a:cubicBezTo>
                  <a:cubicBezTo>
                    <a:pt x="1567" y="21"/>
                    <a:pt x="1567" y="21"/>
                    <a:pt x="1567" y="21"/>
                  </a:cubicBezTo>
                  <a:cubicBezTo>
                    <a:pt x="1568" y="22"/>
                    <a:pt x="1568" y="22"/>
                    <a:pt x="1568" y="22"/>
                  </a:cubicBezTo>
                  <a:cubicBezTo>
                    <a:pt x="1568" y="22"/>
                    <a:pt x="1568" y="22"/>
                    <a:pt x="1568" y="22"/>
                  </a:cubicBezTo>
                  <a:cubicBezTo>
                    <a:pt x="1568" y="22"/>
                    <a:pt x="1568" y="22"/>
                    <a:pt x="1568" y="23"/>
                  </a:cubicBezTo>
                  <a:cubicBezTo>
                    <a:pt x="1568" y="23"/>
                    <a:pt x="1568" y="23"/>
                    <a:pt x="1568" y="23"/>
                  </a:cubicBezTo>
                  <a:cubicBezTo>
                    <a:pt x="1568" y="23"/>
                    <a:pt x="1568" y="23"/>
                    <a:pt x="1568" y="23"/>
                  </a:cubicBezTo>
                  <a:cubicBezTo>
                    <a:pt x="1568" y="23"/>
                    <a:pt x="1568" y="23"/>
                    <a:pt x="1568" y="23"/>
                  </a:cubicBezTo>
                  <a:cubicBezTo>
                    <a:pt x="1569" y="23"/>
                    <a:pt x="1569" y="24"/>
                    <a:pt x="1569" y="24"/>
                  </a:cubicBezTo>
                  <a:cubicBezTo>
                    <a:pt x="1569" y="24"/>
                    <a:pt x="1569" y="24"/>
                    <a:pt x="1569" y="24"/>
                  </a:cubicBezTo>
                  <a:cubicBezTo>
                    <a:pt x="1569" y="24"/>
                    <a:pt x="1569" y="24"/>
                    <a:pt x="1569" y="25"/>
                  </a:cubicBezTo>
                  <a:cubicBezTo>
                    <a:pt x="1569" y="25"/>
                    <a:pt x="1569" y="25"/>
                    <a:pt x="1569" y="25"/>
                  </a:cubicBezTo>
                  <a:cubicBezTo>
                    <a:pt x="1569" y="25"/>
                    <a:pt x="1569" y="25"/>
                    <a:pt x="1569" y="25"/>
                  </a:cubicBezTo>
                  <a:cubicBezTo>
                    <a:pt x="1569" y="25"/>
                    <a:pt x="1569" y="25"/>
                    <a:pt x="1570" y="26"/>
                  </a:cubicBezTo>
                  <a:cubicBezTo>
                    <a:pt x="1570" y="26"/>
                    <a:pt x="1570" y="26"/>
                    <a:pt x="1570" y="26"/>
                  </a:cubicBezTo>
                  <a:cubicBezTo>
                    <a:pt x="1570" y="26"/>
                    <a:pt x="1570" y="26"/>
                    <a:pt x="1570" y="27"/>
                  </a:cubicBezTo>
                  <a:cubicBezTo>
                    <a:pt x="1570" y="27"/>
                    <a:pt x="1570" y="27"/>
                    <a:pt x="1570" y="27"/>
                  </a:cubicBezTo>
                  <a:cubicBezTo>
                    <a:pt x="1570" y="27"/>
                    <a:pt x="1570" y="28"/>
                    <a:pt x="1570" y="28"/>
                  </a:cubicBezTo>
                  <a:cubicBezTo>
                    <a:pt x="1570" y="28"/>
                    <a:pt x="1570" y="29"/>
                    <a:pt x="1570" y="29"/>
                  </a:cubicBezTo>
                  <a:cubicBezTo>
                    <a:pt x="1570" y="31"/>
                    <a:pt x="1570" y="33"/>
                    <a:pt x="1570" y="36"/>
                  </a:cubicBezTo>
                  <a:cubicBezTo>
                    <a:pt x="1570" y="36"/>
                    <a:pt x="1570" y="36"/>
                    <a:pt x="1570" y="36"/>
                  </a:cubicBezTo>
                  <a:cubicBezTo>
                    <a:pt x="1570" y="37"/>
                    <a:pt x="1570" y="37"/>
                    <a:pt x="1570" y="38"/>
                  </a:cubicBezTo>
                  <a:cubicBezTo>
                    <a:pt x="1570" y="38"/>
                    <a:pt x="1570" y="38"/>
                    <a:pt x="1570" y="38"/>
                  </a:cubicBezTo>
                  <a:cubicBezTo>
                    <a:pt x="1570" y="39"/>
                    <a:pt x="1570" y="39"/>
                    <a:pt x="1570" y="39"/>
                  </a:cubicBezTo>
                  <a:cubicBezTo>
                    <a:pt x="1570" y="39"/>
                    <a:pt x="1570" y="39"/>
                    <a:pt x="1570" y="39"/>
                  </a:cubicBezTo>
                  <a:cubicBezTo>
                    <a:pt x="1570" y="40"/>
                    <a:pt x="1570" y="40"/>
                    <a:pt x="1570" y="40"/>
                  </a:cubicBezTo>
                  <a:cubicBezTo>
                    <a:pt x="1569" y="40"/>
                    <a:pt x="1569" y="40"/>
                    <a:pt x="1569" y="41"/>
                  </a:cubicBezTo>
                  <a:cubicBezTo>
                    <a:pt x="1569" y="41"/>
                    <a:pt x="1569" y="41"/>
                    <a:pt x="1569" y="41"/>
                  </a:cubicBezTo>
                  <a:cubicBezTo>
                    <a:pt x="1569" y="41"/>
                    <a:pt x="1569" y="41"/>
                    <a:pt x="1569" y="42"/>
                  </a:cubicBezTo>
                  <a:cubicBezTo>
                    <a:pt x="1569" y="42"/>
                    <a:pt x="1569" y="42"/>
                    <a:pt x="1569" y="42"/>
                  </a:cubicBezTo>
                  <a:cubicBezTo>
                    <a:pt x="1569" y="42"/>
                    <a:pt x="1569" y="42"/>
                    <a:pt x="1569" y="42"/>
                  </a:cubicBezTo>
                  <a:cubicBezTo>
                    <a:pt x="1569" y="43"/>
                    <a:pt x="1569" y="43"/>
                    <a:pt x="1568" y="43"/>
                  </a:cubicBezTo>
                  <a:cubicBezTo>
                    <a:pt x="1568" y="43"/>
                    <a:pt x="1568" y="43"/>
                    <a:pt x="1568" y="43"/>
                  </a:cubicBezTo>
                  <a:cubicBezTo>
                    <a:pt x="1568" y="43"/>
                    <a:pt x="1568" y="43"/>
                    <a:pt x="1568" y="43"/>
                  </a:cubicBezTo>
                  <a:cubicBezTo>
                    <a:pt x="1568" y="44"/>
                    <a:pt x="1568" y="44"/>
                    <a:pt x="1568" y="44"/>
                  </a:cubicBezTo>
                  <a:cubicBezTo>
                    <a:pt x="1568" y="44"/>
                    <a:pt x="1568" y="44"/>
                    <a:pt x="1568" y="44"/>
                  </a:cubicBezTo>
                  <a:cubicBezTo>
                    <a:pt x="1568" y="44"/>
                    <a:pt x="1568" y="45"/>
                    <a:pt x="1567" y="45"/>
                  </a:cubicBezTo>
                  <a:cubicBezTo>
                    <a:pt x="1567" y="45"/>
                    <a:pt x="1567" y="45"/>
                    <a:pt x="1567" y="45"/>
                  </a:cubicBezTo>
                  <a:cubicBezTo>
                    <a:pt x="1567" y="45"/>
                    <a:pt x="1567" y="45"/>
                    <a:pt x="1567" y="45"/>
                  </a:cubicBezTo>
                  <a:cubicBezTo>
                    <a:pt x="1567" y="45"/>
                    <a:pt x="1567" y="45"/>
                    <a:pt x="1567" y="45"/>
                  </a:cubicBezTo>
                  <a:cubicBezTo>
                    <a:pt x="1567" y="45"/>
                    <a:pt x="1567" y="45"/>
                    <a:pt x="1567" y="45"/>
                  </a:cubicBezTo>
                  <a:cubicBezTo>
                    <a:pt x="1567" y="46"/>
                    <a:pt x="1567" y="46"/>
                    <a:pt x="1567" y="46"/>
                  </a:cubicBezTo>
                  <a:cubicBezTo>
                    <a:pt x="1567" y="46"/>
                    <a:pt x="1567" y="46"/>
                    <a:pt x="1567" y="46"/>
                  </a:cubicBezTo>
                  <a:cubicBezTo>
                    <a:pt x="1567" y="46"/>
                    <a:pt x="1567" y="46"/>
                    <a:pt x="1566" y="47"/>
                  </a:cubicBezTo>
                  <a:cubicBezTo>
                    <a:pt x="1566" y="47"/>
                    <a:pt x="1566" y="47"/>
                    <a:pt x="1566" y="47"/>
                  </a:cubicBezTo>
                  <a:cubicBezTo>
                    <a:pt x="1566" y="47"/>
                    <a:pt x="1566" y="47"/>
                    <a:pt x="1566" y="47"/>
                  </a:cubicBezTo>
                  <a:cubicBezTo>
                    <a:pt x="1566" y="47"/>
                    <a:pt x="1566" y="47"/>
                    <a:pt x="1566" y="47"/>
                  </a:cubicBezTo>
                  <a:cubicBezTo>
                    <a:pt x="1566" y="47"/>
                    <a:pt x="1566" y="47"/>
                    <a:pt x="1566" y="48"/>
                  </a:cubicBezTo>
                  <a:cubicBezTo>
                    <a:pt x="1566" y="48"/>
                    <a:pt x="1566" y="48"/>
                    <a:pt x="1566" y="48"/>
                  </a:cubicBezTo>
                  <a:cubicBezTo>
                    <a:pt x="1566" y="48"/>
                    <a:pt x="1565" y="48"/>
                    <a:pt x="1565" y="48"/>
                  </a:cubicBezTo>
                  <a:cubicBezTo>
                    <a:pt x="1565" y="48"/>
                    <a:pt x="1565" y="48"/>
                    <a:pt x="1565" y="48"/>
                  </a:cubicBezTo>
                  <a:cubicBezTo>
                    <a:pt x="1565" y="48"/>
                    <a:pt x="1565" y="48"/>
                    <a:pt x="1565" y="48"/>
                  </a:cubicBezTo>
                  <a:cubicBezTo>
                    <a:pt x="1565" y="48"/>
                    <a:pt x="1565" y="48"/>
                    <a:pt x="1565" y="48"/>
                  </a:cubicBezTo>
                  <a:cubicBezTo>
                    <a:pt x="1565" y="48"/>
                    <a:pt x="1565" y="49"/>
                    <a:pt x="1565" y="49"/>
                  </a:cubicBezTo>
                  <a:cubicBezTo>
                    <a:pt x="1565" y="49"/>
                    <a:pt x="1565" y="49"/>
                    <a:pt x="1565" y="49"/>
                  </a:cubicBezTo>
                  <a:cubicBezTo>
                    <a:pt x="1565" y="49"/>
                    <a:pt x="1564" y="49"/>
                    <a:pt x="1564" y="49"/>
                  </a:cubicBezTo>
                  <a:cubicBezTo>
                    <a:pt x="1564" y="49"/>
                    <a:pt x="1564" y="49"/>
                    <a:pt x="1564" y="49"/>
                  </a:cubicBezTo>
                  <a:cubicBezTo>
                    <a:pt x="1564" y="49"/>
                    <a:pt x="1564" y="50"/>
                    <a:pt x="1564" y="50"/>
                  </a:cubicBezTo>
                  <a:cubicBezTo>
                    <a:pt x="1564" y="50"/>
                    <a:pt x="1564" y="50"/>
                    <a:pt x="1564" y="50"/>
                  </a:cubicBezTo>
                  <a:cubicBezTo>
                    <a:pt x="1564" y="50"/>
                    <a:pt x="1564" y="50"/>
                    <a:pt x="1564" y="50"/>
                  </a:cubicBezTo>
                  <a:cubicBezTo>
                    <a:pt x="1564" y="50"/>
                    <a:pt x="1564" y="50"/>
                    <a:pt x="1564" y="50"/>
                  </a:cubicBezTo>
                  <a:cubicBezTo>
                    <a:pt x="1563" y="50"/>
                    <a:pt x="1563" y="50"/>
                    <a:pt x="1563" y="50"/>
                  </a:cubicBezTo>
                  <a:cubicBezTo>
                    <a:pt x="1563" y="50"/>
                    <a:pt x="1563" y="50"/>
                    <a:pt x="1563" y="50"/>
                  </a:cubicBezTo>
                  <a:cubicBezTo>
                    <a:pt x="1562" y="52"/>
                    <a:pt x="1561" y="53"/>
                    <a:pt x="1559" y="54"/>
                  </a:cubicBezTo>
                  <a:cubicBezTo>
                    <a:pt x="1560" y="54"/>
                    <a:pt x="1560" y="54"/>
                    <a:pt x="1560" y="54"/>
                  </a:cubicBezTo>
                  <a:cubicBezTo>
                    <a:pt x="1559" y="54"/>
                    <a:pt x="1559" y="54"/>
                    <a:pt x="1559" y="55"/>
                  </a:cubicBezTo>
                  <a:cubicBezTo>
                    <a:pt x="1559" y="55"/>
                    <a:pt x="1559" y="55"/>
                    <a:pt x="1559" y="55"/>
                  </a:cubicBezTo>
                  <a:cubicBezTo>
                    <a:pt x="1559" y="55"/>
                    <a:pt x="1559" y="55"/>
                    <a:pt x="1559" y="55"/>
                  </a:cubicBezTo>
                  <a:cubicBezTo>
                    <a:pt x="1559" y="55"/>
                    <a:pt x="1559" y="55"/>
                    <a:pt x="1559" y="55"/>
                  </a:cubicBezTo>
                  <a:cubicBezTo>
                    <a:pt x="1559" y="55"/>
                    <a:pt x="1558" y="55"/>
                    <a:pt x="1558" y="55"/>
                  </a:cubicBezTo>
                  <a:cubicBezTo>
                    <a:pt x="1558" y="55"/>
                    <a:pt x="1558" y="55"/>
                    <a:pt x="1558" y="55"/>
                  </a:cubicBezTo>
                  <a:cubicBezTo>
                    <a:pt x="1558" y="55"/>
                    <a:pt x="1558" y="55"/>
                    <a:pt x="1558" y="56"/>
                  </a:cubicBezTo>
                  <a:cubicBezTo>
                    <a:pt x="1558" y="56"/>
                    <a:pt x="1558" y="56"/>
                    <a:pt x="1558" y="56"/>
                  </a:cubicBezTo>
                  <a:cubicBezTo>
                    <a:pt x="1558" y="56"/>
                    <a:pt x="1557" y="56"/>
                    <a:pt x="1557" y="56"/>
                  </a:cubicBezTo>
                  <a:cubicBezTo>
                    <a:pt x="1557" y="56"/>
                    <a:pt x="1557" y="56"/>
                    <a:pt x="1557" y="56"/>
                  </a:cubicBezTo>
                  <a:cubicBezTo>
                    <a:pt x="1557" y="56"/>
                    <a:pt x="1557" y="56"/>
                    <a:pt x="1557" y="57"/>
                  </a:cubicBezTo>
                  <a:cubicBezTo>
                    <a:pt x="1557" y="57"/>
                    <a:pt x="1557" y="57"/>
                    <a:pt x="1557" y="57"/>
                  </a:cubicBezTo>
                  <a:cubicBezTo>
                    <a:pt x="1557" y="57"/>
                    <a:pt x="1556" y="57"/>
                    <a:pt x="1556" y="57"/>
                  </a:cubicBezTo>
                  <a:cubicBezTo>
                    <a:pt x="1556" y="57"/>
                    <a:pt x="1556" y="57"/>
                    <a:pt x="1556" y="57"/>
                  </a:cubicBezTo>
                  <a:cubicBezTo>
                    <a:pt x="1556" y="57"/>
                    <a:pt x="1556" y="57"/>
                    <a:pt x="1556" y="57"/>
                  </a:cubicBezTo>
                  <a:cubicBezTo>
                    <a:pt x="1556" y="57"/>
                    <a:pt x="1556" y="57"/>
                    <a:pt x="1556" y="57"/>
                  </a:cubicBezTo>
                  <a:cubicBezTo>
                    <a:pt x="1556" y="58"/>
                    <a:pt x="1555" y="57"/>
                    <a:pt x="1555" y="58"/>
                  </a:cubicBezTo>
                  <a:cubicBezTo>
                    <a:pt x="1555" y="58"/>
                    <a:pt x="1555" y="58"/>
                    <a:pt x="1555" y="58"/>
                  </a:cubicBezTo>
                  <a:cubicBezTo>
                    <a:pt x="1555" y="58"/>
                    <a:pt x="1555" y="58"/>
                    <a:pt x="1555" y="58"/>
                  </a:cubicBezTo>
                  <a:cubicBezTo>
                    <a:pt x="1555" y="58"/>
                    <a:pt x="1555" y="58"/>
                    <a:pt x="1555" y="58"/>
                  </a:cubicBezTo>
                  <a:cubicBezTo>
                    <a:pt x="1555" y="58"/>
                    <a:pt x="1555" y="58"/>
                    <a:pt x="1555" y="58"/>
                  </a:cubicBezTo>
                  <a:cubicBezTo>
                    <a:pt x="1555" y="58"/>
                    <a:pt x="1555" y="58"/>
                    <a:pt x="1555" y="58"/>
                  </a:cubicBezTo>
                  <a:cubicBezTo>
                    <a:pt x="1554" y="59"/>
                    <a:pt x="1554" y="58"/>
                    <a:pt x="1554" y="59"/>
                  </a:cubicBezTo>
                  <a:cubicBezTo>
                    <a:pt x="1554" y="59"/>
                    <a:pt x="1554" y="59"/>
                    <a:pt x="1554" y="59"/>
                  </a:cubicBezTo>
                  <a:cubicBezTo>
                    <a:pt x="1554" y="59"/>
                    <a:pt x="1554" y="59"/>
                    <a:pt x="1554" y="59"/>
                  </a:cubicBezTo>
                  <a:cubicBezTo>
                    <a:pt x="1554" y="59"/>
                    <a:pt x="1554" y="59"/>
                    <a:pt x="1554" y="59"/>
                  </a:cubicBezTo>
                  <a:cubicBezTo>
                    <a:pt x="1553" y="59"/>
                    <a:pt x="1553" y="59"/>
                    <a:pt x="1553" y="59"/>
                  </a:cubicBezTo>
                  <a:cubicBezTo>
                    <a:pt x="1553" y="59"/>
                    <a:pt x="1553" y="59"/>
                    <a:pt x="1553" y="59"/>
                  </a:cubicBezTo>
                  <a:cubicBezTo>
                    <a:pt x="1553" y="60"/>
                    <a:pt x="1553" y="60"/>
                    <a:pt x="1553" y="60"/>
                  </a:cubicBezTo>
                  <a:cubicBezTo>
                    <a:pt x="1553" y="60"/>
                    <a:pt x="1553" y="60"/>
                    <a:pt x="1553" y="60"/>
                  </a:cubicBezTo>
                  <a:cubicBezTo>
                    <a:pt x="1552" y="60"/>
                    <a:pt x="1552" y="60"/>
                    <a:pt x="1552" y="60"/>
                  </a:cubicBezTo>
                  <a:cubicBezTo>
                    <a:pt x="1552" y="60"/>
                    <a:pt x="1552" y="60"/>
                    <a:pt x="1552" y="60"/>
                  </a:cubicBezTo>
                  <a:cubicBezTo>
                    <a:pt x="1552" y="60"/>
                    <a:pt x="1552" y="60"/>
                    <a:pt x="1552" y="60"/>
                  </a:cubicBezTo>
                  <a:cubicBezTo>
                    <a:pt x="1552" y="60"/>
                    <a:pt x="1552" y="60"/>
                    <a:pt x="1552" y="60"/>
                  </a:cubicBezTo>
                  <a:cubicBezTo>
                    <a:pt x="1552" y="61"/>
                    <a:pt x="1551" y="61"/>
                    <a:pt x="1551" y="61"/>
                  </a:cubicBezTo>
                  <a:cubicBezTo>
                    <a:pt x="1551" y="61"/>
                    <a:pt x="1551" y="61"/>
                    <a:pt x="1551" y="61"/>
                  </a:cubicBezTo>
                  <a:cubicBezTo>
                    <a:pt x="1551" y="61"/>
                    <a:pt x="1551" y="61"/>
                    <a:pt x="1551" y="61"/>
                  </a:cubicBezTo>
                  <a:cubicBezTo>
                    <a:pt x="1551" y="61"/>
                    <a:pt x="1551" y="61"/>
                    <a:pt x="1551" y="61"/>
                  </a:cubicBezTo>
                  <a:cubicBezTo>
                    <a:pt x="1550" y="61"/>
                    <a:pt x="1550" y="62"/>
                    <a:pt x="1550" y="62"/>
                  </a:cubicBezTo>
                  <a:cubicBezTo>
                    <a:pt x="1550" y="62"/>
                    <a:pt x="1550" y="62"/>
                    <a:pt x="1550" y="62"/>
                  </a:cubicBezTo>
                  <a:cubicBezTo>
                    <a:pt x="1550" y="62"/>
                    <a:pt x="1549" y="62"/>
                    <a:pt x="1549" y="62"/>
                  </a:cubicBezTo>
                  <a:cubicBezTo>
                    <a:pt x="1549" y="62"/>
                    <a:pt x="1549" y="62"/>
                    <a:pt x="1549" y="62"/>
                  </a:cubicBezTo>
                  <a:cubicBezTo>
                    <a:pt x="1549" y="62"/>
                    <a:pt x="1549" y="63"/>
                    <a:pt x="1548" y="63"/>
                  </a:cubicBezTo>
                  <a:cubicBezTo>
                    <a:pt x="1548" y="63"/>
                    <a:pt x="1548" y="63"/>
                    <a:pt x="1548" y="63"/>
                  </a:cubicBezTo>
                  <a:cubicBezTo>
                    <a:pt x="1548" y="63"/>
                    <a:pt x="1548" y="63"/>
                    <a:pt x="1548" y="63"/>
                  </a:cubicBezTo>
                  <a:cubicBezTo>
                    <a:pt x="1548" y="63"/>
                    <a:pt x="1548" y="63"/>
                    <a:pt x="1548" y="63"/>
                  </a:cubicBezTo>
                  <a:cubicBezTo>
                    <a:pt x="1548" y="64"/>
                    <a:pt x="1547" y="64"/>
                    <a:pt x="1547" y="64"/>
                  </a:cubicBezTo>
                  <a:cubicBezTo>
                    <a:pt x="1547" y="64"/>
                    <a:pt x="1547" y="64"/>
                    <a:pt x="1547" y="64"/>
                  </a:cubicBezTo>
                  <a:cubicBezTo>
                    <a:pt x="1547" y="64"/>
                    <a:pt x="1547" y="64"/>
                    <a:pt x="1547" y="64"/>
                  </a:cubicBezTo>
                  <a:cubicBezTo>
                    <a:pt x="1547" y="64"/>
                    <a:pt x="1547" y="64"/>
                    <a:pt x="1547" y="64"/>
                  </a:cubicBezTo>
                  <a:cubicBezTo>
                    <a:pt x="1546" y="64"/>
                    <a:pt x="1546" y="65"/>
                    <a:pt x="1546" y="65"/>
                  </a:cubicBezTo>
                  <a:cubicBezTo>
                    <a:pt x="1546" y="65"/>
                    <a:pt x="1546" y="65"/>
                    <a:pt x="1546" y="65"/>
                  </a:cubicBezTo>
                  <a:cubicBezTo>
                    <a:pt x="1546" y="65"/>
                    <a:pt x="1546" y="65"/>
                    <a:pt x="1546" y="65"/>
                  </a:cubicBezTo>
                  <a:cubicBezTo>
                    <a:pt x="1546" y="65"/>
                    <a:pt x="1546" y="65"/>
                    <a:pt x="1546" y="65"/>
                  </a:cubicBezTo>
                  <a:cubicBezTo>
                    <a:pt x="1545" y="65"/>
                    <a:pt x="1545" y="65"/>
                    <a:pt x="1545" y="65"/>
                  </a:cubicBezTo>
                  <a:cubicBezTo>
                    <a:pt x="1545" y="65"/>
                    <a:pt x="1545" y="65"/>
                    <a:pt x="1545" y="65"/>
                  </a:cubicBezTo>
                  <a:cubicBezTo>
                    <a:pt x="1545" y="65"/>
                    <a:pt x="1545" y="66"/>
                    <a:pt x="1545" y="66"/>
                  </a:cubicBezTo>
                  <a:cubicBezTo>
                    <a:pt x="1545" y="66"/>
                    <a:pt x="1545" y="66"/>
                    <a:pt x="1545" y="66"/>
                  </a:cubicBezTo>
                  <a:cubicBezTo>
                    <a:pt x="1545" y="66"/>
                    <a:pt x="1545" y="66"/>
                    <a:pt x="1544" y="66"/>
                  </a:cubicBezTo>
                  <a:cubicBezTo>
                    <a:pt x="1544" y="66"/>
                    <a:pt x="1544" y="66"/>
                    <a:pt x="1544" y="66"/>
                  </a:cubicBezTo>
                  <a:cubicBezTo>
                    <a:pt x="1544" y="66"/>
                    <a:pt x="1544" y="66"/>
                    <a:pt x="1544" y="66"/>
                  </a:cubicBezTo>
                  <a:cubicBezTo>
                    <a:pt x="1544" y="66"/>
                    <a:pt x="1544" y="66"/>
                    <a:pt x="1544" y="66"/>
                  </a:cubicBezTo>
                  <a:cubicBezTo>
                    <a:pt x="1544" y="66"/>
                    <a:pt x="1544" y="67"/>
                    <a:pt x="1543" y="67"/>
                  </a:cubicBezTo>
                  <a:cubicBezTo>
                    <a:pt x="1543" y="67"/>
                    <a:pt x="1543" y="67"/>
                    <a:pt x="1543" y="67"/>
                  </a:cubicBezTo>
                  <a:cubicBezTo>
                    <a:pt x="1543" y="67"/>
                    <a:pt x="1543" y="67"/>
                    <a:pt x="1543" y="67"/>
                  </a:cubicBezTo>
                  <a:cubicBezTo>
                    <a:pt x="1543" y="67"/>
                    <a:pt x="1543" y="67"/>
                    <a:pt x="1543" y="67"/>
                  </a:cubicBezTo>
                  <a:cubicBezTo>
                    <a:pt x="1543" y="67"/>
                    <a:pt x="1543" y="67"/>
                    <a:pt x="1543" y="67"/>
                  </a:cubicBezTo>
                  <a:cubicBezTo>
                    <a:pt x="1543" y="67"/>
                    <a:pt x="1543" y="67"/>
                    <a:pt x="1543" y="67"/>
                  </a:cubicBezTo>
                  <a:cubicBezTo>
                    <a:pt x="1542" y="68"/>
                    <a:pt x="1542" y="68"/>
                    <a:pt x="1542" y="68"/>
                  </a:cubicBezTo>
                  <a:cubicBezTo>
                    <a:pt x="1542" y="68"/>
                    <a:pt x="1542" y="68"/>
                    <a:pt x="1542" y="68"/>
                  </a:cubicBezTo>
                  <a:cubicBezTo>
                    <a:pt x="1542" y="68"/>
                    <a:pt x="1541" y="68"/>
                    <a:pt x="1541" y="68"/>
                  </a:cubicBezTo>
                  <a:cubicBezTo>
                    <a:pt x="1541" y="68"/>
                    <a:pt x="1541" y="68"/>
                    <a:pt x="1541" y="68"/>
                  </a:cubicBezTo>
                  <a:cubicBezTo>
                    <a:pt x="1541" y="69"/>
                    <a:pt x="1541" y="69"/>
                    <a:pt x="1541" y="69"/>
                  </a:cubicBezTo>
                  <a:cubicBezTo>
                    <a:pt x="1541" y="69"/>
                    <a:pt x="1541" y="69"/>
                    <a:pt x="1541" y="69"/>
                  </a:cubicBezTo>
                  <a:cubicBezTo>
                    <a:pt x="1541" y="69"/>
                    <a:pt x="1541" y="69"/>
                    <a:pt x="1541" y="69"/>
                  </a:cubicBezTo>
                  <a:cubicBezTo>
                    <a:pt x="1541" y="69"/>
                    <a:pt x="1541" y="69"/>
                    <a:pt x="1541" y="69"/>
                  </a:cubicBezTo>
                  <a:cubicBezTo>
                    <a:pt x="1540" y="69"/>
                    <a:pt x="1540" y="70"/>
                    <a:pt x="1540" y="70"/>
                  </a:cubicBezTo>
                  <a:cubicBezTo>
                    <a:pt x="1540" y="70"/>
                    <a:pt x="1540" y="70"/>
                    <a:pt x="1540" y="70"/>
                  </a:cubicBezTo>
                  <a:cubicBezTo>
                    <a:pt x="1539" y="70"/>
                    <a:pt x="1539" y="70"/>
                    <a:pt x="1539" y="70"/>
                  </a:cubicBezTo>
                  <a:cubicBezTo>
                    <a:pt x="1539" y="70"/>
                    <a:pt x="1539" y="70"/>
                    <a:pt x="1539" y="70"/>
                  </a:cubicBezTo>
                  <a:cubicBezTo>
                    <a:pt x="1539" y="70"/>
                    <a:pt x="1539" y="70"/>
                    <a:pt x="1539" y="71"/>
                  </a:cubicBezTo>
                  <a:cubicBezTo>
                    <a:pt x="1539" y="71"/>
                    <a:pt x="1539" y="71"/>
                    <a:pt x="1539" y="71"/>
                  </a:cubicBezTo>
                  <a:cubicBezTo>
                    <a:pt x="1539" y="71"/>
                    <a:pt x="1539" y="71"/>
                    <a:pt x="1539" y="71"/>
                  </a:cubicBezTo>
                  <a:cubicBezTo>
                    <a:pt x="1539" y="71"/>
                    <a:pt x="1539" y="71"/>
                    <a:pt x="1539" y="71"/>
                  </a:cubicBezTo>
                  <a:cubicBezTo>
                    <a:pt x="1538" y="71"/>
                    <a:pt x="1538" y="71"/>
                    <a:pt x="1538" y="71"/>
                  </a:cubicBezTo>
                  <a:cubicBezTo>
                    <a:pt x="1538" y="71"/>
                    <a:pt x="1538" y="71"/>
                    <a:pt x="1538" y="71"/>
                  </a:cubicBezTo>
                  <a:cubicBezTo>
                    <a:pt x="1538" y="71"/>
                    <a:pt x="1538" y="71"/>
                    <a:pt x="1538" y="72"/>
                  </a:cubicBezTo>
                  <a:cubicBezTo>
                    <a:pt x="1538" y="72"/>
                    <a:pt x="1538" y="72"/>
                    <a:pt x="1538" y="72"/>
                  </a:cubicBezTo>
                  <a:cubicBezTo>
                    <a:pt x="1538" y="72"/>
                    <a:pt x="1538" y="72"/>
                    <a:pt x="1537" y="72"/>
                  </a:cubicBezTo>
                  <a:cubicBezTo>
                    <a:pt x="1538" y="72"/>
                    <a:pt x="1538" y="72"/>
                    <a:pt x="1538" y="72"/>
                  </a:cubicBezTo>
                  <a:cubicBezTo>
                    <a:pt x="1537" y="72"/>
                    <a:pt x="1537" y="72"/>
                    <a:pt x="1537" y="72"/>
                  </a:cubicBezTo>
                  <a:cubicBezTo>
                    <a:pt x="1537" y="72"/>
                    <a:pt x="1537" y="72"/>
                    <a:pt x="1537" y="72"/>
                  </a:cubicBezTo>
                  <a:cubicBezTo>
                    <a:pt x="1537" y="72"/>
                    <a:pt x="1537" y="73"/>
                    <a:pt x="1537" y="73"/>
                  </a:cubicBezTo>
                  <a:cubicBezTo>
                    <a:pt x="1537" y="73"/>
                    <a:pt x="1537" y="73"/>
                    <a:pt x="1537" y="73"/>
                  </a:cubicBezTo>
                  <a:cubicBezTo>
                    <a:pt x="1537" y="73"/>
                    <a:pt x="1537" y="73"/>
                    <a:pt x="1536" y="73"/>
                  </a:cubicBezTo>
                  <a:cubicBezTo>
                    <a:pt x="1536" y="73"/>
                    <a:pt x="1536" y="73"/>
                    <a:pt x="1536" y="73"/>
                  </a:cubicBezTo>
                  <a:cubicBezTo>
                    <a:pt x="1536" y="73"/>
                    <a:pt x="1536" y="73"/>
                    <a:pt x="1536" y="73"/>
                  </a:cubicBezTo>
                  <a:cubicBezTo>
                    <a:pt x="1536" y="73"/>
                    <a:pt x="1536" y="73"/>
                    <a:pt x="1536" y="73"/>
                  </a:cubicBezTo>
                  <a:cubicBezTo>
                    <a:pt x="1536" y="73"/>
                    <a:pt x="1536" y="74"/>
                    <a:pt x="1536" y="74"/>
                  </a:cubicBezTo>
                  <a:cubicBezTo>
                    <a:pt x="1536" y="74"/>
                    <a:pt x="1536" y="74"/>
                    <a:pt x="1536" y="74"/>
                  </a:cubicBezTo>
                  <a:cubicBezTo>
                    <a:pt x="1536" y="74"/>
                    <a:pt x="1536" y="74"/>
                    <a:pt x="1535" y="74"/>
                  </a:cubicBezTo>
                  <a:cubicBezTo>
                    <a:pt x="1535" y="74"/>
                    <a:pt x="1535" y="74"/>
                    <a:pt x="1535" y="74"/>
                  </a:cubicBezTo>
                  <a:cubicBezTo>
                    <a:pt x="1535" y="74"/>
                    <a:pt x="1535" y="74"/>
                    <a:pt x="1535" y="74"/>
                  </a:cubicBezTo>
                  <a:cubicBezTo>
                    <a:pt x="1535" y="74"/>
                    <a:pt x="1535" y="74"/>
                    <a:pt x="1535" y="74"/>
                  </a:cubicBezTo>
                  <a:cubicBezTo>
                    <a:pt x="1535" y="74"/>
                    <a:pt x="1535" y="75"/>
                    <a:pt x="1535" y="75"/>
                  </a:cubicBezTo>
                  <a:cubicBezTo>
                    <a:pt x="1535" y="75"/>
                    <a:pt x="1535" y="75"/>
                    <a:pt x="1535" y="75"/>
                  </a:cubicBezTo>
                  <a:cubicBezTo>
                    <a:pt x="1535" y="75"/>
                    <a:pt x="1534" y="75"/>
                    <a:pt x="1534" y="75"/>
                  </a:cubicBezTo>
                  <a:cubicBezTo>
                    <a:pt x="1534" y="75"/>
                    <a:pt x="1534" y="75"/>
                    <a:pt x="1534" y="75"/>
                  </a:cubicBezTo>
                  <a:cubicBezTo>
                    <a:pt x="1534" y="75"/>
                    <a:pt x="1534" y="76"/>
                    <a:pt x="1534" y="76"/>
                  </a:cubicBezTo>
                  <a:cubicBezTo>
                    <a:pt x="1534" y="76"/>
                    <a:pt x="1534" y="76"/>
                    <a:pt x="1534" y="76"/>
                  </a:cubicBezTo>
                  <a:cubicBezTo>
                    <a:pt x="1534" y="76"/>
                    <a:pt x="1533" y="76"/>
                    <a:pt x="1533" y="77"/>
                  </a:cubicBezTo>
                  <a:cubicBezTo>
                    <a:pt x="1533" y="76"/>
                    <a:pt x="1533" y="76"/>
                    <a:pt x="1533" y="76"/>
                  </a:cubicBezTo>
                  <a:cubicBezTo>
                    <a:pt x="1533" y="77"/>
                    <a:pt x="1533" y="77"/>
                    <a:pt x="1533" y="77"/>
                  </a:cubicBezTo>
                  <a:cubicBezTo>
                    <a:pt x="1533" y="77"/>
                    <a:pt x="1533" y="77"/>
                    <a:pt x="1533" y="77"/>
                  </a:cubicBezTo>
                  <a:cubicBezTo>
                    <a:pt x="1533" y="77"/>
                    <a:pt x="1533" y="77"/>
                    <a:pt x="1533" y="77"/>
                  </a:cubicBezTo>
                  <a:cubicBezTo>
                    <a:pt x="1533" y="77"/>
                    <a:pt x="1533" y="77"/>
                    <a:pt x="1533" y="77"/>
                  </a:cubicBezTo>
                  <a:cubicBezTo>
                    <a:pt x="1533" y="78"/>
                    <a:pt x="1532" y="78"/>
                    <a:pt x="1532" y="78"/>
                  </a:cubicBezTo>
                  <a:cubicBezTo>
                    <a:pt x="1532" y="78"/>
                    <a:pt x="1532" y="78"/>
                    <a:pt x="1532" y="78"/>
                  </a:cubicBezTo>
                  <a:cubicBezTo>
                    <a:pt x="1532" y="78"/>
                    <a:pt x="1532" y="78"/>
                    <a:pt x="1532" y="79"/>
                  </a:cubicBezTo>
                  <a:cubicBezTo>
                    <a:pt x="1532" y="79"/>
                    <a:pt x="1532" y="79"/>
                    <a:pt x="1532" y="79"/>
                  </a:cubicBezTo>
                  <a:cubicBezTo>
                    <a:pt x="1532" y="79"/>
                    <a:pt x="1532" y="79"/>
                    <a:pt x="1532" y="79"/>
                  </a:cubicBezTo>
                  <a:cubicBezTo>
                    <a:pt x="1532" y="79"/>
                    <a:pt x="1532" y="79"/>
                    <a:pt x="1532" y="79"/>
                  </a:cubicBezTo>
                  <a:cubicBezTo>
                    <a:pt x="1531" y="79"/>
                    <a:pt x="1531" y="79"/>
                    <a:pt x="1531" y="80"/>
                  </a:cubicBezTo>
                  <a:cubicBezTo>
                    <a:pt x="1531" y="80"/>
                    <a:pt x="1531" y="80"/>
                    <a:pt x="1531" y="80"/>
                  </a:cubicBezTo>
                  <a:cubicBezTo>
                    <a:pt x="1531" y="80"/>
                    <a:pt x="1531" y="80"/>
                    <a:pt x="1531" y="80"/>
                  </a:cubicBezTo>
                  <a:cubicBezTo>
                    <a:pt x="1531" y="80"/>
                    <a:pt x="1531" y="80"/>
                    <a:pt x="1531" y="80"/>
                  </a:cubicBezTo>
                  <a:cubicBezTo>
                    <a:pt x="1531" y="80"/>
                    <a:pt x="1531" y="80"/>
                    <a:pt x="1531" y="80"/>
                  </a:cubicBezTo>
                  <a:cubicBezTo>
                    <a:pt x="1531" y="80"/>
                    <a:pt x="1531" y="81"/>
                    <a:pt x="1531" y="81"/>
                  </a:cubicBezTo>
                  <a:cubicBezTo>
                    <a:pt x="1531" y="81"/>
                    <a:pt x="1531" y="81"/>
                    <a:pt x="1531" y="81"/>
                  </a:cubicBezTo>
                  <a:cubicBezTo>
                    <a:pt x="1530" y="81"/>
                    <a:pt x="1530" y="81"/>
                    <a:pt x="1530" y="81"/>
                  </a:cubicBezTo>
                  <a:cubicBezTo>
                    <a:pt x="1530" y="81"/>
                    <a:pt x="1530" y="81"/>
                    <a:pt x="1530" y="81"/>
                  </a:cubicBezTo>
                  <a:cubicBezTo>
                    <a:pt x="1530" y="82"/>
                    <a:pt x="1530" y="82"/>
                    <a:pt x="1530" y="82"/>
                  </a:cubicBezTo>
                  <a:cubicBezTo>
                    <a:pt x="1530" y="82"/>
                    <a:pt x="1530" y="82"/>
                    <a:pt x="1530" y="82"/>
                  </a:cubicBezTo>
                  <a:cubicBezTo>
                    <a:pt x="1530" y="82"/>
                    <a:pt x="1530" y="83"/>
                    <a:pt x="1530" y="83"/>
                  </a:cubicBezTo>
                  <a:cubicBezTo>
                    <a:pt x="1530" y="83"/>
                    <a:pt x="1530" y="83"/>
                    <a:pt x="1529" y="83"/>
                  </a:cubicBezTo>
                  <a:cubicBezTo>
                    <a:pt x="1529" y="83"/>
                    <a:pt x="1529" y="84"/>
                    <a:pt x="1529" y="84"/>
                  </a:cubicBezTo>
                  <a:cubicBezTo>
                    <a:pt x="1529" y="84"/>
                    <a:pt x="1529" y="84"/>
                    <a:pt x="1529" y="84"/>
                  </a:cubicBezTo>
                  <a:cubicBezTo>
                    <a:pt x="1529" y="84"/>
                    <a:pt x="1529" y="84"/>
                    <a:pt x="1529" y="85"/>
                  </a:cubicBezTo>
                  <a:cubicBezTo>
                    <a:pt x="1529" y="85"/>
                    <a:pt x="1529" y="85"/>
                    <a:pt x="1529" y="85"/>
                  </a:cubicBezTo>
                  <a:cubicBezTo>
                    <a:pt x="1529" y="85"/>
                    <a:pt x="1529" y="85"/>
                    <a:pt x="1528" y="86"/>
                  </a:cubicBezTo>
                  <a:cubicBezTo>
                    <a:pt x="1529" y="86"/>
                    <a:pt x="1529" y="86"/>
                    <a:pt x="1529" y="86"/>
                  </a:cubicBezTo>
                  <a:cubicBezTo>
                    <a:pt x="1528" y="86"/>
                    <a:pt x="1528" y="86"/>
                    <a:pt x="1528" y="86"/>
                  </a:cubicBezTo>
                  <a:cubicBezTo>
                    <a:pt x="1528" y="86"/>
                    <a:pt x="1528" y="87"/>
                    <a:pt x="1528" y="87"/>
                  </a:cubicBezTo>
                  <a:cubicBezTo>
                    <a:pt x="1528" y="87"/>
                    <a:pt x="1528" y="87"/>
                    <a:pt x="1528" y="87"/>
                  </a:cubicBezTo>
                  <a:cubicBezTo>
                    <a:pt x="1528" y="88"/>
                    <a:pt x="1528" y="88"/>
                    <a:pt x="1528" y="88"/>
                  </a:cubicBezTo>
                  <a:cubicBezTo>
                    <a:pt x="1528" y="88"/>
                    <a:pt x="1528" y="89"/>
                    <a:pt x="1528" y="89"/>
                  </a:cubicBezTo>
                  <a:cubicBezTo>
                    <a:pt x="1527" y="89"/>
                    <a:pt x="1528" y="90"/>
                    <a:pt x="1527" y="90"/>
                  </a:cubicBezTo>
                  <a:cubicBezTo>
                    <a:pt x="1527" y="91"/>
                    <a:pt x="1527" y="91"/>
                    <a:pt x="1527" y="91"/>
                  </a:cubicBezTo>
                  <a:cubicBezTo>
                    <a:pt x="1527" y="92"/>
                    <a:pt x="1527" y="93"/>
                    <a:pt x="1527" y="94"/>
                  </a:cubicBezTo>
                  <a:cubicBezTo>
                    <a:pt x="1527" y="96"/>
                    <a:pt x="1527" y="99"/>
                    <a:pt x="1527" y="101"/>
                  </a:cubicBezTo>
                  <a:cubicBezTo>
                    <a:pt x="1527" y="102"/>
                    <a:pt x="1528" y="102"/>
                    <a:pt x="1529" y="102"/>
                  </a:cubicBezTo>
                  <a:cubicBezTo>
                    <a:pt x="1547" y="102"/>
                    <a:pt x="1565" y="102"/>
                    <a:pt x="1584" y="102"/>
                  </a:cubicBezTo>
                  <a:cubicBezTo>
                    <a:pt x="1584" y="102"/>
                    <a:pt x="1585" y="102"/>
                    <a:pt x="1585" y="101"/>
                  </a:cubicBezTo>
                  <a:cubicBezTo>
                    <a:pt x="1585" y="101"/>
                    <a:pt x="1585" y="101"/>
                    <a:pt x="1585" y="101"/>
                  </a:cubicBezTo>
                  <a:cubicBezTo>
                    <a:pt x="1586" y="98"/>
                    <a:pt x="1586" y="95"/>
                    <a:pt x="1585" y="92"/>
                  </a:cubicBezTo>
                  <a:cubicBezTo>
                    <a:pt x="1585" y="92"/>
                    <a:pt x="1585" y="92"/>
                    <a:pt x="1585" y="92"/>
                  </a:cubicBezTo>
                  <a:cubicBezTo>
                    <a:pt x="1585" y="91"/>
                    <a:pt x="1584" y="92"/>
                    <a:pt x="1583" y="92"/>
                  </a:cubicBezTo>
                  <a:cubicBezTo>
                    <a:pt x="1569" y="92"/>
                    <a:pt x="1555" y="92"/>
                    <a:pt x="1540" y="92"/>
                  </a:cubicBezTo>
                  <a:cubicBezTo>
                    <a:pt x="1540" y="92"/>
                    <a:pt x="1539" y="92"/>
                    <a:pt x="1539" y="91"/>
                  </a:cubicBezTo>
                  <a:cubicBezTo>
                    <a:pt x="1538" y="91"/>
                    <a:pt x="1538" y="90"/>
                    <a:pt x="1539" y="90"/>
                  </a:cubicBezTo>
                  <a:cubicBezTo>
                    <a:pt x="1539" y="89"/>
                    <a:pt x="1539" y="88"/>
                    <a:pt x="1539" y="88"/>
                  </a:cubicBezTo>
                  <a:cubicBezTo>
                    <a:pt x="1539" y="88"/>
                    <a:pt x="1539" y="87"/>
                    <a:pt x="1539" y="87"/>
                  </a:cubicBezTo>
                  <a:cubicBezTo>
                    <a:pt x="1539" y="87"/>
                    <a:pt x="1539" y="86"/>
                    <a:pt x="1539" y="86"/>
                  </a:cubicBezTo>
                  <a:cubicBezTo>
                    <a:pt x="1539" y="86"/>
                    <a:pt x="1539" y="86"/>
                    <a:pt x="1539" y="86"/>
                  </a:cubicBezTo>
                  <a:cubicBezTo>
                    <a:pt x="1539" y="86"/>
                    <a:pt x="1539" y="85"/>
                    <a:pt x="1540" y="85"/>
                  </a:cubicBezTo>
                  <a:cubicBezTo>
                    <a:pt x="1539" y="85"/>
                    <a:pt x="1540" y="85"/>
                    <a:pt x="1540" y="85"/>
                  </a:cubicBezTo>
                  <a:cubicBezTo>
                    <a:pt x="1540" y="85"/>
                    <a:pt x="1540" y="84"/>
                    <a:pt x="1540" y="84"/>
                  </a:cubicBezTo>
                  <a:cubicBezTo>
                    <a:pt x="1540" y="84"/>
                    <a:pt x="1540" y="84"/>
                    <a:pt x="1540" y="84"/>
                  </a:cubicBezTo>
                  <a:cubicBezTo>
                    <a:pt x="1540" y="84"/>
                    <a:pt x="1540" y="84"/>
                    <a:pt x="1540" y="83"/>
                  </a:cubicBezTo>
                  <a:cubicBezTo>
                    <a:pt x="1540" y="83"/>
                    <a:pt x="1540" y="83"/>
                    <a:pt x="1540" y="83"/>
                  </a:cubicBezTo>
                  <a:cubicBezTo>
                    <a:pt x="1540" y="83"/>
                    <a:pt x="1540" y="83"/>
                    <a:pt x="1541" y="83"/>
                  </a:cubicBezTo>
                  <a:cubicBezTo>
                    <a:pt x="1541" y="83"/>
                    <a:pt x="1541" y="83"/>
                    <a:pt x="1541" y="83"/>
                  </a:cubicBezTo>
                  <a:cubicBezTo>
                    <a:pt x="1541" y="83"/>
                    <a:pt x="1541" y="82"/>
                    <a:pt x="1541" y="82"/>
                  </a:cubicBezTo>
                  <a:cubicBezTo>
                    <a:pt x="1541" y="82"/>
                    <a:pt x="1541" y="82"/>
                    <a:pt x="1541" y="82"/>
                  </a:cubicBezTo>
                  <a:cubicBezTo>
                    <a:pt x="1541" y="82"/>
                    <a:pt x="1541" y="82"/>
                    <a:pt x="1541" y="82"/>
                  </a:cubicBezTo>
                  <a:cubicBezTo>
                    <a:pt x="1541" y="82"/>
                    <a:pt x="1541" y="82"/>
                    <a:pt x="1541" y="82"/>
                  </a:cubicBezTo>
                  <a:cubicBezTo>
                    <a:pt x="1542" y="82"/>
                    <a:pt x="1541" y="81"/>
                    <a:pt x="1542" y="81"/>
                  </a:cubicBezTo>
                  <a:cubicBezTo>
                    <a:pt x="1542" y="81"/>
                    <a:pt x="1542" y="81"/>
                    <a:pt x="1542" y="81"/>
                  </a:cubicBezTo>
                  <a:cubicBezTo>
                    <a:pt x="1542" y="81"/>
                    <a:pt x="1542" y="81"/>
                    <a:pt x="1542" y="81"/>
                  </a:cubicBezTo>
                  <a:cubicBezTo>
                    <a:pt x="1542" y="81"/>
                    <a:pt x="1542" y="81"/>
                    <a:pt x="1542" y="81"/>
                  </a:cubicBezTo>
                  <a:cubicBezTo>
                    <a:pt x="1542" y="81"/>
                    <a:pt x="1542" y="80"/>
                    <a:pt x="1542" y="80"/>
                  </a:cubicBezTo>
                  <a:cubicBezTo>
                    <a:pt x="1542" y="80"/>
                    <a:pt x="1542" y="80"/>
                    <a:pt x="1542" y="80"/>
                  </a:cubicBezTo>
                  <a:cubicBezTo>
                    <a:pt x="1543" y="80"/>
                    <a:pt x="1543" y="80"/>
                    <a:pt x="1543" y="79"/>
                  </a:cubicBezTo>
                  <a:cubicBezTo>
                    <a:pt x="1543" y="79"/>
                    <a:pt x="1543" y="79"/>
                    <a:pt x="1543" y="79"/>
                  </a:cubicBezTo>
                  <a:cubicBezTo>
                    <a:pt x="1543" y="79"/>
                    <a:pt x="1543" y="79"/>
                    <a:pt x="1543" y="79"/>
                  </a:cubicBezTo>
                  <a:cubicBezTo>
                    <a:pt x="1543" y="79"/>
                    <a:pt x="1543" y="79"/>
                    <a:pt x="1543" y="79"/>
                  </a:cubicBezTo>
                  <a:cubicBezTo>
                    <a:pt x="1544" y="79"/>
                    <a:pt x="1544" y="79"/>
                    <a:pt x="1544" y="79"/>
                  </a:cubicBezTo>
                  <a:cubicBezTo>
                    <a:pt x="1544" y="79"/>
                    <a:pt x="1544" y="79"/>
                    <a:pt x="1544" y="79"/>
                  </a:cubicBezTo>
                  <a:cubicBezTo>
                    <a:pt x="1544" y="78"/>
                    <a:pt x="1544" y="78"/>
                    <a:pt x="1544" y="78"/>
                  </a:cubicBezTo>
                  <a:cubicBezTo>
                    <a:pt x="1544" y="78"/>
                    <a:pt x="1544" y="78"/>
                    <a:pt x="1544" y="78"/>
                  </a:cubicBezTo>
                  <a:cubicBezTo>
                    <a:pt x="1544" y="78"/>
                    <a:pt x="1544" y="78"/>
                    <a:pt x="1544" y="78"/>
                  </a:cubicBezTo>
                  <a:cubicBezTo>
                    <a:pt x="1544" y="78"/>
                    <a:pt x="1544" y="78"/>
                    <a:pt x="1544" y="78"/>
                  </a:cubicBezTo>
                  <a:cubicBezTo>
                    <a:pt x="1545" y="78"/>
                    <a:pt x="1545" y="78"/>
                    <a:pt x="1545" y="77"/>
                  </a:cubicBezTo>
                  <a:cubicBezTo>
                    <a:pt x="1545" y="77"/>
                    <a:pt x="1545" y="77"/>
                    <a:pt x="1545" y="77"/>
                  </a:cubicBezTo>
                  <a:cubicBezTo>
                    <a:pt x="1545" y="77"/>
                    <a:pt x="1545" y="77"/>
                    <a:pt x="1545" y="77"/>
                  </a:cubicBezTo>
                  <a:cubicBezTo>
                    <a:pt x="1545" y="77"/>
                    <a:pt x="1545" y="77"/>
                    <a:pt x="1545" y="77"/>
                  </a:cubicBezTo>
                  <a:cubicBezTo>
                    <a:pt x="1545" y="77"/>
                    <a:pt x="1545" y="77"/>
                    <a:pt x="1545" y="77"/>
                  </a:cubicBezTo>
                  <a:cubicBezTo>
                    <a:pt x="1545" y="77"/>
                    <a:pt x="1545" y="77"/>
                    <a:pt x="1545" y="77"/>
                  </a:cubicBezTo>
                  <a:cubicBezTo>
                    <a:pt x="1546" y="77"/>
                    <a:pt x="1546" y="77"/>
                    <a:pt x="1546" y="76"/>
                  </a:cubicBezTo>
                  <a:cubicBezTo>
                    <a:pt x="1546" y="76"/>
                    <a:pt x="1546" y="76"/>
                    <a:pt x="1546" y="76"/>
                  </a:cubicBezTo>
                  <a:cubicBezTo>
                    <a:pt x="1546" y="76"/>
                    <a:pt x="1546" y="76"/>
                    <a:pt x="1546" y="76"/>
                  </a:cubicBezTo>
                  <a:cubicBezTo>
                    <a:pt x="1546" y="76"/>
                    <a:pt x="1546" y="76"/>
                    <a:pt x="1546" y="76"/>
                  </a:cubicBezTo>
                  <a:cubicBezTo>
                    <a:pt x="1547" y="76"/>
                    <a:pt x="1547" y="75"/>
                    <a:pt x="1548" y="75"/>
                  </a:cubicBezTo>
                  <a:cubicBezTo>
                    <a:pt x="1548" y="75"/>
                    <a:pt x="1548" y="75"/>
                    <a:pt x="1548" y="75"/>
                  </a:cubicBezTo>
                  <a:cubicBezTo>
                    <a:pt x="1548" y="75"/>
                    <a:pt x="1548" y="75"/>
                    <a:pt x="1548" y="75"/>
                  </a:cubicBezTo>
                  <a:cubicBezTo>
                    <a:pt x="1548" y="75"/>
                    <a:pt x="1548" y="75"/>
                    <a:pt x="1548" y="75"/>
                  </a:cubicBezTo>
                  <a:cubicBezTo>
                    <a:pt x="1548" y="75"/>
                    <a:pt x="1548" y="74"/>
                    <a:pt x="1548" y="74"/>
                  </a:cubicBezTo>
                  <a:cubicBezTo>
                    <a:pt x="1548" y="74"/>
                    <a:pt x="1548" y="74"/>
                    <a:pt x="1548" y="74"/>
                  </a:cubicBezTo>
                  <a:cubicBezTo>
                    <a:pt x="1549" y="74"/>
                    <a:pt x="1549" y="74"/>
                    <a:pt x="1549" y="74"/>
                  </a:cubicBezTo>
                  <a:cubicBezTo>
                    <a:pt x="1549" y="74"/>
                    <a:pt x="1549" y="74"/>
                    <a:pt x="1549" y="74"/>
                  </a:cubicBezTo>
                  <a:cubicBezTo>
                    <a:pt x="1549" y="74"/>
                    <a:pt x="1550" y="73"/>
                    <a:pt x="1550" y="73"/>
                  </a:cubicBezTo>
                  <a:cubicBezTo>
                    <a:pt x="1550" y="73"/>
                    <a:pt x="1550" y="73"/>
                    <a:pt x="1550" y="73"/>
                  </a:cubicBezTo>
                  <a:cubicBezTo>
                    <a:pt x="1550" y="73"/>
                    <a:pt x="1550" y="73"/>
                    <a:pt x="1550" y="73"/>
                  </a:cubicBezTo>
                  <a:cubicBezTo>
                    <a:pt x="1550" y="73"/>
                    <a:pt x="1550" y="73"/>
                    <a:pt x="1550" y="73"/>
                  </a:cubicBezTo>
                  <a:cubicBezTo>
                    <a:pt x="1550" y="73"/>
                    <a:pt x="1551" y="73"/>
                    <a:pt x="1551" y="72"/>
                  </a:cubicBezTo>
                  <a:cubicBezTo>
                    <a:pt x="1551" y="72"/>
                    <a:pt x="1551" y="72"/>
                    <a:pt x="1551" y="72"/>
                  </a:cubicBezTo>
                  <a:cubicBezTo>
                    <a:pt x="1551" y="72"/>
                    <a:pt x="1551" y="72"/>
                    <a:pt x="1551" y="72"/>
                  </a:cubicBezTo>
                  <a:cubicBezTo>
                    <a:pt x="1551" y="72"/>
                    <a:pt x="1551" y="72"/>
                    <a:pt x="1551" y="72"/>
                  </a:cubicBezTo>
                  <a:cubicBezTo>
                    <a:pt x="1552" y="72"/>
                    <a:pt x="1552" y="72"/>
                    <a:pt x="1552" y="72"/>
                  </a:cubicBezTo>
                  <a:cubicBezTo>
                    <a:pt x="1552" y="72"/>
                    <a:pt x="1552" y="72"/>
                    <a:pt x="1552" y="72"/>
                  </a:cubicBezTo>
                  <a:cubicBezTo>
                    <a:pt x="1552" y="71"/>
                    <a:pt x="1552" y="71"/>
                    <a:pt x="1552" y="71"/>
                  </a:cubicBezTo>
                  <a:cubicBezTo>
                    <a:pt x="1552" y="71"/>
                    <a:pt x="1552" y="71"/>
                    <a:pt x="1552" y="71"/>
                  </a:cubicBezTo>
                  <a:cubicBezTo>
                    <a:pt x="1553" y="71"/>
                    <a:pt x="1553" y="71"/>
                    <a:pt x="1553" y="71"/>
                  </a:cubicBezTo>
                  <a:cubicBezTo>
                    <a:pt x="1553" y="71"/>
                    <a:pt x="1553" y="71"/>
                    <a:pt x="1553" y="71"/>
                  </a:cubicBezTo>
                  <a:cubicBezTo>
                    <a:pt x="1553" y="71"/>
                    <a:pt x="1553" y="71"/>
                    <a:pt x="1553" y="71"/>
                  </a:cubicBezTo>
                  <a:cubicBezTo>
                    <a:pt x="1553" y="71"/>
                    <a:pt x="1553" y="71"/>
                    <a:pt x="1553" y="71"/>
                  </a:cubicBezTo>
                  <a:cubicBezTo>
                    <a:pt x="1553" y="70"/>
                    <a:pt x="1554" y="70"/>
                    <a:pt x="1554" y="70"/>
                  </a:cubicBezTo>
                  <a:cubicBezTo>
                    <a:pt x="1554" y="70"/>
                    <a:pt x="1554" y="70"/>
                    <a:pt x="1554" y="70"/>
                  </a:cubicBezTo>
                  <a:cubicBezTo>
                    <a:pt x="1554" y="70"/>
                    <a:pt x="1554" y="70"/>
                    <a:pt x="1554" y="70"/>
                  </a:cubicBezTo>
                  <a:cubicBezTo>
                    <a:pt x="1554" y="70"/>
                    <a:pt x="1554" y="70"/>
                    <a:pt x="1554" y="70"/>
                  </a:cubicBezTo>
                  <a:cubicBezTo>
                    <a:pt x="1554" y="70"/>
                    <a:pt x="1554" y="70"/>
                    <a:pt x="1555" y="70"/>
                  </a:cubicBezTo>
                  <a:cubicBezTo>
                    <a:pt x="1555" y="70"/>
                    <a:pt x="1555" y="70"/>
                    <a:pt x="1555" y="70"/>
                  </a:cubicBezTo>
                  <a:cubicBezTo>
                    <a:pt x="1555" y="69"/>
                    <a:pt x="1555" y="69"/>
                    <a:pt x="1555" y="69"/>
                  </a:cubicBezTo>
                  <a:cubicBezTo>
                    <a:pt x="1555" y="69"/>
                    <a:pt x="1555" y="69"/>
                    <a:pt x="1555" y="69"/>
                  </a:cubicBezTo>
                  <a:cubicBezTo>
                    <a:pt x="1555" y="69"/>
                    <a:pt x="1555" y="69"/>
                    <a:pt x="1556" y="69"/>
                  </a:cubicBezTo>
                  <a:cubicBezTo>
                    <a:pt x="1556" y="69"/>
                    <a:pt x="1556" y="69"/>
                    <a:pt x="1556" y="69"/>
                  </a:cubicBezTo>
                  <a:cubicBezTo>
                    <a:pt x="1556" y="69"/>
                    <a:pt x="1556" y="68"/>
                    <a:pt x="1557" y="68"/>
                  </a:cubicBezTo>
                  <a:cubicBezTo>
                    <a:pt x="1557" y="68"/>
                    <a:pt x="1557" y="68"/>
                    <a:pt x="1557" y="68"/>
                  </a:cubicBezTo>
                  <a:cubicBezTo>
                    <a:pt x="1557" y="68"/>
                    <a:pt x="1557" y="68"/>
                    <a:pt x="1557" y="68"/>
                  </a:cubicBezTo>
                  <a:cubicBezTo>
                    <a:pt x="1557" y="68"/>
                    <a:pt x="1557" y="68"/>
                    <a:pt x="1557" y="68"/>
                  </a:cubicBezTo>
                  <a:cubicBezTo>
                    <a:pt x="1557" y="68"/>
                    <a:pt x="1558" y="68"/>
                    <a:pt x="1558" y="67"/>
                  </a:cubicBezTo>
                  <a:cubicBezTo>
                    <a:pt x="1558" y="67"/>
                    <a:pt x="1558" y="67"/>
                    <a:pt x="1558" y="67"/>
                  </a:cubicBezTo>
                  <a:cubicBezTo>
                    <a:pt x="1558" y="67"/>
                    <a:pt x="1558" y="67"/>
                    <a:pt x="1558" y="67"/>
                  </a:cubicBezTo>
                  <a:cubicBezTo>
                    <a:pt x="1558" y="67"/>
                    <a:pt x="1558" y="67"/>
                    <a:pt x="1558" y="67"/>
                  </a:cubicBezTo>
                  <a:cubicBezTo>
                    <a:pt x="1558" y="67"/>
                    <a:pt x="1558" y="67"/>
                    <a:pt x="1558" y="67"/>
                  </a:cubicBezTo>
                  <a:cubicBezTo>
                    <a:pt x="1558" y="67"/>
                    <a:pt x="1558" y="67"/>
                    <a:pt x="1558" y="67"/>
                  </a:cubicBezTo>
                  <a:cubicBezTo>
                    <a:pt x="1559" y="66"/>
                    <a:pt x="1559" y="67"/>
                    <a:pt x="1559" y="66"/>
                  </a:cubicBezTo>
                  <a:cubicBezTo>
                    <a:pt x="1559" y="66"/>
                    <a:pt x="1559" y="66"/>
                    <a:pt x="1559" y="66"/>
                  </a:cubicBezTo>
                  <a:cubicBezTo>
                    <a:pt x="1559" y="66"/>
                    <a:pt x="1559" y="66"/>
                    <a:pt x="1559" y="66"/>
                  </a:cubicBezTo>
                  <a:cubicBezTo>
                    <a:pt x="1559" y="66"/>
                    <a:pt x="1559" y="66"/>
                    <a:pt x="1559" y="66"/>
                  </a:cubicBezTo>
                  <a:cubicBezTo>
                    <a:pt x="1560" y="66"/>
                    <a:pt x="1560" y="66"/>
                    <a:pt x="1560" y="66"/>
                  </a:cubicBezTo>
                  <a:cubicBezTo>
                    <a:pt x="1560" y="66"/>
                    <a:pt x="1560" y="66"/>
                    <a:pt x="1560" y="66"/>
                  </a:cubicBezTo>
                  <a:cubicBezTo>
                    <a:pt x="1560" y="66"/>
                    <a:pt x="1560" y="65"/>
                    <a:pt x="1560" y="65"/>
                  </a:cubicBezTo>
                  <a:cubicBezTo>
                    <a:pt x="1560" y="65"/>
                    <a:pt x="1560" y="65"/>
                    <a:pt x="1560" y="65"/>
                  </a:cubicBezTo>
                  <a:cubicBezTo>
                    <a:pt x="1561" y="65"/>
                    <a:pt x="1561" y="65"/>
                    <a:pt x="1561" y="65"/>
                  </a:cubicBezTo>
                  <a:cubicBezTo>
                    <a:pt x="1561" y="65"/>
                    <a:pt x="1561" y="65"/>
                    <a:pt x="1561" y="65"/>
                  </a:cubicBezTo>
                  <a:cubicBezTo>
                    <a:pt x="1561" y="65"/>
                    <a:pt x="1561" y="65"/>
                    <a:pt x="1561" y="65"/>
                  </a:cubicBezTo>
                  <a:cubicBezTo>
                    <a:pt x="1561" y="65"/>
                    <a:pt x="1561" y="65"/>
                    <a:pt x="1561" y="65"/>
                  </a:cubicBezTo>
                  <a:cubicBezTo>
                    <a:pt x="1562" y="65"/>
                    <a:pt x="1562" y="64"/>
                    <a:pt x="1562" y="64"/>
                  </a:cubicBezTo>
                  <a:cubicBezTo>
                    <a:pt x="1562" y="64"/>
                    <a:pt x="1562" y="64"/>
                    <a:pt x="1562" y="64"/>
                  </a:cubicBezTo>
                  <a:cubicBezTo>
                    <a:pt x="1562" y="64"/>
                    <a:pt x="1562" y="64"/>
                    <a:pt x="1562" y="64"/>
                  </a:cubicBezTo>
                  <a:cubicBezTo>
                    <a:pt x="1562" y="64"/>
                    <a:pt x="1562" y="64"/>
                    <a:pt x="1562" y="64"/>
                  </a:cubicBezTo>
                  <a:cubicBezTo>
                    <a:pt x="1562" y="64"/>
                    <a:pt x="1563" y="64"/>
                    <a:pt x="1563" y="63"/>
                  </a:cubicBezTo>
                  <a:cubicBezTo>
                    <a:pt x="1563" y="64"/>
                    <a:pt x="1563" y="64"/>
                    <a:pt x="1563" y="64"/>
                  </a:cubicBezTo>
                  <a:cubicBezTo>
                    <a:pt x="1563" y="63"/>
                    <a:pt x="1563" y="63"/>
                    <a:pt x="1563" y="63"/>
                  </a:cubicBezTo>
                  <a:cubicBezTo>
                    <a:pt x="1563" y="63"/>
                    <a:pt x="1563" y="63"/>
                    <a:pt x="1563" y="63"/>
                  </a:cubicBezTo>
                  <a:cubicBezTo>
                    <a:pt x="1563" y="63"/>
                    <a:pt x="1563" y="63"/>
                    <a:pt x="1564" y="63"/>
                  </a:cubicBezTo>
                  <a:cubicBezTo>
                    <a:pt x="1564" y="63"/>
                    <a:pt x="1564" y="63"/>
                    <a:pt x="1564" y="63"/>
                  </a:cubicBezTo>
                  <a:cubicBezTo>
                    <a:pt x="1564" y="63"/>
                    <a:pt x="1564" y="63"/>
                    <a:pt x="1564" y="62"/>
                  </a:cubicBezTo>
                  <a:cubicBezTo>
                    <a:pt x="1564" y="62"/>
                    <a:pt x="1564" y="62"/>
                    <a:pt x="1564" y="62"/>
                  </a:cubicBezTo>
                  <a:cubicBezTo>
                    <a:pt x="1564" y="62"/>
                    <a:pt x="1565" y="62"/>
                    <a:pt x="1565" y="62"/>
                  </a:cubicBezTo>
                  <a:cubicBezTo>
                    <a:pt x="1565" y="62"/>
                    <a:pt x="1565" y="62"/>
                    <a:pt x="1565" y="62"/>
                  </a:cubicBezTo>
                  <a:cubicBezTo>
                    <a:pt x="1565" y="62"/>
                    <a:pt x="1565" y="62"/>
                    <a:pt x="1565" y="62"/>
                  </a:cubicBezTo>
                  <a:cubicBezTo>
                    <a:pt x="1565" y="62"/>
                    <a:pt x="1565" y="62"/>
                    <a:pt x="1565" y="62"/>
                  </a:cubicBezTo>
                  <a:cubicBezTo>
                    <a:pt x="1565" y="62"/>
                    <a:pt x="1566" y="61"/>
                    <a:pt x="1566" y="61"/>
                  </a:cubicBezTo>
                  <a:cubicBezTo>
                    <a:pt x="1566" y="61"/>
                    <a:pt x="1566" y="61"/>
                    <a:pt x="1566" y="61"/>
                  </a:cubicBezTo>
                  <a:cubicBezTo>
                    <a:pt x="1566" y="61"/>
                    <a:pt x="1566" y="61"/>
                    <a:pt x="1566" y="61"/>
                  </a:cubicBezTo>
                  <a:cubicBezTo>
                    <a:pt x="1566" y="61"/>
                    <a:pt x="1566" y="61"/>
                    <a:pt x="1566" y="61"/>
                  </a:cubicBezTo>
                  <a:cubicBezTo>
                    <a:pt x="1567" y="61"/>
                    <a:pt x="1567" y="61"/>
                    <a:pt x="1567" y="60"/>
                  </a:cubicBezTo>
                  <a:cubicBezTo>
                    <a:pt x="1567" y="60"/>
                    <a:pt x="1567" y="60"/>
                    <a:pt x="1567" y="60"/>
                  </a:cubicBezTo>
                  <a:cubicBezTo>
                    <a:pt x="1567" y="60"/>
                    <a:pt x="1567" y="60"/>
                    <a:pt x="1567" y="60"/>
                  </a:cubicBezTo>
                  <a:cubicBezTo>
                    <a:pt x="1567" y="60"/>
                    <a:pt x="1567" y="60"/>
                    <a:pt x="1567" y="60"/>
                  </a:cubicBezTo>
                  <a:cubicBezTo>
                    <a:pt x="1568" y="60"/>
                    <a:pt x="1568" y="59"/>
                    <a:pt x="1568" y="59"/>
                  </a:cubicBezTo>
                  <a:cubicBezTo>
                    <a:pt x="1568" y="59"/>
                    <a:pt x="1568" y="59"/>
                    <a:pt x="1568" y="59"/>
                  </a:cubicBezTo>
                  <a:cubicBezTo>
                    <a:pt x="1569" y="59"/>
                    <a:pt x="1569" y="59"/>
                    <a:pt x="1569" y="59"/>
                  </a:cubicBezTo>
                  <a:cubicBezTo>
                    <a:pt x="1569" y="59"/>
                    <a:pt x="1569" y="59"/>
                    <a:pt x="1569" y="59"/>
                  </a:cubicBezTo>
                  <a:cubicBezTo>
                    <a:pt x="1569" y="59"/>
                    <a:pt x="1569" y="58"/>
                    <a:pt x="1569" y="58"/>
                  </a:cubicBezTo>
                  <a:cubicBezTo>
                    <a:pt x="1569" y="58"/>
                    <a:pt x="1569" y="58"/>
                    <a:pt x="1569" y="58"/>
                  </a:cubicBezTo>
                  <a:cubicBezTo>
                    <a:pt x="1569" y="58"/>
                    <a:pt x="1569" y="58"/>
                    <a:pt x="1569" y="58"/>
                  </a:cubicBezTo>
                  <a:cubicBezTo>
                    <a:pt x="1569" y="58"/>
                    <a:pt x="1569" y="58"/>
                    <a:pt x="1569" y="58"/>
                  </a:cubicBezTo>
                  <a:cubicBezTo>
                    <a:pt x="1570" y="58"/>
                    <a:pt x="1570" y="58"/>
                    <a:pt x="1570" y="58"/>
                  </a:cubicBezTo>
                  <a:cubicBezTo>
                    <a:pt x="1570" y="58"/>
                    <a:pt x="1570" y="58"/>
                    <a:pt x="1570" y="58"/>
                  </a:cubicBezTo>
                  <a:cubicBezTo>
                    <a:pt x="1570" y="58"/>
                    <a:pt x="1570" y="57"/>
                    <a:pt x="1570" y="57"/>
                  </a:cubicBezTo>
                  <a:cubicBezTo>
                    <a:pt x="1570" y="57"/>
                    <a:pt x="1570" y="57"/>
                    <a:pt x="1570" y="57"/>
                  </a:cubicBezTo>
                  <a:cubicBezTo>
                    <a:pt x="1570" y="57"/>
                    <a:pt x="1570" y="57"/>
                    <a:pt x="1571" y="57"/>
                  </a:cubicBezTo>
                  <a:cubicBezTo>
                    <a:pt x="1571" y="57"/>
                    <a:pt x="1571" y="57"/>
                    <a:pt x="1571" y="57"/>
                  </a:cubicBezTo>
                  <a:cubicBezTo>
                    <a:pt x="1571" y="57"/>
                    <a:pt x="1571" y="57"/>
                    <a:pt x="1571" y="57"/>
                  </a:cubicBezTo>
                  <a:cubicBezTo>
                    <a:pt x="1571" y="57"/>
                    <a:pt x="1571" y="57"/>
                    <a:pt x="1571" y="57"/>
                  </a:cubicBezTo>
                  <a:cubicBezTo>
                    <a:pt x="1571" y="56"/>
                    <a:pt x="1571" y="56"/>
                    <a:pt x="1571" y="56"/>
                  </a:cubicBezTo>
                  <a:cubicBezTo>
                    <a:pt x="1571" y="56"/>
                    <a:pt x="1571" y="56"/>
                    <a:pt x="1571" y="56"/>
                  </a:cubicBezTo>
                  <a:cubicBezTo>
                    <a:pt x="1571" y="56"/>
                    <a:pt x="1572" y="56"/>
                    <a:pt x="1572" y="56"/>
                  </a:cubicBezTo>
                  <a:cubicBezTo>
                    <a:pt x="1572" y="56"/>
                    <a:pt x="1572" y="56"/>
                    <a:pt x="1572" y="56"/>
                  </a:cubicBezTo>
                  <a:cubicBezTo>
                    <a:pt x="1572" y="56"/>
                    <a:pt x="1572" y="56"/>
                    <a:pt x="1572" y="56"/>
                  </a:cubicBezTo>
                  <a:cubicBezTo>
                    <a:pt x="1572" y="56"/>
                    <a:pt x="1572" y="56"/>
                    <a:pt x="1572" y="56"/>
                  </a:cubicBezTo>
                  <a:cubicBezTo>
                    <a:pt x="1572" y="55"/>
                    <a:pt x="1572" y="55"/>
                    <a:pt x="1572" y="55"/>
                  </a:cubicBezTo>
                  <a:cubicBezTo>
                    <a:pt x="1572" y="55"/>
                    <a:pt x="1572" y="55"/>
                    <a:pt x="1572" y="55"/>
                  </a:cubicBezTo>
                  <a:cubicBezTo>
                    <a:pt x="1572" y="55"/>
                    <a:pt x="1573" y="55"/>
                    <a:pt x="1573" y="55"/>
                  </a:cubicBezTo>
                  <a:cubicBezTo>
                    <a:pt x="1573" y="55"/>
                    <a:pt x="1573" y="55"/>
                    <a:pt x="1573" y="55"/>
                  </a:cubicBezTo>
                  <a:cubicBezTo>
                    <a:pt x="1573" y="55"/>
                    <a:pt x="1573" y="55"/>
                    <a:pt x="1573" y="54"/>
                  </a:cubicBezTo>
                  <a:cubicBezTo>
                    <a:pt x="1573" y="54"/>
                    <a:pt x="1573" y="54"/>
                    <a:pt x="1573" y="54"/>
                  </a:cubicBezTo>
                  <a:cubicBezTo>
                    <a:pt x="1573" y="54"/>
                    <a:pt x="1573" y="54"/>
                    <a:pt x="1573" y="54"/>
                  </a:cubicBezTo>
                  <a:cubicBezTo>
                    <a:pt x="1573" y="54"/>
                    <a:pt x="1573" y="54"/>
                    <a:pt x="1573" y="54"/>
                  </a:cubicBezTo>
                  <a:cubicBezTo>
                    <a:pt x="1574" y="54"/>
                    <a:pt x="1574" y="53"/>
                    <a:pt x="1574" y="53"/>
                  </a:cubicBezTo>
                  <a:cubicBezTo>
                    <a:pt x="1574" y="53"/>
                    <a:pt x="1574" y="53"/>
                    <a:pt x="1574" y="53"/>
                  </a:cubicBezTo>
                  <a:cubicBezTo>
                    <a:pt x="1574" y="53"/>
                    <a:pt x="1574" y="53"/>
                    <a:pt x="1574" y="53"/>
                  </a:cubicBezTo>
                  <a:cubicBezTo>
                    <a:pt x="1574" y="53"/>
                    <a:pt x="1574" y="53"/>
                    <a:pt x="1574" y="53"/>
                  </a:cubicBezTo>
                  <a:cubicBezTo>
                    <a:pt x="1575" y="53"/>
                    <a:pt x="1575" y="53"/>
                    <a:pt x="1575" y="52"/>
                  </a:cubicBezTo>
                  <a:cubicBezTo>
                    <a:pt x="1575" y="52"/>
                    <a:pt x="1575" y="52"/>
                    <a:pt x="1575" y="52"/>
                  </a:cubicBezTo>
                  <a:cubicBezTo>
                    <a:pt x="1575" y="52"/>
                    <a:pt x="1575" y="52"/>
                    <a:pt x="1575" y="52"/>
                  </a:cubicBezTo>
                  <a:cubicBezTo>
                    <a:pt x="1575" y="52"/>
                    <a:pt x="1575" y="52"/>
                    <a:pt x="1575" y="52"/>
                  </a:cubicBezTo>
                  <a:cubicBezTo>
                    <a:pt x="1575" y="52"/>
                    <a:pt x="1575" y="52"/>
                    <a:pt x="1575" y="51"/>
                  </a:cubicBezTo>
                  <a:cubicBezTo>
                    <a:pt x="1575" y="51"/>
                    <a:pt x="1575" y="51"/>
                    <a:pt x="1575" y="51"/>
                  </a:cubicBezTo>
                  <a:cubicBezTo>
                    <a:pt x="1576" y="51"/>
                    <a:pt x="1576" y="51"/>
                    <a:pt x="1576" y="51"/>
                  </a:cubicBezTo>
                  <a:cubicBezTo>
                    <a:pt x="1576" y="51"/>
                    <a:pt x="1576" y="51"/>
                    <a:pt x="1576" y="51"/>
                  </a:cubicBezTo>
                  <a:cubicBezTo>
                    <a:pt x="1576" y="51"/>
                    <a:pt x="1576" y="51"/>
                    <a:pt x="1576" y="50"/>
                  </a:cubicBezTo>
                  <a:cubicBezTo>
                    <a:pt x="1576" y="50"/>
                    <a:pt x="1576" y="50"/>
                    <a:pt x="1576" y="50"/>
                  </a:cubicBezTo>
                  <a:cubicBezTo>
                    <a:pt x="1576" y="50"/>
                    <a:pt x="1576" y="50"/>
                    <a:pt x="1576" y="50"/>
                  </a:cubicBezTo>
                  <a:cubicBezTo>
                    <a:pt x="1576" y="50"/>
                    <a:pt x="1576" y="50"/>
                    <a:pt x="1576" y="50"/>
                  </a:cubicBezTo>
                  <a:cubicBezTo>
                    <a:pt x="1577" y="50"/>
                    <a:pt x="1577" y="49"/>
                    <a:pt x="1577" y="49"/>
                  </a:cubicBezTo>
                  <a:cubicBezTo>
                    <a:pt x="1577" y="49"/>
                    <a:pt x="1577" y="49"/>
                    <a:pt x="1577" y="49"/>
                  </a:cubicBezTo>
                  <a:cubicBezTo>
                    <a:pt x="1577" y="49"/>
                    <a:pt x="1577" y="49"/>
                    <a:pt x="1577" y="49"/>
                  </a:cubicBezTo>
                  <a:cubicBezTo>
                    <a:pt x="1577" y="49"/>
                    <a:pt x="1577" y="49"/>
                    <a:pt x="1577" y="49"/>
                  </a:cubicBezTo>
                  <a:cubicBezTo>
                    <a:pt x="1577" y="49"/>
                    <a:pt x="1577" y="48"/>
                    <a:pt x="1578" y="48"/>
                  </a:cubicBezTo>
                  <a:cubicBezTo>
                    <a:pt x="1577" y="48"/>
                    <a:pt x="1577" y="48"/>
                    <a:pt x="1577" y="48"/>
                  </a:cubicBezTo>
                  <a:cubicBezTo>
                    <a:pt x="1578" y="48"/>
                    <a:pt x="1578" y="48"/>
                    <a:pt x="1578" y="48"/>
                  </a:cubicBezTo>
                  <a:cubicBezTo>
                    <a:pt x="1578" y="48"/>
                    <a:pt x="1578" y="48"/>
                    <a:pt x="1578" y="48"/>
                  </a:cubicBezTo>
                  <a:cubicBezTo>
                    <a:pt x="1578" y="47"/>
                    <a:pt x="1578" y="47"/>
                    <a:pt x="1578" y="47"/>
                  </a:cubicBezTo>
                  <a:cubicBezTo>
                    <a:pt x="1578" y="47"/>
                    <a:pt x="1578" y="47"/>
                    <a:pt x="1578" y="47"/>
                  </a:cubicBezTo>
                  <a:cubicBezTo>
                    <a:pt x="1578" y="47"/>
                    <a:pt x="1578" y="46"/>
                    <a:pt x="1579" y="46"/>
                  </a:cubicBezTo>
                  <a:cubicBezTo>
                    <a:pt x="1579" y="46"/>
                    <a:pt x="1579" y="46"/>
                    <a:pt x="1579" y="46"/>
                  </a:cubicBezTo>
                  <a:cubicBezTo>
                    <a:pt x="1579" y="46"/>
                    <a:pt x="1579" y="46"/>
                    <a:pt x="1579" y="45"/>
                  </a:cubicBezTo>
                  <a:cubicBezTo>
                    <a:pt x="1579" y="45"/>
                    <a:pt x="1579" y="45"/>
                    <a:pt x="1579" y="45"/>
                  </a:cubicBezTo>
                  <a:cubicBezTo>
                    <a:pt x="1579" y="45"/>
                    <a:pt x="1579" y="45"/>
                    <a:pt x="1579" y="45"/>
                  </a:cubicBezTo>
                  <a:cubicBezTo>
                    <a:pt x="1579" y="45"/>
                    <a:pt x="1579" y="45"/>
                    <a:pt x="1579" y="45"/>
                  </a:cubicBezTo>
                  <a:cubicBezTo>
                    <a:pt x="1580" y="45"/>
                    <a:pt x="1579" y="44"/>
                    <a:pt x="1580" y="44"/>
                  </a:cubicBezTo>
                  <a:cubicBezTo>
                    <a:pt x="1580" y="44"/>
                    <a:pt x="1580" y="44"/>
                    <a:pt x="1580" y="44"/>
                  </a:cubicBezTo>
                  <a:cubicBezTo>
                    <a:pt x="1580" y="43"/>
                    <a:pt x="1580" y="43"/>
                    <a:pt x="1580" y="43"/>
                  </a:cubicBezTo>
                  <a:cubicBezTo>
                    <a:pt x="1580" y="43"/>
                    <a:pt x="1580" y="43"/>
                    <a:pt x="1580" y="43"/>
                  </a:cubicBezTo>
                  <a:cubicBezTo>
                    <a:pt x="1580" y="43"/>
                    <a:pt x="1580" y="43"/>
                    <a:pt x="1580" y="43"/>
                  </a:cubicBezTo>
                  <a:cubicBezTo>
                    <a:pt x="1580" y="42"/>
                    <a:pt x="1580" y="42"/>
                    <a:pt x="1580" y="42"/>
                  </a:cubicBezTo>
                  <a:cubicBezTo>
                    <a:pt x="1580" y="42"/>
                    <a:pt x="1580" y="42"/>
                    <a:pt x="1580" y="42"/>
                  </a:cubicBezTo>
                  <a:cubicBezTo>
                    <a:pt x="1581" y="41"/>
                    <a:pt x="1580" y="41"/>
                    <a:pt x="1581" y="40"/>
                  </a:cubicBezTo>
                  <a:cubicBezTo>
                    <a:pt x="1581" y="40"/>
                    <a:pt x="1581" y="40"/>
                    <a:pt x="1581" y="40"/>
                  </a:cubicBezTo>
                  <a:cubicBezTo>
                    <a:pt x="1581" y="40"/>
                    <a:pt x="1581" y="40"/>
                    <a:pt x="1581" y="40"/>
                  </a:cubicBezTo>
                  <a:cubicBezTo>
                    <a:pt x="1581" y="40"/>
                    <a:pt x="1581" y="39"/>
                    <a:pt x="1581" y="39"/>
                  </a:cubicBezTo>
                  <a:cubicBezTo>
                    <a:pt x="1581" y="39"/>
                    <a:pt x="1581" y="39"/>
                    <a:pt x="1581" y="39"/>
                  </a:cubicBezTo>
                  <a:cubicBezTo>
                    <a:pt x="1581" y="38"/>
                    <a:pt x="1581" y="37"/>
                    <a:pt x="1581" y="37"/>
                  </a:cubicBezTo>
                  <a:cubicBezTo>
                    <a:pt x="1581" y="37"/>
                    <a:pt x="1581" y="37"/>
                    <a:pt x="1581" y="36"/>
                  </a:cubicBezTo>
                  <a:cubicBezTo>
                    <a:pt x="1582" y="35"/>
                    <a:pt x="1581" y="34"/>
                    <a:pt x="1582" y="33"/>
                  </a:cubicBezTo>
                  <a:cubicBezTo>
                    <a:pt x="1582" y="32"/>
                    <a:pt x="1582" y="31"/>
                    <a:pt x="1582" y="29"/>
                  </a:cubicBezTo>
                  <a:cubicBezTo>
                    <a:pt x="1581" y="28"/>
                    <a:pt x="1582" y="27"/>
                    <a:pt x="1581" y="26"/>
                  </a:cubicBezTo>
                  <a:cubicBezTo>
                    <a:pt x="1581" y="26"/>
                    <a:pt x="1581" y="26"/>
                    <a:pt x="1581" y="26"/>
                  </a:cubicBezTo>
                  <a:cubicBezTo>
                    <a:pt x="1581" y="26"/>
                    <a:pt x="1581" y="25"/>
                    <a:pt x="1581" y="25"/>
                  </a:cubicBezTo>
                  <a:cubicBezTo>
                    <a:pt x="1581" y="25"/>
                    <a:pt x="1581" y="24"/>
                    <a:pt x="1581" y="24"/>
                  </a:cubicBezTo>
                  <a:cubicBezTo>
                    <a:pt x="1581" y="24"/>
                    <a:pt x="1581" y="24"/>
                    <a:pt x="1581" y="23"/>
                  </a:cubicBezTo>
                  <a:cubicBezTo>
                    <a:pt x="1581" y="23"/>
                    <a:pt x="1581" y="23"/>
                    <a:pt x="1581" y="23"/>
                  </a:cubicBezTo>
                  <a:cubicBezTo>
                    <a:pt x="1580" y="23"/>
                    <a:pt x="1581" y="22"/>
                    <a:pt x="1580" y="22"/>
                  </a:cubicBezTo>
                  <a:close/>
                  <a:moveTo>
                    <a:pt x="1749" y="37"/>
                  </a:moveTo>
                  <a:cubicBezTo>
                    <a:pt x="1749" y="37"/>
                    <a:pt x="1749" y="37"/>
                    <a:pt x="1749" y="36"/>
                  </a:cubicBezTo>
                  <a:cubicBezTo>
                    <a:pt x="1750" y="35"/>
                    <a:pt x="1749" y="34"/>
                    <a:pt x="1750" y="33"/>
                  </a:cubicBezTo>
                  <a:cubicBezTo>
                    <a:pt x="1750" y="32"/>
                    <a:pt x="1750" y="31"/>
                    <a:pt x="1750" y="29"/>
                  </a:cubicBezTo>
                  <a:cubicBezTo>
                    <a:pt x="1749" y="28"/>
                    <a:pt x="1750" y="28"/>
                    <a:pt x="1750" y="27"/>
                  </a:cubicBezTo>
                  <a:cubicBezTo>
                    <a:pt x="1749" y="26"/>
                    <a:pt x="1749" y="26"/>
                    <a:pt x="1749" y="26"/>
                  </a:cubicBezTo>
                  <a:cubicBezTo>
                    <a:pt x="1749" y="26"/>
                    <a:pt x="1749" y="25"/>
                    <a:pt x="1749" y="25"/>
                  </a:cubicBezTo>
                  <a:cubicBezTo>
                    <a:pt x="1749" y="25"/>
                    <a:pt x="1749" y="24"/>
                    <a:pt x="1749" y="24"/>
                  </a:cubicBezTo>
                  <a:cubicBezTo>
                    <a:pt x="1749" y="24"/>
                    <a:pt x="1749" y="24"/>
                    <a:pt x="1749" y="23"/>
                  </a:cubicBezTo>
                  <a:cubicBezTo>
                    <a:pt x="1749" y="23"/>
                    <a:pt x="1749" y="23"/>
                    <a:pt x="1749" y="23"/>
                  </a:cubicBezTo>
                  <a:cubicBezTo>
                    <a:pt x="1749" y="23"/>
                    <a:pt x="1749" y="22"/>
                    <a:pt x="1748" y="22"/>
                  </a:cubicBezTo>
                  <a:cubicBezTo>
                    <a:pt x="1748" y="22"/>
                    <a:pt x="1748" y="22"/>
                    <a:pt x="1748" y="22"/>
                  </a:cubicBezTo>
                  <a:cubicBezTo>
                    <a:pt x="1748" y="22"/>
                    <a:pt x="1748" y="21"/>
                    <a:pt x="1748" y="21"/>
                  </a:cubicBezTo>
                  <a:cubicBezTo>
                    <a:pt x="1748" y="21"/>
                    <a:pt x="1748" y="21"/>
                    <a:pt x="1748" y="21"/>
                  </a:cubicBezTo>
                  <a:cubicBezTo>
                    <a:pt x="1748" y="21"/>
                    <a:pt x="1748" y="21"/>
                    <a:pt x="1748" y="21"/>
                  </a:cubicBezTo>
                  <a:cubicBezTo>
                    <a:pt x="1748" y="21"/>
                    <a:pt x="1748" y="20"/>
                    <a:pt x="1748" y="20"/>
                  </a:cubicBezTo>
                  <a:cubicBezTo>
                    <a:pt x="1748" y="20"/>
                    <a:pt x="1748" y="20"/>
                    <a:pt x="1748" y="20"/>
                  </a:cubicBezTo>
                  <a:cubicBezTo>
                    <a:pt x="1748" y="20"/>
                    <a:pt x="1748" y="20"/>
                    <a:pt x="1747" y="19"/>
                  </a:cubicBezTo>
                  <a:cubicBezTo>
                    <a:pt x="1747" y="19"/>
                    <a:pt x="1747" y="19"/>
                    <a:pt x="1747" y="19"/>
                  </a:cubicBezTo>
                  <a:cubicBezTo>
                    <a:pt x="1747" y="19"/>
                    <a:pt x="1747" y="19"/>
                    <a:pt x="1747" y="19"/>
                  </a:cubicBezTo>
                  <a:cubicBezTo>
                    <a:pt x="1747" y="19"/>
                    <a:pt x="1747" y="19"/>
                    <a:pt x="1747" y="19"/>
                  </a:cubicBezTo>
                  <a:cubicBezTo>
                    <a:pt x="1747" y="18"/>
                    <a:pt x="1747" y="18"/>
                    <a:pt x="1747" y="18"/>
                  </a:cubicBezTo>
                  <a:cubicBezTo>
                    <a:pt x="1747" y="18"/>
                    <a:pt x="1747" y="18"/>
                    <a:pt x="1747" y="18"/>
                  </a:cubicBezTo>
                  <a:cubicBezTo>
                    <a:pt x="1746" y="18"/>
                    <a:pt x="1747" y="17"/>
                    <a:pt x="1746" y="17"/>
                  </a:cubicBezTo>
                  <a:cubicBezTo>
                    <a:pt x="1746" y="17"/>
                    <a:pt x="1746" y="17"/>
                    <a:pt x="1746" y="17"/>
                  </a:cubicBezTo>
                  <a:cubicBezTo>
                    <a:pt x="1746" y="17"/>
                    <a:pt x="1746" y="17"/>
                    <a:pt x="1746" y="17"/>
                  </a:cubicBezTo>
                  <a:cubicBezTo>
                    <a:pt x="1746" y="17"/>
                    <a:pt x="1746" y="17"/>
                    <a:pt x="1746" y="17"/>
                  </a:cubicBezTo>
                  <a:cubicBezTo>
                    <a:pt x="1746" y="17"/>
                    <a:pt x="1746" y="16"/>
                    <a:pt x="1746" y="16"/>
                  </a:cubicBezTo>
                  <a:cubicBezTo>
                    <a:pt x="1746" y="16"/>
                    <a:pt x="1746" y="16"/>
                    <a:pt x="1746" y="16"/>
                  </a:cubicBezTo>
                  <a:cubicBezTo>
                    <a:pt x="1746" y="16"/>
                    <a:pt x="1745" y="16"/>
                    <a:pt x="1745" y="16"/>
                  </a:cubicBezTo>
                  <a:cubicBezTo>
                    <a:pt x="1745" y="16"/>
                    <a:pt x="1745" y="16"/>
                    <a:pt x="1745" y="16"/>
                  </a:cubicBezTo>
                  <a:cubicBezTo>
                    <a:pt x="1745" y="16"/>
                    <a:pt x="1745" y="15"/>
                    <a:pt x="1745" y="15"/>
                  </a:cubicBezTo>
                  <a:cubicBezTo>
                    <a:pt x="1745" y="15"/>
                    <a:pt x="1745" y="15"/>
                    <a:pt x="1745" y="15"/>
                  </a:cubicBezTo>
                  <a:cubicBezTo>
                    <a:pt x="1745" y="15"/>
                    <a:pt x="1744" y="15"/>
                    <a:pt x="1744" y="15"/>
                  </a:cubicBezTo>
                  <a:cubicBezTo>
                    <a:pt x="1744" y="15"/>
                    <a:pt x="1744" y="15"/>
                    <a:pt x="1744" y="15"/>
                  </a:cubicBezTo>
                  <a:cubicBezTo>
                    <a:pt x="1744" y="14"/>
                    <a:pt x="1744" y="14"/>
                    <a:pt x="1744" y="14"/>
                  </a:cubicBezTo>
                  <a:cubicBezTo>
                    <a:pt x="1744" y="14"/>
                    <a:pt x="1744" y="14"/>
                    <a:pt x="1744" y="14"/>
                  </a:cubicBezTo>
                  <a:cubicBezTo>
                    <a:pt x="1744" y="14"/>
                    <a:pt x="1744" y="14"/>
                    <a:pt x="1744" y="14"/>
                  </a:cubicBezTo>
                  <a:cubicBezTo>
                    <a:pt x="1744" y="14"/>
                    <a:pt x="1744" y="14"/>
                    <a:pt x="1744" y="14"/>
                  </a:cubicBezTo>
                  <a:cubicBezTo>
                    <a:pt x="1743" y="14"/>
                    <a:pt x="1743" y="14"/>
                    <a:pt x="1743" y="13"/>
                  </a:cubicBezTo>
                  <a:cubicBezTo>
                    <a:pt x="1743" y="13"/>
                    <a:pt x="1743" y="13"/>
                    <a:pt x="1743" y="13"/>
                  </a:cubicBezTo>
                  <a:cubicBezTo>
                    <a:pt x="1743" y="13"/>
                    <a:pt x="1743" y="13"/>
                    <a:pt x="1743" y="13"/>
                  </a:cubicBezTo>
                  <a:cubicBezTo>
                    <a:pt x="1743" y="13"/>
                    <a:pt x="1743" y="13"/>
                    <a:pt x="1743" y="13"/>
                  </a:cubicBezTo>
                  <a:cubicBezTo>
                    <a:pt x="1743" y="13"/>
                    <a:pt x="1743" y="13"/>
                    <a:pt x="1743" y="13"/>
                  </a:cubicBezTo>
                  <a:cubicBezTo>
                    <a:pt x="1743" y="13"/>
                    <a:pt x="1743" y="13"/>
                    <a:pt x="1743" y="13"/>
                  </a:cubicBezTo>
                  <a:cubicBezTo>
                    <a:pt x="1742" y="13"/>
                    <a:pt x="1742" y="13"/>
                    <a:pt x="1742" y="12"/>
                  </a:cubicBezTo>
                  <a:cubicBezTo>
                    <a:pt x="1742" y="12"/>
                    <a:pt x="1742" y="12"/>
                    <a:pt x="1742" y="12"/>
                  </a:cubicBezTo>
                  <a:cubicBezTo>
                    <a:pt x="1742" y="12"/>
                    <a:pt x="1742" y="12"/>
                    <a:pt x="1742" y="12"/>
                  </a:cubicBezTo>
                  <a:cubicBezTo>
                    <a:pt x="1742" y="12"/>
                    <a:pt x="1742" y="12"/>
                    <a:pt x="1742" y="12"/>
                  </a:cubicBezTo>
                  <a:cubicBezTo>
                    <a:pt x="1742" y="12"/>
                    <a:pt x="1742" y="12"/>
                    <a:pt x="1741" y="12"/>
                  </a:cubicBezTo>
                  <a:cubicBezTo>
                    <a:pt x="1741" y="12"/>
                    <a:pt x="1741" y="12"/>
                    <a:pt x="1741" y="12"/>
                  </a:cubicBezTo>
                  <a:cubicBezTo>
                    <a:pt x="1741" y="11"/>
                    <a:pt x="1741" y="11"/>
                    <a:pt x="1740" y="11"/>
                  </a:cubicBezTo>
                  <a:cubicBezTo>
                    <a:pt x="1740" y="11"/>
                    <a:pt x="1740" y="11"/>
                    <a:pt x="1740" y="11"/>
                  </a:cubicBezTo>
                  <a:cubicBezTo>
                    <a:pt x="1740" y="11"/>
                    <a:pt x="1740" y="11"/>
                    <a:pt x="1740" y="11"/>
                  </a:cubicBezTo>
                  <a:cubicBezTo>
                    <a:pt x="1740" y="11"/>
                    <a:pt x="1740" y="11"/>
                    <a:pt x="1740" y="11"/>
                  </a:cubicBezTo>
                  <a:cubicBezTo>
                    <a:pt x="1740" y="10"/>
                    <a:pt x="1740" y="11"/>
                    <a:pt x="1739" y="10"/>
                  </a:cubicBezTo>
                  <a:cubicBezTo>
                    <a:pt x="1739" y="10"/>
                    <a:pt x="1739" y="10"/>
                    <a:pt x="1739" y="10"/>
                  </a:cubicBezTo>
                  <a:cubicBezTo>
                    <a:pt x="1739" y="10"/>
                    <a:pt x="1739" y="10"/>
                    <a:pt x="1739" y="10"/>
                  </a:cubicBezTo>
                  <a:cubicBezTo>
                    <a:pt x="1739" y="10"/>
                    <a:pt x="1739" y="10"/>
                    <a:pt x="1739" y="10"/>
                  </a:cubicBezTo>
                  <a:cubicBezTo>
                    <a:pt x="1739" y="10"/>
                    <a:pt x="1739" y="10"/>
                    <a:pt x="1738" y="10"/>
                  </a:cubicBezTo>
                  <a:cubicBezTo>
                    <a:pt x="1738" y="10"/>
                    <a:pt x="1738" y="10"/>
                    <a:pt x="1738" y="10"/>
                  </a:cubicBezTo>
                  <a:cubicBezTo>
                    <a:pt x="1738" y="9"/>
                    <a:pt x="1738" y="9"/>
                    <a:pt x="1738" y="9"/>
                  </a:cubicBezTo>
                  <a:cubicBezTo>
                    <a:pt x="1738" y="9"/>
                    <a:pt x="1738" y="9"/>
                    <a:pt x="1738" y="9"/>
                  </a:cubicBezTo>
                  <a:cubicBezTo>
                    <a:pt x="1738" y="9"/>
                    <a:pt x="1737" y="9"/>
                    <a:pt x="1737" y="9"/>
                  </a:cubicBezTo>
                  <a:cubicBezTo>
                    <a:pt x="1737" y="9"/>
                    <a:pt x="1737" y="9"/>
                    <a:pt x="1737" y="9"/>
                  </a:cubicBezTo>
                  <a:cubicBezTo>
                    <a:pt x="1737" y="9"/>
                    <a:pt x="1737" y="9"/>
                    <a:pt x="1737" y="9"/>
                  </a:cubicBezTo>
                  <a:cubicBezTo>
                    <a:pt x="1737" y="9"/>
                    <a:pt x="1737" y="9"/>
                    <a:pt x="1737" y="9"/>
                  </a:cubicBezTo>
                  <a:cubicBezTo>
                    <a:pt x="1736" y="8"/>
                    <a:pt x="1736" y="8"/>
                    <a:pt x="1736" y="8"/>
                  </a:cubicBezTo>
                  <a:cubicBezTo>
                    <a:pt x="1736" y="8"/>
                    <a:pt x="1736" y="8"/>
                    <a:pt x="1736" y="8"/>
                  </a:cubicBezTo>
                  <a:cubicBezTo>
                    <a:pt x="1736" y="8"/>
                    <a:pt x="1735" y="8"/>
                    <a:pt x="1735" y="8"/>
                  </a:cubicBezTo>
                  <a:cubicBezTo>
                    <a:pt x="1735" y="8"/>
                    <a:pt x="1735" y="8"/>
                    <a:pt x="1735" y="8"/>
                  </a:cubicBezTo>
                  <a:cubicBezTo>
                    <a:pt x="1735" y="8"/>
                    <a:pt x="1734" y="8"/>
                    <a:pt x="1734" y="8"/>
                  </a:cubicBezTo>
                  <a:cubicBezTo>
                    <a:pt x="1734" y="8"/>
                    <a:pt x="1734" y="8"/>
                    <a:pt x="1734" y="7"/>
                  </a:cubicBezTo>
                  <a:cubicBezTo>
                    <a:pt x="1734" y="7"/>
                    <a:pt x="1733" y="7"/>
                    <a:pt x="1733" y="7"/>
                  </a:cubicBezTo>
                  <a:cubicBezTo>
                    <a:pt x="1733" y="7"/>
                    <a:pt x="1733" y="7"/>
                    <a:pt x="1733" y="7"/>
                  </a:cubicBezTo>
                  <a:cubicBezTo>
                    <a:pt x="1733" y="7"/>
                    <a:pt x="1732" y="7"/>
                    <a:pt x="1732" y="7"/>
                  </a:cubicBezTo>
                  <a:cubicBezTo>
                    <a:pt x="1732" y="7"/>
                    <a:pt x="1732" y="7"/>
                    <a:pt x="1732" y="7"/>
                  </a:cubicBezTo>
                  <a:cubicBezTo>
                    <a:pt x="1732" y="7"/>
                    <a:pt x="1732" y="7"/>
                    <a:pt x="1732" y="7"/>
                  </a:cubicBezTo>
                  <a:cubicBezTo>
                    <a:pt x="1731" y="7"/>
                    <a:pt x="1731" y="7"/>
                    <a:pt x="1731" y="7"/>
                  </a:cubicBezTo>
                  <a:cubicBezTo>
                    <a:pt x="1730" y="7"/>
                    <a:pt x="1730" y="7"/>
                    <a:pt x="1730" y="7"/>
                  </a:cubicBezTo>
                  <a:cubicBezTo>
                    <a:pt x="1730" y="6"/>
                    <a:pt x="1730" y="6"/>
                    <a:pt x="1730" y="6"/>
                  </a:cubicBezTo>
                  <a:cubicBezTo>
                    <a:pt x="1730" y="6"/>
                    <a:pt x="1729" y="7"/>
                    <a:pt x="1729" y="6"/>
                  </a:cubicBezTo>
                  <a:cubicBezTo>
                    <a:pt x="1728" y="6"/>
                    <a:pt x="1728" y="6"/>
                    <a:pt x="1728" y="6"/>
                  </a:cubicBezTo>
                  <a:cubicBezTo>
                    <a:pt x="1727" y="6"/>
                    <a:pt x="1726" y="6"/>
                    <a:pt x="1726" y="6"/>
                  </a:cubicBezTo>
                  <a:cubicBezTo>
                    <a:pt x="1725" y="6"/>
                    <a:pt x="1724" y="6"/>
                    <a:pt x="1724" y="6"/>
                  </a:cubicBezTo>
                  <a:cubicBezTo>
                    <a:pt x="1723" y="6"/>
                    <a:pt x="1722" y="6"/>
                    <a:pt x="1722" y="6"/>
                  </a:cubicBezTo>
                  <a:cubicBezTo>
                    <a:pt x="1721" y="6"/>
                    <a:pt x="1720" y="6"/>
                    <a:pt x="1719" y="6"/>
                  </a:cubicBezTo>
                  <a:cubicBezTo>
                    <a:pt x="1719" y="6"/>
                    <a:pt x="1718" y="6"/>
                    <a:pt x="1717" y="6"/>
                  </a:cubicBezTo>
                  <a:cubicBezTo>
                    <a:pt x="1717" y="6"/>
                    <a:pt x="1716" y="6"/>
                    <a:pt x="1716" y="6"/>
                  </a:cubicBezTo>
                  <a:cubicBezTo>
                    <a:pt x="1716" y="7"/>
                    <a:pt x="1715" y="6"/>
                    <a:pt x="1714" y="6"/>
                  </a:cubicBezTo>
                  <a:cubicBezTo>
                    <a:pt x="1714" y="7"/>
                    <a:pt x="1714" y="7"/>
                    <a:pt x="1714" y="7"/>
                  </a:cubicBezTo>
                  <a:cubicBezTo>
                    <a:pt x="1714" y="7"/>
                    <a:pt x="1714" y="7"/>
                    <a:pt x="1714" y="7"/>
                  </a:cubicBezTo>
                  <a:cubicBezTo>
                    <a:pt x="1714" y="7"/>
                    <a:pt x="1713" y="7"/>
                    <a:pt x="1713" y="7"/>
                  </a:cubicBezTo>
                  <a:cubicBezTo>
                    <a:pt x="1713" y="7"/>
                    <a:pt x="1713" y="7"/>
                    <a:pt x="1713" y="7"/>
                  </a:cubicBezTo>
                  <a:cubicBezTo>
                    <a:pt x="1712" y="7"/>
                    <a:pt x="1712" y="7"/>
                    <a:pt x="1712" y="7"/>
                  </a:cubicBezTo>
                  <a:cubicBezTo>
                    <a:pt x="1711" y="7"/>
                    <a:pt x="1711" y="7"/>
                    <a:pt x="1711" y="7"/>
                  </a:cubicBezTo>
                  <a:cubicBezTo>
                    <a:pt x="1711" y="7"/>
                    <a:pt x="1711" y="7"/>
                    <a:pt x="1711" y="7"/>
                  </a:cubicBezTo>
                  <a:cubicBezTo>
                    <a:pt x="1711" y="7"/>
                    <a:pt x="1711" y="7"/>
                    <a:pt x="1710" y="8"/>
                  </a:cubicBezTo>
                  <a:cubicBezTo>
                    <a:pt x="1710" y="8"/>
                    <a:pt x="1710" y="8"/>
                    <a:pt x="1710" y="8"/>
                  </a:cubicBezTo>
                  <a:cubicBezTo>
                    <a:pt x="1710" y="8"/>
                    <a:pt x="1710" y="8"/>
                    <a:pt x="1710" y="8"/>
                  </a:cubicBezTo>
                  <a:cubicBezTo>
                    <a:pt x="1710" y="8"/>
                    <a:pt x="1710" y="8"/>
                    <a:pt x="1709" y="8"/>
                  </a:cubicBezTo>
                  <a:cubicBezTo>
                    <a:pt x="1709" y="8"/>
                    <a:pt x="1709" y="8"/>
                    <a:pt x="1709" y="8"/>
                  </a:cubicBezTo>
                  <a:cubicBezTo>
                    <a:pt x="1709" y="8"/>
                    <a:pt x="1709" y="8"/>
                    <a:pt x="1709" y="8"/>
                  </a:cubicBezTo>
                  <a:cubicBezTo>
                    <a:pt x="1709" y="8"/>
                    <a:pt x="1709" y="8"/>
                    <a:pt x="1709" y="8"/>
                  </a:cubicBezTo>
                  <a:cubicBezTo>
                    <a:pt x="1709" y="8"/>
                    <a:pt x="1709" y="8"/>
                    <a:pt x="1709" y="8"/>
                  </a:cubicBezTo>
                  <a:cubicBezTo>
                    <a:pt x="1708" y="8"/>
                    <a:pt x="1708" y="8"/>
                    <a:pt x="1708" y="9"/>
                  </a:cubicBezTo>
                  <a:cubicBezTo>
                    <a:pt x="1708" y="9"/>
                    <a:pt x="1708" y="9"/>
                    <a:pt x="1708" y="9"/>
                  </a:cubicBezTo>
                  <a:cubicBezTo>
                    <a:pt x="1708" y="9"/>
                    <a:pt x="1707" y="9"/>
                    <a:pt x="1707" y="9"/>
                  </a:cubicBezTo>
                  <a:cubicBezTo>
                    <a:pt x="1707" y="9"/>
                    <a:pt x="1707" y="9"/>
                    <a:pt x="1707" y="9"/>
                  </a:cubicBezTo>
                  <a:cubicBezTo>
                    <a:pt x="1707" y="9"/>
                    <a:pt x="1707" y="9"/>
                    <a:pt x="1706" y="9"/>
                  </a:cubicBezTo>
                  <a:cubicBezTo>
                    <a:pt x="1706" y="9"/>
                    <a:pt x="1706" y="9"/>
                    <a:pt x="1706" y="9"/>
                  </a:cubicBezTo>
                  <a:cubicBezTo>
                    <a:pt x="1706" y="9"/>
                    <a:pt x="1706" y="9"/>
                    <a:pt x="1706" y="10"/>
                  </a:cubicBezTo>
                  <a:cubicBezTo>
                    <a:pt x="1706" y="10"/>
                    <a:pt x="1706" y="10"/>
                    <a:pt x="1706" y="10"/>
                  </a:cubicBezTo>
                  <a:cubicBezTo>
                    <a:pt x="1706" y="10"/>
                    <a:pt x="1705" y="10"/>
                    <a:pt x="1705" y="10"/>
                  </a:cubicBezTo>
                  <a:cubicBezTo>
                    <a:pt x="1705" y="10"/>
                    <a:pt x="1705" y="10"/>
                    <a:pt x="1705" y="10"/>
                  </a:cubicBezTo>
                  <a:cubicBezTo>
                    <a:pt x="1705" y="10"/>
                    <a:pt x="1705" y="10"/>
                    <a:pt x="1705" y="10"/>
                  </a:cubicBezTo>
                  <a:cubicBezTo>
                    <a:pt x="1705" y="10"/>
                    <a:pt x="1705" y="10"/>
                    <a:pt x="1705" y="10"/>
                  </a:cubicBezTo>
                  <a:cubicBezTo>
                    <a:pt x="1704" y="11"/>
                    <a:pt x="1704" y="10"/>
                    <a:pt x="1704" y="11"/>
                  </a:cubicBezTo>
                  <a:cubicBezTo>
                    <a:pt x="1704" y="11"/>
                    <a:pt x="1704" y="11"/>
                    <a:pt x="1704" y="11"/>
                  </a:cubicBezTo>
                  <a:cubicBezTo>
                    <a:pt x="1704" y="11"/>
                    <a:pt x="1704" y="11"/>
                    <a:pt x="1704" y="11"/>
                  </a:cubicBezTo>
                  <a:cubicBezTo>
                    <a:pt x="1704" y="11"/>
                    <a:pt x="1704" y="11"/>
                    <a:pt x="1704" y="11"/>
                  </a:cubicBezTo>
                  <a:cubicBezTo>
                    <a:pt x="1703" y="11"/>
                    <a:pt x="1703" y="11"/>
                    <a:pt x="1703" y="11"/>
                  </a:cubicBezTo>
                  <a:cubicBezTo>
                    <a:pt x="1703" y="11"/>
                    <a:pt x="1703" y="11"/>
                    <a:pt x="1703" y="11"/>
                  </a:cubicBezTo>
                  <a:cubicBezTo>
                    <a:pt x="1703" y="11"/>
                    <a:pt x="1703" y="12"/>
                    <a:pt x="1703" y="12"/>
                  </a:cubicBezTo>
                  <a:cubicBezTo>
                    <a:pt x="1703" y="12"/>
                    <a:pt x="1703" y="12"/>
                    <a:pt x="1703" y="12"/>
                  </a:cubicBezTo>
                  <a:cubicBezTo>
                    <a:pt x="1702" y="12"/>
                    <a:pt x="1702" y="12"/>
                    <a:pt x="1702" y="12"/>
                  </a:cubicBezTo>
                  <a:cubicBezTo>
                    <a:pt x="1702" y="12"/>
                    <a:pt x="1702" y="12"/>
                    <a:pt x="1702" y="12"/>
                  </a:cubicBezTo>
                  <a:cubicBezTo>
                    <a:pt x="1702" y="12"/>
                    <a:pt x="1702" y="12"/>
                    <a:pt x="1702" y="12"/>
                  </a:cubicBezTo>
                  <a:cubicBezTo>
                    <a:pt x="1702" y="12"/>
                    <a:pt x="1702" y="12"/>
                    <a:pt x="1702" y="12"/>
                  </a:cubicBezTo>
                  <a:cubicBezTo>
                    <a:pt x="1701" y="12"/>
                    <a:pt x="1701" y="13"/>
                    <a:pt x="1701" y="13"/>
                  </a:cubicBezTo>
                  <a:cubicBezTo>
                    <a:pt x="1701" y="13"/>
                    <a:pt x="1701" y="13"/>
                    <a:pt x="1701" y="13"/>
                  </a:cubicBezTo>
                  <a:cubicBezTo>
                    <a:pt x="1701" y="13"/>
                    <a:pt x="1701" y="13"/>
                    <a:pt x="1701" y="13"/>
                  </a:cubicBezTo>
                  <a:cubicBezTo>
                    <a:pt x="1701" y="13"/>
                    <a:pt x="1701" y="13"/>
                    <a:pt x="1701" y="13"/>
                  </a:cubicBezTo>
                  <a:cubicBezTo>
                    <a:pt x="1701" y="13"/>
                    <a:pt x="1701" y="13"/>
                    <a:pt x="1700" y="13"/>
                  </a:cubicBezTo>
                  <a:cubicBezTo>
                    <a:pt x="1700" y="13"/>
                    <a:pt x="1700" y="13"/>
                    <a:pt x="1700" y="13"/>
                  </a:cubicBezTo>
                  <a:cubicBezTo>
                    <a:pt x="1700" y="14"/>
                    <a:pt x="1699" y="14"/>
                    <a:pt x="1699" y="15"/>
                  </a:cubicBezTo>
                  <a:cubicBezTo>
                    <a:pt x="1699" y="15"/>
                    <a:pt x="1699" y="15"/>
                    <a:pt x="1699" y="15"/>
                  </a:cubicBezTo>
                  <a:cubicBezTo>
                    <a:pt x="1699" y="15"/>
                    <a:pt x="1699" y="15"/>
                    <a:pt x="1699" y="15"/>
                  </a:cubicBezTo>
                  <a:cubicBezTo>
                    <a:pt x="1699" y="19"/>
                    <a:pt x="1699" y="22"/>
                    <a:pt x="1699" y="26"/>
                  </a:cubicBezTo>
                  <a:cubicBezTo>
                    <a:pt x="1699" y="26"/>
                    <a:pt x="1699" y="26"/>
                    <a:pt x="1699" y="26"/>
                  </a:cubicBezTo>
                  <a:cubicBezTo>
                    <a:pt x="1699" y="26"/>
                    <a:pt x="1699" y="26"/>
                    <a:pt x="1699" y="26"/>
                  </a:cubicBezTo>
                  <a:cubicBezTo>
                    <a:pt x="1699" y="26"/>
                    <a:pt x="1700" y="26"/>
                    <a:pt x="1700" y="26"/>
                  </a:cubicBezTo>
                  <a:cubicBezTo>
                    <a:pt x="1700" y="26"/>
                    <a:pt x="1700" y="26"/>
                    <a:pt x="1700" y="26"/>
                  </a:cubicBezTo>
                  <a:cubicBezTo>
                    <a:pt x="1700" y="26"/>
                    <a:pt x="1700" y="26"/>
                    <a:pt x="1700" y="26"/>
                  </a:cubicBezTo>
                  <a:cubicBezTo>
                    <a:pt x="1700" y="26"/>
                    <a:pt x="1700" y="26"/>
                    <a:pt x="1700" y="26"/>
                  </a:cubicBezTo>
                  <a:cubicBezTo>
                    <a:pt x="1700" y="26"/>
                    <a:pt x="1700" y="25"/>
                    <a:pt x="1700" y="25"/>
                  </a:cubicBezTo>
                  <a:cubicBezTo>
                    <a:pt x="1700" y="25"/>
                    <a:pt x="1700" y="25"/>
                    <a:pt x="1700" y="25"/>
                  </a:cubicBezTo>
                  <a:cubicBezTo>
                    <a:pt x="1701" y="25"/>
                    <a:pt x="1701" y="25"/>
                    <a:pt x="1701" y="25"/>
                  </a:cubicBezTo>
                  <a:cubicBezTo>
                    <a:pt x="1701" y="25"/>
                    <a:pt x="1701" y="25"/>
                    <a:pt x="1701" y="25"/>
                  </a:cubicBezTo>
                  <a:cubicBezTo>
                    <a:pt x="1701" y="25"/>
                    <a:pt x="1701" y="25"/>
                    <a:pt x="1701" y="24"/>
                  </a:cubicBezTo>
                  <a:cubicBezTo>
                    <a:pt x="1701" y="25"/>
                    <a:pt x="1701" y="25"/>
                    <a:pt x="1701" y="25"/>
                  </a:cubicBezTo>
                  <a:cubicBezTo>
                    <a:pt x="1701" y="24"/>
                    <a:pt x="1701" y="24"/>
                    <a:pt x="1701" y="24"/>
                  </a:cubicBezTo>
                  <a:cubicBezTo>
                    <a:pt x="1701" y="24"/>
                    <a:pt x="1701" y="24"/>
                    <a:pt x="1701" y="24"/>
                  </a:cubicBezTo>
                  <a:cubicBezTo>
                    <a:pt x="1702" y="24"/>
                    <a:pt x="1702" y="24"/>
                    <a:pt x="1702" y="24"/>
                  </a:cubicBezTo>
                  <a:cubicBezTo>
                    <a:pt x="1702" y="24"/>
                    <a:pt x="1702" y="24"/>
                    <a:pt x="1702" y="24"/>
                  </a:cubicBezTo>
                  <a:cubicBezTo>
                    <a:pt x="1702" y="24"/>
                    <a:pt x="1702" y="24"/>
                    <a:pt x="1702" y="23"/>
                  </a:cubicBezTo>
                  <a:cubicBezTo>
                    <a:pt x="1702" y="24"/>
                    <a:pt x="1702" y="24"/>
                    <a:pt x="1702" y="24"/>
                  </a:cubicBezTo>
                  <a:cubicBezTo>
                    <a:pt x="1702" y="23"/>
                    <a:pt x="1702" y="23"/>
                    <a:pt x="1702" y="23"/>
                  </a:cubicBezTo>
                  <a:cubicBezTo>
                    <a:pt x="1702" y="23"/>
                    <a:pt x="1702" y="23"/>
                    <a:pt x="1702" y="23"/>
                  </a:cubicBezTo>
                  <a:cubicBezTo>
                    <a:pt x="1703" y="23"/>
                    <a:pt x="1703" y="23"/>
                    <a:pt x="1703" y="23"/>
                  </a:cubicBezTo>
                  <a:cubicBezTo>
                    <a:pt x="1703" y="23"/>
                    <a:pt x="1703" y="23"/>
                    <a:pt x="1703" y="23"/>
                  </a:cubicBezTo>
                  <a:cubicBezTo>
                    <a:pt x="1703" y="23"/>
                    <a:pt x="1703" y="23"/>
                    <a:pt x="1703" y="23"/>
                  </a:cubicBezTo>
                  <a:cubicBezTo>
                    <a:pt x="1703" y="23"/>
                    <a:pt x="1703" y="23"/>
                    <a:pt x="1703" y="23"/>
                  </a:cubicBezTo>
                  <a:cubicBezTo>
                    <a:pt x="1703" y="22"/>
                    <a:pt x="1704" y="22"/>
                    <a:pt x="1704" y="22"/>
                  </a:cubicBezTo>
                  <a:cubicBezTo>
                    <a:pt x="1704" y="22"/>
                    <a:pt x="1704" y="22"/>
                    <a:pt x="1704" y="22"/>
                  </a:cubicBezTo>
                  <a:cubicBezTo>
                    <a:pt x="1704" y="22"/>
                    <a:pt x="1704" y="22"/>
                    <a:pt x="1704" y="22"/>
                  </a:cubicBezTo>
                  <a:cubicBezTo>
                    <a:pt x="1704" y="22"/>
                    <a:pt x="1704" y="22"/>
                    <a:pt x="1704" y="22"/>
                  </a:cubicBezTo>
                  <a:cubicBezTo>
                    <a:pt x="1704" y="22"/>
                    <a:pt x="1704" y="22"/>
                    <a:pt x="1705" y="21"/>
                  </a:cubicBezTo>
                  <a:cubicBezTo>
                    <a:pt x="1705" y="21"/>
                    <a:pt x="1705" y="21"/>
                    <a:pt x="1705" y="21"/>
                  </a:cubicBezTo>
                  <a:cubicBezTo>
                    <a:pt x="1705" y="21"/>
                    <a:pt x="1705" y="21"/>
                    <a:pt x="1706" y="21"/>
                  </a:cubicBezTo>
                  <a:cubicBezTo>
                    <a:pt x="1706" y="21"/>
                    <a:pt x="1706" y="21"/>
                    <a:pt x="1706" y="21"/>
                  </a:cubicBezTo>
                  <a:cubicBezTo>
                    <a:pt x="1706" y="21"/>
                    <a:pt x="1706" y="21"/>
                    <a:pt x="1706" y="20"/>
                  </a:cubicBezTo>
                  <a:cubicBezTo>
                    <a:pt x="1706" y="20"/>
                    <a:pt x="1706" y="20"/>
                    <a:pt x="1706" y="20"/>
                  </a:cubicBezTo>
                  <a:cubicBezTo>
                    <a:pt x="1706" y="20"/>
                    <a:pt x="1707" y="20"/>
                    <a:pt x="1707" y="20"/>
                  </a:cubicBezTo>
                  <a:cubicBezTo>
                    <a:pt x="1707" y="20"/>
                    <a:pt x="1707" y="20"/>
                    <a:pt x="1707" y="20"/>
                  </a:cubicBezTo>
                  <a:cubicBezTo>
                    <a:pt x="1707" y="20"/>
                    <a:pt x="1707" y="20"/>
                    <a:pt x="1707" y="20"/>
                  </a:cubicBezTo>
                  <a:cubicBezTo>
                    <a:pt x="1707" y="20"/>
                    <a:pt x="1707" y="20"/>
                    <a:pt x="1707" y="20"/>
                  </a:cubicBezTo>
                  <a:cubicBezTo>
                    <a:pt x="1707" y="19"/>
                    <a:pt x="1708" y="20"/>
                    <a:pt x="1708" y="19"/>
                  </a:cubicBezTo>
                  <a:cubicBezTo>
                    <a:pt x="1708" y="19"/>
                    <a:pt x="1708" y="19"/>
                    <a:pt x="1708" y="19"/>
                  </a:cubicBezTo>
                  <a:cubicBezTo>
                    <a:pt x="1708" y="19"/>
                    <a:pt x="1708" y="19"/>
                    <a:pt x="1708" y="19"/>
                  </a:cubicBezTo>
                  <a:cubicBezTo>
                    <a:pt x="1708" y="19"/>
                    <a:pt x="1708" y="19"/>
                    <a:pt x="1708" y="19"/>
                  </a:cubicBezTo>
                  <a:cubicBezTo>
                    <a:pt x="1709" y="19"/>
                    <a:pt x="1709" y="19"/>
                    <a:pt x="1709" y="19"/>
                  </a:cubicBezTo>
                  <a:cubicBezTo>
                    <a:pt x="1709" y="19"/>
                    <a:pt x="1709" y="19"/>
                    <a:pt x="1709" y="19"/>
                  </a:cubicBezTo>
                  <a:cubicBezTo>
                    <a:pt x="1709" y="18"/>
                    <a:pt x="1709" y="19"/>
                    <a:pt x="1709" y="18"/>
                  </a:cubicBezTo>
                  <a:cubicBezTo>
                    <a:pt x="1709" y="18"/>
                    <a:pt x="1709" y="18"/>
                    <a:pt x="1709" y="18"/>
                  </a:cubicBezTo>
                  <a:cubicBezTo>
                    <a:pt x="1710" y="18"/>
                    <a:pt x="1710" y="18"/>
                    <a:pt x="1710" y="18"/>
                  </a:cubicBezTo>
                  <a:cubicBezTo>
                    <a:pt x="1710" y="18"/>
                    <a:pt x="1710" y="18"/>
                    <a:pt x="1710" y="18"/>
                  </a:cubicBezTo>
                  <a:cubicBezTo>
                    <a:pt x="1710" y="18"/>
                    <a:pt x="1711" y="18"/>
                    <a:pt x="1711" y="18"/>
                  </a:cubicBezTo>
                  <a:cubicBezTo>
                    <a:pt x="1711" y="18"/>
                    <a:pt x="1711" y="18"/>
                    <a:pt x="1711" y="18"/>
                  </a:cubicBezTo>
                  <a:cubicBezTo>
                    <a:pt x="1711" y="17"/>
                    <a:pt x="1711" y="17"/>
                    <a:pt x="1712" y="17"/>
                  </a:cubicBezTo>
                  <a:cubicBezTo>
                    <a:pt x="1712" y="17"/>
                    <a:pt x="1712" y="17"/>
                    <a:pt x="1712" y="17"/>
                  </a:cubicBezTo>
                  <a:cubicBezTo>
                    <a:pt x="1712" y="17"/>
                    <a:pt x="1712" y="17"/>
                    <a:pt x="1712" y="17"/>
                  </a:cubicBezTo>
                  <a:cubicBezTo>
                    <a:pt x="1712" y="17"/>
                    <a:pt x="1712" y="17"/>
                    <a:pt x="1713" y="17"/>
                  </a:cubicBezTo>
                  <a:cubicBezTo>
                    <a:pt x="1713" y="17"/>
                    <a:pt x="1713" y="17"/>
                    <a:pt x="1713" y="17"/>
                  </a:cubicBezTo>
                  <a:cubicBezTo>
                    <a:pt x="1713" y="17"/>
                    <a:pt x="1713" y="17"/>
                    <a:pt x="1713" y="17"/>
                  </a:cubicBezTo>
                  <a:cubicBezTo>
                    <a:pt x="1713" y="17"/>
                    <a:pt x="1713" y="17"/>
                    <a:pt x="1713" y="17"/>
                  </a:cubicBezTo>
                  <a:cubicBezTo>
                    <a:pt x="1713" y="17"/>
                    <a:pt x="1713" y="17"/>
                    <a:pt x="1713" y="17"/>
                  </a:cubicBezTo>
                  <a:cubicBezTo>
                    <a:pt x="1714" y="16"/>
                    <a:pt x="1714" y="16"/>
                    <a:pt x="1714" y="16"/>
                  </a:cubicBezTo>
                  <a:cubicBezTo>
                    <a:pt x="1714" y="16"/>
                    <a:pt x="1714" y="16"/>
                    <a:pt x="1714" y="16"/>
                  </a:cubicBezTo>
                  <a:cubicBezTo>
                    <a:pt x="1715" y="16"/>
                    <a:pt x="1715" y="16"/>
                    <a:pt x="1715" y="16"/>
                  </a:cubicBezTo>
                  <a:cubicBezTo>
                    <a:pt x="1715" y="16"/>
                    <a:pt x="1715" y="16"/>
                    <a:pt x="1716" y="16"/>
                  </a:cubicBezTo>
                  <a:cubicBezTo>
                    <a:pt x="1716" y="16"/>
                    <a:pt x="1716" y="16"/>
                    <a:pt x="1716" y="16"/>
                  </a:cubicBezTo>
                  <a:cubicBezTo>
                    <a:pt x="1716" y="16"/>
                    <a:pt x="1717" y="16"/>
                    <a:pt x="1717" y="16"/>
                  </a:cubicBezTo>
                  <a:cubicBezTo>
                    <a:pt x="1717" y="15"/>
                    <a:pt x="1717" y="15"/>
                    <a:pt x="1717" y="15"/>
                  </a:cubicBezTo>
                  <a:cubicBezTo>
                    <a:pt x="1717" y="15"/>
                    <a:pt x="1717" y="15"/>
                    <a:pt x="1717" y="15"/>
                  </a:cubicBezTo>
                  <a:cubicBezTo>
                    <a:pt x="1718" y="15"/>
                    <a:pt x="1719" y="16"/>
                    <a:pt x="1719" y="15"/>
                  </a:cubicBezTo>
                  <a:cubicBezTo>
                    <a:pt x="1720" y="15"/>
                    <a:pt x="1720" y="15"/>
                    <a:pt x="1720" y="15"/>
                  </a:cubicBezTo>
                  <a:cubicBezTo>
                    <a:pt x="1721" y="15"/>
                    <a:pt x="1722" y="15"/>
                    <a:pt x="1723" y="15"/>
                  </a:cubicBezTo>
                  <a:cubicBezTo>
                    <a:pt x="1723" y="15"/>
                    <a:pt x="1723" y="15"/>
                    <a:pt x="1724" y="15"/>
                  </a:cubicBezTo>
                  <a:cubicBezTo>
                    <a:pt x="1724" y="16"/>
                    <a:pt x="1725" y="15"/>
                    <a:pt x="1726" y="16"/>
                  </a:cubicBezTo>
                  <a:cubicBezTo>
                    <a:pt x="1726" y="15"/>
                    <a:pt x="1726" y="15"/>
                    <a:pt x="1726" y="15"/>
                  </a:cubicBezTo>
                  <a:cubicBezTo>
                    <a:pt x="1726" y="16"/>
                    <a:pt x="1726" y="16"/>
                    <a:pt x="1726" y="16"/>
                  </a:cubicBezTo>
                  <a:cubicBezTo>
                    <a:pt x="1726" y="16"/>
                    <a:pt x="1727" y="16"/>
                    <a:pt x="1727" y="16"/>
                  </a:cubicBezTo>
                  <a:cubicBezTo>
                    <a:pt x="1727" y="16"/>
                    <a:pt x="1727" y="16"/>
                    <a:pt x="1727" y="16"/>
                  </a:cubicBezTo>
                  <a:cubicBezTo>
                    <a:pt x="1728" y="16"/>
                    <a:pt x="1728" y="16"/>
                    <a:pt x="1728" y="16"/>
                  </a:cubicBezTo>
                  <a:cubicBezTo>
                    <a:pt x="1728" y="16"/>
                    <a:pt x="1728" y="16"/>
                    <a:pt x="1728" y="16"/>
                  </a:cubicBezTo>
                  <a:cubicBezTo>
                    <a:pt x="1729" y="16"/>
                    <a:pt x="1729" y="16"/>
                    <a:pt x="1729" y="16"/>
                  </a:cubicBezTo>
                  <a:cubicBezTo>
                    <a:pt x="1729" y="16"/>
                    <a:pt x="1729" y="16"/>
                    <a:pt x="1729" y="16"/>
                  </a:cubicBezTo>
                  <a:cubicBezTo>
                    <a:pt x="1729" y="16"/>
                    <a:pt x="1729" y="16"/>
                    <a:pt x="1729" y="17"/>
                  </a:cubicBezTo>
                  <a:cubicBezTo>
                    <a:pt x="1729" y="17"/>
                    <a:pt x="1729" y="17"/>
                    <a:pt x="1729" y="17"/>
                  </a:cubicBezTo>
                  <a:cubicBezTo>
                    <a:pt x="1729" y="17"/>
                    <a:pt x="1730" y="17"/>
                    <a:pt x="1730" y="17"/>
                  </a:cubicBezTo>
                  <a:cubicBezTo>
                    <a:pt x="1730" y="17"/>
                    <a:pt x="1730" y="17"/>
                    <a:pt x="1730" y="17"/>
                  </a:cubicBezTo>
                  <a:cubicBezTo>
                    <a:pt x="1730" y="17"/>
                    <a:pt x="1731" y="17"/>
                    <a:pt x="1731" y="17"/>
                  </a:cubicBezTo>
                  <a:cubicBezTo>
                    <a:pt x="1731" y="17"/>
                    <a:pt x="1731" y="17"/>
                    <a:pt x="1731" y="17"/>
                  </a:cubicBezTo>
                  <a:cubicBezTo>
                    <a:pt x="1731" y="17"/>
                    <a:pt x="1731" y="17"/>
                    <a:pt x="1731" y="18"/>
                  </a:cubicBezTo>
                  <a:cubicBezTo>
                    <a:pt x="1731" y="18"/>
                    <a:pt x="1731" y="18"/>
                    <a:pt x="1731" y="18"/>
                  </a:cubicBezTo>
                  <a:cubicBezTo>
                    <a:pt x="1732" y="18"/>
                    <a:pt x="1732" y="18"/>
                    <a:pt x="1732" y="18"/>
                  </a:cubicBezTo>
                  <a:cubicBezTo>
                    <a:pt x="1732" y="18"/>
                    <a:pt x="1732" y="18"/>
                    <a:pt x="1732" y="18"/>
                  </a:cubicBezTo>
                  <a:cubicBezTo>
                    <a:pt x="1732" y="18"/>
                    <a:pt x="1732" y="18"/>
                    <a:pt x="1732" y="18"/>
                  </a:cubicBezTo>
                  <a:cubicBezTo>
                    <a:pt x="1732" y="18"/>
                    <a:pt x="1732" y="18"/>
                    <a:pt x="1732" y="18"/>
                  </a:cubicBezTo>
                  <a:cubicBezTo>
                    <a:pt x="1733" y="18"/>
                    <a:pt x="1733" y="19"/>
                    <a:pt x="1733" y="19"/>
                  </a:cubicBezTo>
                  <a:cubicBezTo>
                    <a:pt x="1733" y="19"/>
                    <a:pt x="1733" y="19"/>
                    <a:pt x="1733" y="19"/>
                  </a:cubicBezTo>
                  <a:cubicBezTo>
                    <a:pt x="1733" y="19"/>
                    <a:pt x="1733" y="19"/>
                    <a:pt x="1733" y="19"/>
                  </a:cubicBezTo>
                  <a:cubicBezTo>
                    <a:pt x="1733" y="19"/>
                    <a:pt x="1733" y="19"/>
                    <a:pt x="1733" y="19"/>
                  </a:cubicBezTo>
                  <a:cubicBezTo>
                    <a:pt x="1734" y="20"/>
                    <a:pt x="1734" y="20"/>
                    <a:pt x="1735" y="21"/>
                  </a:cubicBezTo>
                  <a:cubicBezTo>
                    <a:pt x="1735" y="21"/>
                    <a:pt x="1735" y="21"/>
                    <a:pt x="1735" y="21"/>
                  </a:cubicBezTo>
                  <a:cubicBezTo>
                    <a:pt x="1735" y="21"/>
                    <a:pt x="1735" y="21"/>
                    <a:pt x="1735" y="21"/>
                  </a:cubicBezTo>
                  <a:cubicBezTo>
                    <a:pt x="1735" y="21"/>
                    <a:pt x="1735" y="21"/>
                    <a:pt x="1735" y="21"/>
                  </a:cubicBezTo>
                  <a:cubicBezTo>
                    <a:pt x="1735" y="21"/>
                    <a:pt x="1735" y="21"/>
                    <a:pt x="1736" y="21"/>
                  </a:cubicBezTo>
                  <a:cubicBezTo>
                    <a:pt x="1736" y="21"/>
                    <a:pt x="1736" y="21"/>
                    <a:pt x="1736" y="21"/>
                  </a:cubicBezTo>
                  <a:cubicBezTo>
                    <a:pt x="1736" y="22"/>
                    <a:pt x="1736" y="22"/>
                    <a:pt x="1736" y="22"/>
                  </a:cubicBezTo>
                  <a:cubicBezTo>
                    <a:pt x="1736" y="22"/>
                    <a:pt x="1736" y="22"/>
                    <a:pt x="1736" y="22"/>
                  </a:cubicBezTo>
                  <a:cubicBezTo>
                    <a:pt x="1736" y="22"/>
                    <a:pt x="1736" y="22"/>
                    <a:pt x="1736" y="23"/>
                  </a:cubicBezTo>
                  <a:cubicBezTo>
                    <a:pt x="1736" y="23"/>
                    <a:pt x="1736" y="23"/>
                    <a:pt x="1736" y="23"/>
                  </a:cubicBezTo>
                  <a:cubicBezTo>
                    <a:pt x="1736" y="23"/>
                    <a:pt x="1736" y="23"/>
                    <a:pt x="1737" y="23"/>
                  </a:cubicBezTo>
                  <a:cubicBezTo>
                    <a:pt x="1737" y="23"/>
                    <a:pt x="1737" y="23"/>
                    <a:pt x="1737" y="23"/>
                  </a:cubicBezTo>
                  <a:cubicBezTo>
                    <a:pt x="1737" y="23"/>
                    <a:pt x="1737" y="24"/>
                    <a:pt x="1737" y="24"/>
                  </a:cubicBezTo>
                  <a:cubicBezTo>
                    <a:pt x="1737" y="24"/>
                    <a:pt x="1737" y="24"/>
                    <a:pt x="1737" y="24"/>
                  </a:cubicBezTo>
                  <a:cubicBezTo>
                    <a:pt x="1737" y="24"/>
                    <a:pt x="1737" y="24"/>
                    <a:pt x="1737" y="25"/>
                  </a:cubicBezTo>
                  <a:cubicBezTo>
                    <a:pt x="1737" y="25"/>
                    <a:pt x="1737" y="25"/>
                    <a:pt x="1737" y="25"/>
                  </a:cubicBezTo>
                  <a:cubicBezTo>
                    <a:pt x="1737" y="25"/>
                    <a:pt x="1737" y="25"/>
                    <a:pt x="1737" y="25"/>
                  </a:cubicBezTo>
                  <a:cubicBezTo>
                    <a:pt x="1737" y="25"/>
                    <a:pt x="1737" y="25"/>
                    <a:pt x="1738" y="26"/>
                  </a:cubicBezTo>
                  <a:cubicBezTo>
                    <a:pt x="1738" y="26"/>
                    <a:pt x="1738" y="26"/>
                    <a:pt x="1738" y="26"/>
                  </a:cubicBezTo>
                  <a:cubicBezTo>
                    <a:pt x="1738" y="26"/>
                    <a:pt x="1738" y="26"/>
                    <a:pt x="1738" y="27"/>
                  </a:cubicBezTo>
                  <a:cubicBezTo>
                    <a:pt x="1738" y="27"/>
                    <a:pt x="1738" y="27"/>
                    <a:pt x="1738" y="27"/>
                  </a:cubicBezTo>
                  <a:cubicBezTo>
                    <a:pt x="1738" y="27"/>
                    <a:pt x="1738" y="28"/>
                    <a:pt x="1738" y="28"/>
                  </a:cubicBezTo>
                  <a:cubicBezTo>
                    <a:pt x="1738" y="28"/>
                    <a:pt x="1738" y="29"/>
                    <a:pt x="1738" y="29"/>
                  </a:cubicBezTo>
                  <a:cubicBezTo>
                    <a:pt x="1739" y="31"/>
                    <a:pt x="1739" y="33"/>
                    <a:pt x="1738" y="36"/>
                  </a:cubicBezTo>
                  <a:cubicBezTo>
                    <a:pt x="1738" y="36"/>
                    <a:pt x="1738" y="36"/>
                    <a:pt x="1738" y="36"/>
                  </a:cubicBezTo>
                  <a:cubicBezTo>
                    <a:pt x="1738" y="37"/>
                    <a:pt x="1738" y="37"/>
                    <a:pt x="1738" y="38"/>
                  </a:cubicBezTo>
                  <a:cubicBezTo>
                    <a:pt x="1738" y="38"/>
                    <a:pt x="1738" y="38"/>
                    <a:pt x="1738" y="38"/>
                  </a:cubicBezTo>
                  <a:cubicBezTo>
                    <a:pt x="1738" y="39"/>
                    <a:pt x="1738" y="39"/>
                    <a:pt x="1738" y="39"/>
                  </a:cubicBezTo>
                  <a:cubicBezTo>
                    <a:pt x="1738" y="39"/>
                    <a:pt x="1738" y="39"/>
                    <a:pt x="1738" y="39"/>
                  </a:cubicBezTo>
                  <a:cubicBezTo>
                    <a:pt x="1738" y="40"/>
                    <a:pt x="1738" y="40"/>
                    <a:pt x="1738" y="40"/>
                  </a:cubicBezTo>
                  <a:cubicBezTo>
                    <a:pt x="1737" y="40"/>
                    <a:pt x="1738" y="40"/>
                    <a:pt x="1737" y="41"/>
                  </a:cubicBezTo>
                  <a:cubicBezTo>
                    <a:pt x="1737" y="41"/>
                    <a:pt x="1737" y="41"/>
                    <a:pt x="1737" y="41"/>
                  </a:cubicBezTo>
                  <a:cubicBezTo>
                    <a:pt x="1737" y="41"/>
                    <a:pt x="1737" y="41"/>
                    <a:pt x="1737" y="42"/>
                  </a:cubicBezTo>
                  <a:cubicBezTo>
                    <a:pt x="1737" y="42"/>
                    <a:pt x="1737" y="42"/>
                    <a:pt x="1737" y="42"/>
                  </a:cubicBezTo>
                  <a:cubicBezTo>
                    <a:pt x="1737" y="42"/>
                    <a:pt x="1737" y="42"/>
                    <a:pt x="1737" y="42"/>
                  </a:cubicBezTo>
                  <a:cubicBezTo>
                    <a:pt x="1737" y="43"/>
                    <a:pt x="1737" y="43"/>
                    <a:pt x="1737" y="43"/>
                  </a:cubicBezTo>
                  <a:cubicBezTo>
                    <a:pt x="1736" y="43"/>
                    <a:pt x="1736" y="43"/>
                    <a:pt x="1736" y="43"/>
                  </a:cubicBezTo>
                  <a:cubicBezTo>
                    <a:pt x="1736" y="43"/>
                    <a:pt x="1736" y="43"/>
                    <a:pt x="1736" y="43"/>
                  </a:cubicBezTo>
                  <a:cubicBezTo>
                    <a:pt x="1736" y="44"/>
                    <a:pt x="1736" y="44"/>
                    <a:pt x="1736" y="44"/>
                  </a:cubicBezTo>
                  <a:cubicBezTo>
                    <a:pt x="1736" y="44"/>
                    <a:pt x="1736" y="44"/>
                    <a:pt x="1736" y="44"/>
                  </a:cubicBezTo>
                  <a:cubicBezTo>
                    <a:pt x="1736" y="44"/>
                    <a:pt x="1736" y="45"/>
                    <a:pt x="1736" y="45"/>
                  </a:cubicBezTo>
                  <a:cubicBezTo>
                    <a:pt x="1736" y="45"/>
                    <a:pt x="1736" y="45"/>
                    <a:pt x="1736" y="45"/>
                  </a:cubicBezTo>
                  <a:cubicBezTo>
                    <a:pt x="1735" y="45"/>
                    <a:pt x="1735" y="45"/>
                    <a:pt x="1735" y="45"/>
                  </a:cubicBezTo>
                  <a:cubicBezTo>
                    <a:pt x="1735" y="45"/>
                    <a:pt x="1735" y="45"/>
                    <a:pt x="1735" y="45"/>
                  </a:cubicBezTo>
                  <a:cubicBezTo>
                    <a:pt x="1735" y="45"/>
                    <a:pt x="1735" y="45"/>
                    <a:pt x="1735" y="45"/>
                  </a:cubicBezTo>
                  <a:cubicBezTo>
                    <a:pt x="1735" y="46"/>
                    <a:pt x="1735" y="46"/>
                    <a:pt x="1735" y="46"/>
                  </a:cubicBezTo>
                  <a:cubicBezTo>
                    <a:pt x="1735" y="46"/>
                    <a:pt x="1735" y="46"/>
                    <a:pt x="1735" y="46"/>
                  </a:cubicBezTo>
                  <a:cubicBezTo>
                    <a:pt x="1735" y="46"/>
                    <a:pt x="1735" y="46"/>
                    <a:pt x="1735" y="47"/>
                  </a:cubicBezTo>
                  <a:cubicBezTo>
                    <a:pt x="1735" y="47"/>
                    <a:pt x="1735" y="47"/>
                    <a:pt x="1735" y="47"/>
                  </a:cubicBezTo>
                  <a:cubicBezTo>
                    <a:pt x="1734" y="47"/>
                    <a:pt x="1734" y="47"/>
                    <a:pt x="1734" y="47"/>
                  </a:cubicBezTo>
                  <a:cubicBezTo>
                    <a:pt x="1734" y="47"/>
                    <a:pt x="1734" y="47"/>
                    <a:pt x="1734" y="47"/>
                  </a:cubicBezTo>
                  <a:cubicBezTo>
                    <a:pt x="1734" y="47"/>
                    <a:pt x="1734" y="47"/>
                    <a:pt x="1734" y="48"/>
                  </a:cubicBezTo>
                  <a:cubicBezTo>
                    <a:pt x="1734" y="48"/>
                    <a:pt x="1734" y="48"/>
                    <a:pt x="1734" y="48"/>
                  </a:cubicBezTo>
                  <a:cubicBezTo>
                    <a:pt x="1734" y="48"/>
                    <a:pt x="1734" y="48"/>
                    <a:pt x="1734" y="48"/>
                  </a:cubicBezTo>
                  <a:cubicBezTo>
                    <a:pt x="1734" y="48"/>
                    <a:pt x="1734" y="48"/>
                    <a:pt x="1734" y="48"/>
                  </a:cubicBezTo>
                  <a:cubicBezTo>
                    <a:pt x="1733" y="48"/>
                    <a:pt x="1733" y="48"/>
                    <a:pt x="1733" y="48"/>
                  </a:cubicBezTo>
                  <a:cubicBezTo>
                    <a:pt x="1733" y="48"/>
                    <a:pt x="1733" y="48"/>
                    <a:pt x="1733" y="48"/>
                  </a:cubicBezTo>
                  <a:cubicBezTo>
                    <a:pt x="1733" y="48"/>
                    <a:pt x="1733" y="49"/>
                    <a:pt x="1733" y="49"/>
                  </a:cubicBezTo>
                  <a:cubicBezTo>
                    <a:pt x="1733" y="49"/>
                    <a:pt x="1733" y="49"/>
                    <a:pt x="1733" y="49"/>
                  </a:cubicBezTo>
                  <a:cubicBezTo>
                    <a:pt x="1733" y="49"/>
                    <a:pt x="1733" y="49"/>
                    <a:pt x="1732" y="49"/>
                  </a:cubicBezTo>
                  <a:cubicBezTo>
                    <a:pt x="1732" y="49"/>
                    <a:pt x="1732" y="49"/>
                    <a:pt x="1732" y="49"/>
                  </a:cubicBezTo>
                  <a:cubicBezTo>
                    <a:pt x="1732" y="49"/>
                    <a:pt x="1732" y="50"/>
                    <a:pt x="1732" y="50"/>
                  </a:cubicBezTo>
                  <a:cubicBezTo>
                    <a:pt x="1732" y="50"/>
                    <a:pt x="1732" y="50"/>
                    <a:pt x="1732" y="50"/>
                  </a:cubicBezTo>
                  <a:cubicBezTo>
                    <a:pt x="1732" y="50"/>
                    <a:pt x="1732" y="50"/>
                    <a:pt x="1732" y="50"/>
                  </a:cubicBezTo>
                  <a:cubicBezTo>
                    <a:pt x="1732" y="50"/>
                    <a:pt x="1732" y="50"/>
                    <a:pt x="1732" y="50"/>
                  </a:cubicBezTo>
                  <a:cubicBezTo>
                    <a:pt x="1732" y="50"/>
                    <a:pt x="1731" y="50"/>
                    <a:pt x="1731" y="50"/>
                  </a:cubicBezTo>
                  <a:cubicBezTo>
                    <a:pt x="1731" y="50"/>
                    <a:pt x="1731" y="50"/>
                    <a:pt x="1731" y="50"/>
                  </a:cubicBezTo>
                  <a:cubicBezTo>
                    <a:pt x="1730" y="52"/>
                    <a:pt x="1729" y="53"/>
                    <a:pt x="1728" y="54"/>
                  </a:cubicBezTo>
                  <a:cubicBezTo>
                    <a:pt x="1728" y="54"/>
                    <a:pt x="1728" y="54"/>
                    <a:pt x="1728" y="54"/>
                  </a:cubicBezTo>
                  <a:cubicBezTo>
                    <a:pt x="1727" y="54"/>
                    <a:pt x="1727" y="54"/>
                    <a:pt x="1727" y="55"/>
                  </a:cubicBezTo>
                  <a:cubicBezTo>
                    <a:pt x="1727" y="55"/>
                    <a:pt x="1727" y="55"/>
                    <a:pt x="1727" y="55"/>
                  </a:cubicBezTo>
                  <a:cubicBezTo>
                    <a:pt x="1727" y="55"/>
                    <a:pt x="1727" y="55"/>
                    <a:pt x="1727" y="55"/>
                  </a:cubicBezTo>
                  <a:cubicBezTo>
                    <a:pt x="1727" y="55"/>
                    <a:pt x="1727" y="55"/>
                    <a:pt x="1727" y="55"/>
                  </a:cubicBezTo>
                  <a:cubicBezTo>
                    <a:pt x="1727" y="55"/>
                    <a:pt x="1727" y="55"/>
                    <a:pt x="1727" y="55"/>
                  </a:cubicBezTo>
                  <a:cubicBezTo>
                    <a:pt x="1727" y="55"/>
                    <a:pt x="1727" y="55"/>
                    <a:pt x="1727" y="55"/>
                  </a:cubicBezTo>
                  <a:cubicBezTo>
                    <a:pt x="1726" y="55"/>
                    <a:pt x="1726" y="55"/>
                    <a:pt x="1726" y="56"/>
                  </a:cubicBezTo>
                  <a:cubicBezTo>
                    <a:pt x="1726" y="56"/>
                    <a:pt x="1726" y="56"/>
                    <a:pt x="1726" y="56"/>
                  </a:cubicBezTo>
                  <a:cubicBezTo>
                    <a:pt x="1726" y="56"/>
                    <a:pt x="1725" y="56"/>
                    <a:pt x="1725" y="56"/>
                  </a:cubicBezTo>
                  <a:cubicBezTo>
                    <a:pt x="1725" y="56"/>
                    <a:pt x="1725" y="56"/>
                    <a:pt x="1725" y="56"/>
                  </a:cubicBezTo>
                  <a:cubicBezTo>
                    <a:pt x="1725" y="56"/>
                    <a:pt x="1725" y="56"/>
                    <a:pt x="1725" y="57"/>
                  </a:cubicBezTo>
                  <a:cubicBezTo>
                    <a:pt x="1725" y="57"/>
                    <a:pt x="1725" y="57"/>
                    <a:pt x="1725" y="57"/>
                  </a:cubicBezTo>
                  <a:cubicBezTo>
                    <a:pt x="1725" y="57"/>
                    <a:pt x="1725" y="57"/>
                    <a:pt x="1724" y="57"/>
                  </a:cubicBezTo>
                  <a:cubicBezTo>
                    <a:pt x="1724" y="57"/>
                    <a:pt x="1724" y="57"/>
                    <a:pt x="1724" y="57"/>
                  </a:cubicBezTo>
                  <a:cubicBezTo>
                    <a:pt x="1724" y="57"/>
                    <a:pt x="1724" y="57"/>
                    <a:pt x="1724" y="57"/>
                  </a:cubicBezTo>
                  <a:cubicBezTo>
                    <a:pt x="1724" y="57"/>
                    <a:pt x="1724" y="57"/>
                    <a:pt x="1724" y="57"/>
                  </a:cubicBezTo>
                  <a:cubicBezTo>
                    <a:pt x="1724" y="58"/>
                    <a:pt x="1724" y="57"/>
                    <a:pt x="1723" y="58"/>
                  </a:cubicBezTo>
                  <a:cubicBezTo>
                    <a:pt x="1723" y="58"/>
                    <a:pt x="1723" y="58"/>
                    <a:pt x="1723" y="58"/>
                  </a:cubicBezTo>
                  <a:cubicBezTo>
                    <a:pt x="1723" y="58"/>
                    <a:pt x="1723" y="58"/>
                    <a:pt x="1723" y="58"/>
                  </a:cubicBezTo>
                  <a:cubicBezTo>
                    <a:pt x="1723" y="58"/>
                    <a:pt x="1723" y="58"/>
                    <a:pt x="1723" y="58"/>
                  </a:cubicBezTo>
                  <a:cubicBezTo>
                    <a:pt x="1723" y="58"/>
                    <a:pt x="1723" y="58"/>
                    <a:pt x="1723" y="58"/>
                  </a:cubicBezTo>
                  <a:cubicBezTo>
                    <a:pt x="1723" y="58"/>
                    <a:pt x="1723" y="58"/>
                    <a:pt x="1723" y="58"/>
                  </a:cubicBezTo>
                  <a:cubicBezTo>
                    <a:pt x="1723" y="59"/>
                    <a:pt x="1722" y="58"/>
                    <a:pt x="1722" y="59"/>
                  </a:cubicBezTo>
                  <a:cubicBezTo>
                    <a:pt x="1722" y="59"/>
                    <a:pt x="1722" y="59"/>
                    <a:pt x="1722" y="59"/>
                  </a:cubicBezTo>
                  <a:cubicBezTo>
                    <a:pt x="1722" y="59"/>
                    <a:pt x="1722" y="59"/>
                    <a:pt x="1722" y="59"/>
                  </a:cubicBezTo>
                  <a:cubicBezTo>
                    <a:pt x="1722" y="59"/>
                    <a:pt x="1722" y="59"/>
                    <a:pt x="1722" y="59"/>
                  </a:cubicBezTo>
                  <a:cubicBezTo>
                    <a:pt x="1722" y="59"/>
                    <a:pt x="1721" y="59"/>
                    <a:pt x="1721" y="59"/>
                  </a:cubicBezTo>
                  <a:cubicBezTo>
                    <a:pt x="1721" y="59"/>
                    <a:pt x="1721" y="59"/>
                    <a:pt x="1721" y="59"/>
                  </a:cubicBezTo>
                  <a:cubicBezTo>
                    <a:pt x="1721" y="60"/>
                    <a:pt x="1721" y="60"/>
                    <a:pt x="1721" y="60"/>
                  </a:cubicBezTo>
                  <a:cubicBezTo>
                    <a:pt x="1721" y="60"/>
                    <a:pt x="1721" y="60"/>
                    <a:pt x="1721" y="60"/>
                  </a:cubicBezTo>
                  <a:cubicBezTo>
                    <a:pt x="1720" y="60"/>
                    <a:pt x="1720" y="60"/>
                    <a:pt x="1720" y="60"/>
                  </a:cubicBezTo>
                  <a:cubicBezTo>
                    <a:pt x="1720" y="60"/>
                    <a:pt x="1720" y="60"/>
                    <a:pt x="1720" y="60"/>
                  </a:cubicBezTo>
                  <a:cubicBezTo>
                    <a:pt x="1720" y="60"/>
                    <a:pt x="1719" y="60"/>
                    <a:pt x="1719" y="61"/>
                  </a:cubicBezTo>
                  <a:cubicBezTo>
                    <a:pt x="1719" y="61"/>
                    <a:pt x="1719" y="61"/>
                    <a:pt x="1719" y="61"/>
                  </a:cubicBezTo>
                  <a:cubicBezTo>
                    <a:pt x="1719" y="61"/>
                    <a:pt x="1719" y="61"/>
                    <a:pt x="1719" y="61"/>
                  </a:cubicBezTo>
                  <a:cubicBezTo>
                    <a:pt x="1719" y="61"/>
                    <a:pt x="1719" y="61"/>
                    <a:pt x="1719" y="61"/>
                  </a:cubicBezTo>
                  <a:cubicBezTo>
                    <a:pt x="1719" y="61"/>
                    <a:pt x="1718" y="62"/>
                    <a:pt x="1718" y="62"/>
                  </a:cubicBezTo>
                  <a:cubicBezTo>
                    <a:pt x="1718" y="62"/>
                    <a:pt x="1718" y="62"/>
                    <a:pt x="1718" y="62"/>
                  </a:cubicBezTo>
                  <a:cubicBezTo>
                    <a:pt x="1718" y="62"/>
                    <a:pt x="1718" y="62"/>
                    <a:pt x="1717" y="62"/>
                  </a:cubicBezTo>
                  <a:cubicBezTo>
                    <a:pt x="1717" y="62"/>
                    <a:pt x="1717" y="62"/>
                    <a:pt x="1717" y="62"/>
                  </a:cubicBezTo>
                  <a:cubicBezTo>
                    <a:pt x="1717" y="62"/>
                    <a:pt x="1717" y="63"/>
                    <a:pt x="1716" y="63"/>
                  </a:cubicBezTo>
                  <a:cubicBezTo>
                    <a:pt x="1716" y="63"/>
                    <a:pt x="1716" y="63"/>
                    <a:pt x="1716" y="63"/>
                  </a:cubicBezTo>
                  <a:cubicBezTo>
                    <a:pt x="1716" y="63"/>
                    <a:pt x="1716" y="63"/>
                    <a:pt x="1716" y="63"/>
                  </a:cubicBezTo>
                  <a:cubicBezTo>
                    <a:pt x="1716" y="63"/>
                    <a:pt x="1716" y="63"/>
                    <a:pt x="1716" y="63"/>
                  </a:cubicBezTo>
                  <a:cubicBezTo>
                    <a:pt x="1716" y="64"/>
                    <a:pt x="1715" y="64"/>
                    <a:pt x="1715" y="64"/>
                  </a:cubicBezTo>
                  <a:cubicBezTo>
                    <a:pt x="1715" y="64"/>
                    <a:pt x="1715" y="64"/>
                    <a:pt x="1715" y="64"/>
                  </a:cubicBezTo>
                  <a:cubicBezTo>
                    <a:pt x="1715" y="64"/>
                    <a:pt x="1715" y="64"/>
                    <a:pt x="1715" y="64"/>
                  </a:cubicBezTo>
                  <a:cubicBezTo>
                    <a:pt x="1715" y="64"/>
                    <a:pt x="1715" y="64"/>
                    <a:pt x="1715" y="64"/>
                  </a:cubicBezTo>
                  <a:cubicBezTo>
                    <a:pt x="1715" y="64"/>
                    <a:pt x="1714" y="65"/>
                    <a:pt x="1714" y="65"/>
                  </a:cubicBezTo>
                  <a:cubicBezTo>
                    <a:pt x="1714" y="65"/>
                    <a:pt x="1714" y="65"/>
                    <a:pt x="1714" y="65"/>
                  </a:cubicBezTo>
                  <a:cubicBezTo>
                    <a:pt x="1714" y="65"/>
                    <a:pt x="1714" y="65"/>
                    <a:pt x="1714" y="65"/>
                  </a:cubicBezTo>
                  <a:cubicBezTo>
                    <a:pt x="1714" y="65"/>
                    <a:pt x="1714" y="65"/>
                    <a:pt x="1714" y="65"/>
                  </a:cubicBezTo>
                  <a:cubicBezTo>
                    <a:pt x="1714" y="65"/>
                    <a:pt x="1713" y="65"/>
                    <a:pt x="1713" y="65"/>
                  </a:cubicBezTo>
                  <a:cubicBezTo>
                    <a:pt x="1713" y="65"/>
                    <a:pt x="1713" y="65"/>
                    <a:pt x="1713" y="65"/>
                  </a:cubicBezTo>
                  <a:cubicBezTo>
                    <a:pt x="1713" y="65"/>
                    <a:pt x="1713" y="66"/>
                    <a:pt x="1713" y="66"/>
                  </a:cubicBezTo>
                  <a:cubicBezTo>
                    <a:pt x="1713" y="66"/>
                    <a:pt x="1713" y="66"/>
                    <a:pt x="1713" y="66"/>
                  </a:cubicBezTo>
                  <a:cubicBezTo>
                    <a:pt x="1713" y="66"/>
                    <a:pt x="1712" y="66"/>
                    <a:pt x="1712" y="66"/>
                  </a:cubicBezTo>
                  <a:cubicBezTo>
                    <a:pt x="1712" y="66"/>
                    <a:pt x="1712" y="66"/>
                    <a:pt x="1712" y="66"/>
                  </a:cubicBezTo>
                  <a:cubicBezTo>
                    <a:pt x="1712" y="66"/>
                    <a:pt x="1712" y="67"/>
                    <a:pt x="1712" y="67"/>
                  </a:cubicBezTo>
                  <a:cubicBezTo>
                    <a:pt x="1712" y="67"/>
                    <a:pt x="1712" y="67"/>
                    <a:pt x="1712" y="67"/>
                  </a:cubicBezTo>
                  <a:cubicBezTo>
                    <a:pt x="1711" y="67"/>
                    <a:pt x="1711" y="67"/>
                    <a:pt x="1711" y="67"/>
                  </a:cubicBezTo>
                  <a:cubicBezTo>
                    <a:pt x="1711" y="67"/>
                    <a:pt x="1711" y="67"/>
                    <a:pt x="1711" y="67"/>
                  </a:cubicBezTo>
                  <a:cubicBezTo>
                    <a:pt x="1711" y="67"/>
                    <a:pt x="1711" y="67"/>
                    <a:pt x="1711" y="67"/>
                  </a:cubicBezTo>
                  <a:cubicBezTo>
                    <a:pt x="1711" y="67"/>
                    <a:pt x="1711" y="67"/>
                    <a:pt x="1711" y="67"/>
                  </a:cubicBezTo>
                  <a:cubicBezTo>
                    <a:pt x="1711" y="68"/>
                    <a:pt x="1710" y="68"/>
                    <a:pt x="1710" y="68"/>
                  </a:cubicBezTo>
                  <a:cubicBezTo>
                    <a:pt x="1710" y="68"/>
                    <a:pt x="1710" y="68"/>
                    <a:pt x="1710" y="68"/>
                  </a:cubicBezTo>
                  <a:cubicBezTo>
                    <a:pt x="1710" y="68"/>
                    <a:pt x="1710" y="68"/>
                    <a:pt x="1710" y="68"/>
                  </a:cubicBezTo>
                  <a:cubicBezTo>
                    <a:pt x="1710" y="68"/>
                    <a:pt x="1710" y="68"/>
                    <a:pt x="1710" y="68"/>
                  </a:cubicBezTo>
                  <a:cubicBezTo>
                    <a:pt x="1710" y="68"/>
                    <a:pt x="1710" y="68"/>
                    <a:pt x="1709" y="68"/>
                  </a:cubicBezTo>
                  <a:cubicBezTo>
                    <a:pt x="1710" y="68"/>
                    <a:pt x="1710" y="68"/>
                    <a:pt x="1710" y="68"/>
                  </a:cubicBezTo>
                  <a:cubicBezTo>
                    <a:pt x="1709" y="69"/>
                    <a:pt x="1709" y="69"/>
                    <a:pt x="1709" y="69"/>
                  </a:cubicBezTo>
                  <a:cubicBezTo>
                    <a:pt x="1709" y="69"/>
                    <a:pt x="1709" y="69"/>
                    <a:pt x="1709" y="69"/>
                  </a:cubicBezTo>
                  <a:cubicBezTo>
                    <a:pt x="1709" y="69"/>
                    <a:pt x="1709" y="69"/>
                    <a:pt x="1709" y="69"/>
                  </a:cubicBezTo>
                  <a:cubicBezTo>
                    <a:pt x="1709" y="69"/>
                    <a:pt x="1709" y="69"/>
                    <a:pt x="1709" y="69"/>
                  </a:cubicBezTo>
                  <a:cubicBezTo>
                    <a:pt x="1708" y="69"/>
                    <a:pt x="1708" y="70"/>
                    <a:pt x="1708" y="70"/>
                  </a:cubicBezTo>
                  <a:cubicBezTo>
                    <a:pt x="1708" y="70"/>
                    <a:pt x="1708" y="70"/>
                    <a:pt x="1708" y="70"/>
                  </a:cubicBezTo>
                  <a:cubicBezTo>
                    <a:pt x="1708" y="70"/>
                    <a:pt x="1707" y="70"/>
                    <a:pt x="1707" y="70"/>
                  </a:cubicBezTo>
                  <a:cubicBezTo>
                    <a:pt x="1707" y="70"/>
                    <a:pt x="1707" y="70"/>
                    <a:pt x="1707" y="70"/>
                  </a:cubicBezTo>
                  <a:cubicBezTo>
                    <a:pt x="1707" y="70"/>
                    <a:pt x="1707" y="70"/>
                    <a:pt x="1707" y="71"/>
                  </a:cubicBezTo>
                  <a:cubicBezTo>
                    <a:pt x="1707" y="71"/>
                    <a:pt x="1707" y="71"/>
                    <a:pt x="1707" y="71"/>
                  </a:cubicBezTo>
                  <a:cubicBezTo>
                    <a:pt x="1707" y="71"/>
                    <a:pt x="1707" y="71"/>
                    <a:pt x="1707" y="71"/>
                  </a:cubicBezTo>
                  <a:cubicBezTo>
                    <a:pt x="1707" y="71"/>
                    <a:pt x="1707" y="71"/>
                    <a:pt x="1707" y="71"/>
                  </a:cubicBezTo>
                  <a:cubicBezTo>
                    <a:pt x="1707" y="71"/>
                    <a:pt x="1706" y="71"/>
                    <a:pt x="1706" y="71"/>
                  </a:cubicBezTo>
                  <a:cubicBezTo>
                    <a:pt x="1706" y="71"/>
                    <a:pt x="1706" y="71"/>
                    <a:pt x="1706" y="71"/>
                  </a:cubicBezTo>
                  <a:cubicBezTo>
                    <a:pt x="1706" y="71"/>
                    <a:pt x="1706" y="71"/>
                    <a:pt x="1706" y="72"/>
                  </a:cubicBezTo>
                  <a:cubicBezTo>
                    <a:pt x="1706" y="72"/>
                    <a:pt x="1706" y="72"/>
                    <a:pt x="1706" y="72"/>
                  </a:cubicBezTo>
                  <a:cubicBezTo>
                    <a:pt x="1706" y="72"/>
                    <a:pt x="1706" y="72"/>
                    <a:pt x="1706" y="72"/>
                  </a:cubicBezTo>
                  <a:cubicBezTo>
                    <a:pt x="1706" y="72"/>
                    <a:pt x="1706" y="72"/>
                    <a:pt x="1706" y="72"/>
                  </a:cubicBezTo>
                  <a:cubicBezTo>
                    <a:pt x="1706" y="72"/>
                    <a:pt x="1705" y="72"/>
                    <a:pt x="1705" y="72"/>
                  </a:cubicBezTo>
                  <a:cubicBezTo>
                    <a:pt x="1705" y="72"/>
                    <a:pt x="1705" y="72"/>
                    <a:pt x="1705" y="72"/>
                  </a:cubicBezTo>
                  <a:cubicBezTo>
                    <a:pt x="1705" y="72"/>
                    <a:pt x="1705" y="73"/>
                    <a:pt x="1705" y="73"/>
                  </a:cubicBezTo>
                  <a:cubicBezTo>
                    <a:pt x="1705" y="73"/>
                    <a:pt x="1705" y="73"/>
                    <a:pt x="1705" y="73"/>
                  </a:cubicBezTo>
                  <a:cubicBezTo>
                    <a:pt x="1705" y="73"/>
                    <a:pt x="1705" y="73"/>
                    <a:pt x="1705" y="73"/>
                  </a:cubicBezTo>
                  <a:cubicBezTo>
                    <a:pt x="1705" y="73"/>
                    <a:pt x="1705" y="73"/>
                    <a:pt x="1705" y="73"/>
                  </a:cubicBezTo>
                  <a:cubicBezTo>
                    <a:pt x="1704" y="73"/>
                    <a:pt x="1704" y="73"/>
                    <a:pt x="1704" y="73"/>
                  </a:cubicBezTo>
                  <a:cubicBezTo>
                    <a:pt x="1704" y="73"/>
                    <a:pt x="1704" y="73"/>
                    <a:pt x="1704" y="73"/>
                  </a:cubicBezTo>
                  <a:cubicBezTo>
                    <a:pt x="1704" y="73"/>
                    <a:pt x="1704" y="74"/>
                    <a:pt x="1704" y="74"/>
                  </a:cubicBezTo>
                  <a:cubicBezTo>
                    <a:pt x="1704" y="74"/>
                    <a:pt x="1704" y="74"/>
                    <a:pt x="1704" y="74"/>
                  </a:cubicBezTo>
                  <a:cubicBezTo>
                    <a:pt x="1704" y="74"/>
                    <a:pt x="1704" y="74"/>
                    <a:pt x="1704" y="74"/>
                  </a:cubicBezTo>
                  <a:cubicBezTo>
                    <a:pt x="1704" y="74"/>
                    <a:pt x="1704" y="74"/>
                    <a:pt x="1704" y="74"/>
                  </a:cubicBezTo>
                  <a:cubicBezTo>
                    <a:pt x="1703" y="74"/>
                    <a:pt x="1703" y="74"/>
                    <a:pt x="1703" y="74"/>
                  </a:cubicBezTo>
                  <a:cubicBezTo>
                    <a:pt x="1703" y="74"/>
                    <a:pt x="1703" y="74"/>
                    <a:pt x="1703" y="74"/>
                  </a:cubicBezTo>
                  <a:cubicBezTo>
                    <a:pt x="1703" y="74"/>
                    <a:pt x="1703" y="75"/>
                    <a:pt x="1703" y="75"/>
                  </a:cubicBezTo>
                  <a:cubicBezTo>
                    <a:pt x="1703" y="75"/>
                    <a:pt x="1703" y="75"/>
                    <a:pt x="1703" y="75"/>
                  </a:cubicBezTo>
                  <a:cubicBezTo>
                    <a:pt x="1703" y="75"/>
                    <a:pt x="1703" y="75"/>
                    <a:pt x="1703" y="75"/>
                  </a:cubicBezTo>
                  <a:cubicBezTo>
                    <a:pt x="1703" y="75"/>
                    <a:pt x="1703" y="75"/>
                    <a:pt x="1703" y="75"/>
                  </a:cubicBezTo>
                  <a:cubicBezTo>
                    <a:pt x="1702" y="75"/>
                    <a:pt x="1702" y="76"/>
                    <a:pt x="1702" y="76"/>
                  </a:cubicBezTo>
                  <a:cubicBezTo>
                    <a:pt x="1702" y="76"/>
                    <a:pt x="1702" y="76"/>
                    <a:pt x="1702" y="76"/>
                  </a:cubicBezTo>
                  <a:cubicBezTo>
                    <a:pt x="1702" y="76"/>
                    <a:pt x="1702" y="76"/>
                    <a:pt x="1701" y="77"/>
                  </a:cubicBezTo>
                  <a:cubicBezTo>
                    <a:pt x="1701" y="76"/>
                    <a:pt x="1701" y="76"/>
                    <a:pt x="1701" y="76"/>
                  </a:cubicBezTo>
                  <a:cubicBezTo>
                    <a:pt x="1701" y="77"/>
                    <a:pt x="1701" y="77"/>
                    <a:pt x="1701" y="77"/>
                  </a:cubicBezTo>
                  <a:cubicBezTo>
                    <a:pt x="1701" y="77"/>
                    <a:pt x="1701" y="77"/>
                    <a:pt x="1701" y="77"/>
                  </a:cubicBezTo>
                  <a:cubicBezTo>
                    <a:pt x="1701" y="77"/>
                    <a:pt x="1701" y="77"/>
                    <a:pt x="1701" y="77"/>
                  </a:cubicBezTo>
                  <a:cubicBezTo>
                    <a:pt x="1701" y="77"/>
                    <a:pt x="1701" y="77"/>
                    <a:pt x="1701" y="77"/>
                  </a:cubicBezTo>
                  <a:cubicBezTo>
                    <a:pt x="1701" y="78"/>
                    <a:pt x="1700" y="78"/>
                    <a:pt x="1700" y="78"/>
                  </a:cubicBezTo>
                  <a:cubicBezTo>
                    <a:pt x="1700" y="78"/>
                    <a:pt x="1700" y="78"/>
                    <a:pt x="1700" y="78"/>
                  </a:cubicBezTo>
                  <a:cubicBezTo>
                    <a:pt x="1700" y="78"/>
                    <a:pt x="1700" y="78"/>
                    <a:pt x="1700" y="79"/>
                  </a:cubicBezTo>
                  <a:cubicBezTo>
                    <a:pt x="1700" y="79"/>
                    <a:pt x="1700" y="79"/>
                    <a:pt x="1700" y="79"/>
                  </a:cubicBezTo>
                  <a:cubicBezTo>
                    <a:pt x="1700" y="79"/>
                    <a:pt x="1700" y="79"/>
                    <a:pt x="1700" y="79"/>
                  </a:cubicBezTo>
                  <a:cubicBezTo>
                    <a:pt x="1700" y="79"/>
                    <a:pt x="1700" y="79"/>
                    <a:pt x="1700" y="79"/>
                  </a:cubicBezTo>
                  <a:cubicBezTo>
                    <a:pt x="1699" y="79"/>
                    <a:pt x="1700" y="79"/>
                    <a:pt x="1699" y="80"/>
                  </a:cubicBezTo>
                  <a:cubicBezTo>
                    <a:pt x="1699" y="80"/>
                    <a:pt x="1699" y="80"/>
                    <a:pt x="1699" y="80"/>
                  </a:cubicBezTo>
                  <a:cubicBezTo>
                    <a:pt x="1699" y="80"/>
                    <a:pt x="1699" y="80"/>
                    <a:pt x="1699" y="80"/>
                  </a:cubicBezTo>
                  <a:cubicBezTo>
                    <a:pt x="1699" y="80"/>
                    <a:pt x="1699" y="80"/>
                    <a:pt x="1699" y="80"/>
                  </a:cubicBezTo>
                  <a:cubicBezTo>
                    <a:pt x="1699" y="80"/>
                    <a:pt x="1699" y="80"/>
                    <a:pt x="1699" y="80"/>
                  </a:cubicBezTo>
                  <a:cubicBezTo>
                    <a:pt x="1699" y="80"/>
                    <a:pt x="1699" y="81"/>
                    <a:pt x="1699" y="81"/>
                  </a:cubicBezTo>
                  <a:cubicBezTo>
                    <a:pt x="1699" y="81"/>
                    <a:pt x="1699" y="81"/>
                    <a:pt x="1699" y="81"/>
                  </a:cubicBezTo>
                  <a:cubicBezTo>
                    <a:pt x="1698" y="81"/>
                    <a:pt x="1699" y="81"/>
                    <a:pt x="1698" y="81"/>
                  </a:cubicBezTo>
                  <a:cubicBezTo>
                    <a:pt x="1698" y="81"/>
                    <a:pt x="1698" y="81"/>
                    <a:pt x="1698" y="81"/>
                  </a:cubicBezTo>
                  <a:cubicBezTo>
                    <a:pt x="1698" y="82"/>
                    <a:pt x="1698" y="82"/>
                    <a:pt x="1698" y="82"/>
                  </a:cubicBezTo>
                  <a:cubicBezTo>
                    <a:pt x="1698" y="82"/>
                    <a:pt x="1698" y="82"/>
                    <a:pt x="1698" y="82"/>
                  </a:cubicBezTo>
                  <a:cubicBezTo>
                    <a:pt x="1698" y="82"/>
                    <a:pt x="1698" y="83"/>
                    <a:pt x="1698" y="83"/>
                  </a:cubicBezTo>
                  <a:cubicBezTo>
                    <a:pt x="1698" y="83"/>
                    <a:pt x="1698" y="83"/>
                    <a:pt x="1698" y="83"/>
                  </a:cubicBezTo>
                  <a:cubicBezTo>
                    <a:pt x="1697" y="83"/>
                    <a:pt x="1697" y="84"/>
                    <a:pt x="1697" y="84"/>
                  </a:cubicBezTo>
                  <a:cubicBezTo>
                    <a:pt x="1697" y="84"/>
                    <a:pt x="1697" y="84"/>
                    <a:pt x="1697" y="84"/>
                  </a:cubicBezTo>
                  <a:cubicBezTo>
                    <a:pt x="1697" y="84"/>
                    <a:pt x="1697" y="84"/>
                    <a:pt x="1697" y="85"/>
                  </a:cubicBezTo>
                  <a:cubicBezTo>
                    <a:pt x="1697" y="85"/>
                    <a:pt x="1697" y="85"/>
                    <a:pt x="1697" y="85"/>
                  </a:cubicBezTo>
                  <a:cubicBezTo>
                    <a:pt x="1697" y="85"/>
                    <a:pt x="1697" y="85"/>
                    <a:pt x="1697" y="86"/>
                  </a:cubicBezTo>
                  <a:cubicBezTo>
                    <a:pt x="1697" y="86"/>
                    <a:pt x="1697" y="86"/>
                    <a:pt x="1697" y="86"/>
                  </a:cubicBezTo>
                  <a:cubicBezTo>
                    <a:pt x="1696" y="86"/>
                    <a:pt x="1697" y="87"/>
                    <a:pt x="1696" y="87"/>
                  </a:cubicBezTo>
                  <a:cubicBezTo>
                    <a:pt x="1696" y="87"/>
                    <a:pt x="1696" y="87"/>
                    <a:pt x="1696" y="87"/>
                  </a:cubicBezTo>
                  <a:cubicBezTo>
                    <a:pt x="1696" y="88"/>
                    <a:pt x="1696" y="88"/>
                    <a:pt x="1696" y="88"/>
                  </a:cubicBezTo>
                  <a:cubicBezTo>
                    <a:pt x="1696" y="88"/>
                    <a:pt x="1696" y="89"/>
                    <a:pt x="1696" y="89"/>
                  </a:cubicBezTo>
                  <a:cubicBezTo>
                    <a:pt x="1695" y="89"/>
                    <a:pt x="1696" y="90"/>
                    <a:pt x="1696" y="90"/>
                  </a:cubicBezTo>
                  <a:cubicBezTo>
                    <a:pt x="1696" y="91"/>
                    <a:pt x="1696" y="91"/>
                    <a:pt x="1696" y="91"/>
                  </a:cubicBezTo>
                  <a:cubicBezTo>
                    <a:pt x="1695" y="92"/>
                    <a:pt x="1696" y="93"/>
                    <a:pt x="1695" y="94"/>
                  </a:cubicBezTo>
                  <a:cubicBezTo>
                    <a:pt x="1695" y="96"/>
                    <a:pt x="1695" y="99"/>
                    <a:pt x="1695" y="101"/>
                  </a:cubicBezTo>
                  <a:cubicBezTo>
                    <a:pt x="1696" y="102"/>
                    <a:pt x="1696" y="102"/>
                    <a:pt x="1697" y="102"/>
                  </a:cubicBezTo>
                  <a:cubicBezTo>
                    <a:pt x="1715" y="102"/>
                    <a:pt x="1733" y="102"/>
                    <a:pt x="1752" y="102"/>
                  </a:cubicBezTo>
                  <a:cubicBezTo>
                    <a:pt x="1752" y="102"/>
                    <a:pt x="1753" y="102"/>
                    <a:pt x="1753" y="101"/>
                  </a:cubicBezTo>
                  <a:cubicBezTo>
                    <a:pt x="1753" y="101"/>
                    <a:pt x="1753" y="101"/>
                    <a:pt x="1753" y="101"/>
                  </a:cubicBezTo>
                  <a:cubicBezTo>
                    <a:pt x="1754" y="98"/>
                    <a:pt x="1754" y="95"/>
                    <a:pt x="1753" y="92"/>
                  </a:cubicBezTo>
                  <a:cubicBezTo>
                    <a:pt x="1753" y="92"/>
                    <a:pt x="1753" y="92"/>
                    <a:pt x="1753" y="92"/>
                  </a:cubicBezTo>
                  <a:cubicBezTo>
                    <a:pt x="1753" y="91"/>
                    <a:pt x="1752" y="92"/>
                    <a:pt x="1751" y="92"/>
                  </a:cubicBezTo>
                  <a:cubicBezTo>
                    <a:pt x="1737" y="92"/>
                    <a:pt x="1723" y="92"/>
                    <a:pt x="1709" y="92"/>
                  </a:cubicBezTo>
                  <a:cubicBezTo>
                    <a:pt x="1708" y="92"/>
                    <a:pt x="1707" y="92"/>
                    <a:pt x="1707" y="91"/>
                  </a:cubicBezTo>
                  <a:cubicBezTo>
                    <a:pt x="1706" y="91"/>
                    <a:pt x="1707" y="90"/>
                    <a:pt x="1707" y="90"/>
                  </a:cubicBezTo>
                  <a:cubicBezTo>
                    <a:pt x="1707" y="89"/>
                    <a:pt x="1707" y="88"/>
                    <a:pt x="1707" y="88"/>
                  </a:cubicBezTo>
                  <a:cubicBezTo>
                    <a:pt x="1707" y="87"/>
                    <a:pt x="1707" y="87"/>
                    <a:pt x="1707" y="87"/>
                  </a:cubicBezTo>
                  <a:cubicBezTo>
                    <a:pt x="1707" y="87"/>
                    <a:pt x="1707" y="86"/>
                    <a:pt x="1707" y="86"/>
                  </a:cubicBezTo>
                  <a:cubicBezTo>
                    <a:pt x="1707" y="86"/>
                    <a:pt x="1707" y="86"/>
                    <a:pt x="1707" y="86"/>
                  </a:cubicBezTo>
                  <a:cubicBezTo>
                    <a:pt x="1708" y="86"/>
                    <a:pt x="1708" y="85"/>
                    <a:pt x="1708" y="85"/>
                  </a:cubicBezTo>
                  <a:cubicBezTo>
                    <a:pt x="1708" y="85"/>
                    <a:pt x="1708" y="85"/>
                    <a:pt x="1708" y="85"/>
                  </a:cubicBezTo>
                  <a:cubicBezTo>
                    <a:pt x="1708" y="85"/>
                    <a:pt x="1708" y="85"/>
                    <a:pt x="1708" y="85"/>
                  </a:cubicBezTo>
                  <a:cubicBezTo>
                    <a:pt x="1708" y="85"/>
                    <a:pt x="1708" y="84"/>
                    <a:pt x="1708" y="84"/>
                  </a:cubicBezTo>
                  <a:cubicBezTo>
                    <a:pt x="1708" y="84"/>
                    <a:pt x="1708" y="84"/>
                    <a:pt x="1708" y="84"/>
                  </a:cubicBezTo>
                  <a:cubicBezTo>
                    <a:pt x="1708" y="84"/>
                    <a:pt x="1708" y="84"/>
                    <a:pt x="1708" y="83"/>
                  </a:cubicBezTo>
                  <a:cubicBezTo>
                    <a:pt x="1708" y="83"/>
                    <a:pt x="1708" y="83"/>
                    <a:pt x="1708" y="83"/>
                  </a:cubicBezTo>
                  <a:cubicBezTo>
                    <a:pt x="1709" y="83"/>
                    <a:pt x="1709" y="83"/>
                    <a:pt x="1709" y="83"/>
                  </a:cubicBezTo>
                  <a:cubicBezTo>
                    <a:pt x="1709" y="83"/>
                    <a:pt x="1709" y="83"/>
                    <a:pt x="1709" y="83"/>
                  </a:cubicBezTo>
                  <a:cubicBezTo>
                    <a:pt x="1709" y="83"/>
                    <a:pt x="1709" y="82"/>
                    <a:pt x="1709" y="82"/>
                  </a:cubicBezTo>
                  <a:cubicBezTo>
                    <a:pt x="1709" y="82"/>
                    <a:pt x="1709" y="82"/>
                    <a:pt x="1709" y="82"/>
                  </a:cubicBezTo>
                  <a:cubicBezTo>
                    <a:pt x="1709" y="82"/>
                    <a:pt x="1709" y="82"/>
                    <a:pt x="1709" y="82"/>
                  </a:cubicBezTo>
                  <a:cubicBezTo>
                    <a:pt x="1709" y="82"/>
                    <a:pt x="1709" y="82"/>
                    <a:pt x="1709" y="82"/>
                  </a:cubicBezTo>
                  <a:cubicBezTo>
                    <a:pt x="1710" y="82"/>
                    <a:pt x="1710" y="81"/>
                    <a:pt x="1710" y="81"/>
                  </a:cubicBezTo>
                  <a:cubicBezTo>
                    <a:pt x="1710" y="81"/>
                    <a:pt x="1710" y="81"/>
                    <a:pt x="1710" y="81"/>
                  </a:cubicBezTo>
                  <a:cubicBezTo>
                    <a:pt x="1710" y="81"/>
                    <a:pt x="1710" y="81"/>
                    <a:pt x="1710" y="81"/>
                  </a:cubicBezTo>
                  <a:cubicBezTo>
                    <a:pt x="1710" y="81"/>
                    <a:pt x="1710" y="81"/>
                    <a:pt x="1710" y="81"/>
                  </a:cubicBezTo>
                  <a:cubicBezTo>
                    <a:pt x="1710" y="81"/>
                    <a:pt x="1710" y="80"/>
                    <a:pt x="1710" y="80"/>
                  </a:cubicBezTo>
                  <a:cubicBezTo>
                    <a:pt x="1710" y="80"/>
                    <a:pt x="1710" y="80"/>
                    <a:pt x="1710" y="80"/>
                  </a:cubicBezTo>
                  <a:cubicBezTo>
                    <a:pt x="1711" y="80"/>
                    <a:pt x="1711" y="80"/>
                    <a:pt x="1711" y="79"/>
                  </a:cubicBezTo>
                  <a:cubicBezTo>
                    <a:pt x="1711" y="79"/>
                    <a:pt x="1711" y="79"/>
                    <a:pt x="1711" y="79"/>
                  </a:cubicBezTo>
                  <a:cubicBezTo>
                    <a:pt x="1711" y="79"/>
                    <a:pt x="1711" y="79"/>
                    <a:pt x="1712" y="79"/>
                  </a:cubicBezTo>
                  <a:cubicBezTo>
                    <a:pt x="1712" y="79"/>
                    <a:pt x="1712" y="79"/>
                    <a:pt x="1712" y="79"/>
                  </a:cubicBezTo>
                  <a:cubicBezTo>
                    <a:pt x="1712" y="79"/>
                    <a:pt x="1712" y="79"/>
                    <a:pt x="1712" y="79"/>
                  </a:cubicBezTo>
                  <a:cubicBezTo>
                    <a:pt x="1712" y="79"/>
                    <a:pt x="1712" y="79"/>
                    <a:pt x="1712" y="79"/>
                  </a:cubicBezTo>
                  <a:cubicBezTo>
                    <a:pt x="1712" y="78"/>
                    <a:pt x="1712" y="78"/>
                    <a:pt x="1712" y="78"/>
                  </a:cubicBezTo>
                  <a:cubicBezTo>
                    <a:pt x="1712" y="78"/>
                    <a:pt x="1712" y="78"/>
                    <a:pt x="1712" y="78"/>
                  </a:cubicBezTo>
                  <a:cubicBezTo>
                    <a:pt x="1712" y="78"/>
                    <a:pt x="1712" y="78"/>
                    <a:pt x="1713" y="78"/>
                  </a:cubicBezTo>
                  <a:cubicBezTo>
                    <a:pt x="1713" y="78"/>
                    <a:pt x="1713" y="78"/>
                    <a:pt x="1713" y="78"/>
                  </a:cubicBezTo>
                  <a:cubicBezTo>
                    <a:pt x="1713" y="78"/>
                    <a:pt x="1713" y="78"/>
                    <a:pt x="1713" y="77"/>
                  </a:cubicBezTo>
                  <a:cubicBezTo>
                    <a:pt x="1713" y="77"/>
                    <a:pt x="1713" y="77"/>
                    <a:pt x="1713" y="77"/>
                  </a:cubicBezTo>
                  <a:cubicBezTo>
                    <a:pt x="1713" y="77"/>
                    <a:pt x="1713" y="77"/>
                    <a:pt x="1713" y="77"/>
                  </a:cubicBezTo>
                  <a:cubicBezTo>
                    <a:pt x="1713" y="77"/>
                    <a:pt x="1713" y="77"/>
                    <a:pt x="1713" y="77"/>
                  </a:cubicBezTo>
                  <a:cubicBezTo>
                    <a:pt x="1713" y="77"/>
                    <a:pt x="1714" y="77"/>
                    <a:pt x="1714" y="77"/>
                  </a:cubicBezTo>
                  <a:cubicBezTo>
                    <a:pt x="1714" y="77"/>
                    <a:pt x="1714" y="77"/>
                    <a:pt x="1714" y="77"/>
                  </a:cubicBezTo>
                  <a:cubicBezTo>
                    <a:pt x="1714" y="77"/>
                    <a:pt x="1714" y="77"/>
                    <a:pt x="1714" y="76"/>
                  </a:cubicBezTo>
                  <a:cubicBezTo>
                    <a:pt x="1714" y="76"/>
                    <a:pt x="1714" y="76"/>
                    <a:pt x="1714" y="76"/>
                  </a:cubicBezTo>
                  <a:cubicBezTo>
                    <a:pt x="1714" y="76"/>
                    <a:pt x="1714" y="76"/>
                    <a:pt x="1714" y="76"/>
                  </a:cubicBezTo>
                  <a:cubicBezTo>
                    <a:pt x="1714" y="76"/>
                    <a:pt x="1714" y="76"/>
                    <a:pt x="1714" y="76"/>
                  </a:cubicBezTo>
                  <a:cubicBezTo>
                    <a:pt x="1715" y="76"/>
                    <a:pt x="1715" y="75"/>
                    <a:pt x="1716" y="75"/>
                  </a:cubicBezTo>
                  <a:cubicBezTo>
                    <a:pt x="1716" y="75"/>
                    <a:pt x="1716" y="75"/>
                    <a:pt x="1716" y="75"/>
                  </a:cubicBezTo>
                  <a:cubicBezTo>
                    <a:pt x="1716" y="75"/>
                    <a:pt x="1716" y="75"/>
                    <a:pt x="1716" y="75"/>
                  </a:cubicBezTo>
                  <a:cubicBezTo>
                    <a:pt x="1716" y="75"/>
                    <a:pt x="1716" y="75"/>
                    <a:pt x="1716" y="75"/>
                  </a:cubicBezTo>
                  <a:cubicBezTo>
                    <a:pt x="1716" y="75"/>
                    <a:pt x="1716" y="74"/>
                    <a:pt x="1716" y="74"/>
                  </a:cubicBezTo>
                  <a:cubicBezTo>
                    <a:pt x="1716" y="74"/>
                    <a:pt x="1716" y="74"/>
                    <a:pt x="1716" y="74"/>
                  </a:cubicBezTo>
                  <a:cubicBezTo>
                    <a:pt x="1717" y="74"/>
                    <a:pt x="1717" y="74"/>
                    <a:pt x="1717" y="74"/>
                  </a:cubicBezTo>
                  <a:cubicBezTo>
                    <a:pt x="1717" y="74"/>
                    <a:pt x="1717" y="74"/>
                    <a:pt x="1717" y="74"/>
                  </a:cubicBezTo>
                  <a:cubicBezTo>
                    <a:pt x="1717" y="74"/>
                    <a:pt x="1717" y="74"/>
                    <a:pt x="1717" y="74"/>
                  </a:cubicBezTo>
                  <a:cubicBezTo>
                    <a:pt x="1717" y="74"/>
                    <a:pt x="1717" y="74"/>
                    <a:pt x="1717" y="74"/>
                  </a:cubicBezTo>
                  <a:cubicBezTo>
                    <a:pt x="1718" y="74"/>
                    <a:pt x="1718" y="73"/>
                    <a:pt x="1718" y="73"/>
                  </a:cubicBezTo>
                  <a:cubicBezTo>
                    <a:pt x="1718" y="73"/>
                    <a:pt x="1718" y="73"/>
                    <a:pt x="1718" y="73"/>
                  </a:cubicBezTo>
                  <a:cubicBezTo>
                    <a:pt x="1718" y="73"/>
                    <a:pt x="1718" y="73"/>
                    <a:pt x="1718" y="73"/>
                  </a:cubicBezTo>
                  <a:cubicBezTo>
                    <a:pt x="1718" y="73"/>
                    <a:pt x="1718" y="73"/>
                    <a:pt x="1718" y="73"/>
                  </a:cubicBezTo>
                  <a:cubicBezTo>
                    <a:pt x="1718" y="73"/>
                    <a:pt x="1719" y="73"/>
                    <a:pt x="1719" y="72"/>
                  </a:cubicBezTo>
                  <a:cubicBezTo>
                    <a:pt x="1719" y="72"/>
                    <a:pt x="1719" y="72"/>
                    <a:pt x="1719" y="72"/>
                  </a:cubicBezTo>
                  <a:cubicBezTo>
                    <a:pt x="1719" y="72"/>
                    <a:pt x="1719" y="72"/>
                    <a:pt x="1720" y="72"/>
                  </a:cubicBezTo>
                  <a:cubicBezTo>
                    <a:pt x="1720" y="72"/>
                    <a:pt x="1720" y="72"/>
                    <a:pt x="1720" y="72"/>
                  </a:cubicBezTo>
                  <a:cubicBezTo>
                    <a:pt x="1720" y="72"/>
                    <a:pt x="1720" y="72"/>
                    <a:pt x="1720" y="72"/>
                  </a:cubicBezTo>
                  <a:cubicBezTo>
                    <a:pt x="1720" y="72"/>
                    <a:pt x="1720" y="72"/>
                    <a:pt x="1720" y="72"/>
                  </a:cubicBezTo>
                  <a:cubicBezTo>
                    <a:pt x="1720" y="71"/>
                    <a:pt x="1720" y="71"/>
                    <a:pt x="1721" y="71"/>
                  </a:cubicBezTo>
                  <a:cubicBezTo>
                    <a:pt x="1720" y="71"/>
                    <a:pt x="1720" y="71"/>
                    <a:pt x="1720" y="71"/>
                  </a:cubicBezTo>
                  <a:cubicBezTo>
                    <a:pt x="1721" y="71"/>
                    <a:pt x="1721" y="71"/>
                    <a:pt x="1721" y="71"/>
                  </a:cubicBezTo>
                  <a:cubicBezTo>
                    <a:pt x="1721" y="71"/>
                    <a:pt x="1721" y="71"/>
                    <a:pt x="1721" y="71"/>
                  </a:cubicBezTo>
                  <a:cubicBezTo>
                    <a:pt x="1721" y="71"/>
                    <a:pt x="1721" y="71"/>
                    <a:pt x="1721" y="71"/>
                  </a:cubicBezTo>
                  <a:cubicBezTo>
                    <a:pt x="1721" y="71"/>
                    <a:pt x="1721" y="71"/>
                    <a:pt x="1721" y="71"/>
                  </a:cubicBezTo>
                  <a:cubicBezTo>
                    <a:pt x="1721" y="70"/>
                    <a:pt x="1722" y="70"/>
                    <a:pt x="1722" y="70"/>
                  </a:cubicBezTo>
                  <a:cubicBezTo>
                    <a:pt x="1722" y="70"/>
                    <a:pt x="1722" y="70"/>
                    <a:pt x="1722" y="70"/>
                  </a:cubicBezTo>
                  <a:cubicBezTo>
                    <a:pt x="1722" y="70"/>
                    <a:pt x="1722" y="70"/>
                    <a:pt x="1722" y="70"/>
                  </a:cubicBezTo>
                  <a:cubicBezTo>
                    <a:pt x="1722" y="70"/>
                    <a:pt x="1722" y="70"/>
                    <a:pt x="1722" y="70"/>
                  </a:cubicBezTo>
                  <a:cubicBezTo>
                    <a:pt x="1722" y="70"/>
                    <a:pt x="1723" y="70"/>
                    <a:pt x="1723" y="70"/>
                  </a:cubicBezTo>
                  <a:cubicBezTo>
                    <a:pt x="1723" y="70"/>
                    <a:pt x="1723" y="70"/>
                    <a:pt x="1723" y="70"/>
                  </a:cubicBezTo>
                  <a:cubicBezTo>
                    <a:pt x="1723" y="69"/>
                    <a:pt x="1723" y="69"/>
                    <a:pt x="1723" y="69"/>
                  </a:cubicBezTo>
                  <a:cubicBezTo>
                    <a:pt x="1723" y="69"/>
                    <a:pt x="1723" y="69"/>
                    <a:pt x="1723" y="69"/>
                  </a:cubicBezTo>
                  <a:cubicBezTo>
                    <a:pt x="1723" y="69"/>
                    <a:pt x="1724" y="69"/>
                    <a:pt x="1724" y="69"/>
                  </a:cubicBezTo>
                  <a:cubicBezTo>
                    <a:pt x="1724" y="69"/>
                    <a:pt x="1724" y="69"/>
                    <a:pt x="1724" y="69"/>
                  </a:cubicBezTo>
                  <a:cubicBezTo>
                    <a:pt x="1724" y="69"/>
                    <a:pt x="1724" y="69"/>
                    <a:pt x="1724" y="68"/>
                  </a:cubicBezTo>
                  <a:cubicBezTo>
                    <a:pt x="1724" y="68"/>
                    <a:pt x="1724" y="68"/>
                    <a:pt x="1724" y="68"/>
                  </a:cubicBezTo>
                  <a:cubicBezTo>
                    <a:pt x="1724" y="68"/>
                    <a:pt x="1725" y="68"/>
                    <a:pt x="1725" y="68"/>
                  </a:cubicBezTo>
                  <a:cubicBezTo>
                    <a:pt x="1725" y="68"/>
                    <a:pt x="1725" y="68"/>
                    <a:pt x="1725" y="68"/>
                  </a:cubicBezTo>
                  <a:cubicBezTo>
                    <a:pt x="1725" y="68"/>
                    <a:pt x="1725" y="68"/>
                    <a:pt x="1725" y="68"/>
                  </a:cubicBezTo>
                  <a:cubicBezTo>
                    <a:pt x="1725" y="68"/>
                    <a:pt x="1725" y="68"/>
                    <a:pt x="1725" y="68"/>
                  </a:cubicBezTo>
                  <a:cubicBezTo>
                    <a:pt x="1725" y="68"/>
                    <a:pt x="1726" y="68"/>
                    <a:pt x="1726" y="67"/>
                  </a:cubicBezTo>
                  <a:cubicBezTo>
                    <a:pt x="1726" y="67"/>
                    <a:pt x="1726" y="67"/>
                    <a:pt x="1726" y="67"/>
                  </a:cubicBezTo>
                  <a:cubicBezTo>
                    <a:pt x="1726" y="67"/>
                    <a:pt x="1726" y="67"/>
                    <a:pt x="1726" y="67"/>
                  </a:cubicBezTo>
                  <a:cubicBezTo>
                    <a:pt x="1726" y="67"/>
                    <a:pt x="1726" y="67"/>
                    <a:pt x="1726" y="67"/>
                  </a:cubicBezTo>
                  <a:cubicBezTo>
                    <a:pt x="1726" y="67"/>
                    <a:pt x="1726" y="67"/>
                    <a:pt x="1727" y="67"/>
                  </a:cubicBezTo>
                  <a:cubicBezTo>
                    <a:pt x="1727" y="67"/>
                    <a:pt x="1727" y="67"/>
                    <a:pt x="1727" y="67"/>
                  </a:cubicBezTo>
                  <a:cubicBezTo>
                    <a:pt x="1727" y="66"/>
                    <a:pt x="1727" y="67"/>
                    <a:pt x="1727" y="66"/>
                  </a:cubicBezTo>
                  <a:cubicBezTo>
                    <a:pt x="1727" y="66"/>
                    <a:pt x="1727" y="66"/>
                    <a:pt x="1727" y="66"/>
                  </a:cubicBezTo>
                  <a:cubicBezTo>
                    <a:pt x="1727" y="66"/>
                    <a:pt x="1727" y="66"/>
                    <a:pt x="1728" y="66"/>
                  </a:cubicBezTo>
                  <a:cubicBezTo>
                    <a:pt x="1728" y="66"/>
                    <a:pt x="1728" y="66"/>
                    <a:pt x="1728" y="66"/>
                  </a:cubicBezTo>
                  <a:cubicBezTo>
                    <a:pt x="1728" y="66"/>
                    <a:pt x="1728" y="66"/>
                    <a:pt x="1729" y="65"/>
                  </a:cubicBezTo>
                  <a:cubicBezTo>
                    <a:pt x="1729" y="65"/>
                    <a:pt x="1729" y="65"/>
                    <a:pt x="1729" y="65"/>
                  </a:cubicBezTo>
                  <a:cubicBezTo>
                    <a:pt x="1729" y="65"/>
                    <a:pt x="1729" y="65"/>
                    <a:pt x="1729" y="65"/>
                  </a:cubicBezTo>
                  <a:cubicBezTo>
                    <a:pt x="1729" y="65"/>
                    <a:pt x="1729" y="65"/>
                    <a:pt x="1729" y="65"/>
                  </a:cubicBezTo>
                  <a:cubicBezTo>
                    <a:pt x="1729" y="65"/>
                    <a:pt x="1729" y="65"/>
                    <a:pt x="1730" y="65"/>
                  </a:cubicBezTo>
                  <a:cubicBezTo>
                    <a:pt x="1730" y="65"/>
                    <a:pt x="1730" y="65"/>
                    <a:pt x="1730" y="65"/>
                  </a:cubicBezTo>
                  <a:cubicBezTo>
                    <a:pt x="1730" y="65"/>
                    <a:pt x="1730" y="64"/>
                    <a:pt x="1730" y="64"/>
                  </a:cubicBezTo>
                  <a:cubicBezTo>
                    <a:pt x="1730" y="64"/>
                    <a:pt x="1730" y="64"/>
                    <a:pt x="1730" y="64"/>
                  </a:cubicBezTo>
                  <a:cubicBezTo>
                    <a:pt x="1730" y="64"/>
                    <a:pt x="1730" y="64"/>
                    <a:pt x="1730" y="64"/>
                  </a:cubicBezTo>
                  <a:cubicBezTo>
                    <a:pt x="1730" y="64"/>
                    <a:pt x="1730" y="64"/>
                    <a:pt x="1730" y="64"/>
                  </a:cubicBezTo>
                  <a:cubicBezTo>
                    <a:pt x="1731" y="64"/>
                    <a:pt x="1731" y="64"/>
                    <a:pt x="1731" y="63"/>
                  </a:cubicBezTo>
                  <a:cubicBezTo>
                    <a:pt x="1731" y="64"/>
                    <a:pt x="1731" y="64"/>
                    <a:pt x="1731" y="64"/>
                  </a:cubicBezTo>
                  <a:cubicBezTo>
                    <a:pt x="1731" y="63"/>
                    <a:pt x="1731" y="63"/>
                    <a:pt x="1731" y="63"/>
                  </a:cubicBezTo>
                  <a:cubicBezTo>
                    <a:pt x="1731" y="63"/>
                    <a:pt x="1731" y="63"/>
                    <a:pt x="1731" y="63"/>
                  </a:cubicBezTo>
                  <a:cubicBezTo>
                    <a:pt x="1731" y="63"/>
                    <a:pt x="1732" y="63"/>
                    <a:pt x="1732" y="63"/>
                  </a:cubicBezTo>
                  <a:cubicBezTo>
                    <a:pt x="1732" y="63"/>
                    <a:pt x="1732" y="63"/>
                    <a:pt x="1732" y="63"/>
                  </a:cubicBezTo>
                  <a:cubicBezTo>
                    <a:pt x="1732" y="63"/>
                    <a:pt x="1732" y="63"/>
                    <a:pt x="1732" y="62"/>
                  </a:cubicBezTo>
                  <a:cubicBezTo>
                    <a:pt x="1732" y="62"/>
                    <a:pt x="1732" y="62"/>
                    <a:pt x="1732" y="62"/>
                  </a:cubicBezTo>
                  <a:cubicBezTo>
                    <a:pt x="1733" y="62"/>
                    <a:pt x="1733" y="62"/>
                    <a:pt x="1733" y="62"/>
                  </a:cubicBezTo>
                  <a:cubicBezTo>
                    <a:pt x="1733" y="62"/>
                    <a:pt x="1733" y="62"/>
                    <a:pt x="1733" y="62"/>
                  </a:cubicBezTo>
                  <a:cubicBezTo>
                    <a:pt x="1733" y="62"/>
                    <a:pt x="1733" y="62"/>
                    <a:pt x="1733" y="62"/>
                  </a:cubicBezTo>
                  <a:cubicBezTo>
                    <a:pt x="1733" y="62"/>
                    <a:pt x="1733" y="62"/>
                    <a:pt x="1733" y="62"/>
                  </a:cubicBezTo>
                  <a:cubicBezTo>
                    <a:pt x="1733" y="62"/>
                    <a:pt x="1734" y="61"/>
                    <a:pt x="1734" y="61"/>
                  </a:cubicBezTo>
                  <a:cubicBezTo>
                    <a:pt x="1734" y="61"/>
                    <a:pt x="1734" y="61"/>
                    <a:pt x="1734" y="61"/>
                  </a:cubicBezTo>
                  <a:cubicBezTo>
                    <a:pt x="1734" y="61"/>
                    <a:pt x="1734" y="61"/>
                    <a:pt x="1734" y="61"/>
                  </a:cubicBezTo>
                  <a:cubicBezTo>
                    <a:pt x="1734" y="61"/>
                    <a:pt x="1734" y="61"/>
                    <a:pt x="1734" y="61"/>
                  </a:cubicBezTo>
                  <a:cubicBezTo>
                    <a:pt x="1735" y="61"/>
                    <a:pt x="1735" y="61"/>
                    <a:pt x="1735" y="60"/>
                  </a:cubicBezTo>
                  <a:cubicBezTo>
                    <a:pt x="1735" y="60"/>
                    <a:pt x="1735" y="60"/>
                    <a:pt x="1735" y="60"/>
                  </a:cubicBezTo>
                  <a:cubicBezTo>
                    <a:pt x="1735" y="60"/>
                    <a:pt x="1735" y="60"/>
                    <a:pt x="1735" y="60"/>
                  </a:cubicBezTo>
                  <a:cubicBezTo>
                    <a:pt x="1735" y="60"/>
                    <a:pt x="1735" y="60"/>
                    <a:pt x="1735" y="60"/>
                  </a:cubicBezTo>
                  <a:cubicBezTo>
                    <a:pt x="1735" y="60"/>
                    <a:pt x="1735" y="60"/>
                    <a:pt x="1736" y="60"/>
                  </a:cubicBezTo>
                  <a:cubicBezTo>
                    <a:pt x="1736" y="60"/>
                    <a:pt x="1736" y="60"/>
                    <a:pt x="1736" y="60"/>
                  </a:cubicBezTo>
                  <a:cubicBezTo>
                    <a:pt x="1736" y="59"/>
                    <a:pt x="1736" y="59"/>
                    <a:pt x="1737" y="59"/>
                  </a:cubicBezTo>
                  <a:cubicBezTo>
                    <a:pt x="1736" y="59"/>
                    <a:pt x="1736" y="59"/>
                    <a:pt x="1736" y="59"/>
                  </a:cubicBezTo>
                  <a:cubicBezTo>
                    <a:pt x="1737" y="59"/>
                    <a:pt x="1737" y="59"/>
                    <a:pt x="1737" y="59"/>
                  </a:cubicBezTo>
                  <a:cubicBezTo>
                    <a:pt x="1737" y="59"/>
                    <a:pt x="1737" y="59"/>
                    <a:pt x="1737" y="59"/>
                  </a:cubicBezTo>
                  <a:cubicBezTo>
                    <a:pt x="1737" y="59"/>
                    <a:pt x="1737" y="58"/>
                    <a:pt x="1737" y="58"/>
                  </a:cubicBezTo>
                  <a:cubicBezTo>
                    <a:pt x="1737" y="58"/>
                    <a:pt x="1737" y="58"/>
                    <a:pt x="1737" y="58"/>
                  </a:cubicBezTo>
                  <a:cubicBezTo>
                    <a:pt x="1737" y="58"/>
                    <a:pt x="1738" y="58"/>
                    <a:pt x="1738" y="58"/>
                  </a:cubicBezTo>
                  <a:cubicBezTo>
                    <a:pt x="1738" y="58"/>
                    <a:pt x="1738" y="58"/>
                    <a:pt x="1738" y="58"/>
                  </a:cubicBezTo>
                  <a:cubicBezTo>
                    <a:pt x="1738" y="58"/>
                    <a:pt x="1738" y="58"/>
                    <a:pt x="1738" y="58"/>
                  </a:cubicBezTo>
                  <a:cubicBezTo>
                    <a:pt x="1738" y="58"/>
                    <a:pt x="1738" y="58"/>
                    <a:pt x="1738" y="58"/>
                  </a:cubicBezTo>
                  <a:cubicBezTo>
                    <a:pt x="1738" y="58"/>
                    <a:pt x="1738" y="57"/>
                    <a:pt x="1738" y="57"/>
                  </a:cubicBezTo>
                  <a:cubicBezTo>
                    <a:pt x="1738" y="57"/>
                    <a:pt x="1738" y="57"/>
                    <a:pt x="1738" y="57"/>
                  </a:cubicBezTo>
                  <a:cubicBezTo>
                    <a:pt x="1738" y="57"/>
                    <a:pt x="1739" y="57"/>
                    <a:pt x="1739" y="57"/>
                  </a:cubicBezTo>
                  <a:cubicBezTo>
                    <a:pt x="1739" y="57"/>
                    <a:pt x="1739" y="57"/>
                    <a:pt x="1739" y="57"/>
                  </a:cubicBezTo>
                  <a:cubicBezTo>
                    <a:pt x="1739" y="57"/>
                    <a:pt x="1739" y="57"/>
                    <a:pt x="1739" y="57"/>
                  </a:cubicBezTo>
                  <a:cubicBezTo>
                    <a:pt x="1739" y="57"/>
                    <a:pt x="1739" y="57"/>
                    <a:pt x="1739" y="57"/>
                  </a:cubicBezTo>
                  <a:cubicBezTo>
                    <a:pt x="1739" y="56"/>
                    <a:pt x="1739" y="56"/>
                    <a:pt x="1739" y="56"/>
                  </a:cubicBezTo>
                  <a:cubicBezTo>
                    <a:pt x="1739" y="56"/>
                    <a:pt x="1739" y="56"/>
                    <a:pt x="1739" y="56"/>
                  </a:cubicBezTo>
                  <a:cubicBezTo>
                    <a:pt x="1740" y="56"/>
                    <a:pt x="1740" y="56"/>
                    <a:pt x="1740" y="56"/>
                  </a:cubicBezTo>
                  <a:cubicBezTo>
                    <a:pt x="1740" y="56"/>
                    <a:pt x="1740" y="56"/>
                    <a:pt x="1740" y="56"/>
                  </a:cubicBezTo>
                  <a:cubicBezTo>
                    <a:pt x="1740" y="56"/>
                    <a:pt x="1740" y="56"/>
                    <a:pt x="1740" y="56"/>
                  </a:cubicBezTo>
                  <a:cubicBezTo>
                    <a:pt x="1740" y="56"/>
                    <a:pt x="1740" y="56"/>
                    <a:pt x="1740" y="56"/>
                  </a:cubicBezTo>
                  <a:cubicBezTo>
                    <a:pt x="1740" y="55"/>
                    <a:pt x="1740" y="55"/>
                    <a:pt x="1740" y="55"/>
                  </a:cubicBezTo>
                  <a:cubicBezTo>
                    <a:pt x="1740" y="55"/>
                    <a:pt x="1740" y="55"/>
                    <a:pt x="1740" y="55"/>
                  </a:cubicBezTo>
                  <a:cubicBezTo>
                    <a:pt x="1741" y="55"/>
                    <a:pt x="1741" y="55"/>
                    <a:pt x="1741" y="55"/>
                  </a:cubicBezTo>
                  <a:cubicBezTo>
                    <a:pt x="1741" y="55"/>
                    <a:pt x="1741" y="55"/>
                    <a:pt x="1741" y="55"/>
                  </a:cubicBezTo>
                  <a:cubicBezTo>
                    <a:pt x="1741" y="55"/>
                    <a:pt x="1741" y="55"/>
                    <a:pt x="1741" y="54"/>
                  </a:cubicBezTo>
                  <a:cubicBezTo>
                    <a:pt x="1741" y="54"/>
                    <a:pt x="1741" y="54"/>
                    <a:pt x="1741" y="54"/>
                  </a:cubicBezTo>
                  <a:cubicBezTo>
                    <a:pt x="1741" y="54"/>
                    <a:pt x="1741" y="54"/>
                    <a:pt x="1741" y="54"/>
                  </a:cubicBezTo>
                  <a:cubicBezTo>
                    <a:pt x="1741" y="54"/>
                    <a:pt x="1741" y="54"/>
                    <a:pt x="1741" y="54"/>
                  </a:cubicBezTo>
                  <a:cubicBezTo>
                    <a:pt x="1742" y="54"/>
                    <a:pt x="1742" y="53"/>
                    <a:pt x="1742" y="53"/>
                  </a:cubicBezTo>
                  <a:cubicBezTo>
                    <a:pt x="1742" y="53"/>
                    <a:pt x="1742" y="53"/>
                    <a:pt x="1742" y="53"/>
                  </a:cubicBezTo>
                  <a:cubicBezTo>
                    <a:pt x="1742" y="53"/>
                    <a:pt x="1742" y="53"/>
                    <a:pt x="1743" y="53"/>
                  </a:cubicBezTo>
                  <a:cubicBezTo>
                    <a:pt x="1742" y="53"/>
                    <a:pt x="1742" y="53"/>
                    <a:pt x="1742" y="53"/>
                  </a:cubicBezTo>
                  <a:cubicBezTo>
                    <a:pt x="1743" y="53"/>
                    <a:pt x="1743" y="53"/>
                    <a:pt x="1743" y="52"/>
                  </a:cubicBezTo>
                  <a:cubicBezTo>
                    <a:pt x="1743" y="52"/>
                    <a:pt x="1743" y="52"/>
                    <a:pt x="1743" y="52"/>
                  </a:cubicBezTo>
                  <a:cubicBezTo>
                    <a:pt x="1743" y="52"/>
                    <a:pt x="1743" y="52"/>
                    <a:pt x="1743" y="52"/>
                  </a:cubicBezTo>
                  <a:cubicBezTo>
                    <a:pt x="1743" y="52"/>
                    <a:pt x="1743" y="52"/>
                    <a:pt x="1743" y="52"/>
                  </a:cubicBezTo>
                  <a:cubicBezTo>
                    <a:pt x="1743" y="52"/>
                    <a:pt x="1743" y="52"/>
                    <a:pt x="1744" y="51"/>
                  </a:cubicBezTo>
                  <a:cubicBezTo>
                    <a:pt x="1744" y="51"/>
                    <a:pt x="1744" y="51"/>
                    <a:pt x="1744" y="51"/>
                  </a:cubicBezTo>
                  <a:cubicBezTo>
                    <a:pt x="1744" y="51"/>
                    <a:pt x="1744" y="51"/>
                    <a:pt x="1744" y="51"/>
                  </a:cubicBezTo>
                  <a:cubicBezTo>
                    <a:pt x="1744" y="51"/>
                    <a:pt x="1744" y="51"/>
                    <a:pt x="1744" y="51"/>
                  </a:cubicBezTo>
                  <a:cubicBezTo>
                    <a:pt x="1744" y="51"/>
                    <a:pt x="1744" y="51"/>
                    <a:pt x="1744" y="50"/>
                  </a:cubicBezTo>
                  <a:cubicBezTo>
                    <a:pt x="1744" y="50"/>
                    <a:pt x="1744" y="50"/>
                    <a:pt x="1744" y="50"/>
                  </a:cubicBezTo>
                  <a:cubicBezTo>
                    <a:pt x="1744" y="50"/>
                    <a:pt x="1745" y="50"/>
                    <a:pt x="1745" y="50"/>
                  </a:cubicBezTo>
                  <a:cubicBezTo>
                    <a:pt x="1745" y="50"/>
                    <a:pt x="1745" y="50"/>
                    <a:pt x="1745" y="50"/>
                  </a:cubicBezTo>
                  <a:cubicBezTo>
                    <a:pt x="1745" y="50"/>
                    <a:pt x="1745" y="49"/>
                    <a:pt x="1745" y="49"/>
                  </a:cubicBezTo>
                  <a:cubicBezTo>
                    <a:pt x="1745" y="49"/>
                    <a:pt x="1745" y="49"/>
                    <a:pt x="1745" y="49"/>
                  </a:cubicBezTo>
                  <a:cubicBezTo>
                    <a:pt x="1745" y="49"/>
                    <a:pt x="1745" y="49"/>
                    <a:pt x="1745" y="49"/>
                  </a:cubicBezTo>
                  <a:cubicBezTo>
                    <a:pt x="1745" y="49"/>
                    <a:pt x="1745" y="49"/>
                    <a:pt x="1745" y="49"/>
                  </a:cubicBezTo>
                  <a:cubicBezTo>
                    <a:pt x="1746" y="49"/>
                    <a:pt x="1745" y="48"/>
                    <a:pt x="1746" y="48"/>
                  </a:cubicBezTo>
                  <a:cubicBezTo>
                    <a:pt x="1746" y="48"/>
                    <a:pt x="1746" y="48"/>
                    <a:pt x="1746" y="48"/>
                  </a:cubicBezTo>
                  <a:cubicBezTo>
                    <a:pt x="1746" y="48"/>
                    <a:pt x="1746" y="48"/>
                    <a:pt x="1746" y="48"/>
                  </a:cubicBezTo>
                  <a:cubicBezTo>
                    <a:pt x="1746" y="48"/>
                    <a:pt x="1746" y="48"/>
                    <a:pt x="1746" y="48"/>
                  </a:cubicBezTo>
                  <a:cubicBezTo>
                    <a:pt x="1746" y="47"/>
                    <a:pt x="1746" y="47"/>
                    <a:pt x="1746" y="47"/>
                  </a:cubicBezTo>
                  <a:cubicBezTo>
                    <a:pt x="1746" y="47"/>
                    <a:pt x="1746" y="47"/>
                    <a:pt x="1746" y="47"/>
                  </a:cubicBezTo>
                  <a:cubicBezTo>
                    <a:pt x="1747" y="47"/>
                    <a:pt x="1746" y="46"/>
                    <a:pt x="1747" y="46"/>
                  </a:cubicBezTo>
                  <a:cubicBezTo>
                    <a:pt x="1747" y="46"/>
                    <a:pt x="1747" y="46"/>
                    <a:pt x="1747" y="46"/>
                  </a:cubicBezTo>
                  <a:cubicBezTo>
                    <a:pt x="1747" y="46"/>
                    <a:pt x="1747" y="46"/>
                    <a:pt x="1747" y="45"/>
                  </a:cubicBezTo>
                  <a:cubicBezTo>
                    <a:pt x="1747" y="45"/>
                    <a:pt x="1747" y="45"/>
                    <a:pt x="1747" y="45"/>
                  </a:cubicBezTo>
                  <a:cubicBezTo>
                    <a:pt x="1747" y="45"/>
                    <a:pt x="1747" y="45"/>
                    <a:pt x="1747" y="45"/>
                  </a:cubicBezTo>
                  <a:cubicBezTo>
                    <a:pt x="1747" y="45"/>
                    <a:pt x="1747" y="44"/>
                    <a:pt x="1747" y="44"/>
                  </a:cubicBezTo>
                  <a:cubicBezTo>
                    <a:pt x="1748" y="44"/>
                    <a:pt x="1748" y="44"/>
                    <a:pt x="1748" y="44"/>
                  </a:cubicBezTo>
                  <a:cubicBezTo>
                    <a:pt x="1748" y="44"/>
                    <a:pt x="1748" y="44"/>
                    <a:pt x="1748" y="44"/>
                  </a:cubicBezTo>
                  <a:cubicBezTo>
                    <a:pt x="1748" y="43"/>
                    <a:pt x="1748" y="43"/>
                    <a:pt x="1748" y="43"/>
                  </a:cubicBezTo>
                  <a:cubicBezTo>
                    <a:pt x="1748" y="43"/>
                    <a:pt x="1748" y="43"/>
                    <a:pt x="1748" y="43"/>
                  </a:cubicBezTo>
                  <a:cubicBezTo>
                    <a:pt x="1748" y="42"/>
                    <a:pt x="1748" y="42"/>
                    <a:pt x="1748" y="42"/>
                  </a:cubicBezTo>
                  <a:cubicBezTo>
                    <a:pt x="1748" y="42"/>
                    <a:pt x="1748" y="42"/>
                    <a:pt x="1748" y="42"/>
                  </a:cubicBezTo>
                  <a:cubicBezTo>
                    <a:pt x="1749" y="41"/>
                    <a:pt x="1749" y="41"/>
                    <a:pt x="1749" y="40"/>
                  </a:cubicBezTo>
                  <a:cubicBezTo>
                    <a:pt x="1749" y="40"/>
                    <a:pt x="1749" y="40"/>
                    <a:pt x="1749" y="40"/>
                  </a:cubicBezTo>
                  <a:cubicBezTo>
                    <a:pt x="1749" y="40"/>
                    <a:pt x="1749" y="40"/>
                    <a:pt x="1749" y="40"/>
                  </a:cubicBezTo>
                  <a:cubicBezTo>
                    <a:pt x="1749" y="40"/>
                    <a:pt x="1749" y="39"/>
                    <a:pt x="1749" y="39"/>
                  </a:cubicBezTo>
                  <a:cubicBezTo>
                    <a:pt x="1749" y="39"/>
                    <a:pt x="1749" y="39"/>
                    <a:pt x="1749" y="39"/>
                  </a:cubicBezTo>
                  <a:cubicBezTo>
                    <a:pt x="1749" y="38"/>
                    <a:pt x="1749" y="37"/>
                    <a:pt x="1749" y="37"/>
                  </a:cubicBezTo>
                  <a:close/>
                  <a:moveTo>
                    <a:pt x="1386" y="37"/>
                  </a:moveTo>
                  <a:cubicBezTo>
                    <a:pt x="1386" y="37"/>
                    <a:pt x="1386" y="38"/>
                    <a:pt x="1386" y="38"/>
                  </a:cubicBezTo>
                  <a:cubicBezTo>
                    <a:pt x="1385" y="38"/>
                    <a:pt x="1386" y="39"/>
                    <a:pt x="1385" y="39"/>
                  </a:cubicBezTo>
                  <a:cubicBezTo>
                    <a:pt x="1385" y="39"/>
                    <a:pt x="1385" y="39"/>
                    <a:pt x="1385" y="39"/>
                  </a:cubicBezTo>
                  <a:cubicBezTo>
                    <a:pt x="1385" y="40"/>
                    <a:pt x="1385" y="40"/>
                    <a:pt x="1385" y="40"/>
                  </a:cubicBezTo>
                  <a:cubicBezTo>
                    <a:pt x="1385" y="40"/>
                    <a:pt x="1385" y="40"/>
                    <a:pt x="1385" y="40"/>
                  </a:cubicBezTo>
                  <a:cubicBezTo>
                    <a:pt x="1385" y="41"/>
                    <a:pt x="1385" y="41"/>
                    <a:pt x="1385" y="41"/>
                  </a:cubicBezTo>
                  <a:cubicBezTo>
                    <a:pt x="1385" y="41"/>
                    <a:pt x="1385" y="41"/>
                    <a:pt x="1385" y="41"/>
                  </a:cubicBezTo>
                  <a:cubicBezTo>
                    <a:pt x="1384" y="42"/>
                    <a:pt x="1385" y="42"/>
                    <a:pt x="1384" y="42"/>
                  </a:cubicBezTo>
                  <a:cubicBezTo>
                    <a:pt x="1384" y="42"/>
                    <a:pt x="1384" y="42"/>
                    <a:pt x="1384" y="42"/>
                  </a:cubicBezTo>
                  <a:cubicBezTo>
                    <a:pt x="1384" y="43"/>
                    <a:pt x="1384" y="43"/>
                    <a:pt x="1384" y="43"/>
                  </a:cubicBezTo>
                  <a:cubicBezTo>
                    <a:pt x="1384" y="43"/>
                    <a:pt x="1384" y="43"/>
                    <a:pt x="1384" y="43"/>
                  </a:cubicBezTo>
                  <a:cubicBezTo>
                    <a:pt x="1384" y="43"/>
                    <a:pt x="1384" y="44"/>
                    <a:pt x="1384" y="44"/>
                  </a:cubicBezTo>
                  <a:cubicBezTo>
                    <a:pt x="1384" y="44"/>
                    <a:pt x="1384" y="44"/>
                    <a:pt x="1384" y="44"/>
                  </a:cubicBezTo>
                  <a:cubicBezTo>
                    <a:pt x="1383" y="44"/>
                    <a:pt x="1383" y="44"/>
                    <a:pt x="1383" y="44"/>
                  </a:cubicBezTo>
                  <a:cubicBezTo>
                    <a:pt x="1383" y="44"/>
                    <a:pt x="1383" y="44"/>
                    <a:pt x="1383" y="44"/>
                  </a:cubicBezTo>
                  <a:cubicBezTo>
                    <a:pt x="1383" y="45"/>
                    <a:pt x="1383" y="45"/>
                    <a:pt x="1383" y="45"/>
                  </a:cubicBezTo>
                  <a:cubicBezTo>
                    <a:pt x="1383" y="45"/>
                    <a:pt x="1383" y="45"/>
                    <a:pt x="1383" y="45"/>
                  </a:cubicBezTo>
                  <a:cubicBezTo>
                    <a:pt x="1383" y="45"/>
                    <a:pt x="1383" y="46"/>
                    <a:pt x="1383" y="46"/>
                  </a:cubicBezTo>
                  <a:cubicBezTo>
                    <a:pt x="1383" y="46"/>
                    <a:pt x="1383" y="46"/>
                    <a:pt x="1383" y="46"/>
                  </a:cubicBezTo>
                  <a:cubicBezTo>
                    <a:pt x="1382" y="46"/>
                    <a:pt x="1382" y="46"/>
                    <a:pt x="1382" y="46"/>
                  </a:cubicBezTo>
                  <a:cubicBezTo>
                    <a:pt x="1382" y="46"/>
                    <a:pt x="1382" y="46"/>
                    <a:pt x="1382" y="46"/>
                  </a:cubicBezTo>
                  <a:cubicBezTo>
                    <a:pt x="1382" y="46"/>
                    <a:pt x="1382" y="47"/>
                    <a:pt x="1382" y="47"/>
                  </a:cubicBezTo>
                  <a:cubicBezTo>
                    <a:pt x="1382" y="47"/>
                    <a:pt x="1382" y="47"/>
                    <a:pt x="1382" y="47"/>
                  </a:cubicBezTo>
                  <a:cubicBezTo>
                    <a:pt x="1382" y="47"/>
                    <a:pt x="1382" y="47"/>
                    <a:pt x="1382" y="47"/>
                  </a:cubicBezTo>
                  <a:cubicBezTo>
                    <a:pt x="1382" y="47"/>
                    <a:pt x="1382" y="47"/>
                    <a:pt x="1382" y="47"/>
                  </a:cubicBezTo>
                  <a:cubicBezTo>
                    <a:pt x="1381" y="47"/>
                    <a:pt x="1381" y="48"/>
                    <a:pt x="1381" y="48"/>
                  </a:cubicBezTo>
                  <a:cubicBezTo>
                    <a:pt x="1381" y="48"/>
                    <a:pt x="1381" y="48"/>
                    <a:pt x="1381" y="48"/>
                  </a:cubicBezTo>
                  <a:cubicBezTo>
                    <a:pt x="1381" y="48"/>
                    <a:pt x="1381" y="48"/>
                    <a:pt x="1381" y="48"/>
                  </a:cubicBezTo>
                  <a:cubicBezTo>
                    <a:pt x="1381" y="48"/>
                    <a:pt x="1381" y="48"/>
                    <a:pt x="1381" y="48"/>
                  </a:cubicBezTo>
                  <a:cubicBezTo>
                    <a:pt x="1381" y="48"/>
                    <a:pt x="1381" y="48"/>
                    <a:pt x="1381" y="49"/>
                  </a:cubicBezTo>
                  <a:cubicBezTo>
                    <a:pt x="1381" y="49"/>
                    <a:pt x="1381" y="49"/>
                    <a:pt x="1381" y="49"/>
                  </a:cubicBezTo>
                  <a:cubicBezTo>
                    <a:pt x="1380" y="49"/>
                    <a:pt x="1380" y="49"/>
                    <a:pt x="1380" y="50"/>
                  </a:cubicBezTo>
                  <a:cubicBezTo>
                    <a:pt x="1380" y="50"/>
                    <a:pt x="1380" y="50"/>
                    <a:pt x="1380" y="50"/>
                  </a:cubicBezTo>
                  <a:cubicBezTo>
                    <a:pt x="1380" y="50"/>
                    <a:pt x="1380" y="50"/>
                    <a:pt x="1379" y="50"/>
                  </a:cubicBezTo>
                  <a:cubicBezTo>
                    <a:pt x="1379" y="50"/>
                    <a:pt x="1379" y="50"/>
                    <a:pt x="1379" y="50"/>
                  </a:cubicBezTo>
                  <a:cubicBezTo>
                    <a:pt x="1379" y="50"/>
                    <a:pt x="1379" y="50"/>
                    <a:pt x="1379" y="50"/>
                  </a:cubicBezTo>
                  <a:cubicBezTo>
                    <a:pt x="1379" y="50"/>
                    <a:pt x="1379" y="50"/>
                    <a:pt x="1379" y="50"/>
                  </a:cubicBezTo>
                  <a:cubicBezTo>
                    <a:pt x="1379" y="50"/>
                    <a:pt x="1379" y="51"/>
                    <a:pt x="1379" y="51"/>
                  </a:cubicBezTo>
                  <a:cubicBezTo>
                    <a:pt x="1379" y="51"/>
                    <a:pt x="1379" y="51"/>
                    <a:pt x="1379" y="51"/>
                  </a:cubicBezTo>
                  <a:cubicBezTo>
                    <a:pt x="1379" y="51"/>
                    <a:pt x="1379" y="51"/>
                    <a:pt x="1378" y="51"/>
                  </a:cubicBezTo>
                  <a:cubicBezTo>
                    <a:pt x="1379" y="51"/>
                    <a:pt x="1379" y="51"/>
                    <a:pt x="1379" y="51"/>
                  </a:cubicBezTo>
                  <a:cubicBezTo>
                    <a:pt x="1378" y="51"/>
                    <a:pt x="1378" y="51"/>
                    <a:pt x="1378" y="51"/>
                  </a:cubicBezTo>
                  <a:cubicBezTo>
                    <a:pt x="1378" y="51"/>
                    <a:pt x="1378" y="51"/>
                    <a:pt x="1378" y="51"/>
                  </a:cubicBezTo>
                  <a:cubicBezTo>
                    <a:pt x="1378" y="51"/>
                    <a:pt x="1378" y="52"/>
                    <a:pt x="1378" y="52"/>
                  </a:cubicBezTo>
                  <a:cubicBezTo>
                    <a:pt x="1378" y="52"/>
                    <a:pt x="1378" y="52"/>
                    <a:pt x="1378" y="52"/>
                  </a:cubicBezTo>
                  <a:cubicBezTo>
                    <a:pt x="1378" y="52"/>
                    <a:pt x="1377" y="52"/>
                    <a:pt x="1377" y="52"/>
                  </a:cubicBezTo>
                  <a:cubicBezTo>
                    <a:pt x="1377" y="52"/>
                    <a:pt x="1377" y="52"/>
                    <a:pt x="1377" y="52"/>
                  </a:cubicBezTo>
                  <a:cubicBezTo>
                    <a:pt x="1377" y="52"/>
                    <a:pt x="1377" y="52"/>
                    <a:pt x="1377" y="53"/>
                  </a:cubicBezTo>
                  <a:cubicBezTo>
                    <a:pt x="1377" y="53"/>
                    <a:pt x="1377" y="53"/>
                    <a:pt x="1377" y="53"/>
                  </a:cubicBezTo>
                  <a:cubicBezTo>
                    <a:pt x="1377" y="53"/>
                    <a:pt x="1377" y="53"/>
                    <a:pt x="1377" y="53"/>
                  </a:cubicBezTo>
                  <a:cubicBezTo>
                    <a:pt x="1377" y="53"/>
                    <a:pt x="1377" y="53"/>
                    <a:pt x="1377" y="53"/>
                  </a:cubicBezTo>
                  <a:cubicBezTo>
                    <a:pt x="1377" y="53"/>
                    <a:pt x="1376" y="53"/>
                    <a:pt x="1376" y="53"/>
                  </a:cubicBezTo>
                  <a:cubicBezTo>
                    <a:pt x="1376" y="53"/>
                    <a:pt x="1376" y="53"/>
                    <a:pt x="1376" y="53"/>
                  </a:cubicBezTo>
                  <a:cubicBezTo>
                    <a:pt x="1376" y="53"/>
                    <a:pt x="1376" y="53"/>
                    <a:pt x="1376" y="54"/>
                  </a:cubicBezTo>
                  <a:cubicBezTo>
                    <a:pt x="1376" y="54"/>
                    <a:pt x="1376" y="54"/>
                    <a:pt x="1376" y="54"/>
                  </a:cubicBezTo>
                  <a:cubicBezTo>
                    <a:pt x="1376" y="54"/>
                    <a:pt x="1376" y="54"/>
                    <a:pt x="1376" y="54"/>
                  </a:cubicBezTo>
                  <a:cubicBezTo>
                    <a:pt x="1376" y="54"/>
                    <a:pt x="1376" y="54"/>
                    <a:pt x="1376" y="54"/>
                  </a:cubicBezTo>
                  <a:cubicBezTo>
                    <a:pt x="1376" y="54"/>
                    <a:pt x="1375" y="54"/>
                    <a:pt x="1375" y="54"/>
                  </a:cubicBezTo>
                  <a:cubicBezTo>
                    <a:pt x="1375" y="54"/>
                    <a:pt x="1375" y="54"/>
                    <a:pt x="1375" y="54"/>
                  </a:cubicBezTo>
                  <a:cubicBezTo>
                    <a:pt x="1375" y="54"/>
                    <a:pt x="1375" y="54"/>
                    <a:pt x="1375" y="55"/>
                  </a:cubicBezTo>
                  <a:cubicBezTo>
                    <a:pt x="1375" y="55"/>
                    <a:pt x="1375" y="55"/>
                    <a:pt x="1375" y="55"/>
                  </a:cubicBezTo>
                  <a:cubicBezTo>
                    <a:pt x="1375" y="55"/>
                    <a:pt x="1375" y="55"/>
                    <a:pt x="1375" y="55"/>
                  </a:cubicBezTo>
                  <a:cubicBezTo>
                    <a:pt x="1375" y="55"/>
                    <a:pt x="1375" y="55"/>
                    <a:pt x="1375" y="55"/>
                  </a:cubicBezTo>
                  <a:cubicBezTo>
                    <a:pt x="1374" y="55"/>
                    <a:pt x="1374" y="56"/>
                    <a:pt x="1373" y="56"/>
                  </a:cubicBezTo>
                  <a:cubicBezTo>
                    <a:pt x="1373" y="56"/>
                    <a:pt x="1373" y="56"/>
                    <a:pt x="1373" y="56"/>
                  </a:cubicBezTo>
                  <a:cubicBezTo>
                    <a:pt x="1373" y="56"/>
                    <a:pt x="1373" y="56"/>
                    <a:pt x="1373" y="56"/>
                  </a:cubicBezTo>
                  <a:cubicBezTo>
                    <a:pt x="1373" y="56"/>
                    <a:pt x="1373" y="56"/>
                    <a:pt x="1373" y="56"/>
                  </a:cubicBezTo>
                  <a:cubicBezTo>
                    <a:pt x="1373" y="56"/>
                    <a:pt x="1373" y="56"/>
                    <a:pt x="1373" y="57"/>
                  </a:cubicBezTo>
                  <a:cubicBezTo>
                    <a:pt x="1373" y="57"/>
                    <a:pt x="1373" y="57"/>
                    <a:pt x="1373" y="57"/>
                  </a:cubicBezTo>
                  <a:cubicBezTo>
                    <a:pt x="1372" y="57"/>
                    <a:pt x="1372" y="57"/>
                    <a:pt x="1372" y="57"/>
                  </a:cubicBezTo>
                  <a:cubicBezTo>
                    <a:pt x="1372" y="57"/>
                    <a:pt x="1372" y="57"/>
                    <a:pt x="1372" y="57"/>
                  </a:cubicBezTo>
                  <a:cubicBezTo>
                    <a:pt x="1371" y="57"/>
                    <a:pt x="1371" y="58"/>
                    <a:pt x="1371" y="58"/>
                  </a:cubicBezTo>
                  <a:cubicBezTo>
                    <a:pt x="1371" y="58"/>
                    <a:pt x="1371" y="58"/>
                    <a:pt x="1371" y="58"/>
                  </a:cubicBezTo>
                  <a:cubicBezTo>
                    <a:pt x="1371" y="58"/>
                    <a:pt x="1371" y="58"/>
                    <a:pt x="1371" y="58"/>
                  </a:cubicBezTo>
                  <a:cubicBezTo>
                    <a:pt x="1371" y="58"/>
                    <a:pt x="1371" y="58"/>
                    <a:pt x="1371" y="58"/>
                  </a:cubicBezTo>
                  <a:cubicBezTo>
                    <a:pt x="1371" y="58"/>
                    <a:pt x="1370" y="58"/>
                    <a:pt x="1370" y="58"/>
                  </a:cubicBezTo>
                  <a:cubicBezTo>
                    <a:pt x="1370" y="58"/>
                    <a:pt x="1370" y="58"/>
                    <a:pt x="1370" y="58"/>
                  </a:cubicBezTo>
                  <a:cubicBezTo>
                    <a:pt x="1370" y="58"/>
                    <a:pt x="1370" y="59"/>
                    <a:pt x="1370" y="59"/>
                  </a:cubicBezTo>
                  <a:cubicBezTo>
                    <a:pt x="1370" y="59"/>
                    <a:pt x="1370" y="59"/>
                    <a:pt x="1370" y="59"/>
                  </a:cubicBezTo>
                  <a:cubicBezTo>
                    <a:pt x="1370" y="59"/>
                    <a:pt x="1369" y="59"/>
                    <a:pt x="1369" y="59"/>
                  </a:cubicBezTo>
                  <a:cubicBezTo>
                    <a:pt x="1369" y="59"/>
                    <a:pt x="1369" y="59"/>
                    <a:pt x="1369" y="59"/>
                  </a:cubicBezTo>
                  <a:cubicBezTo>
                    <a:pt x="1369" y="59"/>
                    <a:pt x="1369" y="59"/>
                    <a:pt x="1369" y="59"/>
                  </a:cubicBezTo>
                  <a:cubicBezTo>
                    <a:pt x="1369" y="59"/>
                    <a:pt x="1369" y="59"/>
                    <a:pt x="1369" y="59"/>
                  </a:cubicBezTo>
                  <a:cubicBezTo>
                    <a:pt x="1369" y="59"/>
                    <a:pt x="1368" y="60"/>
                    <a:pt x="1368" y="60"/>
                  </a:cubicBezTo>
                  <a:cubicBezTo>
                    <a:pt x="1368" y="60"/>
                    <a:pt x="1368" y="60"/>
                    <a:pt x="1368" y="60"/>
                  </a:cubicBezTo>
                  <a:cubicBezTo>
                    <a:pt x="1368" y="60"/>
                    <a:pt x="1368" y="60"/>
                    <a:pt x="1368" y="60"/>
                  </a:cubicBezTo>
                  <a:cubicBezTo>
                    <a:pt x="1368" y="60"/>
                    <a:pt x="1368" y="60"/>
                    <a:pt x="1368" y="60"/>
                  </a:cubicBezTo>
                  <a:cubicBezTo>
                    <a:pt x="1368" y="60"/>
                    <a:pt x="1367" y="60"/>
                    <a:pt x="1367" y="61"/>
                  </a:cubicBezTo>
                  <a:cubicBezTo>
                    <a:pt x="1367" y="60"/>
                    <a:pt x="1367" y="60"/>
                    <a:pt x="1367" y="60"/>
                  </a:cubicBezTo>
                  <a:cubicBezTo>
                    <a:pt x="1367" y="61"/>
                    <a:pt x="1367" y="61"/>
                    <a:pt x="1367" y="61"/>
                  </a:cubicBezTo>
                  <a:cubicBezTo>
                    <a:pt x="1367" y="61"/>
                    <a:pt x="1367" y="61"/>
                    <a:pt x="1367" y="61"/>
                  </a:cubicBezTo>
                  <a:cubicBezTo>
                    <a:pt x="1367" y="61"/>
                    <a:pt x="1366" y="61"/>
                    <a:pt x="1366" y="62"/>
                  </a:cubicBezTo>
                  <a:cubicBezTo>
                    <a:pt x="1366" y="62"/>
                    <a:pt x="1366" y="62"/>
                    <a:pt x="1366" y="62"/>
                  </a:cubicBezTo>
                  <a:cubicBezTo>
                    <a:pt x="1366" y="62"/>
                    <a:pt x="1366" y="62"/>
                    <a:pt x="1366" y="62"/>
                  </a:cubicBezTo>
                  <a:cubicBezTo>
                    <a:pt x="1366" y="62"/>
                    <a:pt x="1366" y="62"/>
                    <a:pt x="1366" y="62"/>
                  </a:cubicBezTo>
                  <a:cubicBezTo>
                    <a:pt x="1365" y="62"/>
                    <a:pt x="1365" y="62"/>
                    <a:pt x="1365" y="63"/>
                  </a:cubicBezTo>
                  <a:cubicBezTo>
                    <a:pt x="1365" y="63"/>
                    <a:pt x="1365" y="63"/>
                    <a:pt x="1365" y="63"/>
                  </a:cubicBezTo>
                  <a:cubicBezTo>
                    <a:pt x="1364" y="63"/>
                    <a:pt x="1364" y="63"/>
                    <a:pt x="1364" y="63"/>
                  </a:cubicBezTo>
                  <a:cubicBezTo>
                    <a:pt x="1364" y="63"/>
                    <a:pt x="1364" y="63"/>
                    <a:pt x="1364" y="63"/>
                  </a:cubicBezTo>
                  <a:cubicBezTo>
                    <a:pt x="1364" y="63"/>
                    <a:pt x="1363" y="63"/>
                    <a:pt x="1363" y="64"/>
                  </a:cubicBezTo>
                  <a:cubicBezTo>
                    <a:pt x="1363" y="64"/>
                    <a:pt x="1363" y="64"/>
                    <a:pt x="1363" y="64"/>
                  </a:cubicBezTo>
                  <a:cubicBezTo>
                    <a:pt x="1363" y="64"/>
                    <a:pt x="1363" y="64"/>
                    <a:pt x="1363" y="64"/>
                  </a:cubicBezTo>
                  <a:cubicBezTo>
                    <a:pt x="1363" y="64"/>
                    <a:pt x="1363" y="64"/>
                    <a:pt x="1363" y="64"/>
                  </a:cubicBezTo>
                  <a:cubicBezTo>
                    <a:pt x="1363" y="64"/>
                    <a:pt x="1363" y="64"/>
                    <a:pt x="1362" y="64"/>
                  </a:cubicBezTo>
                  <a:cubicBezTo>
                    <a:pt x="1362" y="64"/>
                    <a:pt x="1362" y="64"/>
                    <a:pt x="1362" y="64"/>
                  </a:cubicBezTo>
                  <a:cubicBezTo>
                    <a:pt x="1362" y="64"/>
                    <a:pt x="1362" y="64"/>
                    <a:pt x="1362" y="65"/>
                  </a:cubicBezTo>
                  <a:cubicBezTo>
                    <a:pt x="1362" y="65"/>
                    <a:pt x="1362" y="65"/>
                    <a:pt x="1362" y="65"/>
                  </a:cubicBezTo>
                  <a:cubicBezTo>
                    <a:pt x="1362" y="65"/>
                    <a:pt x="1361" y="65"/>
                    <a:pt x="1361" y="65"/>
                  </a:cubicBezTo>
                  <a:cubicBezTo>
                    <a:pt x="1361" y="65"/>
                    <a:pt x="1361" y="65"/>
                    <a:pt x="1361" y="65"/>
                  </a:cubicBezTo>
                  <a:cubicBezTo>
                    <a:pt x="1361" y="65"/>
                    <a:pt x="1361" y="65"/>
                    <a:pt x="1361" y="65"/>
                  </a:cubicBezTo>
                  <a:cubicBezTo>
                    <a:pt x="1361" y="65"/>
                    <a:pt x="1361" y="65"/>
                    <a:pt x="1361" y="65"/>
                  </a:cubicBezTo>
                  <a:cubicBezTo>
                    <a:pt x="1361" y="66"/>
                    <a:pt x="1360" y="66"/>
                    <a:pt x="1360" y="66"/>
                  </a:cubicBezTo>
                  <a:cubicBezTo>
                    <a:pt x="1360" y="66"/>
                    <a:pt x="1360" y="66"/>
                    <a:pt x="1360" y="66"/>
                  </a:cubicBezTo>
                  <a:cubicBezTo>
                    <a:pt x="1360" y="66"/>
                    <a:pt x="1360" y="66"/>
                    <a:pt x="1360" y="66"/>
                  </a:cubicBezTo>
                  <a:cubicBezTo>
                    <a:pt x="1360" y="66"/>
                    <a:pt x="1360" y="66"/>
                    <a:pt x="1360" y="66"/>
                  </a:cubicBezTo>
                  <a:cubicBezTo>
                    <a:pt x="1360" y="66"/>
                    <a:pt x="1359" y="67"/>
                    <a:pt x="1359" y="67"/>
                  </a:cubicBezTo>
                  <a:cubicBezTo>
                    <a:pt x="1359" y="67"/>
                    <a:pt x="1359" y="67"/>
                    <a:pt x="1359" y="67"/>
                  </a:cubicBezTo>
                  <a:cubicBezTo>
                    <a:pt x="1359" y="67"/>
                    <a:pt x="1358" y="67"/>
                    <a:pt x="1358" y="68"/>
                  </a:cubicBezTo>
                  <a:cubicBezTo>
                    <a:pt x="1358" y="67"/>
                    <a:pt x="1358" y="67"/>
                    <a:pt x="1358" y="67"/>
                  </a:cubicBezTo>
                  <a:cubicBezTo>
                    <a:pt x="1358" y="67"/>
                    <a:pt x="1358" y="68"/>
                    <a:pt x="1358" y="68"/>
                  </a:cubicBezTo>
                  <a:cubicBezTo>
                    <a:pt x="1358" y="68"/>
                    <a:pt x="1358" y="68"/>
                    <a:pt x="1358" y="68"/>
                  </a:cubicBezTo>
                  <a:cubicBezTo>
                    <a:pt x="1358" y="68"/>
                    <a:pt x="1358" y="68"/>
                    <a:pt x="1358" y="68"/>
                  </a:cubicBezTo>
                  <a:cubicBezTo>
                    <a:pt x="1358" y="68"/>
                    <a:pt x="1358" y="68"/>
                    <a:pt x="1358" y="68"/>
                  </a:cubicBezTo>
                  <a:cubicBezTo>
                    <a:pt x="1357" y="68"/>
                    <a:pt x="1357" y="68"/>
                    <a:pt x="1357" y="68"/>
                  </a:cubicBezTo>
                  <a:cubicBezTo>
                    <a:pt x="1357" y="68"/>
                    <a:pt x="1357" y="68"/>
                    <a:pt x="1357" y="68"/>
                  </a:cubicBezTo>
                  <a:cubicBezTo>
                    <a:pt x="1357" y="69"/>
                    <a:pt x="1356" y="69"/>
                    <a:pt x="1356" y="69"/>
                  </a:cubicBezTo>
                  <a:cubicBezTo>
                    <a:pt x="1356" y="69"/>
                    <a:pt x="1356" y="69"/>
                    <a:pt x="1356" y="69"/>
                  </a:cubicBezTo>
                  <a:cubicBezTo>
                    <a:pt x="1356" y="69"/>
                    <a:pt x="1356" y="69"/>
                    <a:pt x="1356" y="70"/>
                  </a:cubicBezTo>
                  <a:cubicBezTo>
                    <a:pt x="1356" y="70"/>
                    <a:pt x="1356" y="70"/>
                    <a:pt x="1356" y="70"/>
                  </a:cubicBezTo>
                  <a:cubicBezTo>
                    <a:pt x="1356" y="70"/>
                    <a:pt x="1356" y="70"/>
                    <a:pt x="1355" y="70"/>
                  </a:cubicBezTo>
                  <a:cubicBezTo>
                    <a:pt x="1355" y="70"/>
                    <a:pt x="1355" y="70"/>
                    <a:pt x="1355" y="70"/>
                  </a:cubicBezTo>
                  <a:cubicBezTo>
                    <a:pt x="1355" y="70"/>
                    <a:pt x="1355" y="70"/>
                    <a:pt x="1355" y="70"/>
                  </a:cubicBezTo>
                  <a:cubicBezTo>
                    <a:pt x="1355" y="70"/>
                    <a:pt x="1355" y="70"/>
                    <a:pt x="1355" y="70"/>
                  </a:cubicBezTo>
                  <a:cubicBezTo>
                    <a:pt x="1355" y="70"/>
                    <a:pt x="1355" y="70"/>
                    <a:pt x="1355" y="71"/>
                  </a:cubicBezTo>
                  <a:cubicBezTo>
                    <a:pt x="1355" y="71"/>
                    <a:pt x="1355" y="71"/>
                    <a:pt x="1355" y="71"/>
                  </a:cubicBezTo>
                  <a:cubicBezTo>
                    <a:pt x="1355" y="71"/>
                    <a:pt x="1355" y="71"/>
                    <a:pt x="1354" y="71"/>
                  </a:cubicBezTo>
                  <a:cubicBezTo>
                    <a:pt x="1354" y="71"/>
                    <a:pt x="1354" y="71"/>
                    <a:pt x="1354" y="71"/>
                  </a:cubicBezTo>
                  <a:cubicBezTo>
                    <a:pt x="1353" y="72"/>
                    <a:pt x="1352" y="73"/>
                    <a:pt x="1351" y="74"/>
                  </a:cubicBezTo>
                  <a:cubicBezTo>
                    <a:pt x="1351" y="74"/>
                    <a:pt x="1351" y="74"/>
                    <a:pt x="1351" y="74"/>
                  </a:cubicBezTo>
                  <a:cubicBezTo>
                    <a:pt x="1351" y="74"/>
                    <a:pt x="1351" y="75"/>
                    <a:pt x="1351" y="75"/>
                  </a:cubicBezTo>
                  <a:cubicBezTo>
                    <a:pt x="1351" y="75"/>
                    <a:pt x="1351" y="75"/>
                    <a:pt x="1351" y="75"/>
                  </a:cubicBezTo>
                  <a:cubicBezTo>
                    <a:pt x="1350" y="75"/>
                    <a:pt x="1350" y="75"/>
                    <a:pt x="1350" y="75"/>
                  </a:cubicBezTo>
                  <a:cubicBezTo>
                    <a:pt x="1350" y="75"/>
                    <a:pt x="1350" y="75"/>
                    <a:pt x="1350" y="75"/>
                  </a:cubicBezTo>
                  <a:cubicBezTo>
                    <a:pt x="1350" y="75"/>
                    <a:pt x="1350" y="75"/>
                    <a:pt x="1350" y="75"/>
                  </a:cubicBezTo>
                  <a:cubicBezTo>
                    <a:pt x="1350" y="75"/>
                    <a:pt x="1350" y="75"/>
                    <a:pt x="1350" y="75"/>
                  </a:cubicBezTo>
                  <a:cubicBezTo>
                    <a:pt x="1350" y="76"/>
                    <a:pt x="1350" y="76"/>
                    <a:pt x="1350" y="76"/>
                  </a:cubicBezTo>
                  <a:cubicBezTo>
                    <a:pt x="1350" y="76"/>
                    <a:pt x="1350" y="76"/>
                    <a:pt x="1350" y="76"/>
                  </a:cubicBezTo>
                  <a:cubicBezTo>
                    <a:pt x="1349" y="76"/>
                    <a:pt x="1349" y="76"/>
                    <a:pt x="1349" y="76"/>
                  </a:cubicBezTo>
                  <a:cubicBezTo>
                    <a:pt x="1349" y="76"/>
                    <a:pt x="1349" y="76"/>
                    <a:pt x="1349" y="76"/>
                  </a:cubicBezTo>
                  <a:cubicBezTo>
                    <a:pt x="1349" y="77"/>
                    <a:pt x="1349" y="77"/>
                    <a:pt x="1349" y="77"/>
                  </a:cubicBezTo>
                  <a:cubicBezTo>
                    <a:pt x="1349" y="77"/>
                    <a:pt x="1349" y="77"/>
                    <a:pt x="1349" y="77"/>
                  </a:cubicBezTo>
                  <a:cubicBezTo>
                    <a:pt x="1349" y="77"/>
                    <a:pt x="1349" y="77"/>
                    <a:pt x="1349" y="77"/>
                  </a:cubicBezTo>
                  <a:cubicBezTo>
                    <a:pt x="1349" y="77"/>
                    <a:pt x="1349" y="77"/>
                    <a:pt x="1349" y="77"/>
                  </a:cubicBezTo>
                  <a:cubicBezTo>
                    <a:pt x="1348" y="77"/>
                    <a:pt x="1348" y="78"/>
                    <a:pt x="1348" y="78"/>
                  </a:cubicBezTo>
                  <a:cubicBezTo>
                    <a:pt x="1348" y="78"/>
                    <a:pt x="1348" y="78"/>
                    <a:pt x="1348" y="78"/>
                  </a:cubicBezTo>
                  <a:cubicBezTo>
                    <a:pt x="1348" y="78"/>
                    <a:pt x="1348" y="78"/>
                    <a:pt x="1348" y="78"/>
                  </a:cubicBezTo>
                  <a:cubicBezTo>
                    <a:pt x="1348" y="78"/>
                    <a:pt x="1348" y="78"/>
                    <a:pt x="1348" y="78"/>
                  </a:cubicBezTo>
                  <a:cubicBezTo>
                    <a:pt x="1348" y="78"/>
                    <a:pt x="1348" y="79"/>
                    <a:pt x="1347" y="79"/>
                  </a:cubicBezTo>
                  <a:cubicBezTo>
                    <a:pt x="1347" y="79"/>
                    <a:pt x="1347" y="79"/>
                    <a:pt x="1347" y="79"/>
                  </a:cubicBezTo>
                  <a:cubicBezTo>
                    <a:pt x="1347" y="79"/>
                    <a:pt x="1347" y="79"/>
                    <a:pt x="1347" y="79"/>
                  </a:cubicBezTo>
                  <a:cubicBezTo>
                    <a:pt x="1347" y="79"/>
                    <a:pt x="1347" y="79"/>
                    <a:pt x="1347" y="79"/>
                  </a:cubicBezTo>
                  <a:cubicBezTo>
                    <a:pt x="1347" y="79"/>
                    <a:pt x="1347" y="80"/>
                    <a:pt x="1347" y="80"/>
                  </a:cubicBezTo>
                  <a:cubicBezTo>
                    <a:pt x="1347" y="80"/>
                    <a:pt x="1347" y="80"/>
                    <a:pt x="1347" y="80"/>
                  </a:cubicBezTo>
                  <a:cubicBezTo>
                    <a:pt x="1347" y="80"/>
                    <a:pt x="1347" y="80"/>
                    <a:pt x="1346" y="81"/>
                  </a:cubicBezTo>
                  <a:cubicBezTo>
                    <a:pt x="1346" y="81"/>
                    <a:pt x="1346" y="81"/>
                    <a:pt x="1346" y="81"/>
                  </a:cubicBezTo>
                  <a:cubicBezTo>
                    <a:pt x="1346" y="81"/>
                    <a:pt x="1346" y="81"/>
                    <a:pt x="1346" y="81"/>
                  </a:cubicBezTo>
                  <a:cubicBezTo>
                    <a:pt x="1346" y="81"/>
                    <a:pt x="1346" y="81"/>
                    <a:pt x="1346" y="81"/>
                  </a:cubicBezTo>
                  <a:cubicBezTo>
                    <a:pt x="1346" y="81"/>
                    <a:pt x="1346" y="82"/>
                    <a:pt x="1346" y="82"/>
                  </a:cubicBezTo>
                  <a:cubicBezTo>
                    <a:pt x="1346" y="82"/>
                    <a:pt x="1346" y="82"/>
                    <a:pt x="1346" y="82"/>
                  </a:cubicBezTo>
                  <a:cubicBezTo>
                    <a:pt x="1346" y="82"/>
                    <a:pt x="1346" y="82"/>
                    <a:pt x="1346" y="82"/>
                  </a:cubicBezTo>
                  <a:cubicBezTo>
                    <a:pt x="1345" y="82"/>
                    <a:pt x="1346" y="83"/>
                    <a:pt x="1345" y="83"/>
                  </a:cubicBezTo>
                  <a:cubicBezTo>
                    <a:pt x="1345" y="83"/>
                    <a:pt x="1345" y="83"/>
                    <a:pt x="1345" y="83"/>
                  </a:cubicBezTo>
                  <a:cubicBezTo>
                    <a:pt x="1345" y="83"/>
                    <a:pt x="1345" y="83"/>
                    <a:pt x="1345" y="83"/>
                  </a:cubicBezTo>
                  <a:cubicBezTo>
                    <a:pt x="1345" y="83"/>
                    <a:pt x="1345" y="83"/>
                    <a:pt x="1345" y="83"/>
                  </a:cubicBezTo>
                  <a:cubicBezTo>
                    <a:pt x="1345" y="84"/>
                    <a:pt x="1345" y="84"/>
                    <a:pt x="1345" y="84"/>
                  </a:cubicBezTo>
                  <a:cubicBezTo>
                    <a:pt x="1345" y="84"/>
                    <a:pt x="1345" y="84"/>
                    <a:pt x="1345" y="84"/>
                  </a:cubicBezTo>
                  <a:cubicBezTo>
                    <a:pt x="1345" y="84"/>
                    <a:pt x="1345" y="84"/>
                    <a:pt x="1345" y="84"/>
                  </a:cubicBezTo>
                  <a:cubicBezTo>
                    <a:pt x="1344" y="85"/>
                    <a:pt x="1344" y="85"/>
                    <a:pt x="1344" y="85"/>
                  </a:cubicBezTo>
                  <a:cubicBezTo>
                    <a:pt x="1344" y="85"/>
                    <a:pt x="1344" y="85"/>
                    <a:pt x="1344" y="86"/>
                  </a:cubicBezTo>
                  <a:cubicBezTo>
                    <a:pt x="1344" y="86"/>
                    <a:pt x="1344" y="86"/>
                    <a:pt x="1344" y="87"/>
                  </a:cubicBezTo>
                  <a:cubicBezTo>
                    <a:pt x="1344" y="87"/>
                    <a:pt x="1344" y="87"/>
                    <a:pt x="1344" y="87"/>
                  </a:cubicBezTo>
                  <a:cubicBezTo>
                    <a:pt x="1344" y="87"/>
                    <a:pt x="1344" y="88"/>
                    <a:pt x="1344" y="88"/>
                  </a:cubicBezTo>
                  <a:cubicBezTo>
                    <a:pt x="1344" y="88"/>
                    <a:pt x="1344" y="88"/>
                    <a:pt x="1344" y="88"/>
                  </a:cubicBezTo>
                  <a:cubicBezTo>
                    <a:pt x="1343" y="89"/>
                    <a:pt x="1344" y="89"/>
                    <a:pt x="1343" y="90"/>
                  </a:cubicBezTo>
                  <a:cubicBezTo>
                    <a:pt x="1343" y="90"/>
                    <a:pt x="1343" y="90"/>
                    <a:pt x="1343" y="90"/>
                  </a:cubicBezTo>
                  <a:cubicBezTo>
                    <a:pt x="1343" y="91"/>
                    <a:pt x="1343" y="92"/>
                    <a:pt x="1343" y="92"/>
                  </a:cubicBezTo>
                  <a:cubicBezTo>
                    <a:pt x="1343" y="93"/>
                    <a:pt x="1343" y="93"/>
                    <a:pt x="1343" y="94"/>
                  </a:cubicBezTo>
                  <a:cubicBezTo>
                    <a:pt x="1343" y="96"/>
                    <a:pt x="1343" y="98"/>
                    <a:pt x="1343" y="100"/>
                  </a:cubicBezTo>
                  <a:cubicBezTo>
                    <a:pt x="1343" y="101"/>
                    <a:pt x="1343" y="102"/>
                    <a:pt x="1345" y="102"/>
                  </a:cubicBezTo>
                  <a:cubicBezTo>
                    <a:pt x="1363" y="102"/>
                    <a:pt x="1381" y="102"/>
                    <a:pt x="1399" y="102"/>
                  </a:cubicBezTo>
                  <a:cubicBezTo>
                    <a:pt x="1400" y="102"/>
                    <a:pt x="1401" y="102"/>
                    <a:pt x="1401" y="101"/>
                  </a:cubicBezTo>
                  <a:cubicBezTo>
                    <a:pt x="1401" y="98"/>
                    <a:pt x="1401" y="95"/>
                    <a:pt x="1401" y="92"/>
                  </a:cubicBezTo>
                  <a:cubicBezTo>
                    <a:pt x="1400" y="91"/>
                    <a:pt x="1400" y="92"/>
                    <a:pt x="1399" y="92"/>
                  </a:cubicBezTo>
                  <a:cubicBezTo>
                    <a:pt x="1385" y="92"/>
                    <a:pt x="1371" y="92"/>
                    <a:pt x="1356" y="92"/>
                  </a:cubicBezTo>
                  <a:cubicBezTo>
                    <a:pt x="1354" y="92"/>
                    <a:pt x="1354" y="92"/>
                    <a:pt x="1354" y="89"/>
                  </a:cubicBezTo>
                  <a:cubicBezTo>
                    <a:pt x="1354" y="89"/>
                    <a:pt x="1354" y="89"/>
                    <a:pt x="1354" y="89"/>
                  </a:cubicBezTo>
                  <a:cubicBezTo>
                    <a:pt x="1355" y="88"/>
                    <a:pt x="1354" y="88"/>
                    <a:pt x="1355" y="87"/>
                  </a:cubicBezTo>
                  <a:cubicBezTo>
                    <a:pt x="1355" y="87"/>
                    <a:pt x="1355" y="87"/>
                    <a:pt x="1355" y="87"/>
                  </a:cubicBezTo>
                  <a:cubicBezTo>
                    <a:pt x="1355" y="87"/>
                    <a:pt x="1355" y="87"/>
                    <a:pt x="1355" y="87"/>
                  </a:cubicBezTo>
                  <a:cubicBezTo>
                    <a:pt x="1355" y="87"/>
                    <a:pt x="1355" y="86"/>
                    <a:pt x="1355" y="86"/>
                  </a:cubicBezTo>
                  <a:cubicBezTo>
                    <a:pt x="1355" y="86"/>
                    <a:pt x="1355" y="86"/>
                    <a:pt x="1355" y="85"/>
                  </a:cubicBezTo>
                  <a:cubicBezTo>
                    <a:pt x="1355" y="85"/>
                    <a:pt x="1355" y="85"/>
                    <a:pt x="1355" y="85"/>
                  </a:cubicBezTo>
                  <a:cubicBezTo>
                    <a:pt x="1355" y="85"/>
                    <a:pt x="1355" y="85"/>
                    <a:pt x="1355" y="84"/>
                  </a:cubicBezTo>
                  <a:cubicBezTo>
                    <a:pt x="1356" y="84"/>
                    <a:pt x="1356" y="84"/>
                    <a:pt x="1356" y="84"/>
                  </a:cubicBezTo>
                  <a:cubicBezTo>
                    <a:pt x="1356" y="84"/>
                    <a:pt x="1356" y="84"/>
                    <a:pt x="1356" y="84"/>
                  </a:cubicBezTo>
                  <a:cubicBezTo>
                    <a:pt x="1356" y="84"/>
                    <a:pt x="1356" y="83"/>
                    <a:pt x="1356" y="83"/>
                  </a:cubicBezTo>
                  <a:cubicBezTo>
                    <a:pt x="1356" y="83"/>
                    <a:pt x="1356" y="83"/>
                    <a:pt x="1356" y="83"/>
                  </a:cubicBezTo>
                  <a:cubicBezTo>
                    <a:pt x="1356" y="83"/>
                    <a:pt x="1356" y="83"/>
                    <a:pt x="1356" y="83"/>
                  </a:cubicBezTo>
                  <a:cubicBezTo>
                    <a:pt x="1356" y="82"/>
                    <a:pt x="1356" y="82"/>
                    <a:pt x="1356" y="82"/>
                  </a:cubicBezTo>
                  <a:cubicBezTo>
                    <a:pt x="1357" y="82"/>
                    <a:pt x="1357" y="82"/>
                    <a:pt x="1357" y="82"/>
                  </a:cubicBezTo>
                  <a:cubicBezTo>
                    <a:pt x="1357" y="82"/>
                    <a:pt x="1357" y="82"/>
                    <a:pt x="1357" y="82"/>
                  </a:cubicBezTo>
                  <a:cubicBezTo>
                    <a:pt x="1357" y="82"/>
                    <a:pt x="1357" y="82"/>
                    <a:pt x="1357" y="82"/>
                  </a:cubicBezTo>
                  <a:cubicBezTo>
                    <a:pt x="1357" y="82"/>
                    <a:pt x="1357" y="81"/>
                    <a:pt x="1357" y="81"/>
                  </a:cubicBezTo>
                  <a:cubicBezTo>
                    <a:pt x="1357" y="81"/>
                    <a:pt x="1357" y="81"/>
                    <a:pt x="1357" y="81"/>
                  </a:cubicBezTo>
                  <a:cubicBezTo>
                    <a:pt x="1357" y="81"/>
                    <a:pt x="1357" y="81"/>
                    <a:pt x="1358" y="81"/>
                  </a:cubicBezTo>
                  <a:cubicBezTo>
                    <a:pt x="1357" y="81"/>
                    <a:pt x="1357" y="81"/>
                    <a:pt x="1357" y="81"/>
                  </a:cubicBezTo>
                  <a:cubicBezTo>
                    <a:pt x="1358" y="81"/>
                    <a:pt x="1358" y="81"/>
                    <a:pt x="1358" y="81"/>
                  </a:cubicBezTo>
                  <a:cubicBezTo>
                    <a:pt x="1358" y="81"/>
                    <a:pt x="1358" y="81"/>
                    <a:pt x="1358" y="81"/>
                  </a:cubicBezTo>
                  <a:cubicBezTo>
                    <a:pt x="1358" y="80"/>
                    <a:pt x="1358" y="80"/>
                    <a:pt x="1358" y="80"/>
                  </a:cubicBezTo>
                  <a:cubicBezTo>
                    <a:pt x="1358" y="80"/>
                    <a:pt x="1358" y="80"/>
                    <a:pt x="1358" y="80"/>
                  </a:cubicBezTo>
                  <a:cubicBezTo>
                    <a:pt x="1358" y="80"/>
                    <a:pt x="1358" y="80"/>
                    <a:pt x="1359" y="80"/>
                  </a:cubicBezTo>
                  <a:cubicBezTo>
                    <a:pt x="1359" y="80"/>
                    <a:pt x="1359" y="80"/>
                    <a:pt x="1359" y="80"/>
                  </a:cubicBezTo>
                  <a:cubicBezTo>
                    <a:pt x="1359" y="79"/>
                    <a:pt x="1359" y="79"/>
                    <a:pt x="1359" y="79"/>
                  </a:cubicBezTo>
                  <a:cubicBezTo>
                    <a:pt x="1359" y="79"/>
                    <a:pt x="1359" y="79"/>
                    <a:pt x="1359" y="79"/>
                  </a:cubicBezTo>
                  <a:cubicBezTo>
                    <a:pt x="1359" y="79"/>
                    <a:pt x="1359" y="79"/>
                    <a:pt x="1359" y="79"/>
                  </a:cubicBezTo>
                  <a:cubicBezTo>
                    <a:pt x="1359" y="79"/>
                    <a:pt x="1359" y="79"/>
                    <a:pt x="1359" y="79"/>
                  </a:cubicBezTo>
                  <a:cubicBezTo>
                    <a:pt x="1359" y="79"/>
                    <a:pt x="1360" y="79"/>
                    <a:pt x="1360" y="78"/>
                  </a:cubicBezTo>
                  <a:cubicBezTo>
                    <a:pt x="1360" y="78"/>
                    <a:pt x="1360" y="78"/>
                    <a:pt x="1360" y="78"/>
                  </a:cubicBezTo>
                  <a:cubicBezTo>
                    <a:pt x="1360" y="78"/>
                    <a:pt x="1360" y="78"/>
                    <a:pt x="1360" y="78"/>
                  </a:cubicBezTo>
                  <a:cubicBezTo>
                    <a:pt x="1360" y="78"/>
                    <a:pt x="1360" y="78"/>
                    <a:pt x="1360" y="78"/>
                  </a:cubicBezTo>
                  <a:cubicBezTo>
                    <a:pt x="1360" y="78"/>
                    <a:pt x="1360" y="78"/>
                    <a:pt x="1360" y="78"/>
                  </a:cubicBezTo>
                  <a:cubicBezTo>
                    <a:pt x="1360" y="78"/>
                    <a:pt x="1360" y="78"/>
                    <a:pt x="1360" y="78"/>
                  </a:cubicBezTo>
                  <a:cubicBezTo>
                    <a:pt x="1360" y="78"/>
                    <a:pt x="1361" y="78"/>
                    <a:pt x="1361" y="77"/>
                  </a:cubicBezTo>
                  <a:cubicBezTo>
                    <a:pt x="1361" y="77"/>
                    <a:pt x="1361" y="77"/>
                    <a:pt x="1361" y="77"/>
                  </a:cubicBezTo>
                  <a:cubicBezTo>
                    <a:pt x="1361" y="77"/>
                    <a:pt x="1361" y="77"/>
                    <a:pt x="1361" y="77"/>
                  </a:cubicBezTo>
                  <a:cubicBezTo>
                    <a:pt x="1361" y="77"/>
                    <a:pt x="1361" y="77"/>
                    <a:pt x="1361" y="77"/>
                  </a:cubicBezTo>
                  <a:cubicBezTo>
                    <a:pt x="1361" y="77"/>
                    <a:pt x="1361" y="77"/>
                    <a:pt x="1361" y="77"/>
                  </a:cubicBezTo>
                  <a:cubicBezTo>
                    <a:pt x="1361" y="77"/>
                    <a:pt x="1361" y="77"/>
                    <a:pt x="1361" y="77"/>
                  </a:cubicBezTo>
                  <a:cubicBezTo>
                    <a:pt x="1361" y="77"/>
                    <a:pt x="1362" y="77"/>
                    <a:pt x="1362" y="76"/>
                  </a:cubicBezTo>
                  <a:cubicBezTo>
                    <a:pt x="1362" y="76"/>
                    <a:pt x="1362" y="76"/>
                    <a:pt x="1362" y="76"/>
                  </a:cubicBezTo>
                  <a:cubicBezTo>
                    <a:pt x="1362" y="76"/>
                    <a:pt x="1362" y="76"/>
                    <a:pt x="1362" y="76"/>
                  </a:cubicBezTo>
                  <a:cubicBezTo>
                    <a:pt x="1362" y="76"/>
                    <a:pt x="1362" y="76"/>
                    <a:pt x="1362" y="76"/>
                  </a:cubicBezTo>
                  <a:cubicBezTo>
                    <a:pt x="1362" y="76"/>
                    <a:pt x="1362" y="76"/>
                    <a:pt x="1362" y="76"/>
                  </a:cubicBezTo>
                  <a:cubicBezTo>
                    <a:pt x="1362" y="76"/>
                    <a:pt x="1362" y="76"/>
                    <a:pt x="1362" y="76"/>
                  </a:cubicBezTo>
                  <a:cubicBezTo>
                    <a:pt x="1363" y="76"/>
                    <a:pt x="1363" y="76"/>
                    <a:pt x="1363" y="75"/>
                  </a:cubicBezTo>
                  <a:cubicBezTo>
                    <a:pt x="1363" y="75"/>
                    <a:pt x="1363" y="75"/>
                    <a:pt x="1363" y="75"/>
                  </a:cubicBezTo>
                  <a:cubicBezTo>
                    <a:pt x="1363" y="75"/>
                    <a:pt x="1364" y="75"/>
                    <a:pt x="1364" y="75"/>
                  </a:cubicBezTo>
                  <a:cubicBezTo>
                    <a:pt x="1364" y="75"/>
                    <a:pt x="1364" y="75"/>
                    <a:pt x="1364" y="75"/>
                  </a:cubicBezTo>
                  <a:cubicBezTo>
                    <a:pt x="1364" y="75"/>
                    <a:pt x="1364" y="74"/>
                    <a:pt x="1364" y="74"/>
                  </a:cubicBezTo>
                  <a:cubicBezTo>
                    <a:pt x="1364" y="74"/>
                    <a:pt x="1364" y="74"/>
                    <a:pt x="1364" y="74"/>
                  </a:cubicBezTo>
                  <a:cubicBezTo>
                    <a:pt x="1364" y="74"/>
                    <a:pt x="1364" y="74"/>
                    <a:pt x="1364" y="74"/>
                  </a:cubicBezTo>
                  <a:cubicBezTo>
                    <a:pt x="1364" y="74"/>
                    <a:pt x="1364" y="74"/>
                    <a:pt x="1364" y="74"/>
                  </a:cubicBezTo>
                  <a:cubicBezTo>
                    <a:pt x="1365" y="74"/>
                    <a:pt x="1365" y="74"/>
                    <a:pt x="1365" y="74"/>
                  </a:cubicBezTo>
                  <a:cubicBezTo>
                    <a:pt x="1365" y="74"/>
                    <a:pt x="1365" y="74"/>
                    <a:pt x="1365" y="74"/>
                  </a:cubicBezTo>
                  <a:cubicBezTo>
                    <a:pt x="1365" y="73"/>
                    <a:pt x="1365" y="74"/>
                    <a:pt x="1365" y="73"/>
                  </a:cubicBezTo>
                  <a:cubicBezTo>
                    <a:pt x="1365" y="73"/>
                    <a:pt x="1365" y="73"/>
                    <a:pt x="1365" y="73"/>
                  </a:cubicBezTo>
                  <a:cubicBezTo>
                    <a:pt x="1366" y="73"/>
                    <a:pt x="1366" y="73"/>
                    <a:pt x="1366" y="73"/>
                  </a:cubicBezTo>
                  <a:cubicBezTo>
                    <a:pt x="1366" y="73"/>
                    <a:pt x="1366" y="73"/>
                    <a:pt x="1366" y="73"/>
                  </a:cubicBezTo>
                  <a:cubicBezTo>
                    <a:pt x="1366" y="73"/>
                    <a:pt x="1366" y="73"/>
                    <a:pt x="1366" y="73"/>
                  </a:cubicBezTo>
                  <a:cubicBezTo>
                    <a:pt x="1366" y="73"/>
                    <a:pt x="1366" y="73"/>
                    <a:pt x="1366" y="73"/>
                  </a:cubicBezTo>
                  <a:cubicBezTo>
                    <a:pt x="1367" y="72"/>
                    <a:pt x="1367" y="72"/>
                    <a:pt x="1367" y="72"/>
                  </a:cubicBezTo>
                  <a:cubicBezTo>
                    <a:pt x="1367" y="72"/>
                    <a:pt x="1367" y="72"/>
                    <a:pt x="1367" y="72"/>
                  </a:cubicBezTo>
                  <a:cubicBezTo>
                    <a:pt x="1367" y="72"/>
                    <a:pt x="1368" y="72"/>
                    <a:pt x="1368" y="72"/>
                  </a:cubicBezTo>
                  <a:cubicBezTo>
                    <a:pt x="1368" y="72"/>
                    <a:pt x="1368" y="72"/>
                    <a:pt x="1368" y="72"/>
                  </a:cubicBezTo>
                  <a:cubicBezTo>
                    <a:pt x="1368" y="71"/>
                    <a:pt x="1368" y="71"/>
                    <a:pt x="1368" y="71"/>
                  </a:cubicBezTo>
                  <a:cubicBezTo>
                    <a:pt x="1368" y="71"/>
                    <a:pt x="1368" y="71"/>
                    <a:pt x="1368" y="71"/>
                  </a:cubicBezTo>
                  <a:cubicBezTo>
                    <a:pt x="1368" y="71"/>
                    <a:pt x="1369" y="71"/>
                    <a:pt x="1369" y="71"/>
                  </a:cubicBezTo>
                  <a:cubicBezTo>
                    <a:pt x="1369" y="71"/>
                    <a:pt x="1369" y="71"/>
                    <a:pt x="1369" y="71"/>
                  </a:cubicBezTo>
                  <a:cubicBezTo>
                    <a:pt x="1369" y="71"/>
                    <a:pt x="1369" y="71"/>
                    <a:pt x="1369" y="70"/>
                  </a:cubicBezTo>
                  <a:cubicBezTo>
                    <a:pt x="1369" y="71"/>
                    <a:pt x="1369" y="71"/>
                    <a:pt x="1369" y="71"/>
                  </a:cubicBezTo>
                  <a:cubicBezTo>
                    <a:pt x="1369" y="70"/>
                    <a:pt x="1369" y="70"/>
                    <a:pt x="1369" y="70"/>
                  </a:cubicBezTo>
                  <a:cubicBezTo>
                    <a:pt x="1369" y="70"/>
                    <a:pt x="1369" y="70"/>
                    <a:pt x="1369" y="70"/>
                  </a:cubicBezTo>
                  <a:cubicBezTo>
                    <a:pt x="1370" y="70"/>
                    <a:pt x="1370" y="70"/>
                    <a:pt x="1370" y="70"/>
                  </a:cubicBezTo>
                  <a:cubicBezTo>
                    <a:pt x="1370" y="70"/>
                    <a:pt x="1370" y="70"/>
                    <a:pt x="1370" y="70"/>
                  </a:cubicBezTo>
                  <a:cubicBezTo>
                    <a:pt x="1370" y="70"/>
                    <a:pt x="1370" y="70"/>
                    <a:pt x="1370" y="69"/>
                  </a:cubicBezTo>
                  <a:cubicBezTo>
                    <a:pt x="1370" y="69"/>
                    <a:pt x="1370" y="69"/>
                    <a:pt x="1370" y="69"/>
                  </a:cubicBezTo>
                  <a:cubicBezTo>
                    <a:pt x="1371" y="69"/>
                    <a:pt x="1371" y="69"/>
                    <a:pt x="1371" y="69"/>
                  </a:cubicBezTo>
                  <a:cubicBezTo>
                    <a:pt x="1371" y="69"/>
                    <a:pt x="1371" y="69"/>
                    <a:pt x="1371" y="69"/>
                  </a:cubicBezTo>
                  <a:cubicBezTo>
                    <a:pt x="1371" y="69"/>
                    <a:pt x="1371" y="69"/>
                    <a:pt x="1371" y="69"/>
                  </a:cubicBezTo>
                  <a:cubicBezTo>
                    <a:pt x="1371" y="69"/>
                    <a:pt x="1371" y="69"/>
                    <a:pt x="1371" y="69"/>
                  </a:cubicBezTo>
                  <a:cubicBezTo>
                    <a:pt x="1372" y="69"/>
                    <a:pt x="1372" y="69"/>
                    <a:pt x="1372" y="68"/>
                  </a:cubicBezTo>
                  <a:cubicBezTo>
                    <a:pt x="1372" y="68"/>
                    <a:pt x="1372" y="68"/>
                    <a:pt x="1372" y="68"/>
                  </a:cubicBezTo>
                  <a:cubicBezTo>
                    <a:pt x="1372" y="68"/>
                    <a:pt x="1373" y="68"/>
                    <a:pt x="1373" y="68"/>
                  </a:cubicBezTo>
                  <a:cubicBezTo>
                    <a:pt x="1373" y="68"/>
                    <a:pt x="1373" y="68"/>
                    <a:pt x="1373" y="68"/>
                  </a:cubicBezTo>
                  <a:cubicBezTo>
                    <a:pt x="1373" y="68"/>
                    <a:pt x="1373" y="68"/>
                    <a:pt x="1373" y="67"/>
                  </a:cubicBezTo>
                  <a:cubicBezTo>
                    <a:pt x="1373" y="67"/>
                    <a:pt x="1373" y="67"/>
                    <a:pt x="1373" y="67"/>
                  </a:cubicBezTo>
                  <a:cubicBezTo>
                    <a:pt x="1373" y="67"/>
                    <a:pt x="1374" y="67"/>
                    <a:pt x="1374" y="67"/>
                  </a:cubicBezTo>
                  <a:cubicBezTo>
                    <a:pt x="1374" y="67"/>
                    <a:pt x="1374" y="67"/>
                    <a:pt x="1374" y="67"/>
                  </a:cubicBezTo>
                  <a:cubicBezTo>
                    <a:pt x="1374" y="67"/>
                    <a:pt x="1374" y="67"/>
                    <a:pt x="1374" y="67"/>
                  </a:cubicBezTo>
                  <a:cubicBezTo>
                    <a:pt x="1374" y="67"/>
                    <a:pt x="1374" y="67"/>
                    <a:pt x="1374" y="67"/>
                  </a:cubicBezTo>
                  <a:cubicBezTo>
                    <a:pt x="1374" y="67"/>
                    <a:pt x="1374" y="66"/>
                    <a:pt x="1375" y="66"/>
                  </a:cubicBezTo>
                  <a:cubicBezTo>
                    <a:pt x="1375" y="66"/>
                    <a:pt x="1375" y="66"/>
                    <a:pt x="1375" y="66"/>
                  </a:cubicBezTo>
                  <a:cubicBezTo>
                    <a:pt x="1375" y="66"/>
                    <a:pt x="1375" y="66"/>
                    <a:pt x="1375" y="66"/>
                  </a:cubicBezTo>
                  <a:cubicBezTo>
                    <a:pt x="1375" y="66"/>
                    <a:pt x="1375" y="66"/>
                    <a:pt x="1375" y="66"/>
                  </a:cubicBezTo>
                  <a:cubicBezTo>
                    <a:pt x="1375" y="66"/>
                    <a:pt x="1376" y="66"/>
                    <a:pt x="1376" y="66"/>
                  </a:cubicBezTo>
                  <a:cubicBezTo>
                    <a:pt x="1376" y="66"/>
                    <a:pt x="1376" y="66"/>
                    <a:pt x="1376" y="66"/>
                  </a:cubicBezTo>
                  <a:cubicBezTo>
                    <a:pt x="1376" y="65"/>
                    <a:pt x="1376" y="66"/>
                    <a:pt x="1376" y="65"/>
                  </a:cubicBezTo>
                  <a:cubicBezTo>
                    <a:pt x="1376" y="65"/>
                    <a:pt x="1376" y="65"/>
                    <a:pt x="1376" y="65"/>
                  </a:cubicBezTo>
                  <a:cubicBezTo>
                    <a:pt x="1376" y="65"/>
                    <a:pt x="1377" y="65"/>
                    <a:pt x="1377" y="65"/>
                  </a:cubicBezTo>
                  <a:cubicBezTo>
                    <a:pt x="1377" y="65"/>
                    <a:pt x="1377" y="65"/>
                    <a:pt x="1377" y="65"/>
                  </a:cubicBezTo>
                  <a:cubicBezTo>
                    <a:pt x="1377" y="65"/>
                    <a:pt x="1377" y="65"/>
                    <a:pt x="1377" y="65"/>
                  </a:cubicBezTo>
                  <a:cubicBezTo>
                    <a:pt x="1377" y="65"/>
                    <a:pt x="1377" y="65"/>
                    <a:pt x="1377" y="65"/>
                  </a:cubicBezTo>
                  <a:cubicBezTo>
                    <a:pt x="1377" y="64"/>
                    <a:pt x="1378" y="64"/>
                    <a:pt x="1378" y="64"/>
                  </a:cubicBezTo>
                  <a:cubicBezTo>
                    <a:pt x="1378" y="64"/>
                    <a:pt x="1378" y="64"/>
                    <a:pt x="1378" y="64"/>
                  </a:cubicBezTo>
                  <a:cubicBezTo>
                    <a:pt x="1378" y="64"/>
                    <a:pt x="1378" y="64"/>
                    <a:pt x="1378" y="64"/>
                  </a:cubicBezTo>
                  <a:cubicBezTo>
                    <a:pt x="1378" y="64"/>
                    <a:pt x="1378" y="64"/>
                    <a:pt x="1378" y="64"/>
                  </a:cubicBezTo>
                  <a:cubicBezTo>
                    <a:pt x="1378" y="64"/>
                    <a:pt x="1378" y="64"/>
                    <a:pt x="1378" y="64"/>
                  </a:cubicBezTo>
                  <a:cubicBezTo>
                    <a:pt x="1378" y="64"/>
                    <a:pt x="1378" y="64"/>
                    <a:pt x="1378" y="64"/>
                  </a:cubicBezTo>
                  <a:cubicBezTo>
                    <a:pt x="1379" y="63"/>
                    <a:pt x="1379" y="63"/>
                    <a:pt x="1379" y="63"/>
                  </a:cubicBezTo>
                  <a:cubicBezTo>
                    <a:pt x="1379" y="63"/>
                    <a:pt x="1379" y="63"/>
                    <a:pt x="1379" y="63"/>
                  </a:cubicBezTo>
                  <a:cubicBezTo>
                    <a:pt x="1379" y="63"/>
                    <a:pt x="1379" y="63"/>
                    <a:pt x="1379" y="63"/>
                  </a:cubicBezTo>
                  <a:cubicBezTo>
                    <a:pt x="1379" y="63"/>
                    <a:pt x="1379" y="63"/>
                    <a:pt x="1379" y="63"/>
                  </a:cubicBezTo>
                  <a:cubicBezTo>
                    <a:pt x="1380" y="63"/>
                    <a:pt x="1380" y="63"/>
                    <a:pt x="1380" y="63"/>
                  </a:cubicBezTo>
                  <a:cubicBezTo>
                    <a:pt x="1380" y="63"/>
                    <a:pt x="1380" y="63"/>
                    <a:pt x="1380" y="63"/>
                  </a:cubicBezTo>
                  <a:cubicBezTo>
                    <a:pt x="1380" y="62"/>
                    <a:pt x="1380" y="62"/>
                    <a:pt x="1380" y="62"/>
                  </a:cubicBezTo>
                  <a:cubicBezTo>
                    <a:pt x="1380" y="62"/>
                    <a:pt x="1380" y="62"/>
                    <a:pt x="1380" y="62"/>
                  </a:cubicBezTo>
                  <a:cubicBezTo>
                    <a:pt x="1381" y="62"/>
                    <a:pt x="1381" y="62"/>
                    <a:pt x="1381" y="62"/>
                  </a:cubicBezTo>
                  <a:cubicBezTo>
                    <a:pt x="1381" y="62"/>
                    <a:pt x="1381" y="62"/>
                    <a:pt x="1381" y="62"/>
                  </a:cubicBezTo>
                  <a:cubicBezTo>
                    <a:pt x="1381" y="62"/>
                    <a:pt x="1381" y="62"/>
                    <a:pt x="1381" y="61"/>
                  </a:cubicBezTo>
                  <a:cubicBezTo>
                    <a:pt x="1381" y="61"/>
                    <a:pt x="1381" y="61"/>
                    <a:pt x="1381" y="61"/>
                  </a:cubicBezTo>
                  <a:cubicBezTo>
                    <a:pt x="1381" y="61"/>
                    <a:pt x="1381" y="61"/>
                    <a:pt x="1382" y="61"/>
                  </a:cubicBezTo>
                  <a:cubicBezTo>
                    <a:pt x="1382" y="61"/>
                    <a:pt x="1382" y="61"/>
                    <a:pt x="1382" y="61"/>
                  </a:cubicBezTo>
                  <a:cubicBezTo>
                    <a:pt x="1382" y="61"/>
                    <a:pt x="1382" y="61"/>
                    <a:pt x="1383" y="60"/>
                  </a:cubicBezTo>
                  <a:cubicBezTo>
                    <a:pt x="1383" y="60"/>
                    <a:pt x="1383" y="60"/>
                    <a:pt x="1383" y="60"/>
                  </a:cubicBezTo>
                  <a:cubicBezTo>
                    <a:pt x="1383" y="60"/>
                    <a:pt x="1383" y="60"/>
                    <a:pt x="1383" y="60"/>
                  </a:cubicBezTo>
                  <a:cubicBezTo>
                    <a:pt x="1383" y="60"/>
                    <a:pt x="1383" y="60"/>
                    <a:pt x="1383" y="60"/>
                  </a:cubicBezTo>
                  <a:cubicBezTo>
                    <a:pt x="1383" y="60"/>
                    <a:pt x="1383" y="60"/>
                    <a:pt x="1383" y="60"/>
                  </a:cubicBezTo>
                  <a:cubicBezTo>
                    <a:pt x="1383" y="60"/>
                    <a:pt x="1383" y="60"/>
                    <a:pt x="1383" y="60"/>
                  </a:cubicBezTo>
                  <a:cubicBezTo>
                    <a:pt x="1383" y="60"/>
                    <a:pt x="1384" y="60"/>
                    <a:pt x="1384" y="59"/>
                  </a:cubicBezTo>
                  <a:cubicBezTo>
                    <a:pt x="1384" y="59"/>
                    <a:pt x="1384" y="59"/>
                    <a:pt x="1384" y="59"/>
                  </a:cubicBezTo>
                  <a:cubicBezTo>
                    <a:pt x="1384" y="59"/>
                    <a:pt x="1384" y="59"/>
                    <a:pt x="1384" y="59"/>
                  </a:cubicBezTo>
                  <a:cubicBezTo>
                    <a:pt x="1384" y="59"/>
                    <a:pt x="1384" y="59"/>
                    <a:pt x="1384" y="59"/>
                  </a:cubicBezTo>
                  <a:cubicBezTo>
                    <a:pt x="1384" y="59"/>
                    <a:pt x="1385" y="58"/>
                    <a:pt x="1385" y="58"/>
                  </a:cubicBezTo>
                  <a:cubicBezTo>
                    <a:pt x="1385" y="58"/>
                    <a:pt x="1385" y="58"/>
                    <a:pt x="1385" y="58"/>
                  </a:cubicBezTo>
                  <a:cubicBezTo>
                    <a:pt x="1386" y="58"/>
                    <a:pt x="1386" y="58"/>
                    <a:pt x="1386" y="58"/>
                  </a:cubicBezTo>
                  <a:cubicBezTo>
                    <a:pt x="1386" y="58"/>
                    <a:pt x="1386" y="58"/>
                    <a:pt x="1386" y="58"/>
                  </a:cubicBezTo>
                  <a:cubicBezTo>
                    <a:pt x="1386" y="58"/>
                    <a:pt x="1386" y="57"/>
                    <a:pt x="1386" y="57"/>
                  </a:cubicBezTo>
                  <a:cubicBezTo>
                    <a:pt x="1386" y="57"/>
                    <a:pt x="1386" y="57"/>
                    <a:pt x="1386" y="57"/>
                  </a:cubicBezTo>
                  <a:cubicBezTo>
                    <a:pt x="1386" y="57"/>
                    <a:pt x="1386" y="57"/>
                    <a:pt x="1386" y="57"/>
                  </a:cubicBezTo>
                  <a:cubicBezTo>
                    <a:pt x="1386" y="57"/>
                    <a:pt x="1386" y="57"/>
                    <a:pt x="1386" y="57"/>
                  </a:cubicBezTo>
                  <a:cubicBezTo>
                    <a:pt x="1387" y="57"/>
                    <a:pt x="1387" y="57"/>
                    <a:pt x="1387" y="57"/>
                  </a:cubicBezTo>
                  <a:cubicBezTo>
                    <a:pt x="1387" y="57"/>
                    <a:pt x="1387" y="57"/>
                    <a:pt x="1387" y="57"/>
                  </a:cubicBezTo>
                  <a:cubicBezTo>
                    <a:pt x="1387" y="57"/>
                    <a:pt x="1387" y="56"/>
                    <a:pt x="1387" y="56"/>
                  </a:cubicBezTo>
                  <a:cubicBezTo>
                    <a:pt x="1387" y="56"/>
                    <a:pt x="1387" y="56"/>
                    <a:pt x="1387" y="56"/>
                  </a:cubicBezTo>
                  <a:cubicBezTo>
                    <a:pt x="1387" y="56"/>
                    <a:pt x="1387" y="56"/>
                    <a:pt x="1387" y="56"/>
                  </a:cubicBezTo>
                  <a:cubicBezTo>
                    <a:pt x="1387" y="56"/>
                    <a:pt x="1387" y="56"/>
                    <a:pt x="1387" y="56"/>
                  </a:cubicBezTo>
                  <a:cubicBezTo>
                    <a:pt x="1388" y="56"/>
                    <a:pt x="1388" y="56"/>
                    <a:pt x="1388" y="55"/>
                  </a:cubicBezTo>
                  <a:cubicBezTo>
                    <a:pt x="1388" y="55"/>
                    <a:pt x="1388" y="55"/>
                    <a:pt x="1388" y="55"/>
                  </a:cubicBezTo>
                  <a:cubicBezTo>
                    <a:pt x="1388" y="55"/>
                    <a:pt x="1388" y="55"/>
                    <a:pt x="1388" y="55"/>
                  </a:cubicBezTo>
                  <a:cubicBezTo>
                    <a:pt x="1388" y="55"/>
                    <a:pt x="1388" y="55"/>
                    <a:pt x="1388" y="55"/>
                  </a:cubicBezTo>
                  <a:cubicBezTo>
                    <a:pt x="1389" y="55"/>
                    <a:pt x="1389" y="54"/>
                    <a:pt x="1389" y="54"/>
                  </a:cubicBezTo>
                  <a:cubicBezTo>
                    <a:pt x="1389" y="54"/>
                    <a:pt x="1389" y="54"/>
                    <a:pt x="1389" y="54"/>
                  </a:cubicBezTo>
                  <a:cubicBezTo>
                    <a:pt x="1389" y="54"/>
                    <a:pt x="1389" y="54"/>
                    <a:pt x="1390" y="53"/>
                  </a:cubicBezTo>
                  <a:cubicBezTo>
                    <a:pt x="1390" y="53"/>
                    <a:pt x="1390" y="53"/>
                    <a:pt x="1390" y="53"/>
                  </a:cubicBezTo>
                  <a:cubicBezTo>
                    <a:pt x="1390" y="53"/>
                    <a:pt x="1390" y="53"/>
                    <a:pt x="1390" y="53"/>
                  </a:cubicBezTo>
                  <a:cubicBezTo>
                    <a:pt x="1390" y="53"/>
                    <a:pt x="1390" y="53"/>
                    <a:pt x="1390" y="53"/>
                  </a:cubicBezTo>
                  <a:cubicBezTo>
                    <a:pt x="1390" y="53"/>
                    <a:pt x="1390" y="53"/>
                    <a:pt x="1390" y="53"/>
                  </a:cubicBezTo>
                  <a:cubicBezTo>
                    <a:pt x="1390" y="53"/>
                    <a:pt x="1390" y="53"/>
                    <a:pt x="1390" y="53"/>
                  </a:cubicBezTo>
                  <a:cubicBezTo>
                    <a:pt x="1391" y="53"/>
                    <a:pt x="1391" y="52"/>
                    <a:pt x="1391" y="52"/>
                  </a:cubicBezTo>
                  <a:cubicBezTo>
                    <a:pt x="1391" y="52"/>
                    <a:pt x="1391" y="52"/>
                    <a:pt x="1391" y="52"/>
                  </a:cubicBezTo>
                  <a:cubicBezTo>
                    <a:pt x="1391" y="52"/>
                    <a:pt x="1391" y="51"/>
                    <a:pt x="1391" y="51"/>
                  </a:cubicBezTo>
                  <a:cubicBezTo>
                    <a:pt x="1391" y="51"/>
                    <a:pt x="1391" y="51"/>
                    <a:pt x="1391" y="51"/>
                  </a:cubicBezTo>
                  <a:cubicBezTo>
                    <a:pt x="1392" y="51"/>
                    <a:pt x="1391" y="51"/>
                    <a:pt x="1392" y="51"/>
                  </a:cubicBezTo>
                  <a:cubicBezTo>
                    <a:pt x="1392" y="51"/>
                    <a:pt x="1392" y="51"/>
                    <a:pt x="1392" y="51"/>
                  </a:cubicBezTo>
                  <a:cubicBezTo>
                    <a:pt x="1392" y="51"/>
                    <a:pt x="1392" y="50"/>
                    <a:pt x="1392" y="50"/>
                  </a:cubicBezTo>
                  <a:cubicBezTo>
                    <a:pt x="1392" y="50"/>
                    <a:pt x="1392" y="50"/>
                    <a:pt x="1392" y="50"/>
                  </a:cubicBezTo>
                  <a:cubicBezTo>
                    <a:pt x="1392" y="50"/>
                    <a:pt x="1392" y="50"/>
                    <a:pt x="1392" y="50"/>
                  </a:cubicBezTo>
                  <a:cubicBezTo>
                    <a:pt x="1392" y="50"/>
                    <a:pt x="1392" y="50"/>
                    <a:pt x="1392" y="50"/>
                  </a:cubicBezTo>
                  <a:cubicBezTo>
                    <a:pt x="1392" y="50"/>
                    <a:pt x="1393" y="49"/>
                    <a:pt x="1393" y="49"/>
                  </a:cubicBezTo>
                  <a:cubicBezTo>
                    <a:pt x="1393" y="49"/>
                    <a:pt x="1393" y="49"/>
                    <a:pt x="1393" y="49"/>
                  </a:cubicBezTo>
                  <a:cubicBezTo>
                    <a:pt x="1393" y="49"/>
                    <a:pt x="1393" y="49"/>
                    <a:pt x="1393" y="49"/>
                  </a:cubicBezTo>
                  <a:cubicBezTo>
                    <a:pt x="1393" y="49"/>
                    <a:pt x="1393" y="49"/>
                    <a:pt x="1393" y="49"/>
                  </a:cubicBezTo>
                  <a:cubicBezTo>
                    <a:pt x="1393" y="48"/>
                    <a:pt x="1393" y="48"/>
                    <a:pt x="1393" y="48"/>
                  </a:cubicBezTo>
                  <a:cubicBezTo>
                    <a:pt x="1393" y="48"/>
                    <a:pt x="1393" y="48"/>
                    <a:pt x="1393" y="48"/>
                  </a:cubicBezTo>
                  <a:cubicBezTo>
                    <a:pt x="1393" y="48"/>
                    <a:pt x="1393" y="48"/>
                    <a:pt x="1393" y="48"/>
                  </a:cubicBezTo>
                  <a:cubicBezTo>
                    <a:pt x="1394" y="48"/>
                    <a:pt x="1394" y="48"/>
                    <a:pt x="1394" y="47"/>
                  </a:cubicBezTo>
                  <a:cubicBezTo>
                    <a:pt x="1394" y="48"/>
                    <a:pt x="1394" y="48"/>
                    <a:pt x="1394" y="48"/>
                  </a:cubicBezTo>
                  <a:cubicBezTo>
                    <a:pt x="1394" y="47"/>
                    <a:pt x="1394" y="47"/>
                    <a:pt x="1394" y="47"/>
                  </a:cubicBezTo>
                  <a:cubicBezTo>
                    <a:pt x="1394" y="47"/>
                    <a:pt x="1394" y="47"/>
                    <a:pt x="1394" y="47"/>
                  </a:cubicBezTo>
                  <a:cubicBezTo>
                    <a:pt x="1394" y="47"/>
                    <a:pt x="1394" y="46"/>
                    <a:pt x="1394" y="46"/>
                  </a:cubicBezTo>
                  <a:cubicBezTo>
                    <a:pt x="1394" y="46"/>
                    <a:pt x="1394" y="46"/>
                    <a:pt x="1394" y="46"/>
                  </a:cubicBezTo>
                  <a:cubicBezTo>
                    <a:pt x="1395" y="46"/>
                    <a:pt x="1395" y="45"/>
                    <a:pt x="1395" y="45"/>
                  </a:cubicBezTo>
                  <a:cubicBezTo>
                    <a:pt x="1395" y="45"/>
                    <a:pt x="1395" y="45"/>
                    <a:pt x="1395" y="45"/>
                  </a:cubicBezTo>
                  <a:cubicBezTo>
                    <a:pt x="1395" y="45"/>
                    <a:pt x="1395" y="45"/>
                    <a:pt x="1395" y="44"/>
                  </a:cubicBezTo>
                  <a:cubicBezTo>
                    <a:pt x="1395" y="44"/>
                    <a:pt x="1395" y="44"/>
                    <a:pt x="1395" y="44"/>
                  </a:cubicBezTo>
                  <a:cubicBezTo>
                    <a:pt x="1395" y="44"/>
                    <a:pt x="1395" y="44"/>
                    <a:pt x="1395" y="43"/>
                  </a:cubicBezTo>
                  <a:cubicBezTo>
                    <a:pt x="1395" y="43"/>
                    <a:pt x="1395" y="43"/>
                    <a:pt x="1395" y="43"/>
                  </a:cubicBezTo>
                  <a:cubicBezTo>
                    <a:pt x="1396" y="43"/>
                    <a:pt x="1396" y="43"/>
                    <a:pt x="1396" y="43"/>
                  </a:cubicBezTo>
                  <a:cubicBezTo>
                    <a:pt x="1396" y="42"/>
                    <a:pt x="1396" y="42"/>
                    <a:pt x="1396" y="42"/>
                  </a:cubicBezTo>
                  <a:cubicBezTo>
                    <a:pt x="1396" y="42"/>
                    <a:pt x="1396" y="42"/>
                    <a:pt x="1396" y="42"/>
                  </a:cubicBezTo>
                  <a:cubicBezTo>
                    <a:pt x="1396" y="42"/>
                    <a:pt x="1396" y="42"/>
                    <a:pt x="1396" y="41"/>
                  </a:cubicBezTo>
                  <a:cubicBezTo>
                    <a:pt x="1396" y="41"/>
                    <a:pt x="1396" y="41"/>
                    <a:pt x="1396" y="41"/>
                  </a:cubicBezTo>
                  <a:cubicBezTo>
                    <a:pt x="1397" y="41"/>
                    <a:pt x="1396" y="40"/>
                    <a:pt x="1397" y="40"/>
                  </a:cubicBezTo>
                  <a:cubicBezTo>
                    <a:pt x="1397" y="40"/>
                    <a:pt x="1397" y="40"/>
                    <a:pt x="1397" y="40"/>
                  </a:cubicBezTo>
                  <a:cubicBezTo>
                    <a:pt x="1397" y="39"/>
                    <a:pt x="1397" y="39"/>
                    <a:pt x="1397" y="38"/>
                  </a:cubicBezTo>
                  <a:cubicBezTo>
                    <a:pt x="1397" y="38"/>
                    <a:pt x="1397" y="38"/>
                    <a:pt x="1397" y="38"/>
                  </a:cubicBezTo>
                  <a:cubicBezTo>
                    <a:pt x="1397" y="37"/>
                    <a:pt x="1397" y="37"/>
                    <a:pt x="1397" y="36"/>
                  </a:cubicBezTo>
                  <a:cubicBezTo>
                    <a:pt x="1397" y="36"/>
                    <a:pt x="1397" y="36"/>
                    <a:pt x="1397" y="35"/>
                  </a:cubicBezTo>
                  <a:cubicBezTo>
                    <a:pt x="1397" y="33"/>
                    <a:pt x="1397" y="30"/>
                    <a:pt x="1397" y="27"/>
                  </a:cubicBezTo>
                  <a:cubicBezTo>
                    <a:pt x="1397" y="27"/>
                    <a:pt x="1397" y="27"/>
                    <a:pt x="1397" y="27"/>
                  </a:cubicBezTo>
                  <a:cubicBezTo>
                    <a:pt x="1397" y="26"/>
                    <a:pt x="1397" y="25"/>
                    <a:pt x="1397" y="25"/>
                  </a:cubicBezTo>
                  <a:cubicBezTo>
                    <a:pt x="1397" y="25"/>
                    <a:pt x="1397" y="25"/>
                    <a:pt x="1397" y="25"/>
                  </a:cubicBezTo>
                  <a:cubicBezTo>
                    <a:pt x="1397" y="25"/>
                    <a:pt x="1397" y="25"/>
                    <a:pt x="1397" y="25"/>
                  </a:cubicBezTo>
                  <a:cubicBezTo>
                    <a:pt x="1397" y="24"/>
                    <a:pt x="1397" y="24"/>
                    <a:pt x="1397" y="24"/>
                  </a:cubicBezTo>
                  <a:cubicBezTo>
                    <a:pt x="1396" y="23"/>
                    <a:pt x="1396" y="23"/>
                    <a:pt x="1396" y="23"/>
                  </a:cubicBezTo>
                  <a:cubicBezTo>
                    <a:pt x="1396" y="23"/>
                    <a:pt x="1396" y="23"/>
                    <a:pt x="1396" y="23"/>
                  </a:cubicBezTo>
                  <a:cubicBezTo>
                    <a:pt x="1396" y="23"/>
                    <a:pt x="1396" y="22"/>
                    <a:pt x="1396" y="22"/>
                  </a:cubicBezTo>
                  <a:cubicBezTo>
                    <a:pt x="1396" y="22"/>
                    <a:pt x="1396" y="22"/>
                    <a:pt x="1396" y="22"/>
                  </a:cubicBezTo>
                  <a:cubicBezTo>
                    <a:pt x="1396" y="22"/>
                    <a:pt x="1396" y="21"/>
                    <a:pt x="1396" y="21"/>
                  </a:cubicBezTo>
                  <a:cubicBezTo>
                    <a:pt x="1396" y="21"/>
                    <a:pt x="1396" y="21"/>
                    <a:pt x="1396" y="21"/>
                  </a:cubicBezTo>
                  <a:cubicBezTo>
                    <a:pt x="1396" y="21"/>
                    <a:pt x="1396" y="21"/>
                    <a:pt x="1395" y="20"/>
                  </a:cubicBezTo>
                  <a:cubicBezTo>
                    <a:pt x="1395" y="20"/>
                    <a:pt x="1395" y="20"/>
                    <a:pt x="1395" y="20"/>
                  </a:cubicBezTo>
                  <a:cubicBezTo>
                    <a:pt x="1395" y="20"/>
                    <a:pt x="1395" y="20"/>
                    <a:pt x="1395" y="20"/>
                  </a:cubicBezTo>
                  <a:cubicBezTo>
                    <a:pt x="1395" y="20"/>
                    <a:pt x="1395" y="20"/>
                    <a:pt x="1395" y="20"/>
                  </a:cubicBezTo>
                  <a:cubicBezTo>
                    <a:pt x="1395" y="20"/>
                    <a:pt x="1395" y="20"/>
                    <a:pt x="1395" y="20"/>
                  </a:cubicBezTo>
                  <a:cubicBezTo>
                    <a:pt x="1395" y="19"/>
                    <a:pt x="1395" y="19"/>
                    <a:pt x="1395" y="19"/>
                  </a:cubicBezTo>
                  <a:cubicBezTo>
                    <a:pt x="1395" y="19"/>
                    <a:pt x="1395" y="19"/>
                    <a:pt x="1395" y="19"/>
                  </a:cubicBezTo>
                  <a:cubicBezTo>
                    <a:pt x="1395" y="19"/>
                    <a:pt x="1395" y="19"/>
                    <a:pt x="1395" y="19"/>
                  </a:cubicBezTo>
                  <a:cubicBezTo>
                    <a:pt x="1395" y="19"/>
                    <a:pt x="1395" y="18"/>
                    <a:pt x="1394" y="18"/>
                  </a:cubicBezTo>
                  <a:cubicBezTo>
                    <a:pt x="1394" y="18"/>
                    <a:pt x="1394" y="18"/>
                    <a:pt x="1394" y="18"/>
                  </a:cubicBezTo>
                  <a:cubicBezTo>
                    <a:pt x="1394" y="18"/>
                    <a:pt x="1394" y="18"/>
                    <a:pt x="1394" y="18"/>
                  </a:cubicBezTo>
                  <a:cubicBezTo>
                    <a:pt x="1394" y="18"/>
                    <a:pt x="1394" y="18"/>
                    <a:pt x="1394" y="18"/>
                  </a:cubicBezTo>
                  <a:cubicBezTo>
                    <a:pt x="1394" y="17"/>
                    <a:pt x="1394" y="17"/>
                    <a:pt x="1394" y="17"/>
                  </a:cubicBezTo>
                  <a:cubicBezTo>
                    <a:pt x="1394" y="17"/>
                    <a:pt x="1394" y="17"/>
                    <a:pt x="1394" y="17"/>
                  </a:cubicBezTo>
                  <a:cubicBezTo>
                    <a:pt x="1394" y="17"/>
                    <a:pt x="1393" y="17"/>
                    <a:pt x="1393" y="17"/>
                  </a:cubicBezTo>
                  <a:cubicBezTo>
                    <a:pt x="1393" y="17"/>
                    <a:pt x="1393" y="17"/>
                    <a:pt x="1393" y="17"/>
                  </a:cubicBezTo>
                  <a:cubicBezTo>
                    <a:pt x="1393" y="16"/>
                    <a:pt x="1393" y="16"/>
                    <a:pt x="1393" y="16"/>
                  </a:cubicBezTo>
                  <a:cubicBezTo>
                    <a:pt x="1393" y="16"/>
                    <a:pt x="1393" y="16"/>
                    <a:pt x="1393" y="16"/>
                  </a:cubicBezTo>
                  <a:cubicBezTo>
                    <a:pt x="1393" y="16"/>
                    <a:pt x="1393" y="16"/>
                    <a:pt x="1393" y="16"/>
                  </a:cubicBezTo>
                  <a:cubicBezTo>
                    <a:pt x="1393" y="16"/>
                    <a:pt x="1393" y="16"/>
                    <a:pt x="1393" y="16"/>
                  </a:cubicBezTo>
                  <a:cubicBezTo>
                    <a:pt x="1393" y="15"/>
                    <a:pt x="1392" y="15"/>
                    <a:pt x="1392" y="15"/>
                  </a:cubicBezTo>
                  <a:cubicBezTo>
                    <a:pt x="1392" y="15"/>
                    <a:pt x="1392" y="15"/>
                    <a:pt x="1392" y="15"/>
                  </a:cubicBezTo>
                  <a:cubicBezTo>
                    <a:pt x="1392" y="15"/>
                    <a:pt x="1392" y="15"/>
                    <a:pt x="1392" y="15"/>
                  </a:cubicBezTo>
                  <a:cubicBezTo>
                    <a:pt x="1392" y="15"/>
                    <a:pt x="1392" y="15"/>
                    <a:pt x="1392" y="15"/>
                  </a:cubicBezTo>
                  <a:cubicBezTo>
                    <a:pt x="1392" y="14"/>
                    <a:pt x="1392" y="14"/>
                    <a:pt x="1392" y="14"/>
                  </a:cubicBezTo>
                  <a:cubicBezTo>
                    <a:pt x="1392" y="14"/>
                    <a:pt x="1392" y="14"/>
                    <a:pt x="1392" y="14"/>
                  </a:cubicBezTo>
                  <a:cubicBezTo>
                    <a:pt x="1392" y="14"/>
                    <a:pt x="1391" y="14"/>
                    <a:pt x="1391" y="14"/>
                  </a:cubicBezTo>
                  <a:cubicBezTo>
                    <a:pt x="1391" y="14"/>
                    <a:pt x="1391" y="14"/>
                    <a:pt x="1391" y="14"/>
                  </a:cubicBezTo>
                  <a:cubicBezTo>
                    <a:pt x="1391" y="14"/>
                    <a:pt x="1391" y="14"/>
                    <a:pt x="1391" y="13"/>
                  </a:cubicBezTo>
                  <a:cubicBezTo>
                    <a:pt x="1391" y="14"/>
                    <a:pt x="1391" y="14"/>
                    <a:pt x="1391" y="14"/>
                  </a:cubicBezTo>
                  <a:cubicBezTo>
                    <a:pt x="1391" y="13"/>
                    <a:pt x="1391" y="13"/>
                    <a:pt x="1391" y="13"/>
                  </a:cubicBezTo>
                  <a:cubicBezTo>
                    <a:pt x="1391" y="13"/>
                    <a:pt x="1391" y="13"/>
                    <a:pt x="1391" y="13"/>
                  </a:cubicBezTo>
                  <a:cubicBezTo>
                    <a:pt x="1390" y="13"/>
                    <a:pt x="1390" y="13"/>
                    <a:pt x="1390" y="13"/>
                  </a:cubicBezTo>
                  <a:cubicBezTo>
                    <a:pt x="1390" y="13"/>
                    <a:pt x="1390" y="13"/>
                    <a:pt x="1390" y="13"/>
                  </a:cubicBezTo>
                  <a:cubicBezTo>
                    <a:pt x="1390" y="13"/>
                    <a:pt x="1390" y="12"/>
                    <a:pt x="1390" y="12"/>
                  </a:cubicBezTo>
                  <a:cubicBezTo>
                    <a:pt x="1390" y="12"/>
                    <a:pt x="1390" y="12"/>
                    <a:pt x="1390" y="12"/>
                  </a:cubicBezTo>
                  <a:cubicBezTo>
                    <a:pt x="1390" y="12"/>
                    <a:pt x="1390" y="12"/>
                    <a:pt x="1389" y="12"/>
                  </a:cubicBezTo>
                  <a:cubicBezTo>
                    <a:pt x="1389" y="12"/>
                    <a:pt x="1389" y="12"/>
                    <a:pt x="1389" y="12"/>
                  </a:cubicBezTo>
                  <a:cubicBezTo>
                    <a:pt x="1389" y="12"/>
                    <a:pt x="1389" y="12"/>
                    <a:pt x="1389" y="11"/>
                  </a:cubicBezTo>
                  <a:cubicBezTo>
                    <a:pt x="1389" y="11"/>
                    <a:pt x="1389" y="11"/>
                    <a:pt x="1389" y="11"/>
                  </a:cubicBezTo>
                  <a:cubicBezTo>
                    <a:pt x="1388" y="11"/>
                    <a:pt x="1388" y="11"/>
                    <a:pt x="1388" y="11"/>
                  </a:cubicBezTo>
                  <a:cubicBezTo>
                    <a:pt x="1388" y="11"/>
                    <a:pt x="1388" y="11"/>
                    <a:pt x="1388" y="11"/>
                  </a:cubicBezTo>
                  <a:cubicBezTo>
                    <a:pt x="1388" y="11"/>
                    <a:pt x="1388" y="11"/>
                    <a:pt x="1388" y="11"/>
                  </a:cubicBezTo>
                  <a:cubicBezTo>
                    <a:pt x="1388" y="11"/>
                    <a:pt x="1388" y="11"/>
                    <a:pt x="1388" y="11"/>
                  </a:cubicBezTo>
                  <a:cubicBezTo>
                    <a:pt x="1388" y="10"/>
                    <a:pt x="1387" y="11"/>
                    <a:pt x="1387" y="10"/>
                  </a:cubicBezTo>
                  <a:cubicBezTo>
                    <a:pt x="1387" y="10"/>
                    <a:pt x="1387" y="10"/>
                    <a:pt x="1387" y="10"/>
                  </a:cubicBezTo>
                  <a:cubicBezTo>
                    <a:pt x="1387" y="10"/>
                    <a:pt x="1387" y="10"/>
                    <a:pt x="1387" y="10"/>
                  </a:cubicBezTo>
                  <a:cubicBezTo>
                    <a:pt x="1387" y="10"/>
                    <a:pt x="1387" y="10"/>
                    <a:pt x="1387" y="10"/>
                  </a:cubicBezTo>
                  <a:cubicBezTo>
                    <a:pt x="1387" y="10"/>
                    <a:pt x="1386" y="10"/>
                    <a:pt x="1386" y="10"/>
                  </a:cubicBezTo>
                  <a:cubicBezTo>
                    <a:pt x="1386" y="10"/>
                    <a:pt x="1386" y="10"/>
                    <a:pt x="1386" y="10"/>
                  </a:cubicBezTo>
                  <a:cubicBezTo>
                    <a:pt x="1386" y="9"/>
                    <a:pt x="1386" y="9"/>
                    <a:pt x="1385" y="9"/>
                  </a:cubicBezTo>
                  <a:cubicBezTo>
                    <a:pt x="1385" y="9"/>
                    <a:pt x="1385" y="9"/>
                    <a:pt x="1385" y="9"/>
                  </a:cubicBezTo>
                  <a:cubicBezTo>
                    <a:pt x="1385" y="9"/>
                    <a:pt x="1385" y="9"/>
                    <a:pt x="1385" y="9"/>
                  </a:cubicBezTo>
                  <a:cubicBezTo>
                    <a:pt x="1385" y="9"/>
                    <a:pt x="1385" y="9"/>
                    <a:pt x="1385" y="9"/>
                  </a:cubicBezTo>
                  <a:cubicBezTo>
                    <a:pt x="1385" y="9"/>
                    <a:pt x="1384" y="9"/>
                    <a:pt x="1384" y="9"/>
                  </a:cubicBezTo>
                  <a:cubicBezTo>
                    <a:pt x="1384" y="9"/>
                    <a:pt x="1384" y="9"/>
                    <a:pt x="1384" y="9"/>
                  </a:cubicBezTo>
                  <a:cubicBezTo>
                    <a:pt x="1384" y="9"/>
                    <a:pt x="1384" y="9"/>
                    <a:pt x="1384" y="9"/>
                  </a:cubicBezTo>
                  <a:cubicBezTo>
                    <a:pt x="1384" y="8"/>
                    <a:pt x="1383" y="8"/>
                    <a:pt x="1383" y="8"/>
                  </a:cubicBezTo>
                  <a:cubicBezTo>
                    <a:pt x="1383" y="8"/>
                    <a:pt x="1383" y="8"/>
                    <a:pt x="1383" y="8"/>
                  </a:cubicBezTo>
                  <a:cubicBezTo>
                    <a:pt x="1383" y="8"/>
                    <a:pt x="1383" y="8"/>
                    <a:pt x="1383" y="8"/>
                  </a:cubicBezTo>
                  <a:cubicBezTo>
                    <a:pt x="1383" y="8"/>
                    <a:pt x="1383" y="8"/>
                    <a:pt x="1383" y="8"/>
                  </a:cubicBezTo>
                  <a:cubicBezTo>
                    <a:pt x="1382" y="8"/>
                    <a:pt x="1382" y="8"/>
                    <a:pt x="1382" y="8"/>
                  </a:cubicBezTo>
                  <a:cubicBezTo>
                    <a:pt x="1382" y="8"/>
                    <a:pt x="1382" y="8"/>
                    <a:pt x="1382" y="8"/>
                  </a:cubicBezTo>
                  <a:cubicBezTo>
                    <a:pt x="1382" y="8"/>
                    <a:pt x="1382" y="8"/>
                    <a:pt x="1382" y="8"/>
                  </a:cubicBezTo>
                  <a:cubicBezTo>
                    <a:pt x="1381" y="7"/>
                    <a:pt x="1381" y="7"/>
                    <a:pt x="1381" y="7"/>
                  </a:cubicBezTo>
                  <a:cubicBezTo>
                    <a:pt x="1381" y="7"/>
                    <a:pt x="1381" y="7"/>
                    <a:pt x="1381" y="7"/>
                  </a:cubicBezTo>
                  <a:cubicBezTo>
                    <a:pt x="1381" y="7"/>
                    <a:pt x="1381" y="7"/>
                    <a:pt x="1381" y="7"/>
                  </a:cubicBezTo>
                  <a:cubicBezTo>
                    <a:pt x="1380" y="7"/>
                    <a:pt x="1380" y="7"/>
                    <a:pt x="1379" y="7"/>
                  </a:cubicBezTo>
                  <a:cubicBezTo>
                    <a:pt x="1379" y="7"/>
                    <a:pt x="1379" y="7"/>
                    <a:pt x="1379" y="7"/>
                  </a:cubicBezTo>
                  <a:cubicBezTo>
                    <a:pt x="1379" y="6"/>
                    <a:pt x="1378" y="7"/>
                    <a:pt x="1378" y="7"/>
                  </a:cubicBezTo>
                  <a:cubicBezTo>
                    <a:pt x="1378" y="7"/>
                    <a:pt x="1378" y="7"/>
                    <a:pt x="1378" y="6"/>
                  </a:cubicBezTo>
                  <a:cubicBezTo>
                    <a:pt x="1377" y="6"/>
                    <a:pt x="1377" y="6"/>
                    <a:pt x="1376" y="6"/>
                  </a:cubicBezTo>
                  <a:cubicBezTo>
                    <a:pt x="1376" y="6"/>
                    <a:pt x="1376" y="6"/>
                    <a:pt x="1376" y="6"/>
                  </a:cubicBezTo>
                  <a:cubicBezTo>
                    <a:pt x="1375" y="6"/>
                    <a:pt x="1374" y="6"/>
                    <a:pt x="1373" y="6"/>
                  </a:cubicBezTo>
                  <a:cubicBezTo>
                    <a:pt x="1373" y="6"/>
                    <a:pt x="1372" y="6"/>
                    <a:pt x="1371" y="6"/>
                  </a:cubicBezTo>
                  <a:cubicBezTo>
                    <a:pt x="1371" y="6"/>
                    <a:pt x="1370" y="6"/>
                    <a:pt x="1369" y="6"/>
                  </a:cubicBezTo>
                  <a:cubicBezTo>
                    <a:pt x="1368" y="6"/>
                    <a:pt x="1368" y="6"/>
                    <a:pt x="1367" y="6"/>
                  </a:cubicBezTo>
                  <a:cubicBezTo>
                    <a:pt x="1366" y="6"/>
                    <a:pt x="1365" y="6"/>
                    <a:pt x="1364" y="6"/>
                  </a:cubicBezTo>
                  <a:cubicBezTo>
                    <a:pt x="1364" y="6"/>
                    <a:pt x="1364" y="6"/>
                    <a:pt x="1364" y="6"/>
                  </a:cubicBezTo>
                  <a:cubicBezTo>
                    <a:pt x="1363" y="7"/>
                    <a:pt x="1363" y="6"/>
                    <a:pt x="1362" y="6"/>
                  </a:cubicBezTo>
                  <a:cubicBezTo>
                    <a:pt x="1362" y="7"/>
                    <a:pt x="1362" y="7"/>
                    <a:pt x="1362" y="7"/>
                  </a:cubicBezTo>
                  <a:cubicBezTo>
                    <a:pt x="1361" y="7"/>
                    <a:pt x="1361" y="6"/>
                    <a:pt x="1360" y="7"/>
                  </a:cubicBezTo>
                  <a:cubicBezTo>
                    <a:pt x="1360" y="7"/>
                    <a:pt x="1360" y="7"/>
                    <a:pt x="1360" y="7"/>
                  </a:cubicBezTo>
                  <a:cubicBezTo>
                    <a:pt x="1360" y="7"/>
                    <a:pt x="1360" y="7"/>
                    <a:pt x="1359" y="7"/>
                  </a:cubicBezTo>
                  <a:cubicBezTo>
                    <a:pt x="1359" y="7"/>
                    <a:pt x="1359" y="7"/>
                    <a:pt x="1359" y="7"/>
                  </a:cubicBezTo>
                  <a:cubicBezTo>
                    <a:pt x="1359" y="7"/>
                    <a:pt x="1358" y="7"/>
                    <a:pt x="1358" y="7"/>
                  </a:cubicBezTo>
                  <a:cubicBezTo>
                    <a:pt x="1358" y="8"/>
                    <a:pt x="1358" y="8"/>
                    <a:pt x="1358" y="8"/>
                  </a:cubicBezTo>
                  <a:cubicBezTo>
                    <a:pt x="1358" y="8"/>
                    <a:pt x="1357" y="8"/>
                    <a:pt x="1357" y="8"/>
                  </a:cubicBezTo>
                  <a:cubicBezTo>
                    <a:pt x="1357" y="8"/>
                    <a:pt x="1357" y="8"/>
                    <a:pt x="1357" y="8"/>
                  </a:cubicBezTo>
                  <a:cubicBezTo>
                    <a:pt x="1357" y="8"/>
                    <a:pt x="1357" y="8"/>
                    <a:pt x="1357" y="8"/>
                  </a:cubicBezTo>
                  <a:cubicBezTo>
                    <a:pt x="1357" y="8"/>
                    <a:pt x="1356" y="8"/>
                    <a:pt x="1356" y="8"/>
                  </a:cubicBezTo>
                  <a:cubicBezTo>
                    <a:pt x="1356" y="8"/>
                    <a:pt x="1356" y="8"/>
                    <a:pt x="1356" y="8"/>
                  </a:cubicBezTo>
                  <a:cubicBezTo>
                    <a:pt x="1356" y="8"/>
                    <a:pt x="1356" y="8"/>
                    <a:pt x="1355" y="9"/>
                  </a:cubicBezTo>
                  <a:cubicBezTo>
                    <a:pt x="1355" y="9"/>
                    <a:pt x="1355" y="9"/>
                    <a:pt x="1355" y="9"/>
                  </a:cubicBezTo>
                  <a:cubicBezTo>
                    <a:pt x="1355" y="9"/>
                    <a:pt x="1355" y="9"/>
                    <a:pt x="1355" y="9"/>
                  </a:cubicBezTo>
                  <a:cubicBezTo>
                    <a:pt x="1355" y="9"/>
                    <a:pt x="1355" y="9"/>
                    <a:pt x="1355" y="9"/>
                  </a:cubicBezTo>
                  <a:cubicBezTo>
                    <a:pt x="1355" y="9"/>
                    <a:pt x="1354" y="9"/>
                    <a:pt x="1354" y="9"/>
                  </a:cubicBezTo>
                  <a:cubicBezTo>
                    <a:pt x="1354" y="9"/>
                    <a:pt x="1354" y="9"/>
                    <a:pt x="1354" y="9"/>
                  </a:cubicBezTo>
                  <a:cubicBezTo>
                    <a:pt x="1354" y="9"/>
                    <a:pt x="1354" y="9"/>
                    <a:pt x="1353" y="10"/>
                  </a:cubicBezTo>
                  <a:cubicBezTo>
                    <a:pt x="1353" y="10"/>
                    <a:pt x="1353" y="10"/>
                    <a:pt x="1353" y="10"/>
                  </a:cubicBezTo>
                  <a:cubicBezTo>
                    <a:pt x="1353" y="10"/>
                    <a:pt x="1353" y="10"/>
                    <a:pt x="1353" y="10"/>
                  </a:cubicBezTo>
                  <a:cubicBezTo>
                    <a:pt x="1353" y="10"/>
                    <a:pt x="1353" y="10"/>
                    <a:pt x="1353" y="10"/>
                  </a:cubicBezTo>
                  <a:cubicBezTo>
                    <a:pt x="1353" y="10"/>
                    <a:pt x="1352" y="10"/>
                    <a:pt x="1352" y="10"/>
                  </a:cubicBezTo>
                  <a:cubicBezTo>
                    <a:pt x="1352" y="10"/>
                    <a:pt x="1352" y="10"/>
                    <a:pt x="1352" y="10"/>
                  </a:cubicBezTo>
                  <a:cubicBezTo>
                    <a:pt x="1352" y="11"/>
                    <a:pt x="1352" y="10"/>
                    <a:pt x="1352" y="11"/>
                  </a:cubicBezTo>
                  <a:cubicBezTo>
                    <a:pt x="1352" y="11"/>
                    <a:pt x="1352" y="11"/>
                    <a:pt x="1352" y="11"/>
                  </a:cubicBezTo>
                  <a:cubicBezTo>
                    <a:pt x="1351" y="11"/>
                    <a:pt x="1351" y="11"/>
                    <a:pt x="1351" y="11"/>
                  </a:cubicBezTo>
                  <a:cubicBezTo>
                    <a:pt x="1351" y="11"/>
                    <a:pt x="1351" y="11"/>
                    <a:pt x="1351" y="11"/>
                  </a:cubicBezTo>
                  <a:cubicBezTo>
                    <a:pt x="1350" y="11"/>
                    <a:pt x="1350" y="12"/>
                    <a:pt x="1350" y="12"/>
                  </a:cubicBezTo>
                  <a:cubicBezTo>
                    <a:pt x="1350" y="12"/>
                    <a:pt x="1350" y="12"/>
                    <a:pt x="1350" y="12"/>
                  </a:cubicBezTo>
                  <a:cubicBezTo>
                    <a:pt x="1350" y="12"/>
                    <a:pt x="1350" y="12"/>
                    <a:pt x="1350" y="12"/>
                  </a:cubicBezTo>
                  <a:cubicBezTo>
                    <a:pt x="1350" y="12"/>
                    <a:pt x="1350" y="12"/>
                    <a:pt x="1350" y="12"/>
                  </a:cubicBezTo>
                  <a:cubicBezTo>
                    <a:pt x="1349" y="12"/>
                    <a:pt x="1349" y="12"/>
                    <a:pt x="1349" y="12"/>
                  </a:cubicBezTo>
                  <a:cubicBezTo>
                    <a:pt x="1349" y="12"/>
                    <a:pt x="1349" y="12"/>
                    <a:pt x="1349" y="12"/>
                  </a:cubicBezTo>
                  <a:cubicBezTo>
                    <a:pt x="1349" y="13"/>
                    <a:pt x="1349" y="13"/>
                    <a:pt x="1349" y="13"/>
                  </a:cubicBezTo>
                  <a:cubicBezTo>
                    <a:pt x="1349" y="13"/>
                    <a:pt x="1349" y="13"/>
                    <a:pt x="1349" y="13"/>
                  </a:cubicBezTo>
                  <a:cubicBezTo>
                    <a:pt x="1349" y="13"/>
                    <a:pt x="1348" y="13"/>
                    <a:pt x="1348" y="14"/>
                  </a:cubicBezTo>
                  <a:cubicBezTo>
                    <a:pt x="1348" y="14"/>
                    <a:pt x="1348" y="14"/>
                    <a:pt x="1348" y="14"/>
                  </a:cubicBezTo>
                  <a:cubicBezTo>
                    <a:pt x="1348" y="14"/>
                    <a:pt x="1348" y="14"/>
                    <a:pt x="1347" y="14"/>
                  </a:cubicBezTo>
                  <a:cubicBezTo>
                    <a:pt x="1348" y="14"/>
                    <a:pt x="1348" y="14"/>
                    <a:pt x="1348" y="14"/>
                  </a:cubicBezTo>
                  <a:cubicBezTo>
                    <a:pt x="1347" y="14"/>
                    <a:pt x="1347" y="14"/>
                    <a:pt x="1347" y="14"/>
                  </a:cubicBezTo>
                  <a:cubicBezTo>
                    <a:pt x="1347" y="14"/>
                    <a:pt x="1347" y="14"/>
                    <a:pt x="1347" y="14"/>
                  </a:cubicBezTo>
                  <a:cubicBezTo>
                    <a:pt x="1347" y="14"/>
                    <a:pt x="1347" y="14"/>
                    <a:pt x="1347" y="15"/>
                  </a:cubicBezTo>
                  <a:cubicBezTo>
                    <a:pt x="1347" y="15"/>
                    <a:pt x="1347" y="15"/>
                    <a:pt x="1347" y="15"/>
                  </a:cubicBezTo>
                  <a:cubicBezTo>
                    <a:pt x="1346" y="17"/>
                    <a:pt x="1347" y="19"/>
                    <a:pt x="1347" y="22"/>
                  </a:cubicBezTo>
                  <a:cubicBezTo>
                    <a:pt x="1347" y="23"/>
                    <a:pt x="1346" y="25"/>
                    <a:pt x="1347" y="26"/>
                  </a:cubicBezTo>
                  <a:cubicBezTo>
                    <a:pt x="1348" y="25"/>
                    <a:pt x="1349" y="24"/>
                    <a:pt x="1350" y="23"/>
                  </a:cubicBezTo>
                  <a:cubicBezTo>
                    <a:pt x="1350" y="23"/>
                    <a:pt x="1350" y="23"/>
                    <a:pt x="1350" y="23"/>
                  </a:cubicBezTo>
                  <a:cubicBezTo>
                    <a:pt x="1350" y="23"/>
                    <a:pt x="1350" y="23"/>
                    <a:pt x="1350" y="23"/>
                  </a:cubicBezTo>
                  <a:cubicBezTo>
                    <a:pt x="1350" y="23"/>
                    <a:pt x="1350" y="23"/>
                    <a:pt x="1350" y="23"/>
                  </a:cubicBezTo>
                  <a:cubicBezTo>
                    <a:pt x="1350" y="23"/>
                    <a:pt x="1350" y="23"/>
                    <a:pt x="1351" y="23"/>
                  </a:cubicBezTo>
                  <a:cubicBezTo>
                    <a:pt x="1351" y="23"/>
                    <a:pt x="1351" y="23"/>
                    <a:pt x="1351" y="23"/>
                  </a:cubicBezTo>
                  <a:cubicBezTo>
                    <a:pt x="1351" y="23"/>
                    <a:pt x="1351" y="23"/>
                    <a:pt x="1351" y="22"/>
                  </a:cubicBezTo>
                  <a:cubicBezTo>
                    <a:pt x="1351" y="22"/>
                    <a:pt x="1351" y="22"/>
                    <a:pt x="1351" y="22"/>
                  </a:cubicBezTo>
                  <a:cubicBezTo>
                    <a:pt x="1351" y="22"/>
                    <a:pt x="1351" y="22"/>
                    <a:pt x="1351" y="22"/>
                  </a:cubicBezTo>
                  <a:cubicBezTo>
                    <a:pt x="1351" y="22"/>
                    <a:pt x="1351" y="22"/>
                    <a:pt x="1351" y="22"/>
                  </a:cubicBezTo>
                  <a:cubicBezTo>
                    <a:pt x="1351" y="22"/>
                    <a:pt x="1352" y="22"/>
                    <a:pt x="1352" y="22"/>
                  </a:cubicBezTo>
                  <a:cubicBezTo>
                    <a:pt x="1352" y="22"/>
                    <a:pt x="1352" y="22"/>
                    <a:pt x="1352" y="22"/>
                  </a:cubicBezTo>
                  <a:cubicBezTo>
                    <a:pt x="1352" y="22"/>
                    <a:pt x="1352" y="22"/>
                    <a:pt x="1352" y="21"/>
                  </a:cubicBezTo>
                  <a:cubicBezTo>
                    <a:pt x="1352" y="21"/>
                    <a:pt x="1352" y="21"/>
                    <a:pt x="1352" y="21"/>
                  </a:cubicBezTo>
                  <a:cubicBezTo>
                    <a:pt x="1352" y="21"/>
                    <a:pt x="1353" y="21"/>
                    <a:pt x="1353" y="21"/>
                  </a:cubicBezTo>
                  <a:cubicBezTo>
                    <a:pt x="1353" y="21"/>
                    <a:pt x="1353" y="21"/>
                    <a:pt x="1353" y="21"/>
                  </a:cubicBezTo>
                  <a:cubicBezTo>
                    <a:pt x="1353" y="21"/>
                    <a:pt x="1353" y="21"/>
                    <a:pt x="1353" y="21"/>
                  </a:cubicBezTo>
                  <a:cubicBezTo>
                    <a:pt x="1353" y="21"/>
                    <a:pt x="1353" y="21"/>
                    <a:pt x="1353" y="21"/>
                  </a:cubicBezTo>
                  <a:cubicBezTo>
                    <a:pt x="1353" y="21"/>
                    <a:pt x="1354" y="21"/>
                    <a:pt x="1354" y="20"/>
                  </a:cubicBezTo>
                  <a:cubicBezTo>
                    <a:pt x="1354" y="20"/>
                    <a:pt x="1354" y="20"/>
                    <a:pt x="1354" y="20"/>
                  </a:cubicBezTo>
                  <a:cubicBezTo>
                    <a:pt x="1354" y="20"/>
                    <a:pt x="1354" y="20"/>
                    <a:pt x="1355" y="20"/>
                  </a:cubicBezTo>
                  <a:cubicBezTo>
                    <a:pt x="1355" y="20"/>
                    <a:pt x="1355" y="20"/>
                    <a:pt x="1355" y="20"/>
                  </a:cubicBezTo>
                  <a:cubicBezTo>
                    <a:pt x="1355" y="20"/>
                    <a:pt x="1355" y="20"/>
                    <a:pt x="1355" y="19"/>
                  </a:cubicBezTo>
                  <a:cubicBezTo>
                    <a:pt x="1355" y="19"/>
                    <a:pt x="1355" y="19"/>
                    <a:pt x="1355" y="19"/>
                  </a:cubicBezTo>
                  <a:cubicBezTo>
                    <a:pt x="1356" y="19"/>
                    <a:pt x="1356" y="19"/>
                    <a:pt x="1356" y="19"/>
                  </a:cubicBezTo>
                  <a:cubicBezTo>
                    <a:pt x="1356" y="19"/>
                    <a:pt x="1356" y="19"/>
                    <a:pt x="1356" y="19"/>
                  </a:cubicBezTo>
                  <a:cubicBezTo>
                    <a:pt x="1356" y="19"/>
                    <a:pt x="1356" y="19"/>
                    <a:pt x="1356" y="19"/>
                  </a:cubicBezTo>
                  <a:cubicBezTo>
                    <a:pt x="1356" y="19"/>
                    <a:pt x="1356" y="19"/>
                    <a:pt x="1356" y="19"/>
                  </a:cubicBezTo>
                  <a:cubicBezTo>
                    <a:pt x="1357" y="18"/>
                    <a:pt x="1357" y="19"/>
                    <a:pt x="1357" y="18"/>
                  </a:cubicBezTo>
                  <a:cubicBezTo>
                    <a:pt x="1357" y="18"/>
                    <a:pt x="1357" y="18"/>
                    <a:pt x="1357" y="18"/>
                  </a:cubicBezTo>
                  <a:cubicBezTo>
                    <a:pt x="1357" y="18"/>
                    <a:pt x="1358" y="18"/>
                    <a:pt x="1358" y="18"/>
                  </a:cubicBezTo>
                  <a:cubicBezTo>
                    <a:pt x="1358" y="18"/>
                    <a:pt x="1358" y="18"/>
                    <a:pt x="1358" y="18"/>
                  </a:cubicBezTo>
                  <a:cubicBezTo>
                    <a:pt x="1358" y="18"/>
                    <a:pt x="1358" y="18"/>
                    <a:pt x="1359" y="18"/>
                  </a:cubicBezTo>
                  <a:cubicBezTo>
                    <a:pt x="1359" y="18"/>
                    <a:pt x="1359" y="18"/>
                    <a:pt x="1359" y="18"/>
                  </a:cubicBezTo>
                  <a:cubicBezTo>
                    <a:pt x="1359" y="17"/>
                    <a:pt x="1359" y="17"/>
                    <a:pt x="1359" y="17"/>
                  </a:cubicBezTo>
                  <a:cubicBezTo>
                    <a:pt x="1359" y="17"/>
                    <a:pt x="1359" y="17"/>
                    <a:pt x="1359" y="17"/>
                  </a:cubicBezTo>
                  <a:cubicBezTo>
                    <a:pt x="1359" y="17"/>
                    <a:pt x="1360" y="17"/>
                    <a:pt x="1360" y="17"/>
                  </a:cubicBezTo>
                  <a:cubicBezTo>
                    <a:pt x="1360" y="17"/>
                    <a:pt x="1360" y="17"/>
                    <a:pt x="1360" y="17"/>
                  </a:cubicBezTo>
                  <a:cubicBezTo>
                    <a:pt x="1360" y="17"/>
                    <a:pt x="1360" y="17"/>
                    <a:pt x="1360" y="17"/>
                  </a:cubicBezTo>
                  <a:cubicBezTo>
                    <a:pt x="1360" y="17"/>
                    <a:pt x="1361" y="17"/>
                    <a:pt x="1361" y="17"/>
                  </a:cubicBezTo>
                  <a:cubicBezTo>
                    <a:pt x="1361" y="17"/>
                    <a:pt x="1361" y="17"/>
                    <a:pt x="1361" y="17"/>
                  </a:cubicBezTo>
                  <a:cubicBezTo>
                    <a:pt x="1361" y="16"/>
                    <a:pt x="1362" y="17"/>
                    <a:pt x="1362" y="16"/>
                  </a:cubicBezTo>
                  <a:cubicBezTo>
                    <a:pt x="1362" y="16"/>
                    <a:pt x="1362" y="16"/>
                    <a:pt x="1362" y="16"/>
                  </a:cubicBezTo>
                  <a:cubicBezTo>
                    <a:pt x="1362" y="16"/>
                    <a:pt x="1363" y="16"/>
                    <a:pt x="1363" y="16"/>
                  </a:cubicBezTo>
                  <a:cubicBezTo>
                    <a:pt x="1363" y="16"/>
                    <a:pt x="1363" y="16"/>
                    <a:pt x="1363" y="16"/>
                  </a:cubicBezTo>
                  <a:cubicBezTo>
                    <a:pt x="1363" y="16"/>
                    <a:pt x="1363" y="16"/>
                    <a:pt x="1363" y="16"/>
                  </a:cubicBezTo>
                  <a:cubicBezTo>
                    <a:pt x="1364" y="16"/>
                    <a:pt x="1364" y="16"/>
                    <a:pt x="1364" y="16"/>
                  </a:cubicBezTo>
                  <a:cubicBezTo>
                    <a:pt x="1365" y="15"/>
                    <a:pt x="1365" y="15"/>
                    <a:pt x="1365" y="15"/>
                  </a:cubicBezTo>
                  <a:cubicBezTo>
                    <a:pt x="1366" y="15"/>
                    <a:pt x="1366" y="16"/>
                    <a:pt x="1367" y="15"/>
                  </a:cubicBezTo>
                  <a:cubicBezTo>
                    <a:pt x="1367" y="15"/>
                    <a:pt x="1368" y="15"/>
                    <a:pt x="1368" y="15"/>
                  </a:cubicBezTo>
                  <a:cubicBezTo>
                    <a:pt x="1369" y="15"/>
                    <a:pt x="1369" y="15"/>
                    <a:pt x="1370" y="15"/>
                  </a:cubicBezTo>
                  <a:cubicBezTo>
                    <a:pt x="1371" y="15"/>
                    <a:pt x="1371" y="15"/>
                    <a:pt x="1371" y="15"/>
                  </a:cubicBezTo>
                  <a:cubicBezTo>
                    <a:pt x="1372" y="16"/>
                    <a:pt x="1373" y="15"/>
                    <a:pt x="1373" y="15"/>
                  </a:cubicBezTo>
                  <a:cubicBezTo>
                    <a:pt x="1373" y="15"/>
                    <a:pt x="1373" y="15"/>
                    <a:pt x="1373" y="15"/>
                  </a:cubicBezTo>
                  <a:cubicBezTo>
                    <a:pt x="1374" y="16"/>
                    <a:pt x="1374" y="16"/>
                    <a:pt x="1374" y="16"/>
                  </a:cubicBezTo>
                  <a:cubicBezTo>
                    <a:pt x="1374" y="16"/>
                    <a:pt x="1375" y="16"/>
                    <a:pt x="1375" y="16"/>
                  </a:cubicBezTo>
                  <a:cubicBezTo>
                    <a:pt x="1375" y="16"/>
                    <a:pt x="1375" y="16"/>
                    <a:pt x="1375" y="16"/>
                  </a:cubicBezTo>
                  <a:cubicBezTo>
                    <a:pt x="1375" y="16"/>
                    <a:pt x="1376" y="16"/>
                    <a:pt x="1376" y="16"/>
                  </a:cubicBezTo>
                  <a:cubicBezTo>
                    <a:pt x="1376" y="16"/>
                    <a:pt x="1376" y="16"/>
                    <a:pt x="1376" y="16"/>
                  </a:cubicBezTo>
                  <a:cubicBezTo>
                    <a:pt x="1376" y="17"/>
                    <a:pt x="1377" y="16"/>
                    <a:pt x="1377" y="17"/>
                  </a:cubicBezTo>
                  <a:cubicBezTo>
                    <a:pt x="1377" y="17"/>
                    <a:pt x="1377" y="17"/>
                    <a:pt x="1377" y="17"/>
                  </a:cubicBezTo>
                  <a:cubicBezTo>
                    <a:pt x="1377" y="17"/>
                    <a:pt x="1378" y="17"/>
                    <a:pt x="1378" y="17"/>
                  </a:cubicBezTo>
                  <a:cubicBezTo>
                    <a:pt x="1378" y="17"/>
                    <a:pt x="1378" y="17"/>
                    <a:pt x="1378" y="17"/>
                  </a:cubicBezTo>
                  <a:cubicBezTo>
                    <a:pt x="1378" y="17"/>
                    <a:pt x="1378" y="17"/>
                    <a:pt x="1378" y="17"/>
                  </a:cubicBezTo>
                  <a:cubicBezTo>
                    <a:pt x="1378" y="17"/>
                    <a:pt x="1378" y="17"/>
                    <a:pt x="1378" y="17"/>
                  </a:cubicBezTo>
                  <a:cubicBezTo>
                    <a:pt x="1379" y="17"/>
                    <a:pt x="1379" y="17"/>
                    <a:pt x="1379" y="18"/>
                  </a:cubicBezTo>
                  <a:cubicBezTo>
                    <a:pt x="1379" y="18"/>
                    <a:pt x="1379" y="18"/>
                    <a:pt x="1379" y="18"/>
                  </a:cubicBezTo>
                  <a:cubicBezTo>
                    <a:pt x="1379" y="18"/>
                    <a:pt x="1379" y="18"/>
                    <a:pt x="1380" y="18"/>
                  </a:cubicBezTo>
                  <a:cubicBezTo>
                    <a:pt x="1379" y="18"/>
                    <a:pt x="1379" y="18"/>
                    <a:pt x="1379" y="18"/>
                  </a:cubicBezTo>
                  <a:cubicBezTo>
                    <a:pt x="1380" y="18"/>
                    <a:pt x="1380" y="18"/>
                    <a:pt x="1381" y="19"/>
                  </a:cubicBezTo>
                  <a:cubicBezTo>
                    <a:pt x="1381" y="19"/>
                    <a:pt x="1381" y="19"/>
                    <a:pt x="1381" y="19"/>
                  </a:cubicBezTo>
                  <a:cubicBezTo>
                    <a:pt x="1381" y="19"/>
                    <a:pt x="1381" y="19"/>
                    <a:pt x="1381" y="19"/>
                  </a:cubicBezTo>
                  <a:cubicBezTo>
                    <a:pt x="1381" y="19"/>
                    <a:pt x="1381" y="19"/>
                    <a:pt x="1381" y="19"/>
                  </a:cubicBezTo>
                  <a:cubicBezTo>
                    <a:pt x="1381" y="19"/>
                    <a:pt x="1381" y="19"/>
                    <a:pt x="1381" y="19"/>
                  </a:cubicBezTo>
                  <a:cubicBezTo>
                    <a:pt x="1381" y="19"/>
                    <a:pt x="1381" y="19"/>
                    <a:pt x="1381" y="19"/>
                  </a:cubicBezTo>
                  <a:cubicBezTo>
                    <a:pt x="1381" y="19"/>
                    <a:pt x="1381" y="20"/>
                    <a:pt x="1382" y="20"/>
                  </a:cubicBezTo>
                  <a:cubicBezTo>
                    <a:pt x="1382" y="20"/>
                    <a:pt x="1382" y="20"/>
                    <a:pt x="1382" y="20"/>
                  </a:cubicBezTo>
                  <a:cubicBezTo>
                    <a:pt x="1382" y="20"/>
                    <a:pt x="1382" y="20"/>
                    <a:pt x="1382" y="20"/>
                  </a:cubicBezTo>
                  <a:cubicBezTo>
                    <a:pt x="1382" y="20"/>
                    <a:pt x="1382" y="20"/>
                    <a:pt x="1382" y="20"/>
                  </a:cubicBezTo>
                  <a:cubicBezTo>
                    <a:pt x="1382" y="20"/>
                    <a:pt x="1382" y="20"/>
                    <a:pt x="1382" y="20"/>
                  </a:cubicBezTo>
                  <a:cubicBezTo>
                    <a:pt x="1382" y="20"/>
                    <a:pt x="1382" y="20"/>
                    <a:pt x="1382" y="20"/>
                  </a:cubicBezTo>
                  <a:cubicBezTo>
                    <a:pt x="1382" y="21"/>
                    <a:pt x="1382" y="21"/>
                    <a:pt x="1383" y="21"/>
                  </a:cubicBezTo>
                  <a:cubicBezTo>
                    <a:pt x="1383" y="21"/>
                    <a:pt x="1383" y="21"/>
                    <a:pt x="1383" y="21"/>
                  </a:cubicBezTo>
                  <a:cubicBezTo>
                    <a:pt x="1383" y="21"/>
                    <a:pt x="1383" y="21"/>
                    <a:pt x="1383" y="21"/>
                  </a:cubicBezTo>
                  <a:cubicBezTo>
                    <a:pt x="1383" y="21"/>
                    <a:pt x="1383" y="21"/>
                    <a:pt x="1383" y="21"/>
                  </a:cubicBezTo>
                  <a:cubicBezTo>
                    <a:pt x="1383" y="21"/>
                    <a:pt x="1383" y="22"/>
                    <a:pt x="1383" y="22"/>
                  </a:cubicBezTo>
                  <a:cubicBezTo>
                    <a:pt x="1383" y="22"/>
                    <a:pt x="1383" y="22"/>
                    <a:pt x="1383" y="22"/>
                  </a:cubicBezTo>
                  <a:cubicBezTo>
                    <a:pt x="1383" y="22"/>
                    <a:pt x="1384" y="22"/>
                    <a:pt x="1384" y="22"/>
                  </a:cubicBezTo>
                  <a:cubicBezTo>
                    <a:pt x="1384" y="22"/>
                    <a:pt x="1384" y="22"/>
                    <a:pt x="1384" y="22"/>
                  </a:cubicBezTo>
                  <a:cubicBezTo>
                    <a:pt x="1384" y="22"/>
                    <a:pt x="1384" y="23"/>
                    <a:pt x="1384" y="23"/>
                  </a:cubicBezTo>
                  <a:cubicBezTo>
                    <a:pt x="1384" y="23"/>
                    <a:pt x="1384" y="23"/>
                    <a:pt x="1384" y="23"/>
                  </a:cubicBezTo>
                  <a:cubicBezTo>
                    <a:pt x="1384" y="23"/>
                    <a:pt x="1384" y="23"/>
                    <a:pt x="1384" y="24"/>
                  </a:cubicBezTo>
                  <a:cubicBezTo>
                    <a:pt x="1384" y="23"/>
                    <a:pt x="1384" y="23"/>
                    <a:pt x="1384" y="23"/>
                  </a:cubicBezTo>
                  <a:cubicBezTo>
                    <a:pt x="1385" y="24"/>
                    <a:pt x="1384" y="24"/>
                    <a:pt x="1385" y="24"/>
                  </a:cubicBezTo>
                  <a:cubicBezTo>
                    <a:pt x="1385" y="24"/>
                    <a:pt x="1385" y="24"/>
                    <a:pt x="1385" y="24"/>
                  </a:cubicBezTo>
                  <a:cubicBezTo>
                    <a:pt x="1385" y="24"/>
                    <a:pt x="1385" y="25"/>
                    <a:pt x="1385" y="25"/>
                  </a:cubicBezTo>
                  <a:cubicBezTo>
                    <a:pt x="1385" y="25"/>
                    <a:pt x="1385" y="25"/>
                    <a:pt x="1385" y="25"/>
                  </a:cubicBezTo>
                  <a:cubicBezTo>
                    <a:pt x="1385" y="25"/>
                    <a:pt x="1385" y="26"/>
                    <a:pt x="1385" y="26"/>
                  </a:cubicBezTo>
                  <a:cubicBezTo>
                    <a:pt x="1385" y="26"/>
                    <a:pt x="1385" y="26"/>
                    <a:pt x="1385" y="26"/>
                  </a:cubicBezTo>
                  <a:cubicBezTo>
                    <a:pt x="1386" y="26"/>
                    <a:pt x="1385" y="27"/>
                    <a:pt x="1386" y="27"/>
                  </a:cubicBezTo>
                  <a:cubicBezTo>
                    <a:pt x="1386" y="27"/>
                    <a:pt x="1386" y="27"/>
                    <a:pt x="1386" y="27"/>
                  </a:cubicBezTo>
                  <a:cubicBezTo>
                    <a:pt x="1386" y="28"/>
                    <a:pt x="1386" y="29"/>
                    <a:pt x="1386" y="29"/>
                  </a:cubicBezTo>
                  <a:cubicBezTo>
                    <a:pt x="1386" y="29"/>
                    <a:pt x="1386" y="29"/>
                    <a:pt x="1386" y="30"/>
                  </a:cubicBezTo>
                  <a:cubicBezTo>
                    <a:pt x="1386" y="31"/>
                    <a:pt x="1386" y="33"/>
                    <a:pt x="1386" y="35"/>
                  </a:cubicBezTo>
                  <a:cubicBezTo>
                    <a:pt x="1386" y="35"/>
                    <a:pt x="1386" y="35"/>
                    <a:pt x="1386" y="35"/>
                  </a:cubicBezTo>
                  <a:cubicBezTo>
                    <a:pt x="1386" y="36"/>
                    <a:pt x="1386" y="37"/>
                    <a:pt x="1386" y="37"/>
                  </a:cubicBezTo>
                  <a:close/>
                  <a:moveTo>
                    <a:pt x="603" y="123"/>
                  </a:moveTo>
                  <a:cubicBezTo>
                    <a:pt x="603" y="124"/>
                    <a:pt x="603" y="124"/>
                    <a:pt x="603" y="123"/>
                  </a:cubicBezTo>
                  <a:cubicBezTo>
                    <a:pt x="601" y="124"/>
                    <a:pt x="600" y="124"/>
                    <a:pt x="599" y="123"/>
                  </a:cubicBezTo>
                  <a:cubicBezTo>
                    <a:pt x="599" y="124"/>
                    <a:pt x="599" y="124"/>
                    <a:pt x="598" y="123"/>
                  </a:cubicBezTo>
                  <a:cubicBezTo>
                    <a:pt x="598" y="123"/>
                    <a:pt x="597" y="123"/>
                    <a:pt x="597" y="123"/>
                  </a:cubicBezTo>
                  <a:cubicBezTo>
                    <a:pt x="597" y="123"/>
                    <a:pt x="597" y="123"/>
                    <a:pt x="597" y="123"/>
                  </a:cubicBezTo>
                  <a:cubicBezTo>
                    <a:pt x="596" y="123"/>
                    <a:pt x="596" y="123"/>
                    <a:pt x="596" y="123"/>
                  </a:cubicBezTo>
                  <a:cubicBezTo>
                    <a:pt x="596" y="123"/>
                    <a:pt x="596" y="123"/>
                    <a:pt x="596" y="123"/>
                  </a:cubicBezTo>
                  <a:cubicBezTo>
                    <a:pt x="595" y="122"/>
                    <a:pt x="594" y="123"/>
                    <a:pt x="594" y="123"/>
                  </a:cubicBezTo>
                  <a:cubicBezTo>
                    <a:pt x="594" y="126"/>
                    <a:pt x="594" y="129"/>
                    <a:pt x="594" y="132"/>
                  </a:cubicBezTo>
                  <a:cubicBezTo>
                    <a:pt x="594" y="132"/>
                    <a:pt x="594" y="132"/>
                    <a:pt x="595" y="132"/>
                  </a:cubicBezTo>
                  <a:cubicBezTo>
                    <a:pt x="595" y="132"/>
                    <a:pt x="595" y="132"/>
                    <a:pt x="595" y="132"/>
                  </a:cubicBezTo>
                  <a:cubicBezTo>
                    <a:pt x="595" y="133"/>
                    <a:pt x="595" y="133"/>
                    <a:pt x="595" y="133"/>
                  </a:cubicBezTo>
                  <a:cubicBezTo>
                    <a:pt x="596" y="133"/>
                    <a:pt x="596" y="133"/>
                    <a:pt x="597" y="133"/>
                  </a:cubicBezTo>
                  <a:cubicBezTo>
                    <a:pt x="597" y="133"/>
                    <a:pt x="597" y="133"/>
                    <a:pt x="597" y="133"/>
                  </a:cubicBezTo>
                  <a:cubicBezTo>
                    <a:pt x="600" y="133"/>
                    <a:pt x="602" y="133"/>
                    <a:pt x="605" y="133"/>
                  </a:cubicBezTo>
                  <a:cubicBezTo>
                    <a:pt x="605" y="133"/>
                    <a:pt x="605" y="133"/>
                    <a:pt x="605" y="133"/>
                  </a:cubicBezTo>
                  <a:cubicBezTo>
                    <a:pt x="605" y="133"/>
                    <a:pt x="605" y="133"/>
                    <a:pt x="605" y="133"/>
                  </a:cubicBezTo>
                  <a:cubicBezTo>
                    <a:pt x="606" y="132"/>
                    <a:pt x="606" y="133"/>
                    <a:pt x="607" y="132"/>
                  </a:cubicBezTo>
                  <a:cubicBezTo>
                    <a:pt x="607" y="132"/>
                    <a:pt x="607" y="132"/>
                    <a:pt x="607" y="132"/>
                  </a:cubicBezTo>
                  <a:cubicBezTo>
                    <a:pt x="607" y="132"/>
                    <a:pt x="607" y="132"/>
                    <a:pt x="608" y="132"/>
                  </a:cubicBezTo>
                  <a:cubicBezTo>
                    <a:pt x="608" y="132"/>
                    <a:pt x="608" y="132"/>
                    <a:pt x="608" y="132"/>
                  </a:cubicBezTo>
                  <a:cubicBezTo>
                    <a:pt x="608" y="132"/>
                    <a:pt x="608" y="132"/>
                    <a:pt x="608" y="132"/>
                  </a:cubicBezTo>
                  <a:cubicBezTo>
                    <a:pt x="608" y="132"/>
                    <a:pt x="609" y="132"/>
                    <a:pt x="609" y="132"/>
                  </a:cubicBezTo>
                  <a:cubicBezTo>
                    <a:pt x="609" y="132"/>
                    <a:pt x="609" y="132"/>
                    <a:pt x="609" y="132"/>
                  </a:cubicBezTo>
                  <a:cubicBezTo>
                    <a:pt x="609" y="132"/>
                    <a:pt x="609" y="132"/>
                    <a:pt x="609" y="131"/>
                  </a:cubicBezTo>
                  <a:cubicBezTo>
                    <a:pt x="610" y="131"/>
                    <a:pt x="610" y="131"/>
                    <a:pt x="610" y="131"/>
                  </a:cubicBezTo>
                  <a:cubicBezTo>
                    <a:pt x="610" y="131"/>
                    <a:pt x="610" y="131"/>
                    <a:pt x="610" y="131"/>
                  </a:cubicBezTo>
                  <a:cubicBezTo>
                    <a:pt x="610" y="131"/>
                    <a:pt x="610" y="131"/>
                    <a:pt x="610" y="131"/>
                  </a:cubicBezTo>
                  <a:cubicBezTo>
                    <a:pt x="610" y="131"/>
                    <a:pt x="610" y="131"/>
                    <a:pt x="610" y="131"/>
                  </a:cubicBezTo>
                  <a:cubicBezTo>
                    <a:pt x="611" y="131"/>
                    <a:pt x="611" y="131"/>
                    <a:pt x="611" y="131"/>
                  </a:cubicBezTo>
                  <a:cubicBezTo>
                    <a:pt x="611" y="131"/>
                    <a:pt x="611" y="131"/>
                    <a:pt x="611" y="131"/>
                  </a:cubicBezTo>
                  <a:cubicBezTo>
                    <a:pt x="611" y="131"/>
                    <a:pt x="611" y="131"/>
                    <a:pt x="611" y="131"/>
                  </a:cubicBezTo>
                  <a:cubicBezTo>
                    <a:pt x="611" y="131"/>
                    <a:pt x="611" y="131"/>
                    <a:pt x="612" y="130"/>
                  </a:cubicBezTo>
                  <a:cubicBezTo>
                    <a:pt x="612" y="130"/>
                    <a:pt x="612" y="130"/>
                    <a:pt x="612" y="130"/>
                  </a:cubicBezTo>
                  <a:cubicBezTo>
                    <a:pt x="612" y="130"/>
                    <a:pt x="612" y="130"/>
                    <a:pt x="612" y="130"/>
                  </a:cubicBezTo>
                  <a:cubicBezTo>
                    <a:pt x="612" y="130"/>
                    <a:pt x="612" y="130"/>
                    <a:pt x="612" y="130"/>
                  </a:cubicBezTo>
                  <a:cubicBezTo>
                    <a:pt x="612" y="130"/>
                    <a:pt x="612" y="130"/>
                    <a:pt x="613" y="130"/>
                  </a:cubicBezTo>
                  <a:cubicBezTo>
                    <a:pt x="613" y="130"/>
                    <a:pt x="613" y="130"/>
                    <a:pt x="613" y="130"/>
                  </a:cubicBezTo>
                  <a:cubicBezTo>
                    <a:pt x="613" y="129"/>
                    <a:pt x="613" y="130"/>
                    <a:pt x="613" y="129"/>
                  </a:cubicBezTo>
                  <a:cubicBezTo>
                    <a:pt x="613" y="129"/>
                    <a:pt x="613" y="129"/>
                    <a:pt x="613" y="129"/>
                  </a:cubicBezTo>
                  <a:cubicBezTo>
                    <a:pt x="613" y="129"/>
                    <a:pt x="614" y="129"/>
                    <a:pt x="614" y="129"/>
                  </a:cubicBezTo>
                  <a:cubicBezTo>
                    <a:pt x="614" y="129"/>
                    <a:pt x="614" y="129"/>
                    <a:pt x="614" y="129"/>
                  </a:cubicBezTo>
                  <a:cubicBezTo>
                    <a:pt x="614" y="129"/>
                    <a:pt x="614" y="129"/>
                    <a:pt x="614" y="129"/>
                  </a:cubicBezTo>
                  <a:cubicBezTo>
                    <a:pt x="614" y="129"/>
                    <a:pt x="614" y="129"/>
                    <a:pt x="614" y="129"/>
                  </a:cubicBezTo>
                  <a:cubicBezTo>
                    <a:pt x="614" y="128"/>
                    <a:pt x="615" y="128"/>
                    <a:pt x="615" y="128"/>
                  </a:cubicBezTo>
                  <a:cubicBezTo>
                    <a:pt x="615" y="128"/>
                    <a:pt x="615" y="128"/>
                    <a:pt x="615" y="128"/>
                  </a:cubicBezTo>
                  <a:cubicBezTo>
                    <a:pt x="615" y="128"/>
                    <a:pt x="615" y="128"/>
                    <a:pt x="615" y="128"/>
                  </a:cubicBezTo>
                  <a:cubicBezTo>
                    <a:pt x="615" y="128"/>
                    <a:pt x="615" y="128"/>
                    <a:pt x="615" y="128"/>
                  </a:cubicBezTo>
                  <a:cubicBezTo>
                    <a:pt x="616" y="128"/>
                    <a:pt x="616" y="127"/>
                    <a:pt x="616" y="127"/>
                  </a:cubicBezTo>
                  <a:cubicBezTo>
                    <a:pt x="616" y="127"/>
                    <a:pt x="616" y="127"/>
                    <a:pt x="616" y="127"/>
                  </a:cubicBezTo>
                  <a:cubicBezTo>
                    <a:pt x="616" y="127"/>
                    <a:pt x="616" y="127"/>
                    <a:pt x="616" y="127"/>
                  </a:cubicBezTo>
                  <a:cubicBezTo>
                    <a:pt x="616" y="127"/>
                    <a:pt x="616" y="127"/>
                    <a:pt x="616" y="127"/>
                  </a:cubicBezTo>
                  <a:cubicBezTo>
                    <a:pt x="616" y="127"/>
                    <a:pt x="616" y="127"/>
                    <a:pt x="616" y="126"/>
                  </a:cubicBezTo>
                  <a:cubicBezTo>
                    <a:pt x="616" y="127"/>
                    <a:pt x="616" y="127"/>
                    <a:pt x="616" y="127"/>
                  </a:cubicBezTo>
                  <a:cubicBezTo>
                    <a:pt x="617" y="126"/>
                    <a:pt x="617" y="126"/>
                    <a:pt x="617" y="126"/>
                  </a:cubicBezTo>
                  <a:cubicBezTo>
                    <a:pt x="617" y="126"/>
                    <a:pt x="617" y="126"/>
                    <a:pt x="617" y="126"/>
                  </a:cubicBezTo>
                  <a:cubicBezTo>
                    <a:pt x="617" y="126"/>
                    <a:pt x="617" y="126"/>
                    <a:pt x="617" y="126"/>
                  </a:cubicBezTo>
                  <a:cubicBezTo>
                    <a:pt x="617" y="126"/>
                    <a:pt x="617" y="126"/>
                    <a:pt x="617" y="126"/>
                  </a:cubicBezTo>
                  <a:cubicBezTo>
                    <a:pt x="617" y="126"/>
                    <a:pt x="618" y="125"/>
                    <a:pt x="618" y="125"/>
                  </a:cubicBezTo>
                  <a:cubicBezTo>
                    <a:pt x="618" y="125"/>
                    <a:pt x="618" y="125"/>
                    <a:pt x="618" y="125"/>
                  </a:cubicBezTo>
                  <a:cubicBezTo>
                    <a:pt x="618" y="125"/>
                    <a:pt x="618" y="125"/>
                    <a:pt x="618" y="124"/>
                  </a:cubicBezTo>
                  <a:cubicBezTo>
                    <a:pt x="618" y="124"/>
                    <a:pt x="618" y="124"/>
                    <a:pt x="618" y="124"/>
                  </a:cubicBezTo>
                  <a:cubicBezTo>
                    <a:pt x="618" y="124"/>
                    <a:pt x="618" y="124"/>
                    <a:pt x="618" y="124"/>
                  </a:cubicBezTo>
                  <a:cubicBezTo>
                    <a:pt x="618" y="124"/>
                    <a:pt x="618" y="124"/>
                    <a:pt x="618" y="124"/>
                  </a:cubicBezTo>
                  <a:cubicBezTo>
                    <a:pt x="619" y="124"/>
                    <a:pt x="619" y="123"/>
                    <a:pt x="619" y="123"/>
                  </a:cubicBezTo>
                  <a:cubicBezTo>
                    <a:pt x="619" y="123"/>
                    <a:pt x="619" y="123"/>
                    <a:pt x="619" y="123"/>
                  </a:cubicBezTo>
                  <a:cubicBezTo>
                    <a:pt x="619" y="123"/>
                    <a:pt x="619" y="123"/>
                    <a:pt x="620" y="123"/>
                  </a:cubicBezTo>
                  <a:cubicBezTo>
                    <a:pt x="619" y="123"/>
                    <a:pt x="619" y="123"/>
                    <a:pt x="619" y="123"/>
                  </a:cubicBezTo>
                  <a:cubicBezTo>
                    <a:pt x="620" y="123"/>
                    <a:pt x="620" y="122"/>
                    <a:pt x="620" y="122"/>
                  </a:cubicBezTo>
                  <a:cubicBezTo>
                    <a:pt x="620" y="122"/>
                    <a:pt x="620" y="122"/>
                    <a:pt x="620" y="122"/>
                  </a:cubicBezTo>
                  <a:cubicBezTo>
                    <a:pt x="620" y="122"/>
                    <a:pt x="620" y="122"/>
                    <a:pt x="620" y="122"/>
                  </a:cubicBezTo>
                  <a:cubicBezTo>
                    <a:pt x="620" y="122"/>
                    <a:pt x="620" y="122"/>
                    <a:pt x="620" y="122"/>
                  </a:cubicBezTo>
                  <a:cubicBezTo>
                    <a:pt x="621" y="122"/>
                    <a:pt x="620" y="121"/>
                    <a:pt x="621" y="121"/>
                  </a:cubicBezTo>
                  <a:cubicBezTo>
                    <a:pt x="621" y="121"/>
                    <a:pt x="621" y="121"/>
                    <a:pt x="621" y="121"/>
                  </a:cubicBezTo>
                  <a:cubicBezTo>
                    <a:pt x="621" y="121"/>
                    <a:pt x="621" y="120"/>
                    <a:pt x="621" y="120"/>
                  </a:cubicBezTo>
                  <a:cubicBezTo>
                    <a:pt x="621" y="120"/>
                    <a:pt x="621" y="120"/>
                    <a:pt x="621" y="120"/>
                  </a:cubicBezTo>
                  <a:cubicBezTo>
                    <a:pt x="621" y="120"/>
                    <a:pt x="621" y="120"/>
                    <a:pt x="621" y="120"/>
                  </a:cubicBezTo>
                  <a:cubicBezTo>
                    <a:pt x="621" y="120"/>
                    <a:pt x="621" y="120"/>
                    <a:pt x="621" y="120"/>
                  </a:cubicBezTo>
                  <a:cubicBezTo>
                    <a:pt x="622" y="120"/>
                    <a:pt x="621" y="119"/>
                    <a:pt x="622" y="119"/>
                  </a:cubicBezTo>
                  <a:cubicBezTo>
                    <a:pt x="622" y="119"/>
                    <a:pt x="622" y="119"/>
                    <a:pt x="622" y="119"/>
                  </a:cubicBezTo>
                  <a:cubicBezTo>
                    <a:pt x="622" y="119"/>
                    <a:pt x="622" y="119"/>
                    <a:pt x="622" y="119"/>
                  </a:cubicBezTo>
                  <a:cubicBezTo>
                    <a:pt x="622" y="119"/>
                    <a:pt x="622" y="119"/>
                    <a:pt x="622" y="119"/>
                  </a:cubicBezTo>
                  <a:cubicBezTo>
                    <a:pt x="622" y="118"/>
                    <a:pt x="622" y="118"/>
                    <a:pt x="622" y="118"/>
                  </a:cubicBezTo>
                  <a:cubicBezTo>
                    <a:pt x="622" y="118"/>
                    <a:pt x="622" y="118"/>
                    <a:pt x="622" y="118"/>
                  </a:cubicBezTo>
                  <a:cubicBezTo>
                    <a:pt x="623" y="118"/>
                    <a:pt x="622" y="117"/>
                    <a:pt x="623" y="117"/>
                  </a:cubicBezTo>
                  <a:cubicBezTo>
                    <a:pt x="623" y="117"/>
                    <a:pt x="623" y="117"/>
                    <a:pt x="623" y="117"/>
                  </a:cubicBezTo>
                  <a:cubicBezTo>
                    <a:pt x="623" y="117"/>
                    <a:pt x="623" y="117"/>
                    <a:pt x="623" y="116"/>
                  </a:cubicBezTo>
                  <a:cubicBezTo>
                    <a:pt x="623" y="116"/>
                    <a:pt x="623" y="116"/>
                    <a:pt x="623" y="116"/>
                  </a:cubicBezTo>
                  <a:cubicBezTo>
                    <a:pt x="623" y="116"/>
                    <a:pt x="623" y="116"/>
                    <a:pt x="623" y="116"/>
                  </a:cubicBezTo>
                  <a:cubicBezTo>
                    <a:pt x="623" y="116"/>
                    <a:pt x="623" y="116"/>
                    <a:pt x="623" y="116"/>
                  </a:cubicBezTo>
                  <a:cubicBezTo>
                    <a:pt x="624" y="116"/>
                    <a:pt x="624" y="115"/>
                    <a:pt x="624" y="115"/>
                  </a:cubicBezTo>
                  <a:cubicBezTo>
                    <a:pt x="624" y="115"/>
                    <a:pt x="624" y="115"/>
                    <a:pt x="624" y="115"/>
                  </a:cubicBezTo>
                  <a:cubicBezTo>
                    <a:pt x="624" y="115"/>
                    <a:pt x="624" y="115"/>
                    <a:pt x="624" y="114"/>
                  </a:cubicBezTo>
                  <a:cubicBezTo>
                    <a:pt x="624" y="114"/>
                    <a:pt x="624" y="114"/>
                    <a:pt x="624" y="114"/>
                  </a:cubicBezTo>
                  <a:cubicBezTo>
                    <a:pt x="624" y="114"/>
                    <a:pt x="624" y="114"/>
                    <a:pt x="624" y="114"/>
                  </a:cubicBezTo>
                  <a:cubicBezTo>
                    <a:pt x="624" y="113"/>
                    <a:pt x="624" y="113"/>
                    <a:pt x="624" y="113"/>
                  </a:cubicBezTo>
                  <a:cubicBezTo>
                    <a:pt x="624" y="113"/>
                    <a:pt x="624" y="113"/>
                    <a:pt x="624" y="113"/>
                  </a:cubicBezTo>
                  <a:cubicBezTo>
                    <a:pt x="625" y="113"/>
                    <a:pt x="625" y="113"/>
                    <a:pt x="625" y="113"/>
                  </a:cubicBezTo>
                  <a:cubicBezTo>
                    <a:pt x="625" y="113"/>
                    <a:pt x="625" y="113"/>
                    <a:pt x="625" y="113"/>
                  </a:cubicBezTo>
                  <a:cubicBezTo>
                    <a:pt x="625" y="112"/>
                    <a:pt x="625" y="112"/>
                    <a:pt x="625" y="112"/>
                  </a:cubicBezTo>
                  <a:cubicBezTo>
                    <a:pt x="625" y="112"/>
                    <a:pt x="625" y="112"/>
                    <a:pt x="625" y="112"/>
                  </a:cubicBezTo>
                  <a:cubicBezTo>
                    <a:pt x="625" y="112"/>
                    <a:pt x="625" y="112"/>
                    <a:pt x="625" y="112"/>
                  </a:cubicBezTo>
                  <a:cubicBezTo>
                    <a:pt x="625" y="111"/>
                    <a:pt x="625" y="111"/>
                    <a:pt x="625" y="111"/>
                  </a:cubicBezTo>
                  <a:cubicBezTo>
                    <a:pt x="625" y="111"/>
                    <a:pt x="625" y="111"/>
                    <a:pt x="625" y="111"/>
                  </a:cubicBezTo>
                  <a:cubicBezTo>
                    <a:pt x="626" y="111"/>
                    <a:pt x="626" y="110"/>
                    <a:pt x="626" y="110"/>
                  </a:cubicBezTo>
                  <a:cubicBezTo>
                    <a:pt x="626" y="110"/>
                    <a:pt x="626" y="110"/>
                    <a:pt x="626" y="110"/>
                  </a:cubicBezTo>
                  <a:cubicBezTo>
                    <a:pt x="626" y="110"/>
                    <a:pt x="626" y="110"/>
                    <a:pt x="626" y="110"/>
                  </a:cubicBezTo>
                  <a:cubicBezTo>
                    <a:pt x="626" y="110"/>
                    <a:pt x="626" y="109"/>
                    <a:pt x="626" y="109"/>
                  </a:cubicBezTo>
                  <a:cubicBezTo>
                    <a:pt x="626" y="109"/>
                    <a:pt x="626" y="109"/>
                    <a:pt x="626" y="109"/>
                  </a:cubicBezTo>
                  <a:cubicBezTo>
                    <a:pt x="626" y="109"/>
                    <a:pt x="626" y="109"/>
                    <a:pt x="626" y="108"/>
                  </a:cubicBezTo>
                  <a:cubicBezTo>
                    <a:pt x="626" y="108"/>
                    <a:pt x="626" y="108"/>
                    <a:pt x="626" y="108"/>
                  </a:cubicBezTo>
                  <a:cubicBezTo>
                    <a:pt x="627" y="108"/>
                    <a:pt x="627" y="108"/>
                    <a:pt x="627" y="108"/>
                  </a:cubicBezTo>
                  <a:cubicBezTo>
                    <a:pt x="627" y="108"/>
                    <a:pt x="627" y="108"/>
                    <a:pt x="627" y="107"/>
                  </a:cubicBezTo>
                  <a:cubicBezTo>
                    <a:pt x="627" y="107"/>
                    <a:pt x="627" y="107"/>
                    <a:pt x="627" y="107"/>
                  </a:cubicBezTo>
                  <a:cubicBezTo>
                    <a:pt x="627" y="107"/>
                    <a:pt x="627" y="107"/>
                    <a:pt x="627" y="106"/>
                  </a:cubicBezTo>
                  <a:cubicBezTo>
                    <a:pt x="627" y="106"/>
                    <a:pt x="627" y="106"/>
                    <a:pt x="627" y="106"/>
                  </a:cubicBezTo>
                  <a:cubicBezTo>
                    <a:pt x="627" y="106"/>
                    <a:pt x="627" y="106"/>
                    <a:pt x="628" y="106"/>
                  </a:cubicBezTo>
                  <a:cubicBezTo>
                    <a:pt x="628" y="106"/>
                    <a:pt x="628" y="106"/>
                    <a:pt x="628" y="106"/>
                  </a:cubicBezTo>
                  <a:cubicBezTo>
                    <a:pt x="628" y="105"/>
                    <a:pt x="628" y="105"/>
                    <a:pt x="628" y="105"/>
                  </a:cubicBezTo>
                  <a:cubicBezTo>
                    <a:pt x="628" y="105"/>
                    <a:pt x="628" y="105"/>
                    <a:pt x="628" y="105"/>
                  </a:cubicBezTo>
                  <a:cubicBezTo>
                    <a:pt x="628" y="104"/>
                    <a:pt x="628" y="104"/>
                    <a:pt x="628" y="104"/>
                  </a:cubicBezTo>
                  <a:cubicBezTo>
                    <a:pt x="628" y="104"/>
                    <a:pt x="628" y="104"/>
                    <a:pt x="628" y="104"/>
                  </a:cubicBezTo>
                  <a:cubicBezTo>
                    <a:pt x="629" y="104"/>
                    <a:pt x="628" y="103"/>
                    <a:pt x="629" y="103"/>
                  </a:cubicBezTo>
                  <a:cubicBezTo>
                    <a:pt x="629" y="103"/>
                    <a:pt x="629" y="103"/>
                    <a:pt x="629" y="103"/>
                  </a:cubicBezTo>
                  <a:cubicBezTo>
                    <a:pt x="629" y="103"/>
                    <a:pt x="629" y="102"/>
                    <a:pt x="629" y="102"/>
                  </a:cubicBezTo>
                  <a:cubicBezTo>
                    <a:pt x="629" y="102"/>
                    <a:pt x="629" y="102"/>
                    <a:pt x="629" y="102"/>
                  </a:cubicBezTo>
                  <a:cubicBezTo>
                    <a:pt x="629" y="102"/>
                    <a:pt x="629" y="101"/>
                    <a:pt x="629" y="101"/>
                  </a:cubicBezTo>
                  <a:cubicBezTo>
                    <a:pt x="629" y="101"/>
                    <a:pt x="629" y="101"/>
                    <a:pt x="629" y="101"/>
                  </a:cubicBezTo>
                  <a:cubicBezTo>
                    <a:pt x="630" y="101"/>
                    <a:pt x="630" y="101"/>
                    <a:pt x="630" y="100"/>
                  </a:cubicBezTo>
                  <a:cubicBezTo>
                    <a:pt x="630" y="100"/>
                    <a:pt x="630" y="100"/>
                    <a:pt x="630" y="100"/>
                  </a:cubicBezTo>
                  <a:cubicBezTo>
                    <a:pt x="630" y="100"/>
                    <a:pt x="630" y="100"/>
                    <a:pt x="630" y="99"/>
                  </a:cubicBezTo>
                  <a:cubicBezTo>
                    <a:pt x="630" y="99"/>
                    <a:pt x="630" y="99"/>
                    <a:pt x="630" y="99"/>
                  </a:cubicBezTo>
                  <a:cubicBezTo>
                    <a:pt x="630" y="99"/>
                    <a:pt x="630" y="99"/>
                    <a:pt x="630" y="99"/>
                  </a:cubicBezTo>
                  <a:cubicBezTo>
                    <a:pt x="630" y="99"/>
                    <a:pt x="630" y="98"/>
                    <a:pt x="630" y="98"/>
                  </a:cubicBezTo>
                  <a:cubicBezTo>
                    <a:pt x="631" y="98"/>
                    <a:pt x="631" y="98"/>
                    <a:pt x="631" y="98"/>
                  </a:cubicBezTo>
                  <a:cubicBezTo>
                    <a:pt x="631" y="98"/>
                    <a:pt x="631" y="98"/>
                    <a:pt x="631" y="98"/>
                  </a:cubicBezTo>
                  <a:cubicBezTo>
                    <a:pt x="631" y="97"/>
                    <a:pt x="631" y="97"/>
                    <a:pt x="631" y="97"/>
                  </a:cubicBezTo>
                  <a:cubicBezTo>
                    <a:pt x="631" y="97"/>
                    <a:pt x="631" y="97"/>
                    <a:pt x="631" y="97"/>
                  </a:cubicBezTo>
                  <a:cubicBezTo>
                    <a:pt x="631" y="96"/>
                    <a:pt x="631" y="96"/>
                    <a:pt x="631" y="96"/>
                  </a:cubicBezTo>
                  <a:cubicBezTo>
                    <a:pt x="631" y="96"/>
                    <a:pt x="631" y="96"/>
                    <a:pt x="631" y="96"/>
                  </a:cubicBezTo>
                  <a:cubicBezTo>
                    <a:pt x="632" y="96"/>
                    <a:pt x="632" y="95"/>
                    <a:pt x="632" y="95"/>
                  </a:cubicBezTo>
                  <a:cubicBezTo>
                    <a:pt x="632" y="95"/>
                    <a:pt x="632" y="95"/>
                    <a:pt x="632" y="95"/>
                  </a:cubicBezTo>
                  <a:cubicBezTo>
                    <a:pt x="632" y="95"/>
                    <a:pt x="632" y="95"/>
                    <a:pt x="632" y="95"/>
                  </a:cubicBezTo>
                  <a:cubicBezTo>
                    <a:pt x="632" y="95"/>
                    <a:pt x="632" y="94"/>
                    <a:pt x="632" y="94"/>
                  </a:cubicBezTo>
                  <a:cubicBezTo>
                    <a:pt x="632" y="94"/>
                    <a:pt x="632" y="94"/>
                    <a:pt x="632" y="94"/>
                  </a:cubicBezTo>
                  <a:cubicBezTo>
                    <a:pt x="632" y="94"/>
                    <a:pt x="632" y="94"/>
                    <a:pt x="632" y="93"/>
                  </a:cubicBezTo>
                  <a:cubicBezTo>
                    <a:pt x="632" y="93"/>
                    <a:pt x="632" y="93"/>
                    <a:pt x="632" y="93"/>
                  </a:cubicBezTo>
                  <a:cubicBezTo>
                    <a:pt x="632" y="93"/>
                    <a:pt x="632" y="93"/>
                    <a:pt x="632" y="93"/>
                  </a:cubicBezTo>
                  <a:cubicBezTo>
                    <a:pt x="633" y="93"/>
                    <a:pt x="633" y="93"/>
                    <a:pt x="633" y="92"/>
                  </a:cubicBezTo>
                  <a:cubicBezTo>
                    <a:pt x="633" y="92"/>
                    <a:pt x="633" y="92"/>
                    <a:pt x="633" y="92"/>
                  </a:cubicBezTo>
                  <a:cubicBezTo>
                    <a:pt x="633" y="92"/>
                    <a:pt x="633" y="92"/>
                    <a:pt x="633" y="92"/>
                  </a:cubicBezTo>
                  <a:cubicBezTo>
                    <a:pt x="633" y="91"/>
                    <a:pt x="633" y="91"/>
                    <a:pt x="633" y="91"/>
                  </a:cubicBezTo>
                  <a:cubicBezTo>
                    <a:pt x="633" y="91"/>
                    <a:pt x="633" y="91"/>
                    <a:pt x="633" y="91"/>
                  </a:cubicBezTo>
                  <a:cubicBezTo>
                    <a:pt x="633" y="91"/>
                    <a:pt x="633" y="91"/>
                    <a:pt x="633" y="91"/>
                  </a:cubicBezTo>
                  <a:cubicBezTo>
                    <a:pt x="633" y="91"/>
                    <a:pt x="633" y="91"/>
                    <a:pt x="633" y="91"/>
                  </a:cubicBezTo>
                  <a:cubicBezTo>
                    <a:pt x="634" y="90"/>
                    <a:pt x="634" y="90"/>
                    <a:pt x="634" y="90"/>
                  </a:cubicBezTo>
                  <a:cubicBezTo>
                    <a:pt x="634" y="90"/>
                    <a:pt x="634" y="90"/>
                    <a:pt x="634" y="90"/>
                  </a:cubicBezTo>
                  <a:cubicBezTo>
                    <a:pt x="634" y="90"/>
                    <a:pt x="634" y="90"/>
                    <a:pt x="634" y="90"/>
                  </a:cubicBezTo>
                  <a:cubicBezTo>
                    <a:pt x="634" y="89"/>
                    <a:pt x="634" y="89"/>
                    <a:pt x="634" y="89"/>
                  </a:cubicBezTo>
                  <a:cubicBezTo>
                    <a:pt x="634" y="89"/>
                    <a:pt x="634" y="89"/>
                    <a:pt x="634" y="89"/>
                  </a:cubicBezTo>
                  <a:cubicBezTo>
                    <a:pt x="634" y="89"/>
                    <a:pt x="634" y="88"/>
                    <a:pt x="634" y="88"/>
                  </a:cubicBezTo>
                  <a:cubicBezTo>
                    <a:pt x="634" y="88"/>
                    <a:pt x="634" y="88"/>
                    <a:pt x="634" y="88"/>
                  </a:cubicBezTo>
                  <a:cubicBezTo>
                    <a:pt x="635" y="88"/>
                    <a:pt x="635" y="88"/>
                    <a:pt x="635" y="88"/>
                  </a:cubicBezTo>
                  <a:cubicBezTo>
                    <a:pt x="635" y="88"/>
                    <a:pt x="635" y="87"/>
                    <a:pt x="635" y="87"/>
                  </a:cubicBezTo>
                  <a:cubicBezTo>
                    <a:pt x="635" y="87"/>
                    <a:pt x="635" y="87"/>
                    <a:pt x="635" y="87"/>
                  </a:cubicBezTo>
                  <a:cubicBezTo>
                    <a:pt x="635" y="87"/>
                    <a:pt x="635" y="86"/>
                    <a:pt x="635" y="86"/>
                  </a:cubicBezTo>
                  <a:cubicBezTo>
                    <a:pt x="635" y="86"/>
                    <a:pt x="635" y="86"/>
                    <a:pt x="635" y="86"/>
                  </a:cubicBezTo>
                  <a:cubicBezTo>
                    <a:pt x="635" y="86"/>
                    <a:pt x="635" y="86"/>
                    <a:pt x="636" y="85"/>
                  </a:cubicBezTo>
                  <a:cubicBezTo>
                    <a:pt x="636" y="85"/>
                    <a:pt x="636" y="85"/>
                    <a:pt x="636" y="85"/>
                  </a:cubicBezTo>
                  <a:cubicBezTo>
                    <a:pt x="636" y="85"/>
                    <a:pt x="636" y="85"/>
                    <a:pt x="636" y="84"/>
                  </a:cubicBezTo>
                  <a:cubicBezTo>
                    <a:pt x="636" y="84"/>
                    <a:pt x="636" y="84"/>
                    <a:pt x="636" y="84"/>
                  </a:cubicBezTo>
                  <a:cubicBezTo>
                    <a:pt x="636" y="84"/>
                    <a:pt x="636" y="84"/>
                    <a:pt x="636" y="84"/>
                  </a:cubicBezTo>
                  <a:cubicBezTo>
                    <a:pt x="636" y="84"/>
                    <a:pt x="636" y="84"/>
                    <a:pt x="636" y="84"/>
                  </a:cubicBezTo>
                  <a:cubicBezTo>
                    <a:pt x="637" y="83"/>
                    <a:pt x="636" y="83"/>
                    <a:pt x="637" y="83"/>
                  </a:cubicBezTo>
                  <a:cubicBezTo>
                    <a:pt x="637" y="83"/>
                    <a:pt x="637" y="83"/>
                    <a:pt x="637" y="83"/>
                  </a:cubicBezTo>
                  <a:cubicBezTo>
                    <a:pt x="637" y="83"/>
                    <a:pt x="637" y="82"/>
                    <a:pt x="637" y="82"/>
                  </a:cubicBezTo>
                  <a:cubicBezTo>
                    <a:pt x="637" y="82"/>
                    <a:pt x="637" y="82"/>
                    <a:pt x="637" y="82"/>
                  </a:cubicBezTo>
                  <a:cubicBezTo>
                    <a:pt x="637" y="82"/>
                    <a:pt x="637" y="81"/>
                    <a:pt x="637" y="81"/>
                  </a:cubicBezTo>
                  <a:cubicBezTo>
                    <a:pt x="637" y="81"/>
                    <a:pt x="637" y="81"/>
                    <a:pt x="637" y="81"/>
                  </a:cubicBezTo>
                  <a:cubicBezTo>
                    <a:pt x="638" y="81"/>
                    <a:pt x="638" y="80"/>
                    <a:pt x="638" y="80"/>
                  </a:cubicBezTo>
                  <a:cubicBezTo>
                    <a:pt x="638" y="80"/>
                    <a:pt x="638" y="80"/>
                    <a:pt x="638" y="80"/>
                  </a:cubicBezTo>
                  <a:cubicBezTo>
                    <a:pt x="638" y="80"/>
                    <a:pt x="638" y="79"/>
                    <a:pt x="638" y="79"/>
                  </a:cubicBezTo>
                  <a:cubicBezTo>
                    <a:pt x="638" y="79"/>
                    <a:pt x="638" y="79"/>
                    <a:pt x="638" y="79"/>
                  </a:cubicBezTo>
                  <a:cubicBezTo>
                    <a:pt x="638" y="79"/>
                    <a:pt x="638" y="79"/>
                    <a:pt x="638" y="78"/>
                  </a:cubicBezTo>
                  <a:cubicBezTo>
                    <a:pt x="638" y="78"/>
                    <a:pt x="638" y="78"/>
                    <a:pt x="638" y="78"/>
                  </a:cubicBezTo>
                  <a:cubicBezTo>
                    <a:pt x="639" y="78"/>
                    <a:pt x="639" y="78"/>
                    <a:pt x="639" y="77"/>
                  </a:cubicBezTo>
                  <a:cubicBezTo>
                    <a:pt x="639" y="77"/>
                    <a:pt x="639" y="77"/>
                    <a:pt x="639" y="77"/>
                  </a:cubicBezTo>
                  <a:cubicBezTo>
                    <a:pt x="639" y="77"/>
                    <a:pt x="639" y="77"/>
                    <a:pt x="639" y="77"/>
                  </a:cubicBezTo>
                  <a:cubicBezTo>
                    <a:pt x="639" y="77"/>
                    <a:pt x="639" y="76"/>
                    <a:pt x="639" y="76"/>
                  </a:cubicBezTo>
                  <a:cubicBezTo>
                    <a:pt x="639" y="76"/>
                    <a:pt x="639" y="76"/>
                    <a:pt x="639" y="76"/>
                  </a:cubicBezTo>
                  <a:cubicBezTo>
                    <a:pt x="639" y="76"/>
                    <a:pt x="639" y="76"/>
                    <a:pt x="639" y="76"/>
                  </a:cubicBezTo>
                  <a:cubicBezTo>
                    <a:pt x="640" y="76"/>
                    <a:pt x="640" y="75"/>
                    <a:pt x="640" y="75"/>
                  </a:cubicBezTo>
                  <a:cubicBezTo>
                    <a:pt x="640" y="75"/>
                    <a:pt x="640" y="75"/>
                    <a:pt x="640" y="75"/>
                  </a:cubicBezTo>
                  <a:cubicBezTo>
                    <a:pt x="640" y="75"/>
                    <a:pt x="640" y="75"/>
                    <a:pt x="640" y="75"/>
                  </a:cubicBezTo>
                  <a:cubicBezTo>
                    <a:pt x="640" y="74"/>
                    <a:pt x="640" y="74"/>
                    <a:pt x="640" y="74"/>
                  </a:cubicBezTo>
                  <a:cubicBezTo>
                    <a:pt x="640" y="74"/>
                    <a:pt x="640" y="74"/>
                    <a:pt x="640" y="74"/>
                  </a:cubicBezTo>
                  <a:cubicBezTo>
                    <a:pt x="640" y="74"/>
                    <a:pt x="640" y="73"/>
                    <a:pt x="640" y="73"/>
                  </a:cubicBezTo>
                  <a:cubicBezTo>
                    <a:pt x="640" y="73"/>
                    <a:pt x="640" y="73"/>
                    <a:pt x="640" y="73"/>
                  </a:cubicBezTo>
                  <a:cubicBezTo>
                    <a:pt x="640" y="73"/>
                    <a:pt x="640" y="73"/>
                    <a:pt x="640" y="73"/>
                  </a:cubicBezTo>
                  <a:cubicBezTo>
                    <a:pt x="641" y="73"/>
                    <a:pt x="641" y="72"/>
                    <a:pt x="641" y="72"/>
                  </a:cubicBezTo>
                  <a:cubicBezTo>
                    <a:pt x="641" y="72"/>
                    <a:pt x="641" y="72"/>
                    <a:pt x="641" y="72"/>
                  </a:cubicBezTo>
                  <a:cubicBezTo>
                    <a:pt x="641" y="72"/>
                    <a:pt x="641" y="72"/>
                    <a:pt x="641" y="71"/>
                  </a:cubicBezTo>
                  <a:cubicBezTo>
                    <a:pt x="641" y="71"/>
                    <a:pt x="641" y="71"/>
                    <a:pt x="641" y="71"/>
                  </a:cubicBezTo>
                  <a:cubicBezTo>
                    <a:pt x="641" y="71"/>
                    <a:pt x="641" y="71"/>
                    <a:pt x="641" y="71"/>
                  </a:cubicBezTo>
                  <a:cubicBezTo>
                    <a:pt x="641" y="71"/>
                    <a:pt x="641" y="71"/>
                    <a:pt x="641" y="70"/>
                  </a:cubicBezTo>
                  <a:cubicBezTo>
                    <a:pt x="641" y="71"/>
                    <a:pt x="641" y="71"/>
                    <a:pt x="641" y="71"/>
                  </a:cubicBezTo>
                  <a:cubicBezTo>
                    <a:pt x="642" y="70"/>
                    <a:pt x="642" y="70"/>
                    <a:pt x="642" y="70"/>
                  </a:cubicBezTo>
                  <a:cubicBezTo>
                    <a:pt x="642" y="70"/>
                    <a:pt x="642" y="70"/>
                    <a:pt x="642" y="70"/>
                  </a:cubicBezTo>
                  <a:cubicBezTo>
                    <a:pt x="642" y="69"/>
                    <a:pt x="642" y="69"/>
                    <a:pt x="642" y="69"/>
                  </a:cubicBezTo>
                  <a:cubicBezTo>
                    <a:pt x="642" y="69"/>
                    <a:pt x="642" y="69"/>
                    <a:pt x="642" y="69"/>
                  </a:cubicBezTo>
                  <a:cubicBezTo>
                    <a:pt x="642" y="69"/>
                    <a:pt x="642" y="69"/>
                    <a:pt x="642" y="69"/>
                  </a:cubicBezTo>
                  <a:cubicBezTo>
                    <a:pt x="643" y="69"/>
                    <a:pt x="642" y="68"/>
                    <a:pt x="643" y="68"/>
                  </a:cubicBezTo>
                  <a:cubicBezTo>
                    <a:pt x="643" y="68"/>
                    <a:pt x="643" y="68"/>
                    <a:pt x="643" y="68"/>
                  </a:cubicBezTo>
                  <a:cubicBezTo>
                    <a:pt x="643" y="68"/>
                    <a:pt x="643" y="67"/>
                    <a:pt x="643" y="67"/>
                  </a:cubicBezTo>
                  <a:cubicBezTo>
                    <a:pt x="643" y="67"/>
                    <a:pt x="643" y="67"/>
                    <a:pt x="643" y="67"/>
                  </a:cubicBezTo>
                  <a:cubicBezTo>
                    <a:pt x="643" y="67"/>
                    <a:pt x="643" y="66"/>
                    <a:pt x="643" y="66"/>
                  </a:cubicBezTo>
                  <a:cubicBezTo>
                    <a:pt x="643" y="66"/>
                    <a:pt x="643" y="66"/>
                    <a:pt x="643" y="66"/>
                  </a:cubicBezTo>
                  <a:cubicBezTo>
                    <a:pt x="643" y="66"/>
                    <a:pt x="643" y="65"/>
                    <a:pt x="644" y="65"/>
                  </a:cubicBezTo>
                  <a:cubicBezTo>
                    <a:pt x="644" y="65"/>
                    <a:pt x="644" y="65"/>
                    <a:pt x="644" y="65"/>
                  </a:cubicBezTo>
                  <a:cubicBezTo>
                    <a:pt x="644" y="65"/>
                    <a:pt x="644" y="65"/>
                    <a:pt x="644" y="64"/>
                  </a:cubicBezTo>
                  <a:cubicBezTo>
                    <a:pt x="644" y="64"/>
                    <a:pt x="644" y="64"/>
                    <a:pt x="644" y="64"/>
                  </a:cubicBezTo>
                  <a:cubicBezTo>
                    <a:pt x="644" y="64"/>
                    <a:pt x="644" y="64"/>
                    <a:pt x="644" y="64"/>
                  </a:cubicBezTo>
                  <a:cubicBezTo>
                    <a:pt x="644" y="64"/>
                    <a:pt x="644" y="64"/>
                    <a:pt x="644" y="64"/>
                  </a:cubicBezTo>
                  <a:cubicBezTo>
                    <a:pt x="645" y="63"/>
                    <a:pt x="644" y="63"/>
                    <a:pt x="645" y="63"/>
                  </a:cubicBezTo>
                  <a:cubicBezTo>
                    <a:pt x="645" y="63"/>
                    <a:pt x="645" y="63"/>
                    <a:pt x="645" y="63"/>
                  </a:cubicBezTo>
                  <a:cubicBezTo>
                    <a:pt x="645" y="62"/>
                    <a:pt x="645" y="62"/>
                    <a:pt x="645" y="62"/>
                  </a:cubicBezTo>
                  <a:cubicBezTo>
                    <a:pt x="645" y="62"/>
                    <a:pt x="645" y="62"/>
                    <a:pt x="645" y="62"/>
                  </a:cubicBezTo>
                  <a:cubicBezTo>
                    <a:pt x="645" y="62"/>
                    <a:pt x="645" y="61"/>
                    <a:pt x="645" y="61"/>
                  </a:cubicBezTo>
                  <a:cubicBezTo>
                    <a:pt x="645" y="61"/>
                    <a:pt x="645" y="61"/>
                    <a:pt x="645" y="61"/>
                  </a:cubicBezTo>
                  <a:cubicBezTo>
                    <a:pt x="646" y="61"/>
                    <a:pt x="646" y="60"/>
                    <a:pt x="646" y="60"/>
                  </a:cubicBezTo>
                  <a:cubicBezTo>
                    <a:pt x="646" y="60"/>
                    <a:pt x="646" y="60"/>
                    <a:pt x="646" y="60"/>
                  </a:cubicBezTo>
                  <a:cubicBezTo>
                    <a:pt x="646" y="60"/>
                    <a:pt x="646" y="59"/>
                    <a:pt x="646" y="59"/>
                  </a:cubicBezTo>
                  <a:cubicBezTo>
                    <a:pt x="646" y="59"/>
                    <a:pt x="646" y="59"/>
                    <a:pt x="646" y="59"/>
                  </a:cubicBezTo>
                  <a:cubicBezTo>
                    <a:pt x="646" y="59"/>
                    <a:pt x="646" y="58"/>
                    <a:pt x="646" y="58"/>
                  </a:cubicBezTo>
                  <a:cubicBezTo>
                    <a:pt x="646" y="58"/>
                    <a:pt x="646" y="58"/>
                    <a:pt x="646" y="58"/>
                  </a:cubicBezTo>
                  <a:cubicBezTo>
                    <a:pt x="647" y="58"/>
                    <a:pt x="647" y="57"/>
                    <a:pt x="647" y="57"/>
                  </a:cubicBezTo>
                  <a:cubicBezTo>
                    <a:pt x="647" y="57"/>
                    <a:pt x="647" y="57"/>
                    <a:pt x="647" y="57"/>
                  </a:cubicBezTo>
                  <a:cubicBezTo>
                    <a:pt x="647" y="57"/>
                    <a:pt x="647" y="57"/>
                    <a:pt x="647" y="56"/>
                  </a:cubicBezTo>
                  <a:cubicBezTo>
                    <a:pt x="647" y="56"/>
                    <a:pt x="647" y="56"/>
                    <a:pt x="647" y="56"/>
                  </a:cubicBezTo>
                  <a:cubicBezTo>
                    <a:pt x="647" y="56"/>
                    <a:pt x="647" y="56"/>
                    <a:pt x="647" y="56"/>
                  </a:cubicBezTo>
                  <a:cubicBezTo>
                    <a:pt x="647" y="56"/>
                    <a:pt x="647" y="56"/>
                    <a:pt x="647" y="56"/>
                  </a:cubicBezTo>
                  <a:cubicBezTo>
                    <a:pt x="648" y="55"/>
                    <a:pt x="648" y="55"/>
                    <a:pt x="648" y="55"/>
                  </a:cubicBezTo>
                  <a:cubicBezTo>
                    <a:pt x="648" y="55"/>
                    <a:pt x="648" y="55"/>
                    <a:pt x="648" y="55"/>
                  </a:cubicBezTo>
                  <a:cubicBezTo>
                    <a:pt x="648" y="55"/>
                    <a:pt x="648" y="55"/>
                    <a:pt x="648" y="55"/>
                  </a:cubicBezTo>
                  <a:cubicBezTo>
                    <a:pt x="648" y="54"/>
                    <a:pt x="648" y="54"/>
                    <a:pt x="648" y="54"/>
                  </a:cubicBezTo>
                  <a:cubicBezTo>
                    <a:pt x="648" y="54"/>
                    <a:pt x="648" y="54"/>
                    <a:pt x="648" y="54"/>
                  </a:cubicBezTo>
                  <a:cubicBezTo>
                    <a:pt x="648" y="54"/>
                    <a:pt x="648" y="53"/>
                    <a:pt x="648" y="53"/>
                  </a:cubicBezTo>
                  <a:cubicBezTo>
                    <a:pt x="648" y="53"/>
                    <a:pt x="648" y="53"/>
                    <a:pt x="648" y="53"/>
                  </a:cubicBezTo>
                  <a:cubicBezTo>
                    <a:pt x="648" y="53"/>
                    <a:pt x="648" y="53"/>
                    <a:pt x="648" y="53"/>
                  </a:cubicBezTo>
                  <a:cubicBezTo>
                    <a:pt x="649" y="53"/>
                    <a:pt x="649" y="52"/>
                    <a:pt x="649" y="52"/>
                  </a:cubicBezTo>
                  <a:cubicBezTo>
                    <a:pt x="649" y="52"/>
                    <a:pt x="649" y="52"/>
                    <a:pt x="649" y="52"/>
                  </a:cubicBezTo>
                  <a:cubicBezTo>
                    <a:pt x="649" y="52"/>
                    <a:pt x="649" y="52"/>
                    <a:pt x="649" y="51"/>
                  </a:cubicBezTo>
                  <a:cubicBezTo>
                    <a:pt x="649" y="51"/>
                    <a:pt x="649" y="51"/>
                    <a:pt x="649" y="51"/>
                  </a:cubicBezTo>
                  <a:cubicBezTo>
                    <a:pt x="649" y="51"/>
                    <a:pt x="649" y="51"/>
                    <a:pt x="649" y="51"/>
                  </a:cubicBezTo>
                  <a:cubicBezTo>
                    <a:pt x="649" y="51"/>
                    <a:pt x="649" y="51"/>
                    <a:pt x="649" y="50"/>
                  </a:cubicBezTo>
                  <a:cubicBezTo>
                    <a:pt x="649" y="50"/>
                    <a:pt x="649" y="50"/>
                    <a:pt x="649" y="50"/>
                  </a:cubicBezTo>
                  <a:cubicBezTo>
                    <a:pt x="650" y="50"/>
                    <a:pt x="650" y="50"/>
                    <a:pt x="650" y="49"/>
                  </a:cubicBezTo>
                  <a:cubicBezTo>
                    <a:pt x="650" y="49"/>
                    <a:pt x="650" y="49"/>
                    <a:pt x="650" y="49"/>
                  </a:cubicBezTo>
                  <a:cubicBezTo>
                    <a:pt x="650" y="49"/>
                    <a:pt x="650" y="49"/>
                    <a:pt x="650" y="49"/>
                  </a:cubicBezTo>
                  <a:cubicBezTo>
                    <a:pt x="650" y="49"/>
                    <a:pt x="650" y="49"/>
                    <a:pt x="650" y="49"/>
                  </a:cubicBezTo>
                  <a:cubicBezTo>
                    <a:pt x="650" y="49"/>
                    <a:pt x="650" y="49"/>
                    <a:pt x="650" y="49"/>
                  </a:cubicBezTo>
                  <a:cubicBezTo>
                    <a:pt x="651" y="48"/>
                    <a:pt x="650" y="48"/>
                    <a:pt x="651" y="48"/>
                  </a:cubicBezTo>
                  <a:cubicBezTo>
                    <a:pt x="651" y="48"/>
                    <a:pt x="651" y="48"/>
                    <a:pt x="651" y="48"/>
                  </a:cubicBezTo>
                  <a:cubicBezTo>
                    <a:pt x="651" y="47"/>
                    <a:pt x="651" y="47"/>
                    <a:pt x="651" y="47"/>
                  </a:cubicBezTo>
                  <a:cubicBezTo>
                    <a:pt x="651" y="47"/>
                    <a:pt x="651" y="47"/>
                    <a:pt x="651" y="47"/>
                  </a:cubicBezTo>
                  <a:cubicBezTo>
                    <a:pt x="651" y="47"/>
                    <a:pt x="651" y="46"/>
                    <a:pt x="651" y="46"/>
                  </a:cubicBezTo>
                  <a:cubicBezTo>
                    <a:pt x="651" y="46"/>
                    <a:pt x="651" y="46"/>
                    <a:pt x="651" y="46"/>
                  </a:cubicBezTo>
                  <a:cubicBezTo>
                    <a:pt x="651" y="46"/>
                    <a:pt x="651" y="45"/>
                    <a:pt x="652" y="45"/>
                  </a:cubicBezTo>
                  <a:cubicBezTo>
                    <a:pt x="652" y="45"/>
                    <a:pt x="652" y="45"/>
                    <a:pt x="652" y="45"/>
                  </a:cubicBezTo>
                  <a:cubicBezTo>
                    <a:pt x="652" y="45"/>
                    <a:pt x="652" y="44"/>
                    <a:pt x="652" y="44"/>
                  </a:cubicBezTo>
                  <a:cubicBezTo>
                    <a:pt x="652" y="44"/>
                    <a:pt x="652" y="44"/>
                    <a:pt x="652" y="44"/>
                  </a:cubicBezTo>
                  <a:cubicBezTo>
                    <a:pt x="652" y="44"/>
                    <a:pt x="652" y="44"/>
                    <a:pt x="652" y="43"/>
                  </a:cubicBezTo>
                  <a:cubicBezTo>
                    <a:pt x="652" y="43"/>
                    <a:pt x="652" y="43"/>
                    <a:pt x="652" y="43"/>
                  </a:cubicBezTo>
                  <a:cubicBezTo>
                    <a:pt x="653" y="43"/>
                    <a:pt x="652" y="43"/>
                    <a:pt x="653" y="42"/>
                  </a:cubicBezTo>
                  <a:cubicBezTo>
                    <a:pt x="653" y="42"/>
                    <a:pt x="653" y="42"/>
                    <a:pt x="653" y="42"/>
                  </a:cubicBezTo>
                  <a:cubicBezTo>
                    <a:pt x="653" y="42"/>
                    <a:pt x="653" y="42"/>
                    <a:pt x="653" y="42"/>
                  </a:cubicBezTo>
                  <a:cubicBezTo>
                    <a:pt x="653" y="42"/>
                    <a:pt x="653" y="42"/>
                    <a:pt x="653" y="42"/>
                  </a:cubicBezTo>
                  <a:cubicBezTo>
                    <a:pt x="653" y="41"/>
                    <a:pt x="653" y="41"/>
                    <a:pt x="653" y="41"/>
                  </a:cubicBezTo>
                  <a:cubicBezTo>
                    <a:pt x="653" y="41"/>
                    <a:pt x="653" y="41"/>
                    <a:pt x="653" y="41"/>
                  </a:cubicBezTo>
                  <a:cubicBezTo>
                    <a:pt x="654" y="40"/>
                    <a:pt x="654" y="40"/>
                    <a:pt x="654" y="40"/>
                  </a:cubicBezTo>
                  <a:cubicBezTo>
                    <a:pt x="654" y="40"/>
                    <a:pt x="654" y="40"/>
                    <a:pt x="654" y="40"/>
                  </a:cubicBezTo>
                  <a:cubicBezTo>
                    <a:pt x="654" y="39"/>
                    <a:pt x="654" y="39"/>
                    <a:pt x="654" y="39"/>
                  </a:cubicBezTo>
                  <a:cubicBezTo>
                    <a:pt x="654" y="39"/>
                    <a:pt x="654" y="39"/>
                    <a:pt x="654" y="39"/>
                  </a:cubicBezTo>
                  <a:cubicBezTo>
                    <a:pt x="654" y="39"/>
                    <a:pt x="654" y="38"/>
                    <a:pt x="654" y="38"/>
                  </a:cubicBezTo>
                  <a:cubicBezTo>
                    <a:pt x="654" y="38"/>
                    <a:pt x="654" y="38"/>
                    <a:pt x="654" y="38"/>
                  </a:cubicBezTo>
                  <a:cubicBezTo>
                    <a:pt x="655" y="38"/>
                    <a:pt x="655" y="37"/>
                    <a:pt x="655" y="37"/>
                  </a:cubicBezTo>
                  <a:cubicBezTo>
                    <a:pt x="655" y="37"/>
                    <a:pt x="655" y="37"/>
                    <a:pt x="655" y="37"/>
                  </a:cubicBezTo>
                  <a:cubicBezTo>
                    <a:pt x="655" y="37"/>
                    <a:pt x="655" y="37"/>
                    <a:pt x="655" y="36"/>
                  </a:cubicBezTo>
                  <a:cubicBezTo>
                    <a:pt x="655" y="36"/>
                    <a:pt x="655" y="36"/>
                    <a:pt x="655" y="36"/>
                  </a:cubicBezTo>
                  <a:cubicBezTo>
                    <a:pt x="655" y="36"/>
                    <a:pt x="655" y="36"/>
                    <a:pt x="655" y="36"/>
                  </a:cubicBezTo>
                  <a:cubicBezTo>
                    <a:pt x="655" y="36"/>
                    <a:pt x="655" y="36"/>
                    <a:pt x="655" y="35"/>
                  </a:cubicBezTo>
                  <a:cubicBezTo>
                    <a:pt x="655" y="35"/>
                    <a:pt x="655" y="35"/>
                    <a:pt x="655" y="35"/>
                  </a:cubicBezTo>
                  <a:cubicBezTo>
                    <a:pt x="656" y="35"/>
                    <a:pt x="656" y="35"/>
                    <a:pt x="656" y="35"/>
                  </a:cubicBezTo>
                  <a:cubicBezTo>
                    <a:pt x="656" y="35"/>
                    <a:pt x="656" y="35"/>
                    <a:pt x="656" y="35"/>
                  </a:cubicBezTo>
                  <a:cubicBezTo>
                    <a:pt x="656" y="34"/>
                    <a:pt x="655" y="34"/>
                    <a:pt x="655" y="34"/>
                  </a:cubicBezTo>
                  <a:cubicBezTo>
                    <a:pt x="652" y="34"/>
                    <a:pt x="648" y="34"/>
                    <a:pt x="645" y="34"/>
                  </a:cubicBezTo>
                  <a:cubicBezTo>
                    <a:pt x="645" y="34"/>
                    <a:pt x="644" y="34"/>
                    <a:pt x="644" y="34"/>
                  </a:cubicBezTo>
                  <a:cubicBezTo>
                    <a:pt x="644" y="35"/>
                    <a:pt x="644" y="35"/>
                    <a:pt x="644" y="35"/>
                  </a:cubicBezTo>
                  <a:cubicBezTo>
                    <a:pt x="644" y="35"/>
                    <a:pt x="644" y="35"/>
                    <a:pt x="644" y="35"/>
                  </a:cubicBezTo>
                  <a:cubicBezTo>
                    <a:pt x="644" y="35"/>
                    <a:pt x="644" y="35"/>
                    <a:pt x="644" y="35"/>
                  </a:cubicBezTo>
                  <a:cubicBezTo>
                    <a:pt x="644" y="35"/>
                    <a:pt x="644" y="35"/>
                    <a:pt x="644" y="35"/>
                  </a:cubicBezTo>
                  <a:cubicBezTo>
                    <a:pt x="644" y="36"/>
                    <a:pt x="644" y="36"/>
                    <a:pt x="644" y="36"/>
                  </a:cubicBezTo>
                  <a:cubicBezTo>
                    <a:pt x="644" y="36"/>
                    <a:pt x="644" y="36"/>
                    <a:pt x="644" y="36"/>
                  </a:cubicBezTo>
                  <a:cubicBezTo>
                    <a:pt x="643" y="37"/>
                    <a:pt x="643" y="37"/>
                    <a:pt x="643" y="37"/>
                  </a:cubicBezTo>
                  <a:cubicBezTo>
                    <a:pt x="643" y="37"/>
                    <a:pt x="643" y="37"/>
                    <a:pt x="643" y="37"/>
                  </a:cubicBezTo>
                  <a:cubicBezTo>
                    <a:pt x="643" y="37"/>
                    <a:pt x="643" y="37"/>
                    <a:pt x="643" y="37"/>
                  </a:cubicBezTo>
                  <a:cubicBezTo>
                    <a:pt x="643" y="38"/>
                    <a:pt x="643" y="38"/>
                    <a:pt x="643" y="38"/>
                  </a:cubicBezTo>
                  <a:cubicBezTo>
                    <a:pt x="643" y="38"/>
                    <a:pt x="643" y="38"/>
                    <a:pt x="643" y="39"/>
                  </a:cubicBezTo>
                  <a:cubicBezTo>
                    <a:pt x="643" y="39"/>
                    <a:pt x="643" y="39"/>
                    <a:pt x="643" y="39"/>
                  </a:cubicBezTo>
                  <a:cubicBezTo>
                    <a:pt x="643" y="39"/>
                    <a:pt x="643" y="39"/>
                    <a:pt x="643" y="39"/>
                  </a:cubicBezTo>
                  <a:cubicBezTo>
                    <a:pt x="642" y="39"/>
                    <a:pt x="643" y="40"/>
                    <a:pt x="642" y="40"/>
                  </a:cubicBezTo>
                  <a:cubicBezTo>
                    <a:pt x="642" y="40"/>
                    <a:pt x="642" y="40"/>
                    <a:pt x="642" y="40"/>
                  </a:cubicBezTo>
                  <a:cubicBezTo>
                    <a:pt x="642" y="40"/>
                    <a:pt x="642" y="41"/>
                    <a:pt x="642" y="41"/>
                  </a:cubicBezTo>
                  <a:cubicBezTo>
                    <a:pt x="642" y="41"/>
                    <a:pt x="642" y="41"/>
                    <a:pt x="642" y="41"/>
                  </a:cubicBezTo>
                  <a:cubicBezTo>
                    <a:pt x="642" y="42"/>
                    <a:pt x="642" y="42"/>
                    <a:pt x="642" y="42"/>
                  </a:cubicBezTo>
                  <a:cubicBezTo>
                    <a:pt x="642" y="42"/>
                    <a:pt x="642" y="42"/>
                    <a:pt x="642" y="42"/>
                  </a:cubicBezTo>
                  <a:cubicBezTo>
                    <a:pt x="641" y="42"/>
                    <a:pt x="641" y="43"/>
                    <a:pt x="641" y="43"/>
                  </a:cubicBezTo>
                  <a:cubicBezTo>
                    <a:pt x="641" y="43"/>
                    <a:pt x="641" y="43"/>
                    <a:pt x="641" y="43"/>
                  </a:cubicBezTo>
                  <a:cubicBezTo>
                    <a:pt x="641" y="43"/>
                    <a:pt x="641" y="44"/>
                    <a:pt x="641" y="44"/>
                  </a:cubicBezTo>
                  <a:cubicBezTo>
                    <a:pt x="641" y="44"/>
                    <a:pt x="641" y="44"/>
                    <a:pt x="641" y="44"/>
                  </a:cubicBezTo>
                  <a:cubicBezTo>
                    <a:pt x="641" y="44"/>
                    <a:pt x="641" y="44"/>
                    <a:pt x="641" y="44"/>
                  </a:cubicBezTo>
                  <a:cubicBezTo>
                    <a:pt x="641" y="44"/>
                    <a:pt x="641" y="45"/>
                    <a:pt x="640" y="45"/>
                  </a:cubicBezTo>
                  <a:cubicBezTo>
                    <a:pt x="641" y="45"/>
                    <a:pt x="641" y="45"/>
                    <a:pt x="640" y="45"/>
                  </a:cubicBezTo>
                  <a:cubicBezTo>
                    <a:pt x="640" y="45"/>
                    <a:pt x="640" y="46"/>
                    <a:pt x="640" y="46"/>
                  </a:cubicBezTo>
                  <a:cubicBezTo>
                    <a:pt x="640" y="46"/>
                    <a:pt x="640" y="46"/>
                    <a:pt x="640" y="46"/>
                  </a:cubicBezTo>
                  <a:cubicBezTo>
                    <a:pt x="640" y="46"/>
                    <a:pt x="640" y="47"/>
                    <a:pt x="640" y="47"/>
                  </a:cubicBezTo>
                  <a:cubicBezTo>
                    <a:pt x="640" y="47"/>
                    <a:pt x="640" y="47"/>
                    <a:pt x="640" y="47"/>
                  </a:cubicBezTo>
                  <a:cubicBezTo>
                    <a:pt x="640" y="47"/>
                    <a:pt x="640" y="47"/>
                    <a:pt x="639" y="48"/>
                  </a:cubicBezTo>
                  <a:cubicBezTo>
                    <a:pt x="639" y="48"/>
                    <a:pt x="639" y="48"/>
                    <a:pt x="639" y="48"/>
                  </a:cubicBezTo>
                  <a:cubicBezTo>
                    <a:pt x="639" y="48"/>
                    <a:pt x="639" y="48"/>
                    <a:pt x="639" y="48"/>
                  </a:cubicBezTo>
                  <a:cubicBezTo>
                    <a:pt x="639" y="48"/>
                    <a:pt x="639" y="48"/>
                    <a:pt x="639" y="49"/>
                  </a:cubicBezTo>
                  <a:cubicBezTo>
                    <a:pt x="639" y="49"/>
                    <a:pt x="639" y="49"/>
                    <a:pt x="639" y="49"/>
                  </a:cubicBezTo>
                  <a:cubicBezTo>
                    <a:pt x="639" y="49"/>
                    <a:pt x="639" y="49"/>
                    <a:pt x="639" y="50"/>
                  </a:cubicBezTo>
                  <a:cubicBezTo>
                    <a:pt x="639" y="50"/>
                    <a:pt x="639" y="50"/>
                    <a:pt x="639" y="50"/>
                  </a:cubicBezTo>
                  <a:cubicBezTo>
                    <a:pt x="638" y="50"/>
                    <a:pt x="639" y="50"/>
                    <a:pt x="638" y="51"/>
                  </a:cubicBezTo>
                  <a:cubicBezTo>
                    <a:pt x="638" y="51"/>
                    <a:pt x="638" y="51"/>
                    <a:pt x="638" y="51"/>
                  </a:cubicBezTo>
                  <a:cubicBezTo>
                    <a:pt x="638" y="51"/>
                    <a:pt x="638" y="51"/>
                    <a:pt x="638" y="52"/>
                  </a:cubicBezTo>
                  <a:cubicBezTo>
                    <a:pt x="638" y="52"/>
                    <a:pt x="638" y="52"/>
                    <a:pt x="638" y="52"/>
                  </a:cubicBezTo>
                  <a:cubicBezTo>
                    <a:pt x="638" y="52"/>
                    <a:pt x="638" y="52"/>
                    <a:pt x="638" y="52"/>
                  </a:cubicBezTo>
                  <a:cubicBezTo>
                    <a:pt x="638" y="52"/>
                    <a:pt x="638" y="52"/>
                    <a:pt x="638" y="52"/>
                  </a:cubicBezTo>
                  <a:cubicBezTo>
                    <a:pt x="637" y="53"/>
                    <a:pt x="638" y="53"/>
                    <a:pt x="637" y="53"/>
                  </a:cubicBezTo>
                  <a:cubicBezTo>
                    <a:pt x="637" y="53"/>
                    <a:pt x="637" y="53"/>
                    <a:pt x="637" y="53"/>
                  </a:cubicBezTo>
                  <a:cubicBezTo>
                    <a:pt x="637" y="54"/>
                    <a:pt x="637" y="54"/>
                    <a:pt x="637" y="54"/>
                  </a:cubicBezTo>
                  <a:cubicBezTo>
                    <a:pt x="637" y="54"/>
                    <a:pt x="637" y="54"/>
                    <a:pt x="637" y="54"/>
                  </a:cubicBezTo>
                  <a:cubicBezTo>
                    <a:pt x="637" y="55"/>
                    <a:pt x="637" y="55"/>
                    <a:pt x="637" y="55"/>
                  </a:cubicBezTo>
                  <a:cubicBezTo>
                    <a:pt x="637" y="55"/>
                    <a:pt x="637" y="55"/>
                    <a:pt x="637" y="55"/>
                  </a:cubicBezTo>
                  <a:cubicBezTo>
                    <a:pt x="637" y="55"/>
                    <a:pt x="637" y="56"/>
                    <a:pt x="637" y="56"/>
                  </a:cubicBezTo>
                  <a:cubicBezTo>
                    <a:pt x="636" y="56"/>
                    <a:pt x="636" y="56"/>
                    <a:pt x="636" y="56"/>
                  </a:cubicBezTo>
                  <a:cubicBezTo>
                    <a:pt x="636" y="56"/>
                    <a:pt x="636" y="56"/>
                    <a:pt x="636" y="56"/>
                  </a:cubicBezTo>
                  <a:cubicBezTo>
                    <a:pt x="636" y="57"/>
                    <a:pt x="636" y="57"/>
                    <a:pt x="636" y="57"/>
                  </a:cubicBezTo>
                  <a:cubicBezTo>
                    <a:pt x="636" y="57"/>
                    <a:pt x="636" y="57"/>
                    <a:pt x="636" y="57"/>
                  </a:cubicBezTo>
                  <a:cubicBezTo>
                    <a:pt x="636" y="58"/>
                    <a:pt x="636" y="58"/>
                    <a:pt x="636" y="58"/>
                  </a:cubicBezTo>
                  <a:cubicBezTo>
                    <a:pt x="636" y="58"/>
                    <a:pt x="636" y="58"/>
                    <a:pt x="636" y="58"/>
                  </a:cubicBezTo>
                  <a:cubicBezTo>
                    <a:pt x="636" y="58"/>
                    <a:pt x="636" y="58"/>
                    <a:pt x="636" y="58"/>
                  </a:cubicBezTo>
                  <a:cubicBezTo>
                    <a:pt x="635" y="59"/>
                    <a:pt x="635" y="59"/>
                    <a:pt x="635" y="59"/>
                  </a:cubicBezTo>
                  <a:cubicBezTo>
                    <a:pt x="635" y="59"/>
                    <a:pt x="635" y="59"/>
                    <a:pt x="635" y="59"/>
                  </a:cubicBezTo>
                  <a:cubicBezTo>
                    <a:pt x="635" y="59"/>
                    <a:pt x="635" y="60"/>
                    <a:pt x="635" y="60"/>
                  </a:cubicBezTo>
                  <a:cubicBezTo>
                    <a:pt x="635" y="60"/>
                    <a:pt x="635" y="60"/>
                    <a:pt x="635" y="60"/>
                  </a:cubicBezTo>
                  <a:cubicBezTo>
                    <a:pt x="635" y="60"/>
                    <a:pt x="635" y="61"/>
                    <a:pt x="635" y="61"/>
                  </a:cubicBezTo>
                  <a:cubicBezTo>
                    <a:pt x="635" y="61"/>
                    <a:pt x="635" y="61"/>
                    <a:pt x="635" y="61"/>
                  </a:cubicBezTo>
                  <a:cubicBezTo>
                    <a:pt x="635" y="61"/>
                    <a:pt x="635" y="61"/>
                    <a:pt x="635" y="61"/>
                  </a:cubicBezTo>
                  <a:cubicBezTo>
                    <a:pt x="634" y="61"/>
                    <a:pt x="634" y="62"/>
                    <a:pt x="634" y="62"/>
                  </a:cubicBezTo>
                  <a:cubicBezTo>
                    <a:pt x="634" y="62"/>
                    <a:pt x="634" y="62"/>
                    <a:pt x="634" y="62"/>
                  </a:cubicBezTo>
                  <a:cubicBezTo>
                    <a:pt x="634" y="62"/>
                    <a:pt x="634" y="63"/>
                    <a:pt x="634" y="63"/>
                  </a:cubicBezTo>
                  <a:cubicBezTo>
                    <a:pt x="634" y="63"/>
                    <a:pt x="634" y="63"/>
                    <a:pt x="634" y="63"/>
                  </a:cubicBezTo>
                  <a:cubicBezTo>
                    <a:pt x="634" y="63"/>
                    <a:pt x="634" y="64"/>
                    <a:pt x="634" y="64"/>
                  </a:cubicBezTo>
                  <a:cubicBezTo>
                    <a:pt x="634" y="64"/>
                    <a:pt x="634" y="64"/>
                    <a:pt x="634" y="64"/>
                  </a:cubicBezTo>
                  <a:cubicBezTo>
                    <a:pt x="633" y="64"/>
                    <a:pt x="633" y="64"/>
                    <a:pt x="633" y="65"/>
                  </a:cubicBezTo>
                  <a:cubicBezTo>
                    <a:pt x="633" y="65"/>
                    <a:pt x="633" y="65"/>
                    <a:pt x="633" y="65"/>
                  </a:cubicBezTo>
                  <a:cubicBezTo>
                    <a:pt x="633" y="65"/>
                    <a:pt x="633" y="65"/>
                    <a:pt x="633" y="65"/>
                  </a:cubicBezTo>
                  <a:cubicBezTo>
                    <a:pt x="633" y="65"/>
                    <a:pt x="633" y="65"/>
                    <a:pt x="633" y="66"/>
                  </a:cubicBezTo>
                  <a:cubicBezTo>
                    <a:pt x="633" y="66"/>
                    <a:pt x="633" y="66"/>
                    <a:pt x="633" y="66"/>
                  </a:cubicBezTo>
                  <a:cubicBezTo>
                    <a:pt x="632" y="66"/>
                    <a:pt x="633" y="66"/>
                    <a:pt x="632" y="67"/>
                  </a:cubicBezTo>
                  <a:cubicBezTo>
                    <a:pt x="632" y="67"/>
                    <a:pt x="632" y="67"/>
                    <a:pt x="632" y="67"/>
                  </a:cubicBezTo>
                  <a:cubicBezTo>
                    <a:pt x="632" y="67"/>
                    <a:pt x="632" y="67"/>
                    <a:pt x="632" y="68"/>
                  </a:cubicBezTo>
                  <a:cubicBezTo>
                    <a:pt x="632" y="68"/>
                    <a:pt x="632" y="68"/>
                    <a:pt x="632" y="68"/>
                  </a:cubicBezTo>
                  <a:cubicBezTo>
                    <a:pt x="632" y="68"/>
                    <a:pt x="632" y="68"/>
                    <a:pt x="632" y="69"/>
                  </a:cubicBezTo>
                  <a:cubicBezTo>
                    <a:pt x="632" y="69"/>
                    <a:pt x="632" y="69"/>
                    <a:pt x="632" y="69"/>
                  </a:cubicBezTo>
                  <a:cubicBezTo>
                    <a:pt x="632" y="69"/>
                    <a:pt x="632" y="69"/>
                    <a:pt x="631" y="70"/>
                  </a:cubicBezTo>
                  <a:cubicBezTo>
                    <a:pt x="631" y="70"/>
                    <a:pt x="631" y="70"/>
                    <a:pt x="631" y="70"/>
                  </a:cubicBezTo>
                  <a:cubicBezTo>
                    <a:pt x="631" y="70"/>
                    <a:pt x="631" y="70"/>
                    <a:pt x="631" y="71"/>
                  </a:cubicBezTo>
                  <a:cubicBezTo>
                    <a:pt x="631" y="71"/>
                    <a:pt x="631" y="71"/>
                    <a:pt x="631" y="71"/>
                  </a:cubicBezTo>
                  <a:cubicBezTo>
                    <a:pt x="631" y="71"/>
                    <a:pt x="631" y="71"/>
                    <a:pt x="631" y="71"/>
                  </a:cubicBezTo>
                  <a:cubicBezTo>
                    <a:pt x="631" y="72"/>
                    <a:pt x="631" y="72"/>
                    <a:pt x="631" y="72"/>
                  </a:cubicBezTo>
                  <a:cubicBezTo>
                    <a:pt x="631" y="72"/>
                    <a:pt x="631" y="72"/>
                    <a:pt x="631" y="72"/>
                  </a:cubicBezTo>
                  <a:cubicBezTo>
                    <a:pt x="631" y="72"/>
                    <a:pt x="631" y="72"/>
                    <a:pt x="630" y="72"/>
                  </a:cubicBezTo>
                  <a:cubicBezTo>
                    <a:pt x="630" y="72"/>
                    <a:pt x="630" y="73"/>
                    <a:pt x="630" y="73"/>
                  </a:cubicBezTo>
                  <a:cubicBezTo>
                    <a:pt x="630" y="73"/>
                    <a:pt x="630" y="73"/>
                    <a:pt x="630" y="73"/>
                  </a:cubicBezTo>
                  <a:cubicBezTo>
                    <a:pt x="630" y="73"/>
                    <a:pt x="630" y="73"/>
                    <a:pt x="630" y="73"/>
                  </a:cubicBezTo>
                  <a:cubicBezTo>
                    <a:pt x="630" y="74"/>
                    <a:pt x="630" y="74"/>
                    <a:pt x="630" y="74"/>
                  </a:cubicBezTo>
                  <a:cubicBezTo>
                    <a:pt x="630" y="74"/>
                    <a:pt x="630" y="74"/>
                    <a:pt x="630" y="74"/>
                  </a:cubicBezTo>
                  <a:cubicBezTo>
                    <a:pt x="629" y="75"/>
                    <a:pt x="629" y="75"/>
                    <a:pt x="629" y="75"/>
                  </a:cubicBezTo>
                  <a:cubicBezTo>
                    <a:pt x="629" y="75"/>
                    <a:pt x="629" y="75"/>
                    <a:pt x="629" y="75"/>
                  </a:cubicBezTo>
                  <a:cubicBezTo>
                    <a:pt x="629" y="75"/>
                    <a:pt x="629" y="75"/>
                    <a:pt x="629" y="75"/>
                  </a:cubicBezTo>
                  <a:cubicBezTo>
                    <a:pt x="629" y="76"/>
                    <a:pt x="629" y="76"/>
                    <a:pt x="629" y="76"/>
                  </a:cubicBezTo>
                  <a:cubicBezTo>
                    <a:pt x="629" y="76"/>
                    <a:pt x="629" y="76"/>
                    <a:pt x="629" y="76"/>
                  </a:cubicBezTo>
                  <a:cubicBezTo>
                    <a:pt x="629" y="76"/>
                    <a:pt x="629" y="77"/>
                    <a:pt x="629" y="77"/>
                  </a:cubicBezTo>
                  <a:cubicBezTo>
                    <a:pt x="629" y="77"/>
                    <a:pt x="629" y="77"/>
                    <a:pt x="629" y="77"/>
                  </a:cubicBezTo>
                  <a:cubicBezTo>
                    <a:pt x="628" y="77"/>
                    <a:pt x="628" y="78"/>
                    <a:pt x="628" y="78"/>
                  </a:cubicBezTo>
                  <a:cubicBezTo>
                    <a:pt x="628" y="78"/>
                    <a:pt x="628" y="78"/>
                    <a:pt x="628" y="78"/>
                  </a:cubicBezTo>
                  <a:cubicBezTo>
                    <a:pt x="628" y="78"/>
                    <a:pt x="628" y="78"/>
                    <a:pt x="628" y="78"/>
                  </a:cubicBezTo>
                  <a:cubicBezTo>
                    <a:pt x="628" y="78"/>
                    <a:pt x="628" y="79"/>
                    <a:pt x="628" y="79"/>
                  </a:cubicBezTo>
                  <a:cubicBezTo>
                    <a:pt x="628" y="79"/>
                    <a:pt x="628" y="79"/>
                    <a:pt x="628" y="79"/>
                  </a:cubicBezTo>
                  <a:cubicBezTo>
                    <a:pt x="628" y="79"/>
                    <a:pt x="628" y="80"/>
                    <a:pt x="628" y="80"/>
                  </a:cubicBezTo>
                  <a:cubicBezTo>
                    <a:pt x="628" y="80"/>
                    <a:pt x="628" y="80"/>
                    <a:pt x="628" y="80"/>
                  </a:cubicBezTo>
                  <a:cubicBezTo>
                    <a:pt x="627" y="80"/>
                    <a:pt x="628" y="81"/>
                    <a:pt x="627" y="81"/>
                  </a:cubicBezTo>
                  <a:cubicBezTo>
                    <a:pt x="627" y="81"/>
                    <a:pt x="627" y="81"/>
                    <a:pt x="627" y="81"/>
                  </a:cubicBezTo>
                  <a:cubicBezTo>
                    <a:pt x="627" y="81"/>
                    <a:pt x="627" y="82"/>
                    <a:pt x="627" y="82"/>
                  </a:cubicBezTo>
                  <a:cubicBezTo>
                    <a:pt x="627" y="82"/>
                    <a:pt x="627" y="82"/>
                    <a:pt x="627" y="82"/>
                  </a:cubicBezTo>
                  <a:cubicBezTo>
                    <a:pt x="627" y="82"/>
                    <a:pt x="627" y="82"/>
                    <a:pt x="627" y="82"/>
                  </a:cubicBezTo>
                  <a:cubicBezTo>
                    <a:pt x="627" y="82"/>
                    <a:pt x="627" y="83"/>
                    <a:pt x="627" y="83"/>
                  </a:cubicBezTo>
                  <a:cubicBezTo>
                    <a:pt x="627" y="83"/>
                    <a:pt x="627" y="83"/>
                    <a:pt x="626" y="83"/>
                  </a:cubicBezTo>
                  <a:cubicBezTo>
                    <a:pt x="626" y="83"/>
                    <a:pt x="626" y="84"/>
                    <a:pt x="626" y="84"/>
                  </a:cubicBezTo>
                  <a:cubicBezTo>
                    <a:pt x="626" y="84"/>
                    <a:pt x="626" y="84"/>
                    <a:pt x="626" y="84"/>
                  </a:cubicBezTo>
                  <a:cubicBezTo>
                    <a:pt x="626" y="84"/>
                    <a:pt x="626" y="85"/>
                    <a:pt x="626" y="85"/>
                  </a:cubicBezTo>
                  <a:cubicBezTo>
                    <a:pt x="626" y="85"/>
                    <a:pt x="626" y="85"/>
                    <a:pt x="626" y="85"/>
                  </a:cubicBezTo>
                  <a:cubicBezTo>
                    <a:pt x="626" y="85"/>
                    <a:pt x="626" y="85"/>
                    <a:pt x="626" y="86"/>
                  </a:cubicBezTo>
                  <a:cubicBezTo>
                    <a:pt x="626" y="86"/>
                    <a:pt x="626" y="86"/>
                    <a:pt x="626" y="86"/>
                  </a:cubicBezTo>
                  <a:cubicBezTo>
                    <a:pt x="625" y="86"/>
                    <a:pt x="625" y="86"/>
                    <a:pt x="625" y="86"/>
                  </a:cubicBezTo>
                  <a:cubicBezTo>
                    <a:pt x="625" y="86"/>
                    <a:pt x="625" y="86"/>
                    <a:pt x="625" y="87"/>
                  </a:cubicBezTo>
                  <a:cubicBezTo>
                    <a:pt x="625" y="87"/>
                    <a:pt x="625" y="87"/>
                    <a:pt x="625" y="87"/>
                  </a:cubicBezTo>
                  <a:cubicBezTo>
                    <a:pt x="625" y="87"/>
                    <a:pt x="625" y="87"/>
                    <a:pt x="625" y="88"/>
                  </a:cubicBezTo>
                  <a:cubicBezTo>
                    <a:pt x="625" y="88"/>
                    <a:pt x="625" y="88"/>
                    <a:pt x="625" y="88"/>
                  </a:cubicBezTo>
                  <a:cubicBezTo>
                    <a:pt x="625" y="88"/>
                    <a:pt x="625" y="88"/>
                    <a:pt x="625" y="88"/>
                  </a:cubicBezTo>
                  <a:cubicBezTo>
                    <a:pt x="625" y="89"/>
                    <a:pt x="625" y="89"/>
                    <a:pt x="625" y="89"/>
                  </a:cubicBezTo>
                  <a:cubicBezTo>
                    <a:pt x="624" y="89"/>
                    <a:pt x="624" y="89"/>
                    <a:pt x="624" y="89"/>
                  </a:cubicBezTo>
                  <a:cubicBezTo>
                    <a:pt x="624" y="89"/>
                    <a:pt x="624" y="89"/>
                    <a:pt x="624" y="89"/>
                  </a:cubicBezTo>
                  <a:cubicBezTo>
                    <a:pt x="624" y="89"/>
                    <a:pt x="624" y="89"/>
                    <a:pt x="624" y="89"/>
                  </a:cubicBezTo>
                  <a:cubicBezTo>
                    <a:pt x="623" y="90"/>
                    <a:pt x="624" y="89"/>
                    <a:pt x="623" y="89"/>
                  </a:cubicBezTo>
                  <a:cubicBezTo>
                    <a:pt x="623" y="89"/>
                    <a:pt x="623" y="89"/>
                    <a:pt x="623" y="89"/>
                  </a:cubicBezTo>
                  <a:cubicBezTo>
                    <a:pt x="623" y="88"/>
                    <a:pt x="623" y="88"/>
                    <a:pt x="623" y="88"/>
                  </a:cubicBezTo>
                  <a:cubicBezTo>
                    <a:pt x="623" y="88"/>
                    <a:pt x="623" y="88"/>
                    <a:pt x="623" y="88"/>
                  </a:cubicBezTo>
                  <a:cubicBezTo>
                    <a:pt x="623" y="87"/>
                    <a:pt x="623" y="87"/>
                    <a:pt x="623" y="87"/>
                  </a:cubicBezTo>
                  <a:cubicBezTo>
                    <a:pt x="623" y="87"/>
                    <a:pt x="623" y="87"/>
                    <a:pt x="623" y="87"/>
                  </a:cubicBezTo>
                  <a:cubicBezTo>
                    <a:pt x="623" y="86"/>
                    <a:pt x="623" y="86"/>
                    <a:pt x="622" y="86"/>
                  </a:cubicBezTo>
                  <a:cubicBezTo>
                    <a:pt x="622" y="86"/>
                    <a:pt x="622" y="86"/>
                    <a:pt x="622" y="86"/>
                  </a:cubicBezTo>
                  <a:cubicBezTo>
                    <a:pt x="622" y="85"/>
                    <a:pt x="622" y="85"/>
                    <a:pt x="622" y="85"/>
                  </a:cubicBezTo>
                  <a:cubicBezTo>
                    <a:pt x="622" y="85"/>
                    <a:pt x="622" y="85"/>
                    <a:pt x="622" y="85"/>
                  </a:cubicBezTo>
                  <a:cubicBezTo>
                    <a:pt x="622" y="84"/>
                    <a:pt x="622" y="84"/>
                    <a:pt x="622" y="84"/>
                  </a:cubicBezTo>
                  <a:cubicBezTo>
                    <a:pt x="622" y="84"/>
                    <a:pt x="622" y="84"/>
                    <a:pt x="622" y="84"/>
                  </a:cubicBezTo>
                  <a:cubicBezTo>
                    <a:pt x="622" y="84"/>
                    <a:pt x="622" y="84"/>
                    <a:pt x="622" y="84"/>
                  </a:cubicBezTo>
                  <a:cubicBezTo>
                    <a:pt x="622" y="83"/>
                    <a:pt x="622" y="83"/>
                    <a:pt x="621" y="83"/>
                  </a:cubicBezTo>
                  <a:cubicBezTo>
                    <a:pt x="621" y="83"/>
                    <a:pt x="621" y="83"/>
                    <a:pt x="621" y="83"/>
                  </a:cubicBezTo>
                  <a:cubicBezTo>
                    <a:pt x="621" y="83"/>
                    <a:pt x="621" y="83"/>
                    <a:pt x="621" y="83"/>
                  </a:cubicBezTo>
                  <a:cubicBezTo>
                    <a:pt x="621" y="82"/>
                    <a:pt x="621" y="82"/>
                    <a:pt x="621" y="82"/>
                  </a:cubicBezTo>
                  <a:cubicBezTo>
                    <a:pt x="621" y="82"/>
                    <a:pt x="621" y="82"/>
                    <a:pt x="621" y="82"/>
                  </a:cubicBezTo>
                  <a:cubicBezTo>
                    <a:pt x="621" y="81"/>
                    <a:pt x="621" y="81"/>
                    <a:pt x="621" y="81"/>
                  </a:cubicBezTo>
                  <a:cubicBezTo>
                    <a:pt x="621" y="81"/>
                    <a:pt x="621" y="81"/>
                    <a:pt x="621" y="81"/>
                  </a:cubicBezTo>
                  <a:cubicBezTo>
                    <a:pt x="620" y="80"/>
                    <a:pt x="621" y="80"/>
                    <a:pt x="620" y="80"/>
                  </a:cubicBezTo>
                  <a:cubicBezTo>
                    <a:pt x="620" y="80"/>
                    <a:pt x="620" y="80"/>
                    <a:pt x="620" y="80"/>
                  </a:cubicBezTo>
                  <a:cubicBezTo>
                    <a:pt x="620" y="79"/>
                    <a:pt x="620" y="79"/>
                    <a:pt x="620" y="79"/>
                  </a:cubicBezTo>
                  <a:cubicBezTo>
                    <a:pt x="620" y="79"/>
                    <a:pt x="620" y="79"/>
                    <a:pt x="620" y="79"/>
                  </a:cubicBezTo>
                  <a:cubicBezTo>
                    <a:pt x="620" y="78"/>
                    <a:pt x="620" y="78"/>
                    <a:pt x="620" y="78"/>
                  </a:cubicBezTo>
                  <a:cubicBezTo>
                    <a:pt x="619" y="78"/>
                    <a:pt x="619" y="78"/>
                    <a:pt x="620" y="78"/>
                  </a:cubicBezTo>
                  <a:cubicBezTo>
                    <a:pt x="619" y="77"/>
                    <a:pt x="619" y="77"/>
                    <a:pt x="619" y="77"/>
                  </a:cubicBezTo>
                  <a:cubicBezTo>
                    <a:pt x="619" y="77"/>
                    <a:pt x="619" y="77"/>
                    <a:pt x="619" y="77"/>
                  </a:cubicBezTo>
                  <a:cubicBezTo>
                    <a:pt x="619" y="77"/>
                    <a:pt x="619" y="77"/>
                    <a:pt x="619" y="77"/>
                  </a:cubicBezTo>
                  <a:cubicBezTo>
                    <a:pt x="619" y="76"/>
                    <a:pt x="619" y="76"/>
                    <a:pt x="619" y="76"/>
                  </a:cubicBezTo>
                  <a:cubicBezTo>
                    <a:pt x="619" y="76"/>
                    <a:pt x="619" y="76"/>
                    <a:pt x="619" y="76"/>
                  </a:cubicBezTo>
                  <a:cubicBezTo>
                    <a:pt x="619" y="76"/>
                    <a:pt x="619" y="76"/>
                    <a:pt x="619" y="76"/>
                  </a:cubicBezTo>
                  <a:cubicBezTo>
                    <a:pt x="619" y="75"/>
                    <a:pt x="619" y="75"/>
                    <a:pt x="619" y="75"/>
                  </a:cubicBezTo>
                  <a:cubicBezTo>
                    <a:pt x="619" y="75"/>
                    <a:pt x="619" y="75"/>
                    <a:pt x="619" y="75"/>
                  </a:cubicBezTo>
                  <a:cubicBezTo>
                    <a:pt x="618" y="74"/>
                    <a:pt x="619" y="74"/>
                    <a:pt x="618" y="74"/>
                  </a:cubicBezTo>
                  <a:cubicBezTo>
                    <a:pt x="618" y="74"/>
                    <a:pt x="618" y="74"/>
                    <a:pt x="618" y="74"/>
                  </a:cubicBezTo>
                  <a:cubicBezTo>
                    <a:pt x="618" y="73"/>
                    <a:pt x="618" y="73"/>
                    <a:pt x="618" y="73"/>
                  </a:cubicBezTo>
                  <a:cubicBezTo>
                    <a:pt x="618" y="73"/>
                    <a:pt x="618" y="73"/>
                    <a:pt x="618" y="73"/>
                  </a:cubicBezTo>
                  <a:cubicBezTo>
                    <a:pt x="618" y="72"/>
                    <a:pt x="618" y="72"/>
                    <a:pt x="617" y="72"/>
                  </a:cubicBezTo>
                  <a:cubicBezTo>
                    <a:pt x="617" y="72"/>
                    <a:pt x="617" y="72"/>
                    <a:pt x="617" y="72"/>
                  </a:cubicBezTo>
                  <a:cubicBezTo>
                    <a:pt x="617" y="71"/>
                    <a:pt x="617" y="71"/>
                    <a:pt x="617" y="71"/>
                  </a:cubicBezTo>
                  <a:cubicBezTo>
                    <a:pt x="617" y="71"/>
                    <a:pt x="617" y="71"/>
                    <a:pt x="617" y="71"/>
                  </a:cubicBezTo>
                  <a:cubicBezTo>
                    <a:pt x="617" y="70"/>
                    <a:pt x="617" y="70"/>
                    <a:pt x="617" y="70"/>
                  </a:cubicBezTo>
                  <a:cubicBezTo>
                    <a:pt x="617" y="70"/>
                    <a:pt x="617" y="70"/>
                    <a:pt x="617" y="70"/>
                  </a:cubicBezTo>
                  <a:cubicBezTo>
                    <a:pt x="617" y="70"/>
                    <a:pt x="617" y="70"/>
                    <a:pt x="617" y="70"/>
                  </a:cubicBezTo>
                  <a:cubicBezTo>
                    <a:pt x="617" y="69"/>
                    <a:pt x="617" y="69"/>
                    <a:pt x="616" y="69"/>
                  </a:cubicBezTo>
                  <a:cubicBezTo>
                    <a:pt x="616" y="69"/>
                    <a:pt x="616" y="69"/>
                    <a:pt x="616" y="69"/>
                  </a:cubicBezTo>
                  <a:cubicBezTo>
                    <a:pt x="616" y="69"/>
                    <a:pt x="616" y="69"/>
                    <a:pt x="616" y="69"/>
                  </a:cubicBezTo>
                  <a:cubicBezTo>
                    <a:pt x="616" y="68"/>
                    <a:pt x="616" y="68"/>
                    <a:pt x="616" y="68"/>
                  </a:cubicBezTo>
                  <a:cubicBezTo>
                    <a:pt x="616" y="68"/>
                    <a:pt x="616" y="68"/>
                    <a:pt x="616" y="68"/>
                  </a:cubicBezTo>
                  <a:cubicBezTo>
                    <a:pt x="616" y="67"/>
                    <a:pt x="616" y="67"/>
                    <a:pt x="616" y="67"/>
                  </a:cubicBezTo>
                  <a:cubicBezTo>
                    <a:pt x="616" y="67"/>
                    <a:pt x="616" y="67"/>
                    <a:pt x="616" y="67"/>
                  </a:cubicBezTo>
                  <a:cubicBezTo>
                    <a:pt x="615" y="66"/>
                    <a:pt x="616" y="66"/>
                    <a:pt x="615" y="66"/>
                  </a:cubicBezTo>
                  <a:cubicBezTo>
                    <a:pt x="615" y="66"/>
                    <a:pt x="615" y="66"/>
                    <a:pt x="615" y="66"/>
                  </a:cubicBezTo>
                  <a:cubicBezTo>
                    <a:pt x="615" y="65"/>
                    <a:pt x="615" y="65"/>
                    <a:pt x="615" y="65"/>
                  </a:cubicBezTo>
                  <a:cubicBezTo>
                    <a:pt x="615" y="65"/>
                    <a:pt x="615" y="65"/>
                    <a:pt x="615" y="65"/>
                  </a:cubicBezTo>
                  <a:cubicBezTo>
                    <a:pt x="615" y="64"/>
                    <a:pt x="615" y="64"/>
                    <a:pt x="615" y="64"/>
                  </a:cubicBezTo>
                  <a:cubicBezTo>
                    <a:pt x="615" y="64"/>
                    <a:pt x="615" y="64"/>
                    <a:pt x="615" y="64"/>
                  </a:cubicBezTo>
                  <a:cubicBezTo>
                    <a:pt x="615" y="63"/>
                    <a:pt x="615" y="63"/>
                    <a:pt x="614" y="63"/>
                  </a:cubicBezTo>
                  <a:cubicBezTo>
                    <a:pt x="614" y="63"/>
                    <a:pt x="614" y="63"/>
                    <a:pt x="614" y="63"/>
                  </a:cubicBezTo>
                  <a:cubicBezTo>
                    <a:pt x="614" y="62"/>
                    <a:pt x="614" y="62"/>
                    <a:pt x="614" y="62"/>
                  </a:cubicBezTo>
                  <a:cubicBezTo>
                    <a:pt x="614" y="62"/>
                    <a:pt x="614" y="62"/>
                    <a:pt x="614" y="62"/>
                  </a:cubicBezTo>
                  <a:cubicBezTo>
                    <a:pt x="614" y="62"/>
                    <a:pt x="614" y="62"/>
                    <a:pt x="614" y="62"/>
                  </a:cubicBezTo>
                  <a:cubicBezTo>
                    <a:pt x="614" y="61"/>
                    <a:pt x="614" y="61"/>
                    <a:pt x="614" y="61"/>
                  </a:cubicBezTo>
                  <a:cubicBezTo>
                    <a:pt x="614" y="61"/>
                    <a:pt x="614" y="61"/>
                    <a:pt x="614" y="61"/>
                  </a:cubicBezTo>
                  <a:cubicBezTo>
                    <a:pt x="613" y="61"/>
                    <a:pt x="614" y="60"/>
                    <a:pt x="613" y="60"/>
                  </a:cubicBezTo>
                  <a:cubicBezTo>
                    <a:pt x="613" y="60"/>
                    <a:pt x="613" y="60"/>
                    <a:pt x="613" y="60"/>
                  </a:cubicBezTo>
                  <a:cubicBezTo>
                    <a:pt x="613" y="59"/>
                    <a:pt x="613" y="59"/>
                    <a:pt x="613" y="59"/>
                  </a:cubicBezTo>
                  <a:cubicBezTo>
                    <a:pt x="613" y="59"/>
                    <a:pt x="613" y="59"/>
                    <a:pt x="613" y="59"/>
                  </a:cubicBezTo>
                  <a:cubicBezTo>
                    <a:pt x="613" y="58"/>
                    <a:pt x="613" y="58"/>
                    <a:pt x="613" y="58"/>
                  </a:cubicBezTo>
                  <a:cubicBezTo>
                    <a:pt x="613" y="58"/>
                    <a:pt x="613" y="58"/>
                    <a:pt x="613" y="58"/>
                  </a:cubicBezTo>
                  <a:cubicBezTo>
                    <a:pt x="612" y="57"/>
                    <a:pt x="612" y="57"/>
                    <a:pt x="612" y="57"/>
                  </a:cubicBezTo>
                  <a:cubicBezTo>
                    <a:pt x="612" y="57"/>
                    <a:pt x="612" y="57"/>
                    <a:pt x="612" y="57"/>
                  </a:cubicBezTo>
                  <a:cubicBezTo>
                    <a:pt x="612" y="56"/>
                    <a:pt x="612" y="56"/>
                    <a:pt x="612" y="56"/>
                  </a:cubicBezTo>
                  <a:cubicBezTo>
                    <a:pt x="612" y="56"/>
                    <a:pt x="612" y="56"/>
                    <a:pt x="612" y="56"/>
                  </a:cubicBezTo>
                  <a:cubicBezTo>
                    <a:pt x="612" y="55"/>
                    <a:pt x="612" y="55"/>
                    <a:pt x="612" y="55"/>
                  </a:cubicBezTo>
                  <a:cubicBezTo>
                    <a:pt x="611" y="55"/>
                    <a:pt x="611" y="55"/>
                    <a:pt x="611" y="55"/>
                  </a:cubicBezTo>
                  <a:cubicBezTo>
                    <a:pt x="612" y="55"/>
                    <a:pt x="612" y="55"/>
                    <a:pt x="612" y="55"/>
                  </a:cubicBezTo>
                  <a:cubicBezTo>
                    <a:pt x="611" y="54"/>
                    <a:pt x="611" y="54"/>
                    <a:pt x="611" y="54"/>
                  </a:cubicBezTo>
                  <a:cubicBezTo>
                    <a:pt x="611" y="54"/>
                    <a:pt x="611" y="54"/>
                    <a:pt x="611" y="54"/>
                  </a:cubicBezTo>
                  <a:cubicBezTo>
                    <a:pt x="611" y="54"/>
                    <a:pt x="611" y="54"/>
                    <a:pt x="611" y="54"/>
                  </a:cubicBezTo>
                  <a:cubicBezTo>
                    <a:pt x="611" y="53"/>
                    <a:pt x="611" y="53"/>
                    <a:pt x="611" y="53"/>
                  </a:cubicBezTo>
                  <a:cubicBezTo>
                    <a:pt x="611" y="53"/>
                    <a:pt x="611" y="53"/>
                    <a:pt x="611" y="53"/>
                  </a:cubicBezTo>
                  <a:cubicBezTo>
                    <a:pt x="611" y="53"/>
                    <a:pt x="611" y="52"/>
                    <a:pt x="611" y="52"/>
                  </a:cubicBezTo>
                  <a:cubicBezTo>
                    <a:pt x="611" y="52"/>
                    <a:pt x="611" y="52"/>
                    <a:pt x="611" y="52"/>
                  </a:cubicBezTo>
                  <a:cubicBezTo>
                    <a:pt x="610" y="51"/>
                    <a:pt x="611" y="51"/>
                    <a:pt x="610" y="51"/>
                  </a:cubicBezTo>
                  <a:cubicBezTo>
                    <a:pt x="610" y="51"/>
                    <a:pt x="610" y="51"/>
                    <a:pt x="610" y="51"/>
                  </a:cubicBezTo>
                  <a:cubicBezTo>
                    <a:pt x="610" y="50"/>
                    <a:pt x="610" y="50"/>
                    <a:pt x="610" y="50"/>
                  </a:cubicBezTo>
                  <a:cubicBezTo>
                    <a:pt x="610" y="50"/>
                    <a:pt x="610" y="50"/>
                    <a:pt x="610" y="50"/>
                  </a:cubicBezTo>
                  <a:cubicBezTo>
                    <a:pt x="610" y="49"/>
                    <a:pt x="610" y="49"/>
                    <a:pt x="610" y="49"/>
                  </a:cubicBezTo>
                  <a:cubicBezTo>
                    <a:pt x="609" y="49"/>
                    <a:pt x="609" y="49"/>
                    <a:pt x="609" y="49"/>
                  </a:cubicBezTo>
                  <a:cubicBezTo>
                    <a:pt x="609" y="48"/>
                    <a:pt x="609" y="48"/>
                    <a:pt x="609" y="48"/>
                  </a:cubicBezTo>
                  <a:cubicBezTo>
                    <a:pt x="609" y="48"/>
                    <a:pt x="609" y="48"/>
                    <a:pt x="609" y="48"/>
                  </a:cubicBezTo>
                  <a:cubicBezTo>
                    <a:pt x="609" y="48"/>
                    <a:pt x="609" y="48"/>
                    <a:pt x="609" y="48"/>
                  </a:cubicBezTo>
                  <a:cubicBezTo>
                    <a:pt x="609" y="47"/>
                    <a:pt x="609" y="47"/>
                    <a:pt x="609" y="47"/>
                  </a:cubicBezTo>
                  <a:cubicBezTo>
                    <a:pt x="609" y="47"/>
                    <a:pt x="609" y="47"/>
                    <a:pt x="609" y="47"/>
                  </a:cubicBezTo>
                  <a:cubicBezTo>
                    <a:pt x="609" y="47"/>
                    <a:pt x="609" y="47"/>
                    <a:pt x="609" y="47"/>
                  </a:cubicBezTo>
                  <a:cubicBezTo>
                    <a:pt x="609" y="46"/>
                    <a:pt x="609" y="46"/>
                    <a:pt x="608" y="46"/>
                  </a:cubicBezTo>
                  <a:cubicBezTo>
                    <a:pt x="608" y="46"/>
                    <a:pt x="608" y="46"/>
                    <a:pt x="608" y="46"/>
                  </a:cubicBezTo>
                  <a:cubicBezTo>
                    <a:pt x="608" y="46"/>
                    <a:pt x="608" y="45"/>
                    <a:pt x="608" y="45"/>
                  </a:cubicBezTo>
                  <a:cubicBezTo>
                    <a:pt x="608" y="45"/>
                    <a:pt x="608" y="45"/>
                    <a:pt x="608" y="45"/>
                  </a:cubicBezTo>
                  <a:cubicBezTo>
                    <a:pt x="608" y="45"/>
                    <a:pt x="608" y="44"/>
                    <a:pt x="608" y="44"/>
                  </a:cubicBezTo>
                  <a:cubicBezTo>
                    <a:pt x="608" y="44"/>
                    <a:pt x="608" y="44"/>
                    <a:pt x="608" y="44"/>
                  </a:cubicBezTo>
                  <a:cubicBezTo>
                    <a:pt x="607" y="43"/>
                    <a:pt x="608" y="43"/>
                    <a:pt x="607" y="43"/>
                  </a:cubicBezTo>
                  <a:cubicBezTo>
                    <a:pt x="607" y="43"/>
                    <a:pt x="607" y="43"/>
                    <a:pt x="607" y="43"/>
                  </a:cubicBezTo>
                  <a:cubicBezTo>
                    <a:pt x="607" y="43"/>
                    <a:pt x="607" y="42"/>
                    <a:pt x="607" y="42"/>
                  </a:cubicBezTo>
                  <a:cubicBezTo>
                    <a:pt x="607" y="42"/>
                    <a:pt x="607" y="42"/>
                    <a:pt x="607" y="42"/>
                  </a:cubicBezTo>
                  <a:cubicBezTo>
                    <a:pt x="607" y="41"/>
                    <a:pt x="607" y="41"/>
                    <a:pt x="607" y="41"/>
                  </a:cubicBezTo>
                  <a:cubicBezTo>
                    <a:pt x="607" y="41"/>
                    <a:pt x="607" y="41"/>
                    <a:pt x="607" y="41"/>
                  </a:cubicBezTo>
                  <a:cubicBezTo>
                    <a:pt x="607" y="41"/>
                    <a:pt x="607" y="41"/>
                    <a:pt x="607" y="41"/>
                  </a:cubicBezTo>
                  <a:cubicBezTo>
                    <a:pt x="607" y="40"/>
                    <a:pt x="607" y="40"/>
                    <a:pt x="606" y="40"/>
                  </a:cubicBezTo>
                  <a:cubicBezTo>
                    <a:pt x="606" y="40"/>
                    <a:pt x="606" y="40"/>
                    <a:pt x="606" y="40"/>
                  </a:cubicBezTo>
                  <a:cubicBezTo>
                    <a:pt x="606" y="40"/>
                    <a:pt x="606" y="40"/>
                    <a:pt x="606" y="40"/>
                  </a:cubicBezTo>
                  <a:cubicBezTo>
                    <a:pt x="606" y="39"/>
                    <a:pt x="606" y="39"/>
                    <a:pt x="606" y="39"/>
                  </a:cubicBezTo>
                  <a:cubicBezTo>
                    <a:pt x="606" y="39"/>
                    <a:pt x="606" y="39"/>
                    <a:pt x="606" y="39"/>
                  </a:cubicBezTo>
                  <a:cubicBezTo>
                    <a:pt x="606" y="39"/>
                    <a:pt x="606" y="38"/>
                    <a:pt x="606" y="38"/>
                  </a:cubicBezTo>
                  <a:cubicBezTo>
                    <a:pt x="606" y="38"/>
                    <a:pt x="606" y="38"/>
                    <a:pt x="606" y="38"/>
                  </a:cubicBezTo>
                  <a:cubicBezTo>
                    <a:pt x="605" y="38"/>
                    <a:pt x="606" y="37"/>
                    <a:pt x="605" y="37"/>
                  </a:cubicBezTo>
                  <a:cubicBezTo>
                    <a:pt x="605" y="37"/>
                    <a:pt x="605" y="37"/>
                    <a:pt x="605" y="37"/>
                  </a:cubicBezTo>
                  <a:cubicBezTo>
                    <a:pt x="605" y="37"/>
                    <a:pt x="605" y="36"/>
                    <a:pt x="605" y="36"/>
                  </a:cubicBezTo>
                  <a:cubicBezTo>
                    <a:pt x="605" y="36"/>
                    <a:pt x="605" y="36"/>
                    <a:pt x="605" y="36"/>
                  </a:cubicBezTo>
                  <a:cubicBezTo>
                    <a:pt x="605" y="36"/>
                    <a:pt x="605" y="35"/>
                    <a:pt x="605" y="35"/>
                  </a:cubicBezTo>
                  <a:cubicBezTo>
                    <a:pt x="605" y="35"/>
                    <a:pt x="605" y="35"/>
                    <a:pt x="605" y="35"/>
                  </a:cubicBezTo>
                  <a:cubicBezTo>
                    <a:pt x="604" y="34"/>
                    <a:pt x="604" y="34"/>
                    <a:pt x="604" y="34"/>
                  </a:cubicBezTo>
                  <a:cubicBezTo>
                    <a:pt x="600" y="34"/>
                    <a:pt x="597" y="34"/>
                    <a:pt x="593" y="34"/>
                  </a:cubicBezTo>
                  <a:cubicBezTo>
                    <a:pt x="592" y="34"/>
                    <a:pt x="592" y="35"/>
                    <a:pt x="592" y="35"/>
                  </a:cubicBezTo>
                  <a:cubicBezTo>
                    <a:pt x="593" y="35"/>
                    <a:pt x="593" y="35"/>
                    <a:pt x="593" y="35"/>
                  </a:cubicBezTo>
                  <a:cubicBezTo>
                    <a:pt x="592" y="35"/>
                    <a:pt x="592" y="35"/>
                    <a:pt x="592" y="35"/>
                  </a:cubicBezTo>
                  <a:cubicBezTo>
                    <a:pt x="593" y="36"/>
                    <a:pt x="593" y="36"/>
                    <a:pt x="593" y="36"/>
                  </a:cubicBezTo>
                  <a:cubicBezTo>
                    <a:pt x="593" y="36"/>
                    <a:pt x="593" y="36"/>
                    <a:pt x="593" y="36"/>
                  </a:cubicBezTo>
                  <a:cubicBezTo>
                    <a:pt x="593" y="36"/>
                    <a:pt x="593" y="37"/>
                    <a:pt x="593" y="37"/>
                  </a:cubicBezTo>
                  <a:cubicBezTo>
                    <a:pt x="593" y="37"/>
                    <a:pt x="593" y="37"/>
                    <a:pt x="593" y="37"/>
                  </a:cubicBezTo>
                  <a:cubicBezTo>
                    <a:pt x="593" y="37"/>
                    <a:pt x="593" y="38"/>
                    <a:pt x="593" y="38"/>
                  </a:cubicBezTo>
                  <a:cubicBezTo>
                    <a:pt x="593" y="38"/>
                    <a:pt x="593" y="38"/>
                    <a:pt x="593" y="38"/>
                  </a:cubicBezTo>
                  <a:cubicBezTo>
                    <a:pt x="594" y="38"/>
                    <a:pt x="594" y="38"/>
                    <a:pt x="594" y="39"/>
                  </a:cubicBezTo>
                  <a:cubicBezTo>
                    <a:pt x="594" y="39"/>
                    <a:pt x="594" y="39"/>
                    <a:pt x="594" y="39"/>
                  </a:cubicBezTo>
                  <a:cubicBezTo>
                    <a:pt x="594" y="39"/>
                    <a:pt x="594" y="39"/>
                    <a:pt x="594" y="40"/>
                  </a:cubicBezTo>
                  <a:cubicBezTo>
                    <a:pt x="594" y="40"/>
                    <a:pt x="594" y="40"/>
                    <a:pt x="594" y="40"/>
                  </a:cubicBezTo>
                  <a:cubicBezTo>
                    <a:pt x="595" y="40"/>
                    <a:pt x="594" y="40"/>
                    <a:pt x="595" y="41"/>
                  </a:cubicBezTo>
                  <a:cubicBezTo>
                    <a:pt x="595" y="41"/>
                    <a:pt x="595" y="41"/>
                    <a:pt x="595" y="41"/>
                  </a:cubicBezTo>
                  <a:cubicBezTo>
                    <a:pt x="595" y="41"/>
                    <a:pt x="595" y="41"/>
                    <a:pt x="595" y="41"/>
                  </a:cubicBezTo>
                  <a:cubicBezTo>
                    <a:pt x="595" y="41"/>
                    <a:pt x="595" y="41"/>
                    <a:pt x="595" y="41"/>
                  </a:cubicBezTo>
                  <a:cubicBezTo>
                    <a:pt x="595" y="42"/>
                    <a:pt x="595" y="42"/>
                    <a:pt x="595" y="42"/>
                  </a:cubicBezTo>
                  <a:cubicBezTo>
                    <a:pt x="595" y="42"/>
                    <a:pt x="595" y="42"/>
                    <a:pt x="595" y="42"/>
                  </a:cubicBezTo>
                  <a:cubicBezTo>
                    <a:pt x="595" y="43"/>
                    <a:pt x="595" y="43"/>
                    <a:pt x="596" y="43"/>
                  </a:cubicBezTo>
                  <a:cubicBezTo>
                    <a:pt x="596" y="43"/>
                    <a:pt x="596" y="43"/>
                    <a:pt x="596" y="43"/>
                  </a:cubicBezTo>
                  <a:cubicBezTo>
                    <a:pt x="596" y="43"/>
                    <a:pt x="596" y="43"/>
                    <a:pt x="596" y="43"/>
                  </a:cubicBezTo>
                  <a:cubicBezTo>
                    <a:pt x="596" y="44"/>
                    <a:pt x="596" y="44"/>
                    <a:pt x="596" y="44"/>
                  </a:cubicBezTo>
                  <a:cubicBezTo>
                    <a:pt x="596" y="44"/>
                    <a:pt x="596" y="44"/>
                    <a:pt x="596" y="44"/>
                  </a:cubicBezTo>
                  <a:cubicBezTo>
                    <a:pt x="596" y="44"/>
                    <a:pt x="596" y="45"/>
                    <a:pt x="596" y="45"/>
                  </a:cubicBezTo>
                  <a:cubicBezTo>
                    <a:pt x="596" y="45"/>
                    <a:pt x="596" y="45"/>
                    <a:pt x="596" y="45"/>
                  </a:cubicBezTo>
                  <a:cubicBezTo>
                    <a:pt x="596" y="45"/>
                    <a:pt x="596" y="46"/>
                    <a:pt x="597" y="46"/>
                  </a:cubicBezTo>
                  <a:cubicBezTo>
                    <a:pt x="597" y="46"/>
                    <a:pt x="597" y="46"/>
                    <a:pt x="597" y="46"/>
                  </a:cubicBezTo>
                  <a:cubicBezTo>
                    <a:pt x="597" y="46"/>
                    <a:pt x="597" y="46"/>
                    <a:pt x="597" y="47"/>
                  </a:cubicBezTo>
                  <a:cubicBezTo>
                    <a:pt x="597" y="47"/>
                    <a:pt x="597" y="47"/>
                    <a:pt x="597" y="47"/>
                  </a:cubicBezTo>
                  <a:cubicBezTo>
                    <a:pt x="597" y="47"/>
                    <a:pt x="597" y="47"/>
                    <a:pt x="597" y="48"/>
                  </a:cubicBezTo>
                  <a:cubicBezTo>
                    <a:pt x="597" y="48"/>
                    <a:pt x="597" y="48"/>
                    <a:pt x="597" y="48"/>
                  </a:cubicBezTo>
                  <a:cubicBezTo>
                    <a:pt x="598" y="48"/>
                    <a:pt x="597" y="48"/>
                    <a:pt x="598" y="49"/>
                  </a:cubicBezTo>
                  <a:cubicBezTo>
                    <a:pt x="598" y="49"/>
                    <a:pt x="598" y="49"/>
                    <a:pt x="598" y="49"/>
                  </a:cubicBezTo>
                  <a:cubicBezTo>
                    <a:pt x="598" y="49"/>
                    <a:pt x="598" y="49"/>
                    <a:pt x="598" y="49"/>
                  </a:cubicBezTo>
                  <a:cubicBezTo>
                    <a:pt x="598" y="49"/>
                    <a:pt x="598" y="49"/>
                    <a:pt x="598" y="49"/>
                  </a:cubicBezTo>
                  <a:cubicBezTo>
                    <a:pt x="598" y="50"/>
                    <a:pt x="598" y="50"/>
                    <a:pt x="598" y="50"/>
                  </a:cubicBezTo>
                  <a:cubicBezTo>
                    <a:pt x="598" y="50"/>
                    <a:pt x="598" y="50"/>
                    <a:pt x="598" y="50"/>
                  </a:cubicBezTo>
                  <a:cubicBezTo>
                    <a:pt x="599" y="51"/>
                    <a:pt x="598" y="51"/>
                    <a:pt x="599" y="51"/>
                  </a:cubicBezTo>
                  <a:cubicBezTo>
                    <a:pt x="599" y="51"/>
                    <a:pt x="599" y="51"/>
                    <a:pt x="599" y="51"/>
                  </a:cubicBezTo>
                  <a:cubicBezTo>
                    <a:pt x="599" y="51"/>
                    <a:pt x="599" y="51"/>
                    <a:pt x="599" y="51"/>
                  </a:cubicBezTo>
                  <a:cubicBezTo>
                    <a:pt x="599" y="52"/>
                    <a:pt x="599" y="52"/>
                    <a:pt x="599" y="52"/>
                  </a:cubicBezTo>
                  <a:cubicBezTo>
                    <a:pt x="599" y="52"/>
                    <a:pt x="599" y="52"/>
                    <a:pt x="599" y="52"/>
                  </a:cubicBezTo>
                  <a:cubicBezTo>
                    <a:pt x="599" y="52"/>
                    <a:pt x="599" y="53"/>
                    <a:pt x="599" y="53"/>
                  </a:cubicBezTo>
                  <a:cubicBezTo>
                    <a:pt x="599" y="53"/>
                    <a:pt x="599" y="53"/>
                    <a:pt x="599" y="53"/>
                  </a:cubicBezTo>
                  <a:cubicBezTo>
                    <a:pt x="600" y="53"/>
                    <a:pt x="600" y="54"/>
                    <a:pt x="600" y="54"/>
                  </a:cubicBezTo>
                  <a:cubicBezTo>
                    <a:pt x="600" y="54"/>
                    <a:pt x="600" y="54"/>
                    <a:pt x="600" y="54"/>
                  </a:cubicBezTo>
                  <a:cubicBezTo>
                    <a:pt x="600" y="54"/>
                    <a:pt x="600" y="54"/>
                    <a:pt x="600" y="55"/>
                  </a:cubicBezTo>
                  <a:cubicBezTo>
                    <a:pt x="600" y="55"/>
                    <a:pt x="600" y="55"/>
                    <a:pt x="600" y="55"/>
                  </a:cubicBezTo>
                  <a:cubicBezTo>
                    <a:pt x="600" y="55"/>
                    <a:pt x="600" y="55"/>
                    <a:pt x="600" y="56"/>
                  </a:cubicBezTo>
                  <a:cubicBezTo>
                    <a:pt x="600" y="56"/>
                    <a:pt x="600" y="56"/>
                    <a:pt x="600" y="56"/>
                  </a:cubicBezTo>
                  <a:cubicBezTo>
                    <a:pt x="601" y="56"/>
                    <a:pt x="600" y="56"/>
                    <a:pt x="601" y="57"/>
                  </a:cubicBezTo>
                  <a:cubicBezTo>
                    <a:pt x="601" y="57"/>
                    <a:pt x="601" y="57"/>
                    <a:pt x="601" y="57"/>
                  </a:cubicBezTo>
                  <a:cubicBezTo>
                    <a:pt x="601" y="57"/>
                    <a:pt x="601" y="57"/>
                    <a:pt x="601" y="57"/>
                  </a:cubicBezTo>
                  <a:cubicBezTo>
                    <a:pt x="601" y="57"/>
                    <a:pt x="601" y="57"/>
                    <a:pt x="601" y="57"/>
                  </a:cubicBezTo>
                  <a:cubicBezTo>
                    <a:pt x="601" y="58"/>
                    <a:pt x="601" y="58"/>
                    <a:pt x="602" y="58"/>
                  </a:cubicBezTo>
                  <a:cubicBezTo>
                    <a:pt x="602" y="58"/>
                    <a:pt x="602" y="58"/>
                    <a:pt x="602" y="58"/>
                  </a:cubicBezTo>
                  <a:cubicBezTo>
                    <a:pt x="602" y="59"/>
                    <a:pt x="602" y="59"/>
                    <a:pt x="602" y="59"/>
                  </a:cubicBezTo>
                  <a:cubicBezTo>
                    <a:pt x="602" y="59"/>
                    <a:pt x="602" y="59"/>
                    <a:pt x="602" y="59"/>
                  </a:cubicBezTo>
                  <a:cubicBezTo>
                    <a:pt x="602" y="59"/>
                    <a:pt x="602" y="59"/>
                    <a:pt x="602" y="59"/>
                  </a:cubicBezTo>
                  <a:cubicBezTo>
                    <a:pt x="602" y="60"/>
                    <a:pt x="602" y="60"/>
                    <a:pt x="602" y="60"/>
                  </a:cubicBezTo>
                  <a:cubicBezTo>
                    <a:pt x="602" y="60"/>
                    <a:pt x="602" y="60"/>
                    <a:pt x="602" y="60"/>
                  </a:cubicBezTo>
                  <a:cubicBezTo>
                    <a:pt x="602" y="60"/>
                    <a:pt x="602" y="61"/>
                    <a:pt x="602" y="61"/>
                  </a:cubicBezTo>
                  <a:cubicBezTo>
                    <a:pt x="603" y="61"/>
                    <a:pt x="603" y="61"/>
                    <a:pt x="603" y="61"/>
                  </a:cubicBezTo>
                  <a:cubicBezTo>
                    <a:pt x="603" y="61"/>
                    <a:pt x="603" y="62"/>
                    <a:pt x="603" y="62"/>
                  </a:cubicBezTo>
                  <a:cubicBezTo>
                    <a:pt x="603" y="62"/>
                    <a:pt x="603" y="62"/>
                    <a:pt x="603" y="62"/>
                  </a:cubicBezTo>
                  <a:cubicBezTo>
                    <a:pt x="603" y="62"/>
                    <a:pt x="603" y="62"/>
                    <a:pt x="603" y="63"/>
                  </a:cubicBezTo>
                  <a:cubicBezTo>
                    <a:pt x="603" y="63"/>
                    <a:pt x="603" y="63"/>
                    <a:pt x="603" y="63"/>
                  </a:cubicBezTo>
                  <a:cubicBezTo>
                    <a:pt x="603" y="63"/>
                    <a:pt x="603" y="63"/>
                    <a:pt x="604" y="64"/>
                  </a:cubicBezTo>
                  <a:cubicBezTo>
                    <a:pt x="604" y="64"/>
                    <a:pt x="604" y="64"/>
                    <a:pt x="604" y="64"/>
                  </a:cubicBezTo>
                  <a:cubicBezTo>
                    <a:pt x="604" y="64"/>
                    <a:pt x="604" y="64"/>
                    <a:pt x="604" y="65"/>
                  </a:cubicBezTo>
                  <a:cubicBezTo>
                    <a:pt x="604" y="65"/>
                    <a:pt x="604" y="65"/>
                    <a:pt x="604" y="65"/>
                  </a:cubicBezTo>
                  <a:cubicBezTo>
                    <a:pt x="604" y="65"/>
                    <a:pt x="604" y="65"/>
                    <a:pt x="604" y="65"/>
                  </a:cubicBezTo>
                  <a:cubicBezTo>
                    <a:pt x="604" y="65"/>
                    <a:pt x="604" y="65"/>
                    <a:pt x="604" y="65"/>
                  </a:cubicBezTo>
                  <a:cubicBezTo>
                    <a:pt x="605" y="66"/>
                    <a:pt x="604" y="66"/>
                    <a:pt x="605" y="66"/>
                  </a:cubicBezTo>
                  <a:cubicBezTo>
                    <a:pt x="605" y="66"/>
                    <a:pt x="605" y="66"/>
                    <a:pt x="605" y="66"/>
                  </a:cubicBezTo>
                  <a:cubicBezTo>
                    <a:pt x="605" y="67"/>
                    <a:pt x="605" y="67"/>
                    <a:pt x="605" y="67"/>
                  </a:cubicBezTo>
                  <a:cubicBezTo>
                    <a:pt x="605" y="67"/>
                    <a:pt x="605" y="67"/>
                    <a:pt x="605" y="67"/>
                  </a:cubicBezTo>
                  <a:cubicBezTo>
                    <a:pt x="605" y="67"/>
                    <a:pt x="605" y="67"/>
                    <a:pt x="605" y="67"/>
                  </a:cubicBezTo>
                  <a:cubicBezTo>
                    <a:pt x="605" y="68"/>
                    <a:pt x="605" y="68"/>
                    <a:pt x="605" y="68"/>
                  </a:cubicBezTo>
                  <a:cubicBezTo>
                    <a:pt x="605" y="68"/>
                    <a:pt x="605" y="68"/>
                    <a:pt x="605" y="68"/>
                  </a:cubicBezTo>
                  <a:cubicBezTo>
                    <a:pt x="605" y="68"/>
                    <a:pt x="605" y="69"/>
                    <a:pt x="606" y="69"/>
                  </a:cubicBezTo>
                  <a:cubicBezTo>
                    <a:pt x="606" y="69"/>
                    <a:pt x="606" y="69"/>
                    <a:pt x="606" y="69"/>
                  </a:cubicBezTo>
                  <a:cubicBezTo>
                    <a:pt x="606" y="69"/>
                    <a:pt x="606" y="70"/>
                    <a:pt x="606" y="70"/>
                  </a:cubicBezTo>
                  <a:cubicBezTo>
                    <a:pt x="606" y="70"/>
                    <a:pt x="606" y="70"/>
                    <a:pt x="606" y="70"/>
                  </a:cubicBezTo>
                  <a:cubicBezTo>
                    <a:pt x="606" y="70"/>
                    <a:pt x="606" y="70"/>
                    <a:pt x="606" y="71"/>
                  </a:cubicBezTo>
                  <a:cubicBezTo>
                    <a:pt x="606" y="71"/>
                    <a:pt x="606" y="71"/>
                    <a:pt x="606" y="71"/>
                  </a:cubicBezTo>
                  <a:cubicBezTo>
                    <a:pt x="607" y="71"/>
                    <a:pt x="606" y="71"/>
                    <a:pt x="607" y="72"/>
                  </a:cubicBezTo>
                  <a:cubicBezTo>
                    <a:pt x="607" y="72"/>
                    <a:pt x="607" y="72"/>
                    <a:pt x="607" y="72"/>
                  </a:cubicBezTo>
                  <a:cubicBezTo>
                    <a:pt x="607" y="72"/>
                    <a:pt x="607" y="72"/>
                    <a:pt x="607" y="73"/>
                  </a:cubicBezTo>
                  <a:cubicBezTo>
                    <a:pt x="607" y="73"/>
                    <a:pt x="607" y="73"/>
                    <a:pt x="607" y="73"/>
                  </a:cubicBezTo>
                  <a:cubicBezTo>
                    <a:pt x="607" y="73"/>
                    <a:pt x="607" y="73"/>
                    <a:pt x="607" y="73"/>
                  </a:cubicBezTo>
                  <a:cubicBezTo>
                    <a:pt x="607" y="73"/>
                    <a:pt x="607" y="73"/>
                    <a:pt x="607" y="73"/>
                  </a:cubicBezTo>
                  <a:cubicBezTo>
                    <a:pt x="608" y="74"/>
                    <a:pt x="607" y="74"/>
                    <a:pt x="608" y="74"/>
                  </a:cubicBezTo>
                  <a:cubicBezTo>
                    <a:pt x="608" y="74"/>
                    <a:pt x="608" y="74"/>
                    <a:pt x="608" y="74"/>
                  </a:cubicBezTo>
                  <a:cubicBezTo>
                    <a:pt x="608" y="75"/>
                    <a:pt x="608" y="75"/>
                    <a:pt x="608" y="75"/>
                  </a:cubicBezTo>
                  <a:cubicBezTo>
                    <a:pt x="608" y="75"/>
                    <a:pt x="608" y="75"/>
                    <a:pt x="608" y="75"/>
                  </a:cubicBezTo>
                  <a:cubicBezTo>
                    <a:pt x="608" y="75"/>
                    <a:pt x="608" y="75"/>
                    <a:pt x="608" y="75"/>
                  </a:cubicBezTo>
                  <a:cubicBezTo>
                    <a:pt x="608" y="76"/>
                    <a:pt x="608" y="76"/>
                    <a:pt x="608" y="76"/>
                  </a:cubicBezTo>
                  <a:cubicBezTo>
                    <a:pt x="608" y="76"/>
                    <a:pt x="608" y="76"/>
                    <a:pt x="608" y="76"/>
                  </a:cubicBezTo>
                  <a:cubicBezTo>
                    <a:pt x="609" y="76"/>
                    <a:pt x="609" y="77"/>
                    <a:pt x="609" y="77"/>
                  </a:cubicBezTo>
                  <a:cubicBezTo>
                    <a:pt x="609" y="77"/>
                    <a:pt x="609" y="77"/>
                    <a:pt x="609" y="77"/>
                  </a:cubicBezTo>
                  <a:cubicBezTo>
                    <a:pt x="609" y="77"/>
                    <a:pt x="609" y="77"/>
                    <a:pt x="609" y="77"/>
                  </a:cubicBezTo>
                  <a:cubicBezTo>
                    <a:pt x="609" y="77"/>
                    <a:pt x="609" y="78"/>
                    <a:pt x="609" y="78"/>
                  </a:cubicBezTo>
                  <a:cubicBezTo>
                    <a:pt x="609" y="78"/>
                    <a:pt x="609" y="78"/>
                    <a:pt x="609" y="78"/>
                  </a:cubicBezTo>
                  <a:cubicBezTo>
                    <a:pt x="609" y="78"/>
                    <a:pt x="609" y="78"/>
                    <a:pt x="609" y="79"/>
                  </a:cubicBezTo>
                  <a:cubicBezTo>
                    <a:pt x="610" y="79"/>
                    <a:pt x="610" y="79"/>
                    <a:pt x="610" y="79"/>
                  </a:cubicBezTo>
                  <a:cubicBezTo>
                    <a:pt x="610" y="79"/>
                    <a:pt x="610" y="79"/>
                    <a:pt x="610" y="80"/>
                  </a:cubicBezTo>
                  <a:cubicBezTo>
                    <a:pt x="610" y="80"/>
                    <a:pt x="610" y="80"/>
                    <a:pt x="610" y="80"/>
                  </a:cubicBezTo>
                  <a:cubicBezTo>
                    <a:pt x="610" y="80"/>
                    <a:pt x="610" y="80"/>
                    <a:pt x="610" y="81"/>
                  </a:cubicBezTo>
                  <a:cubicBezTo>
                    <a:pt x="610" y="81"/>
                    <a:pt x="610" y="81"/>
                    <a:pt x="610" y="81"/>
                  </a:cubicBezTo>
                  <a:cubicBezTo>
                    <a:pt x="610" y="81"/>
                    <a:pt x="610" y="81"/>
                    <a:pt x="611" y="81"/>
                  </a:cubicBezTo>
                  <a:cubicBezTo>
                    <a:pt x="611" y="81"/>
                    <a:pt x="611" y="81"/>
                    <a:pt x="611" y="81"/>
                  </a:cubicBezTo>
                  <a:cubicBezTo>
                    <a:pt x="611" y="82"/>
                    <a:pt x="611" y="82"/>
                    <a:pt x="611" y="82"/>
                  </a:cubicBezTo>
                  <a:cubicBezTo>
                    <a:pt x="611" y="82"/>
                    <a:pt x="611" y="82"/>
                    <a:pt x="611" y="82"/>
                  </a:cubicBezTo>
                  <a:cubicBezTo>
                    <a:pt x="611" y="83"/>
                    <a:pt x="611" y="83"/>
                    <a:pt x="611" y="83"/>
                  </a:cubicBezTo>
                  <a:cubicBezTo>
                    <a:pt x="611" y="83"/>
                    <a:pt x="611" y="83"/>
                    <a:pt x="611" y="83"/>
                  </a:cubicBezTo>
                  <a:cubicBezTo>
                    <a:pt x="611" y="83"/>
                    <a:pt x="611" y="83"/>
                    <a:pt x="611" y="83"/>
                  </a:cubicBezTo>
                  <a:cubicBezTo>
                    <a:pt x="611" y="84"/>
                    <a:pt x="611" y="84"/>
                    <a:pt x="612" y="84"/>
                  </a:cubicBezTo>
                  <a:cubicBezTo>
                    <a:pt x="612" y="84"/>
                    <a:pt x="612" y="84"/>
                    <a:pt x="612" y="84"/>
                  </a:cubicBezTo>
                  <a:cubicBezTo>
                    <a:pt x="612" y="84"/>
                    <a:pt x="612" y="85"/>
                    <a:pt x="612" y="85"/>
                  </a:cubicBezTo>
                  <a:cubicBezTo>
                    <a:pt x="612" y="85"/>
                    <a:pt x="612" y="85"/>
                    <a:pt x="612" y="85"/>
                  </a:cubicBezTo>
                  <a:cubicBezTo>
                    <a:pt x="612" y="85"/>
                    <a:pt x="612" y="85"/>
                    <a:pt x="612" y="85"/>
                  </a:cubicBezTo>
                  <a:cubicBezTo>
                    <a:pt x="612" y="85"/>
                    <a:pt x="612" y="86"/>
                    <a:pt x="612" y="86"/>
                  </a:cubicBezTo>
                  <a:cubicBezTo>
                    <a:pt x="612" y="86"/>
                    <a:pt x="612" y="86"/>
                    <a:pt x="612" y="86"/>
                  </a:cubicBezTo>
                  <a:cubicBezTo>
                    <a:pt x="612" y="86"/>
                    <a:pt x="612" y="86"/>
                    <a:pt x="613" y="87"/>
                  </a:cubicBezTo>
                  <a:cubicBezTo>
                    <a:pt x="613" y="87"/>
                    <a:pt x="613" y="87"/>
                    <a:pt x="613" y="87"/>
                  </a:cubicBezTo>
                  <a:cubicBezTo>
                    <a:pt x="613" y="87"/>
                    <a:pt x="613" y="87"/>
                    <a:pt x="613" y="88"/>
                  </a:cubicBezTo>
                  <a:cubicBezTo>
                    <a:pt x="613" y="88"/>
                    <a:pt x="613" y="88"/>
                    <a:pt x="613" y="88"/>
                  </a:cubicBezTo>
                  <a:cubicBezTo>
                    <a:pt x="613" y="88"/>
                    <a:pt x="613" y="88"/>
                    <a:pt x="613" y="89"/>
                  </a:cubicBezTo>
                  <a:cubicBezTo>
                    <a:pt x="613" y="89"/>
                    <a:pt x="613" y="89"/>
                    <a:pt x="613" y="89"/>
                  </a:cubicBezTo>
                  <a:cubicBezTo>
                    <a:pt x="613" y="89"/>
                    <a:pt x="613" y="89"/>
                    <a:pt x="614" y="89"/>
                  </a:cubicBezTo>
                  <a:cubicBezTo>
                    <a:pt x="614" y="89"/>
                    <a:pt x="614" y="89"/>
                    <a:pt x="614" y="89"/>
                  </a:cubicBezTo>
                  <a:cubicBezTo>
                    <a:pt x="614" y="90"/>
                    <a:pt x="614" y="90"/>
                    <a:pt x="614" y="90"/>
                  </a:cubicBezTo>
                  <a:cubicBezTo>
                    <a:pt x="614" y="90"/>
                    <a:pt x="614" y="90"/>
                    <a:pt x="614" y="90"/>
                  </a:cubicBezTo>
                  <a:cubicBezTo>
                    <a:pt x="614" y="91"/>
                    <a:pt x="614" y="91"/>
                    <a:pt x="614" y="91"/>
                  </a:cubicBezTo>
                  <a:cubicBezTo>
                    <a:pt x="614" y="91"/>
                    <a:pt x="614" y="91"/>
                    <a:pt x="614" y="91"/>
                  </a:cubicBezTo>
                  <a:cubicBezTo>
                    <a:pt x="614" y="91"/>
                    <a:pt x="614" y="91"/>
                    <a:pt x="614" y="91"/>
                  </a:cubicBezTo>
                  <a:cubicBezTo>
                    <a:pt x="615" y="92"/>
                    <a:pt x="614" y="92"/>
                    <a:pt x="615" y="92"/>
                  </a:cubicBezTo>
                  <a:cubicBezTo>
                    <a:pt x="615" y="92"/>
                    <a:pt x="615" y="92"/>
                    <a:pt x="615" y="92"/>
                  </a:cubicBezTo>
                  <a:cubicBezTo>
                    <a:pt x="615" y="92"/>
                    <a:pt x="615" y="93"/>
                    <a:pt x="615" y="93"/>
                  </a:cubicBezTo>
                  <a:cubicBezTo>
                    <a:pt x="615" y="93"/>
                    <a:pt x="615" y="93"/>
                    <a:pt x="615" y="93"/>
                  </a:cubicBezTo>
                  <a:cubicBezTo>
                    <a:pt x="615" y="93"/>
                    <a:pt x="615" y="93"/>
                    <a:pt x="615" y="93"/>
                  </a:cubicBezTo>
                  <a:cubicBezTo>
                    <a:pt x="615" y="93"/>
                    <a:pt x="615" y="94"/>
                    <a:pt x="615" y="94"/>
                  </a:cubicBezTo>
                  <a:cubicBezTo>
                    <a:pt x="615" y="94"/>
                    <a:pt x="615" y="94"/>
                    <a:pt x="615" y="94"/>
                  </a:cubicBezTo>
                  <a:cubicBezTo>
                    <a:pt x="616" y="94"/>
                    <a:pt x="616" y="94"/>
                    <a:pt x="616" y="95"/>
                  </a:cubicBezTo>
                  <a:cubicBezTo>
                    <a:pt x="616" y="95"/>
                    <a:pt x="616" y="95"/>
                    <a:pt x="616" y="95"/>
                  </a:cubicBezTo>
                  <a:cubicBezTo>
                    <a:pt x="616" y="95"/>
                    <a:pt x="616" y="95"/>
                    <a:pt x="616" y="96"/>
                  </a:cubicBezTo>
                  <a:cubicBezTo>
                    <a:pt x="616" y="96"/>
                    <a:pt x="616" y="96"/>
                    <a:pt x="616" y="96"/>
                  </a:cubicBezTo>
                  <a:cubicBezTo>
                    <a:pt x="616" y="96"/>
                    <a:pt x="616" y="96"/>
                    <a:pt x="617" y="97"/>
                  </a:cubicBezTo>
                  <a:cubicBezTo>
                    <a:pt x="616" y="97"/>
                    <a:pt x="616" y="97"/>
                    <a:pt x="616" y="97"/>
                  </a:cubicBezTo>
                  <a:cubicBezTo>
                    <a:pt x="617" y="97"/>
                    <a:pt x="617" y="97"/>
                    <a:pt x="617" y="97"/>
                  </a:cubicBezTo>
                  <a:cubicBezTo>
                    <a:pt x="617" y="97"/>
                    <a:pt x="617" y="97"/>
                    <a:pt x="617" y="97"/>
                  </a:cubicBezTo>
                  <a:cubicBezTo>
                    <a:pt x="617" y="98"/>
                    <a:pt x="617" y="98"/>
                    <a:pt x="617" y="98"/>
                  </a:cubicBezTo>
                  <a:cubicBezTo>
                    <a:pt x="617" y="98"/>
                    <a:pt x="617" y="98"/>
                    <a:pt x="617" y="98"/>
                  </a:cubicBezTo>
                  <a:cubicBezTo>
                    <a:pt x="617" y="99"/>
                    <a:pt x="617" y="99"/>
                    <a:pt x="617" y="99"/>
                  </a:cubicBezTo>
                  <a:cubicBezTo>
                    <a:pt x="618" y="99"/>
                    <a:pt x="618" y="99"/>
                    <a:pt x="618" y="99"/>
                  </a:cubicBezTo>
                  <a:cubicBezTo>
                    <a:pt x="618" y="99"/>
                    <a:pt x="618" y="99"/>
                    <a:pt x="618" y="99"/>
                  </a:cubicBezTo>
                  <a:cubicBezTo>
                    <a:pt x="618" y="100"/>
                    <a:pt x="618" y="100"/>
                    <a:pt x="618" y="100"/>
                  </a:cubicBezTo>
                  <a:cubicBezTo>
                    <a:pt x="618" y="100"/>
                    <a:pt x="618" y="100"/>
                    <a:pt x="618" y="100"/>
                  </a:cubicBezTo>
                  <a:cubicBezTo>
                    <a:pt x="618" y="100"/>
                    <a:pt x="618" y="101"/>
                    <a:pt x="618" y="101"/>
                  </a:cubicBezTo>
                  <a:cubicBezTo>
                    <a:pt x="618" y="101"/>
                    <a:pt x="619" y="101"/>
                    <a:pt x="618" y="102"/>
                  </a:cubicBezTo>
                  <a:cubicBezTo>
                    <a:pt x="618" y="102"/>
                    <a:pt x="618" y="102"/>
                    <a:pt x="618" y="103"/>
                  </a:cubicBezTo>
                  <a:cubicBezTo>
                    <a:pt x="618" y="103"/>
                    <a:pt x="618" y="103"/>
                    <a:pt x="618" y="103"/>
                  </a:cubicBezTo>
                  <a:cubicBezTo>
                    <a:pt x="618" y="103"/>
                    <a:pt x="618" y="103"/>
                    <a:pt x="618" y="103"/>
                  </a:cubicBezTo>
                  <a:cubicBezTo>
                    <a:pt x="618" y="103"/>
                    <a:pt x="618" y="103"/>
                    <a:pt x="618" y="103"/>
                  </a:cubicBezTo>
                  <a:cubicBezTo>
                    <a:pt x="617" y="103"/>
                    <a:pt x="617" y="104"/>
                    <a:pt x="617" y="104"/>
                  </a:cubicBezTo>
                  <a:cubicBezTo>
                    <a:pt x="617" y="104"/>
                    <a:pt x="617" y="104"/>
                    <a:pt x="617" y="104"/>
                  </a:cubicBezTo>
                  <a:cubicBezTo>
                    <a:pt x="617" y="104"/>
                    <a:pt x="617" y="104"/>
                    <a:pt x="617" y="104"/>
                  </a:cubicBezTo>
                  <a:cubicBezTo>
                    <a:pt x="617" y="105"/>
                    <a:pt x="617" y="105"/>
                    <a:pt x="617" y="105"/>
                  </a:cubicBezTo>
                  <a:cubicBezTo>
                    <a:pt x="617" y="105"/>
                    <a:pt x="617" y="105"/>
                    <a:pt x="617" y="105"/>
                  </a:cubicBezTo>
                  <a:cubicBezTo>
                    <a:pt x="617" y="105"/>
                    <a:pt x="617" y="106"/>
                    <a:pt x="616" y="106"/>
                  </a:cubicBezTo>
                  <a:cubicBezTo>
                    <a:pt x="617" y="106"/>
                    <a:pt x="617" y="106"/>
                    <a:pt x="617" y="106"/>
                  </a:cubicBezTo>
                  <a:cubicBezTo>
                    <a:pt x="616" y="106"/>
                    <a:pt x="616" y="106"/>
                    <a:pt x="616" y="107"/>
                  </a:cubicBezTo>
                  <a:cubicBezTo>
                    <a:pt x="616" y="107"/>
                    <a:pt x="616" y="107"/>
                    <a:pt x="616" y="107"/>
                  </a:cubicBezTo>
                  <a:cubicBezTo>
                    <a:pt x="616" y="107"/>
                    <a:pt x="616" y="107"/>
                    <a:pt x="616" y="107"/>
                  </a:cubicBezTo>
                  <a:cubicBezTo>
                    <a:pt x="616" y="107"/>
                    <a:pt x="616" y="107"/>
                    <a:pt x="616" y="107"/>
                  </a:cubicBezTo>
                  <a:cubicBezTo>
                    <a:pt x="616" y="107"/>
                    <a:pt x="616" y="107"/>
                    <a:pt x="616" y="107"/>
                  </a:cubicBezTo>
                  <a:cubicBezTo>
                    <a:pt x="616" y="108"/>
                    <a:pt x="616" y="108"/>
                    <a:pt x="615" y="108"/>
                  </a:cubicBezTo>
                  <a:cubicBezTo>
                    <a:pt x="615" y="108"/>
                    <a:pt x="615" y="108"/>
                    <a:pt x="615" y="108"/>
                  </a:cubicBezTo>
                  <a:cubicBezTo>
                    <a:pt x="615" y="109"/>
                    <a:pt x="615" y="109"/>
                    <a:pt x="615" y="109"/>
                  </a:cubicBezTo>
                  <a:cubicBezTo>
                    <a:pt x="615" y="109"/>
                    <a:pt x="615" y="109"/>
                    <a:pt x="615" y="109"/>
                  </a:cubicBezTo>
                  <a:cubicBezTo>
                    <a:pt x="615" y="109"/>
                    <a:pt x="615" y="110"/>
                    <a:pt x="615" y="110"/>
                  </a:cubicBezTo>
                  <a:cubicBezTo>
                    <a:pt x="615" y="110"/>
                    <a:pt x="615" y="110"/>
                    <a:pt x="615" y="110"/>
                  </a:cubicBezTo>
                  <a:cubicBezTo>
                    <a:pt x="614" y="110"/>
                    <a:pt x="615" y="110"/>
                    <a:pt x="614" y="111"/>
                  </a:cubicBezTo>
                  <a:cubicBezTo>
                    <a:pt x="614" y="111"/>
                    <a:pt x="614" y="111"/>
                    <a:pt x="614" y="111"/>
                  </a:cubicBezTo>
                  <a:cubicBezTo>
                    <a:pt x="614" y="111"/>
                    <a:pt x="614" y="111"/>
                    <a:pt x="614" y="111"/>
                  </a:cubicBezTo>
                  <a:cubicBezTo>
                    <a:pt x="614" y="111"/>
                    <a:pt x="614" y="111"/>
                    <a:pt x="614" y="112"/>
                  </a:cubicBezTo>
                  <a:cubicBezTo>
                    <a:pt x="614" y="112"/>
                    <a:pt x="614" y="112"/>
                    <a:pt x="614" y="112"/>
                  </a:cubicBezTo>
                  <a:cubicBezTo>
                    <a:pt x="614" y="112"/>
                    <a:pt x="614" y="112"/>
                    <a:pt x="614" y="112"/>
                  </a:cubicBezTo>
                  <a:cubicBezTo>
                    <a:pt x="614" y="112"/>
                    <a:pt x="614" y="112"/>
                    <a:pt x="614" y="112"/>
                  </a:cubicBezTo>
                  <a:cubicBezTo>
                    <a:pt x="613" y="113"/>
                    <a:pt x="613" y="113"/>
                    <a:pt x="613" y="113"/>
                  </a:cubicBezTo>
                  <a:cubicBezTo>
                    <a:pt x="613" y="113"/>
                    <a:pt x="613" y="113"/>
                    <a:pt x="613" y="113"/>
                  </a:cubicBezTo>
                  <a:cubicBezTo>
                    <a:pt x="613" y="113"/>
                    <a:pt x="613" y="113"/>
                    <a:pt x="613" y="113"/>
                  </a:cubicBezTo>
                  <a:cubicBezTo>
                    <a:pt x="613" y="114"/>
                    <a:pt x="613" y="114"/>
                    <a:pt x="613" y="114"/>
                  </a:cubicBezTo>
                  <a:cubicBezTo>
                    <a:pt x="613" y="114"/>
                    <a:pt x="613" y="114"/>
                    <a:pt x="613" y="114"/>
                  </a:cubicBezTo>
                  <a:cubicBezTo>
                    <a:pt x="613" y="114"/>
                    <a:pt x="613" y="115"/>
                    <a:pt x="613" y="115"/>
                  </a:cubicBezTo>
                  <a:cubicBezTo>
                    <a:pt x="613" y="115"/>
                    <a:pt x="613" y="115"/>
                    <a:pt x="613" y="115"/>
                  </a:cubicBezTo>
                  <a:cubicBezTo>
                    <a:pt x="612" y="115"/>
                    <a:pt x="612" y="115"/>
                    <a:pt x="612" y="116"/>
                  </a:cubicBezTo>
                  <a:cubicBezTo>
                    <a:pt x="612" y="115"/>
                    <a:pt x="612" y="115"/>
                    <a:pt x="612" y="115"/>
                  </a:cubicBezTo>
                  <a:cubicBezTo>
                    <a:pt x="612" y="116"/>
                    <a:pt x="612" y="116"/>
                    <a:pt x="612" y="116"/>
                  </a:cubicBezTo>
                  <a:cubicBezTo>
                    <a:pt x="612" y="116"/>
                    <a:pt x="612" y="116"/>
                    <a:pt x="612" y="116"/>
                  </a:cubicBezTo>
                  <a:cubicBezTo>
                    <a:pt x="612" y="116"/>
                    <a:pt x="612" y="117"/>
                    <a:pt x="612" y="117"/>
                  </a:cubicBezTo>
                  <a:cubicBezTo>
                    <a:pt x="612" y="117"/>
                    <a:pt x="612" y="117"/>
                    <a:pt x="612" y="117"/>
                  </a:cubicBezTo>
                  <a:cubicBezTo>
                    <a:pt x="611" y="117"/>
                    <a:pt x="611" y="117"/>
                    <a:pt x="611" y="118"/>
                  </a:cubicBezTo>
                  <a:cubicBezTo>
                    <a:pt x="611" y="118"/>
                    <a:pt x="611" y="118"/>
                    <a:pt x="611" y="118"/>
                  </a:cubicBezTo>
                  <a:cubicBezTo>
                    <a:pt x="611" y="118"/>
                    <a:pt x="611" y="118"/>
                    <a:pt x="611" y="118"/>
                  </a:cubicBezTo>
                  <a:cubicBezTo>
                    <a:pt x="611" y="118"/>
                    <a:pt x="611" y="118"/>
                    <a:pt x="611" y="118"/>
                  </a:cubicBezTo>
                  <a:cubicBezTo>
                    <a:pt x="611" y="118"/>
                    <a:pt x="611" y="118"/>
                    <a:pt x="611" y="119"/>
                  </a:cubicBezTo>
                  <a:cubicBezTo>
                    <a:pt x="611" y="119"/>
                    <a:pt x="611" y="119"/>
                    <a:pt x="611" y="119"/>
                  </a:cubicBezTo>
                  <a:cubicBezTo>
                    <a:pt x="610" y="119"/>
                    <a:pt x="610" y="119"/>
                    <a:pt x="610" y="119"/>
                  </a:cubicBezTo>
                  <a:cubicBezTo>
                    <a:pt x="610" y="119"/>
                    <a:pt x="610" y="119"/>
                    <a:pt x="610" y="119"/>
                  </a:cubicBezTo>
                  <a:cubicBezTo>
                    <a:pt x="610" y="119"/>
                    <a:pt x="610" y="119"/>
                    <a:pt x="610" y="119"/>
                  </a:cubicBezTo>
                  <a:cubicBezTo>
                    <a:pt x="610" y="119"/>
                    <a:pt x="610" y="119"/>
                    <a:pt x="610" y="119"/>
                  </a:cubicBezTo>
                  <a:cubicBezTo>
                    <a:pt x="610" y="119"/>
                    <a:pt x="610" y="119"/>
                    <a:pt x="610" y="120"/>
                  </a:cubicBezTo>
                  <a:cubicBezTo>
                    <a:pt x="610" y="120"/>
                    <a:pt x="610" y="120"/>
                    <a:pt x="610" y="120"/>
                  </a:cubicBezTo>
                  <a:cubicBezTo>
                    <a:pt x="609" y="120"/>
                    <a:pt x="609" y="120"/>
                    <a:pt x="609" y="120"/>
                  </a:cubicBezTo>
                  <a:cubicBezTo>
                    <a:pt x="609" y="120"/>
                    <a:pt x="609" y="120"/>
                    <a:pt x="609" y="120"/>
                  </a:cubicBezTo>
                  <a:cubicBezTo>
                    <a:pt x="609" y="120"/>
                    <a:pt x="609" y="120"/>
                    <a:pt x="609" y="120"/>
                  </a:cubicBezTo>
                  <a:cubicBezTo>
                    <a:pt x="609" y="120"/>
                    <a:pt x="609" y="120"/>
                    <a:pt x="609" y="120"/>
                  </a:cubicBezTo>
                  <a:cubicBezTo>
                    <a:pt x="609" y="120"/>
                    <a:pt x="609" y="121"/>
                    <a:pt x="609" y="121"/>
                  </a:cubicBezTo>
                  <a:cubicBezTo>
                    <a:pt x="609" y="121"/>
                    <a:pt x="609" y="121"/>
                    <a:pt x="609" y="121"/>
                  </a:cubicBezTo>
                  <a:cubicBezTo>
                    <a:pt x="608" y="121"/>
                    <a:pt x="608" y="121"/>
                    <a:pt x="608" y="121"/>
                  </a:cubicBezTo>
                  <a:cubicBezTo>
                    <a:pt x="608" y="121"/>
                    <a:pt x="608" y="121"/>
                    <a:pt x="608" y="121"/>
                  </a:cubicBezTo>
                  <a:cubicBezTo>
                    <a:pt x="608" y="121"/>
                    <a:pt x="608" y="121"/>
                    <a:pt x="608" y="121"/>
                  </a:cubicBezTo>
                  <a:cubicBezTo>
                    <a:pt x="608" y="121"/>
                    <a:pt x="608" y="121"/>
                    <a:pt x="608" y="121"/>
                  </a:cubicBezTo>
                  <a:cubicBezTo>
                    <a:pt x="607" y="122"/>
                    <a:pt x="607" y="122"/>
                    <a:pt x="607" y="122"/>
                  </a:cubicBezTo>
                  <a:cubicBezTo>
                    <a:pt x="607" y="122"/>
                    <a:pt x="607" y="122"/>
                    <a:pt x="607" y="122"/>
                  </a:cubicBezTo>
                  <a:cubicBezTo>
                    <a:pt x="607" y="122"/>
                    <a:pt x="606" y="122"/>
                    <a:pt x="606" y="122"/>
                  </a:cubicBezTo>
                  <a:cubicBezTo>
                    <a:pt x="606" y="122"/>
                    <a:pt x="606" y="122"/>
                    <a:pt x="606" y="122"/>
                  </a:cubicBezTo>
                  <a:cubicBezTo>
                    <a:pt x="606" y="123"/>
                    <a:pt x="606" y="123"/>
                    <a:pt x="605" y="123"/>
                  </a:cubicBezTo>
                  <a:cubicBezTo>
                    <a:pt x="605" y="123"/>
                    <a:pt x="605" y="123"/>
                    <a:pt x="605" y="123"/>
                  </a:cubicBezTo>
                  <a:cubicBezTo>
                    <a:pt x="605" y="123"/>
                    <a:pt x="605" y="123"/>
                    <a:pt x="605" y="123"/>
                  </a:cubicBezTo>
                  <a:cubicBezTo>
                    <a:pt x="605" y="123"/>
                    <a:pt x="604" y="123"/>
                    <a:pt x="604" y="123"/>
                  </a:cubicBezTo>
                  <a:cubicBezTo>
                    <a:pt x="604" y="123"/>
                    <a:pt x="604" y="123"/>
                    <a:pt x="603" y="123"/>
                  </a:cubicBezTo>
                  <a:close/>
                  <a:moveTo>
                    <a:pt x="1154" y="49"/>
                  </a:moveTo>
                  <a:cubicBezTo>
                    <a:pt x="1154" y="49"/>
                    <a:pt x="1154" y="49"/>
                    <a:pt x="1154" y="49"/>
                  </a:cubicBezTo>
                  <a:cubicBezTo>
                    <a:pt x="1154" y="49"/>
                    <a:pt x="1154" y="49"/>
                    <a:pt x="1154" y="49"/>
                  </a:cubicBezTo>
                  <a:cubicBezTo>
                    <a:pt x="1154" y="49"/>
                    <a:pt x="1154" y="49"/>
                    <a:pt x="1154" y="48"/>
                  </a:cubicBezTo>
                  <a:cubicBezTo>
                    <a:pt x="1153" y="48"/>
                    <a:pt x="1153" y="48"/>
                    <a:pt x="1154" y="48"/>
                  </a:cubicBezTo>
                  <a:cubicBezTo>
                    <a:pt x="1153" y="48"/>
                    <a:pt x="1154" y="47"/>
                    <a:pt x="1153" y="47"/>
                  </a:cubicBezTo>
                  <a:cubicBezTo>
                    <a:pt x="1153" y="47"/>
                    <a:pt x="1153" y="47"/>
                    <a:pt x="1153" y="47"/>
                  </a:cubicBezTo>
                  <a:cubicBezTo>
                    <a:pt x="1153" y="47"/>
                    <a:pt x="1153" y="46"/>
                    <a:pt x="1153" y="46"/>
                  </a:cubicBezTo>
                  <a:cubicBezTo>
                    <a:pt x="1153" y="46"/>
                    <a:pt x="1153" y="46"/>
                    <a:pt x="1153" y="46"/>
                  </a:cubicBezTo>
                  <a:cubicBezTo>
                    <a:pt x="1153" y="46"/>
                    <a:pt x="1153" y="45"/>
                    <a:pt x="1152" y="45"/>
                  </a:cubicBezTo>
                  <a:cubicBezTo>
                    <a:pt x="1152" y="45"/>
                    <a:pt x="1152" y="45"/>
                    <a:pt x="1152" y="45"/>
                  </a:cubicBezTo>
                  <a:cubicBezTo>
                    <a:pt x="1152" y="45"/>
                    <a:pt x="1152" y="45"/>
                    <a:pt x="1152" y="44"/>
                  </a:cubicBezTo>
                  <a:cubicBezTo>
                    <a:pt x="1152" y="44"/>
                    <a:pt x="1152" y="44"/>
                    <a:pt x="1152" y="44"/>
                  </a:cubicBezTo>
                  <a:cubicBezTo>
                    <a:pt x="1152" y="44"/>
                    <a:pt x="1152" y="44"/>
                    <a:pt x="1152" y="44"/>
                  </a:cubicBezTo>
                  <a:cubicBezTo>
                    <a:pt x="1152" y="44"/>
                    <a:pt x="1152" y="44"/>
                    <a:pt x="1152" y="44"/>
                  </a:cubicBezTo>
                  <a:cubicBezTo>
                    <a:pt x="1152" y="44"/>
                    <a:pt x="1152" y="43"/>
                    <a:pt x="1151" y="43"/>
                  </a:cubicBezTo>
                  <a:cubicBezTo>
                    <a:pt x="1151" y="43"/>
                    <a:pt x="1151" y="43"/>
                    <a:pt x="1151" y="43"/>
                  </a:cubicBezTo>
                  <a:cubicBezTo>
                    <a:pt x="1151" y="43"/>
                    <a:pt x="1151" y="43"/>
                    <a:pt x="1151" y="42"/>
                  </a:cubicBezTo>
                  <a:cubicBezTo>
                    <a:pt x="1151" y="42"/>
                    <a:pt x="1151" y="42"/>
                    <a:pt x="1151" y="42"/>
                  </a:cubicBezTo>
                  <a:cubicBezTo>
                    <a:pt x="1151" y="42"/>
                    <a:pt x="1151" y="42"/>
                    <a:pt x="1151" y="42"/>
                  </a:cubicBezTo>
                  <a:cubicBezTo>
                    <a:pt x="1151" y="42"/>
                    <a:pt x="1151" y="42"/>
                    <a:pt x="1151" y="42"/>
                  </a:cubicBezTo>
                  <a:cubicBezTo>
                    <a:pt x="1151" y="42"/>
                    <a:pt x="1151" y="41"/>
                    <a:pt x="1150" y="41"/>
                  </a:cubicBezTo>
                  <a:cubicBezTo>
                    <a:pt x="1150" y="41"/>
                    <a:pt x="1150" y="41"/>
                    <a:pt x="1150" y="41"/>
                  </a:cubicBezTo>
                  <a:cubicBezTo>
                    <a:pt x="1150" y="41"/>
                    <a:pt x="1150" y="41"/>
                    <a:pt x="1150" y="41"/>
                  </a:cubicBezTo>
                  <a:cubicBezTo>
                    <a:pt x="1150" y="41"/>
                    <a:pt x="1150" y="41"/>
                    <a:pt x="1150" y="41"/>
                  </a:cubicBezTo>
                  <a:cubicBezTo>
                    <a:pt x="1150" y="40"/>
                    <a:pt x="1150" y="40"/>
                    <a:pt x="1150" y="40"/>
                  </a:cubicBezTo>
                  <a:cubicBezTo>
                    <a:pt x="1150" y="40"/>
                    <a:pt x="1150" y="40"/>
                    <a:pt x="1150" y="40"/>
                  </a:cubicBezTo>
                  <a:cubicBezTo>
                    <a:pt x="1150" y="40"/>
                    <a:pt x="1149" y="40"/>
                    <a:pt x="1149" y="40"/>
                  </a:cubicBezTo>
                  <a:cubicBezTo>
                    <a:pt x="1149" y="40"/>
                    <a:pt x="1149" y="40"/>
                    <a:pt x="1149" y="40"/>
                  </a:cubicBezTo>
                  <a:cubicBezTo>
                    <a:pt x="1149" y="40"/>
                    <a:pt x="1149" y="39"/>
                    <a:pt x="1149" y="39"/>
                  </a:cubicBezTo>
                  <a:cubicBezTo>
                    <a:pt x="1149" y="39"/>
                    <a:pt x="1149" y="39"/>
                    <a:pt x="1149" y="39"/>
                  </a:cubicBezTo>
                  <a:cubicBezTo>
                    <a:pt x="1149" y="39"/>
                    <a:pt x="1148" y="39"/>
                    <a:pt x="1148" y="39"/>
                  </a:cubicBezTo>
                  <a:cubicBezTo>
                    <a:pt x="1148" y="39"/>
                    <a:pt x="1148" y="39"/>
                    <a:pt x="1148" y="39"/>
                  </a:cubicBezTo>
                  <a:cubicBezTo>
                    <a:pt x="1148" y="38"/>
                    <a:pt x="1148" y="38"/>
                    <a:pt x="1148" y="38"/>
                  </a:cubicBezTo>
                  <a:cubicBezTo>
                    <a:pt x="1148" y="38"/>
                    <a:pt x="1148" y="38"/>
                    <a:pt x="1148" y="38"/>
                  </a:cubicBezTo>
                  <a:cubicBezTo>
                    <a:pt x="1148" y="38"/>
                    <a:pt x="1148" y="38"/>
                    <a:pt x="1148" y="38"/>
                  </a:cubicBezTo>
                  <a:cubicBezTo>
                    <a:pt x="1148" y="38"/>
                    <a:pt x="1148" y="38"/>
                    <a:pt x="1148" y="38"/>
                  </a:cubicBezTo>
                  <a:cubicBezTo>
                    <a:pt x="1148" y="38"/>
                    <a:pt x="1147" y="38"/>
                    <a:pt x="1147" y="38"/>
                  </a:cubicBezTo>
                  <a:cubicBezTo>
                    <a:pt x="1147" y="38"/>
                    <a:pt x="1147" y="38"/>
                    <a:pt x="1147" y="38"/>
                  </a:cubicBezTo>
                  <a:cubicBezTo>
                    <a:pt x="1147" y="37"/>
                    <a:pt x="1147" y="37"/>
                    <a:pt x="1146" y="37"/>
                  </a:cubicBezTo>
                  <a:cubicBezTo>
                    <a:pt x="1146" y="37"/>
                    <a:pt x="1146" y="37"/>
                    <a:pt x="1146" y="37"/>
                  </a:cubicBezTo>
                  <a:cubicBezTo>
                    <a:pt x="1146" y="37"/>
                    <a:pt x="1146" y="37"/>
                    <a:pt x="1146" y="36"/>
                  </a:cubicBezTo>
                  <a:cubicBezTo>
                    <a:pt x="1146" y="36"/>
                    <a:pt x="1146" y="36"/>
                    <a:pt x="1146" y="36"/>
                  </a:cubicBezTo>
                  <a:cubicBezTo>
                    <a:pt x="1146" y="36"/>
                    <a:pt x="1145" y="36"/>
                    <a:pt x="1145" y="36"/>
                  </a:cubicBezTo>
                  <a:cubicBezTo>
                    <a:pt x="1145" y="36"/>
                    <a:pt x="1145" y="36"/>
                    <a:pt x="1145" y="36"/>
                  </a:cubicBezTo>
                  <a:cubicBezTo>
                    <a:pt x="1145" y="36"/>
                    <a:pt x="1145" y="36"/>
                    <a:pt x="1145" y="36"/>
                  </a:cubicBezTo>
                  <a:cubicBezTo>
                    <a:pt x="1145" y="36"/>
                    <a:pt x="1145" y="36"/>
                    <a:pt x="1145" y="36"/>
                  </a:cubicBezTo>
                  <a:cubicBezTo>
                    <a:pt x="1145" y="36"/>
                    <a:pt x="1144" y="36"/>
                    <a:pt x="1144" y="35"/>
                  </a:cubicBezTo>
                  <a:cubicBezTo>
                    <a:pt x="1144" y="35"/>
                    <a:pt x="1144" y="35"/>
                    <a:pt x="1144" y="35"/>
                  </a:cubicBezTo>
                  <a:cubicBezTo>
                    <a:pt x="1144" y="35"/>
                    <a:pt x="1144" y="35"/>
                    <a:pt x="1144" y="35"/>
                  </a:cubicBezTo>
                  <a:cubicBezTo>
                    <a:pt x="1144" y="35"/>
                    <a:pt x="1144" y="35"/>
                    <a:pt x="1144" y="35"/>
                  </a:cubicBezTo>
                  <a:cubicBezTo>
                    <a:pt x="1143" y="35"/>
                    <a:pt x="1143" y="35"/>
                    <a:pt x="1143" y="35"/>
                  </a:cubicBezTo>
                  <a:cubicBezTo>
                    <a:pt x="1143" y="35"/>
                    <a:pt x="1143" y="35"/>
                    <a:pt x="1143" y="35"/>
                  </a:cubicBezTo>
                  <a:cubicBezTo>
                    <a:pt x="1143" y="35"/>
                    <a:pt x="1143" y="35"/>
                    <a:pt x="1143" y="35"/>
                  </a:cubicBezTo>
                  <a:cubicBezTo>
                    <a:pt x="1143" y="35"/>
                    <a:pt x="1143" y="35"/>
                    <a:pt x="1143" y="35"/>
                  </a:cubicBezTo>
                  <a:cubicBezTo>
                    <a:pt x="1143" y="34"/>
                    <a:pt x="1142" y="35"/>
                    <a:pt x="1142" y="34"/>
                  </a:cubicBezTo>
                  <a:cubicBezTo>
                    <a:pt x="1142" y="34"/>
                    <a:pt x="1142" y="34"/>
                    <a:pt x="1142" y="34"/>
                  </a:cubicBezTo>
                  <a:cubicBezTo>
                    <a:pt x="1142" y="34"/>
                    <a:pt x="1142" y="34"/>
                    <a:pt x="1141" y="34"/>
                  </a:cubicBezTo>
                  <a:cubicBezTo>
                    <a:pt x="1141" y="34"/>
                    <a:pt x="1141" y="34"/>
                    <a:pt x="1141" y="34"/>
                  </a:cubicBezTo>
                  <a:cubicBezTo>
                    <a:pt x="1141" y="34"/>
                    <a:pt x="1141" y="34"/>
                    <a:pt x="1140" y="34"/>
                  </a:cubicBezTo>
                  <a:cubicBezTo>
                    <a:pt x="1140" y="34"/>
                    <a:pt x="1140" y="34"/>
                    <a:pt x="1140" y="34"/>
                  </a:cubicBezTo>
                  <a:cubicBezTo>
                    <a:pt x="1140" y="33"/>
                    <a:pt x="1139" y="34"/>
                    <a:pt x="1139" y="33"/>
                  </a:cubicBezTo>
                  <a:cubicBezTo>
                    <a:pt x="1139" y="33"/>
                    <a:pt x="1139" y="33"/>
                    <a:pt x="1139" y="33"/>
                  </a:cubicBezTo>
                  <a:cubicBezTo>
                    <a:pt x="1139" y="33"/>
                    <a:pt x="1139" y="33"/>
                    <a:pt x="1139" y="33"/>
                  </a:cubicBezTo>
                  <a:cubicBezTo>
                    <a:pt x="1138" y="33"/>
                    <a:pt x="1138" y="33"/>
                    <a:pt x="1137" y="33"/>
                  </a:cubicBezTo>
                  <a:cubicBezTo>
                    <a:pt x="1137" y="33"/>
                    <a:pt x="1137" y="33"/>
                    <a:pt x="1137" y="33"/>
                  </a:cubicBezTo>
                  <a:cubicBezTo>
                    <a:pt x="1136" y="33"/>
                    <a:pt x="1135" y="33"/>
                    <a:pt x="1135" y="33"/>
                  </a:cubicBezTo>
                  <a:cubicBezTo>
                    <a:pt x="1133" y="33"/>
                    <a:pt x="1132" y="33"/>
                    <a:pt x="1130" y="33"/>
                  </a:cubicBezTo>
                  <a:cubicBezTo>
                    <a:pt x="1129" y="33"/>
                    <a:pt x="1128" y="33"/>
                    <a:pt x="1127" y="33"/>
                  </a:cubicBezTo>
                  <a:cubicBezTo>
                    <a:pt x="1127" y="33"/>
                    <a:pt x="1127" y="33"/>
                    <a:pt x="1127" y="33"/>
                  </a:cubicBezTo>
                  <a:cubicBezTo>
                    <a:pt x="1127" y="33"/>
                    <a:pt x="1127" y="33"/>
                    <a:pt x="1127" y="33"/>
                  </a:cubicBezTo>
                  <a:cubicBezTo>
                    <a:pt x="1127" y="33"/>
                    <a:pt x="1126" y="33"/>
                    <a:pt x="1126" y="33"/>
                  </a:cubicBezTo>
                  <a:cubicBezTo>
                    <a:pt x="1126" y="33"/>
                    <a:pt x="1126" y="33"/>
                    <a:pt x="1126" y="33"/>
                  </a:cubicBezTo>
                  <a:cubicBezTo>
                    <a:pt x="1126" y="33"/>
                    <a:pt x="1126" y="33"/>
                    <a:pt x="1126" y="33"/>
                  </a:cubicBezTo>
                  <a:cubicBezTo>
                    <a:pt x="1125" y="34"/>
                    <a:pt x="1125" y="33"/>
                    <a:pt x="1124" y="34"/>
                  </a:cubicBezTo>
                  <a:cubicBezTo>
                    <a:pt x="1124" y="34"/>
                    <a:pt x="1124" y="34"/>
                    <a:pt x="1124" y="34"/>
                  </a:cubicBezTo>
                  <a:cubicBezTo>
                    <a:pt x="1124" y="34"/>
                    <a:pt x="1124" y="34"/>
                    <a:pt x="1123" y="34"/>
                  </a:cubicBezTo>
                  <a:cubicBezTo>
                    <a:pt x="1123" y="34"/>
                    <a:pt x="1123" y="34"/>
                    <a:pt x="1123" y="34"/>
                  </a:cubicBezTo>
                  <a:cubicBezTo>
                    <a:pt x="1123" y="34"/>
                    <a:pt x="1123" y="34"/>
                    <a:pt x="1123" y="34"/>
                  </a:cubicBezTo>
                  <a:cubicBezTo>
                    <a:pt x="1123" y="34"/>
                    <a:pt x="1122" y="34"/>
                    <a:pt x="1122" y="34"/>
                  </a:cubicBezTo>
                  <a:cubicBezTo>
                    <a:pt x="1122" y="35"/>
                    <a:pt x="1122" y="34"/>
                    <a:pt x="1122" y="35"/>
                  </a:cubicBezTo>
                  <a:cubicBezTo>
                    <a:pt x="1122" y="35"/>
                    <a:pt x="1122" y="35"/>
                    <a:pt x="1122" y="35"/>
                  </a:cubicBezTo>
                  <a:cubicBezTo>
                    <a:pt x="1121" y="35"/>
                    <a:pt x="1121" y="35"/>
                    <a:pt x="1121" y="35"/>
                  </a:cubicBezTo>
                  <a:cubicBezTo>
                    <a:pt x="1121" y="35"/>
                    <a:pt x="1121" y="35"/>
                    <a:pt x="1121" y="35"/>
                  </a:cubicBezTo>
                  <a:cubicBezTo>
                    <a:pt x="1121" y="35"/>
                    <a:pt x="1120" y="35"/>
                    <a:pt x="1120" y="35"/>
                  </a:cubicBezTo>
                  <a:cubicBezTo>
                    <a:pt x="1120" y="35"/>
                    <a:pt x="1120" y="35"/>
                    <a:pt x="1120" y="35"/>
                  </a:cubicBezTo>
                  <a:cubicBezTo>
                    <a:pt x="1120" y="36"/>
                    <a:pt x="1120" y="36"/>
                    <a:pt x="1119" y="36"/>
                  </a:cubicBezTo>
                  <a:cubicBezTo>
                    <a:pt x="1119" y="36"/>
                    <a:pt x="1119" y="36"/>
                    <a:pt x="1119" y="36"/>
                  </a:cubicBezTo>
                  <a:cubicBezTo>
                    <a:pt x="1119" y="36"/>
                    <a:pt x="1119" y="36"/>
                    <a:pt x="1119" y="36"/>
                  </a:cubicBezTo>
                  <a:cubicBezTo>
                    <a:pt x="1119" y="36"/>
                    <a:pt x="1119" y="36"/>
                    <a:pt x="1119" y="36"/>
                  </a:cubicBezTo>
                  <a:cubicBezTo>
                    <a:pt x="1119" y="36"/>
                    <a:pt x="1119" y="36"/>
                    <a:pt x="1118" y="36"/>
                  </a:cubicBezTo>
                  <a:cubicBezTo>
                    <a:pt x="1118" y="36"/>
                    <a:pt x="1118" y="36"/>
                    <a:pt x="1118" y="36"/>
                  </a:cubicBezTo>
                  <a:cubicBezTo>
                    <a:pt x="1118" y="37"/>
                    <a:pt x="1118" y="37"/>
                    <a:pt x="1118" y="37"/>
                  </a:cubicBezTo>
                  <a:cubicBezTo>
                    <a:pt x="1118" y="37"/>
                    <a:pt x="1118" y="37"/>
                    <a:pt x="1118" y="37"/>
                  </a:cubicBezTo>
                  <a:cubicBezTo>
                    <a:pt x="1118" y="37"/>
                    <a:pt x="1117" y="37"/>
                    <a:pt x="1117" y="37"/>
                  </a:cubicBezTo>
                  <a:cubicBezTo>
                    <a:pt x="1117" y="37"/>
                    <a:pt x="1117" y="37"/>
                    <a:pt x="1117" y="37"/>
                  </a:cubicBezTo>
                  <a:cubicBezTo>
                    <a:pt x="1117" y="37"/>
                    <a:pt x="1117" y="37"/>
                    <a:pt x="1117" y="37"/>
                  </a:cubicBezTo>
                  <a:cubicBezTo>
                    <a:pt x="1117" y="37"/>
                    <a:pt x="1117" y="37"/>
                    <a:pt x="1117" y="37"/>
                  </a:cubicBezTo>
                  <a:cubicBezTo>
                    <a:pt x="1117" y="38"/>
                    <a:pt x="1116" y="38"/>
                    <a:pt x="1116" y="38"/>
                  </a:cubicBezTo>
                  <a:cubicBezTo>
                    <a:pt x="1116" y="38"/>
                    <a:pt x="1116" y="38"/>
                    <a:pt x="1116" y="38"/>
                  </a:cubicBezTo>
                  <a:cubicBezTo>
                    <a:pt x="1116" y="38"/>
                    <a:pt x="1116" y="38"/>
                    <a:pt x="1116" y="39"/>
                  </a:cubicBezTo>
                  <a:cubicBezTo>
                    <a:pt x="1116" y="39"/>
                    <a:pt x="1116" y="39"/>
                    <a:pt x="1116" y="39"/>
                  </a:cubicBezTo>
                  <a:cubicBezTo>
                    <a:pt x="1115" y="39"/>
                    <a:pt x="1115" y="39"/>
                    <a:pt x="1115" y="39"/>
                  </a:cubicBezTo>
                  <a:cubicBezTo>
                    <a:pt x="1115" y="39"/>
                    <a:pt x="1115" y="39"/>
                    <a:pt x="1115" y="39"/>
                  </a:cubicBezTo>
                  <a:cubicBezTo>
                    <a:pt x="1115" y="39"/>
                    <a:pt x="1115" y="39"/>
                    <a:pt x="1115" y="39"/>
                  </a:cubicBezTo>
                  <a:cubicBezTo>
                    <a:pt x="1115" y="39"/>
                    <a:pt x="1115" y="39"/>
                    <a:pt x="1115" y="39"/>
                  </a:cubicBezTo>
                  <a:cubicBezTo>
                    <a:pt x="1115" y="39"/>
                    <a:pt x="1115" y="39"/>
                    <a:pt x="1115" y="40"/>
                  </a:cubicBezTo>
                  <a:cubicBezTo>
                    <a:pt x="1115" y="40"/>
                    <a:pt x="1115" y="40"/>
                    <a:pt x="1115" y="40"/>
                  </a:cubicBezTo>
                  <a:cubicBezTo>
                    <a:pt x="1114" y="40"/>
                    <a:pt x="1114" y="40"/>
                    <a:pt x="1114" y="40"/>
                  </a:cubicBezTo>
                  <a:cubicBezTo>
                    <a:pt x="1114" y="40"/>
                    <a:pt x="1114" y="40"/>
                    <a:pt x="1114" y="40"/>
                  </a:cubicBezTo>
                  <a:cubicBezTo>
                    <a:pt x="1114" y="40"/>
                    <a:pt x="1114" y="40"/>
                    <a:pt x="1114" y="40"/>
                  </a:cubicBezTo>
                  <a:cubicBezTo>
                    <a:pt x="1114" y="40"/>
                    <a:pt x="1114" y="40"/>
                    <a:pt x="1114" y="40"/>
                  </a:cubicBezTo>
                  <a:cubicBezTo>
                    <a:pt x="1114" y="40"/>
                    <a:pt x="1114" y="40"/>
                    <a:pt x="1114" y="41"/>
                  </a:cubicBezTo>
                  <a:cubicBezTo>
                    <a:pt x="1114" y="41"/>
                    <a:pt x="1114" y="41"/>
                    <a:pt x="1114" y="41"/>
                  </a:cubicBezTo>
                  <a:cubicBezTo>
                    <a:pt x="1113" y="41"/>
                    <a:pt x="1113" y="41"/>
                    <a:pt x="1113" y="41"/>
                  </a:cubicBezTo>
                  <a:cubicBezTo>
                    <a:pt x="1113" y="41"/>
                    <a:pt x="1113" y="41"/>
                    <a:pt x="1113" y="41"/>
                  </a:cubicBezTo>
                  <a:cubicBezTo>
                    <a:pt x="1113" y="41"/>
                    <a:pt x="1113" y="42"/>
                    <a:pt x="1112" y="42"/>
                  </a:cubicBezTo>
                  <a:cubicBezTo>
                    <a:pt x="1112" y="42"/>
                    <a:pt x="1112" y="42"/>
                    <a:pt x="1112" y="42"/>
                  </a:cubicBezTo>
                  <a:cubicBezTo>
                    <a:pt x="1112" y="42"/>
                    <a:pt x="1112" y="42"/>
                    <a:pt x="1112" y="42"/>
                  </a:cubicBezTo>
                  <a:cubicBezTo>
                    <a:pt x="1112" y="42"/>
                    <a:pt x="1112" y="42"/>
                    <a:pt x="1112" y="42"/>
                  </a:cubicBezTo>
                  <a:cubicBezTo>
                    <a:pt x="1112" y="43"/>
                    <a:pt x="1112" y="43"/>
                    <a:pt x="1111" y="43"/>
                  </a:cubicBezTo>
                  <a:cubicBezTo>
                    <a:pt x="1111" y="43"/>
                    <a:pt x="1111" y="43"/>
                    <a:pt x="1111" y="43"/>
                  </a:cubicBezTo>
                  <a:cubicBezTo>
                    <a:pt x="1111" y="44"/>
                    <a:pt x="1111" y="44"/>
                    <a:pt x="1111" y="44"/>
                  </a:cubicBezTo>
                  <a:cubicBezTo>
                    <a:pt x="1111" y="44"/>
                    <a:pt x="1111" y="44"/>
                    <a:pt x="1111" y="44"/>
                  </a:cubicBezTo>
                  <a:cubicBezTo>
                    <a:pt x="1111" y="44"/>
                    <a:pt x="1111" y="44"/>
                    <a:pt x="1111" y="44"/>
                  </a:cubicBezTo>
                  <a:cubicBezTo>
                    <a:pt x="1111" y="44"/>
                    <a:pt x="1111" y="44"/>
                    <a:pt x="1111" y="44"/>
                  </a:cubicBezTo>
                  <a:cubicBezTo>
                    <a:pt x="1110" y="44"/>
                    <a:pt x="1110" y="44"/>
                    <a:pt x="1110" y="43"/>
                  </a:cubicBezTo>
                  <a:cubicBezTo>
                    <a:pt x="1110" y="41"/>
                    <a:pt x="1110" y="38"/>
                    <a:pt x="1110" y="35"/>
                  </a:cubicBezTo>
                  <a:cubicBezTo>
                    <a:pt x="1110" y="34"/>
                    <a:pt x="1110" y="34"/>
                    <a:pt x="1109" y="34"/>
                  </a:cubicBezTo>
                  <a:cubicBezTo>
                    <a:pt x="1106" y="34"/>
                    <a:pt x="1104" y="34"/>
                    <a:pt x="1101" y="34"/>
                  </a:cubicBezTo>
                  <a:cubicBezTo>
                    <a:pt x="1099" y="34"/>
                    <a:pt x="1099" y="34"/>
                    <a:pt x="1099" y="36"/>
                  </a:cubicBezTo>
                  <a:cubicBezTo>
                    <a:pt x="1099" y="57"/>
                    <a:pt x="1099" y="79"/>
                    <a:pt x="1099" y="100"/>
                  </a:cubicBezTo>
                  <a:cubicBezTo>
                    <a:pt x="1099" y="100"/>
                    <a:pt x="1099" y="101"/>
                    <a:pt x="1099" y="101"/>
                  </a:cubicBezTo>
                  <a:cubicBezTo>
                    <a:pt x="1099" y="101"/>
                    <a:pt x="1099" y="101"/>
                    <a:pt x="1099" y="101"/>
                  </a:cubicBezTo>
                  <a:cubicBezTo>
                    <a:pt x="1101" y="102"/>
                    <a:pt x="1104" y="102"/>
                    <a:pt x="1106" y="102"/>
                  </a:cubicBezTo>
                  <a:cubicBezTo>
                    <a:pt x="1107" y="102"/>
                    <a:pt x="1109" y="102"/>
                    <a:pt x="1110" y="101"/>
                  </a:cubicBezTo>
                  <a:cubicBezTo>
                    <a:pt x="1110" y="101"/>
                    <a:pt x="1110" y="101"/>
                    <a:pt x="1110" y="101"/>
                  </a:cubicBezTo>
                  <a:cubicBezTo>
                    <a:pt x="1110" y="101"/>
                    <a:pt x="1110" y="100"/>
                    <a:pt x="1110" y="100"/>
                  </a:cubicBezTo>
                  <a:cubicBezTo>
                    <a:pt x="1110" y="87"/>
                    <a:pt x="1110" y="74"/>
                    <a:pt x="1110" y="62"/>
                  </a:cubicBezTo>
                  <a:cubicBezTo>
                    <a:pt x="1110" y="61"/>
                    <a:pt x="1110" y="61"/>
                    <a:pt x="1110" y="60"/>
                  </a:cubicBezTo>
                  <a:cubicBezTo>
                    <a:pt x="1110" y="60"/>
                    <a:pt x="1110" y="60"/>
                    <a:pt x="1110" y="59"/>
                  </a:cubicBezTo>
                  <a:cubicBezTo>
                    <a:pt x="1111" y="59"/>
                    <a:pt x="1110" y="58"/>
                    <a:pt x="1111" y="58"/>
                  </a:cubicBezTo>
                  <a:cubicBezTo>
                    <a:pt x="1111" y="57"/>
                    <a:pt x="1111" y="57"/>
                    <a:pt x="1111" y="57"/>
                  </a:cubicBezTo>
                  <a:cubicBezTo>
                    <a:pt x="1111" y="57"/>
                    <a:pt x="1111" y="57"/>
                    <a:pt x="1111" y="56"/>
                  </a:cubicBezTo>
                  <a:cubicBezTo>
                    <a:pt x="1111" y="56"/>
                    <a:pt x="1111" y="56"/>
                    <a:pt x="1111" y="56"/>
                  </a:cubicBezTo>
                  <a:cubicBezTo>
                    <a:pt x="1111" y="56"/>
                    <a:pt x="1111" y="55"/>
                    <a:pt x="1111" y="55"/>
                  </a:cubicBezTo>
                  <a:cubicBezTo>
                    <a:pt x="1111" y="55"/>
                    <a:pt x="1111" y="55"/>
                    <a:pt x="1111" y="55"/>
                  </a:cubicBezTo>
                  <a:cubicBezTo>
                    <a:pt x="1111" y="55"/>
                    <a:pt x="1111" y="55"/>
                    <a:pt x="1111" y="55"/>
                  </a:cubicBezTo>
                  <a:cubicBezTo>
                    <a:pt x="1112" y="55"/>
                    <a:pt x="1112" y="54"/>
                    <a:pt x="1112" y="54"/>
                  </a:cubicBezTo>
                  <a:cubicBezTo>
                    <a:pt x="1112" y="54"/>
                    <a:pt x="1112" y="54"/>
                    <a:pt x="1112" y="54"/>
                  </a:cubicBezTo>
                  <a:cubicBezTo>
                    <a:pt x="1112" y="54"/>
                    <a:pt x="1112" y="53"/>
                    <a:pt x="1112" y="53"/>
                  </a:cubicBezTo>
                  <a:cubicBezTo>
                    <a:pt x="1112" y="53"/>
                    <a:pt x="1112" y="53"/>
                    <a:pt x="1112" y="53"/>
                  </a:cubicBezTo>
                  <a:cubicBezTo>
                    <a:pt x="1112" y="53"/>
                    <a:pt x="1112" y="53"/>
                    <a:pt x="1112" y="52"/>
                  </a:cubicBezTo>
                  <a:cubicBezTo>
                    <a:pt x="1112" y="52"/>
                    <a:pt x="1112" y="52"/>
                    <a:pt x="1112" y="52"/>
                  </a:cubicBezTo>
                  <a:cubicBezTo>
                    <a:pt x="1113" y="52"/>
                    <a:pt x="1113" y="52"/>
                    <a:pt x="1113" y="52"/>
                  </a:cubicBezTo>
                  <a:cubicBezTo>
                    <a:pt x="1113" y="52"/>
                    <a:pt x="1113" y="52"/>
                    <a:pt x="1113" y="52"/>
                  </a:cubicBezTo>
                  <a:cubicBezTo>
                    <a:pt x="1113" y="52"/>
                    <a:pt x="1113" y="51"/>
                    <a:pt x="1113" y="51"/>
                  </a:cubicBezTo>
                  <a:cubicBezTo>
                    <a:pt x="1113" y="51"/>
                    <a:pt x="1113" y="51"/>
                    <a:pt x="1113" y="51"/>
                  </a:cubicBezTo>
                  <a:cubicBezTo>
                    <a:pt x="1113" y="51"/>
                    <a:pt x="1113" y="51"/>
                    <a:pt x="1113" y="51"/>
                  </a:cubicBezTo>
                  <a:cubicBezTo>
                    <a:pt x="1113" y="51"/>
                    <a:pt x="1113" y="51"/>
                    <a:pt x="1113" y="51"/>
                  </a:cubicBezTo>
                  <a:cubicBezTo>
                    <a:pt x="1114" y="51"/>
                    <a:pt x="1114" y="50"/>
                    <a:pt x="1114" y="50"/>
                  </a:cubicBezTo>
                  <a:cubicBezTo>
                    <a:pt x="1114" y="50"/>
                    <a:pt x="1114" y="50"/>
                    <a:pt x="1114" y="50"/>
                  </a:cubicBezTo>
                  <a:cubicBezTo>
                    <a:pt x="1114" y="50"/>
                    <a:pt x="1114" y="50"/>
                    <a:pt x="1114" y="50"/>
                  </a:cubicBezTo>
                  <a:cubicBezTo>
                    <a:pt x="1114" y="50"/>
                    <a:pt x="1114" y="50"/>
                    <a:pt x="1114" y="50"/>
                  </a:cubicBezTo>
                  <a:cubicBezTo>
                    <a:pt x="1115" y="49"/>
                    <a:pt x="1115" y="49"/>
                    <a:pt x="1115" y="49"/>
                  </a:cubicBezTo>
                  <a:cubicBezTo>
                    <a:pt x="1115" y="49"/>
                    <a:pt x="1115" y="49"/>
                    <a:pt x="1115" y="49"/>
                  </a:cubicBezTo>
                  <a:cubicBezTo>
                    <a:pt x="1115" y="48"/>
                    <a:pt x="1115" y="48"/>
                    <a:pt x="1115" y="48"/>
                  </a:cubicBezTo>
                  <a:cubicBezTo>
                    <a:pt x="1115" y="48"/>
                    <a:pt x="1115" y="48"/>
                    <a:pt x="1115" y="48"/>
                  </a:cubicBezTo>
                  <a:cubicBezTo>
                    <a:pt x="1115" y="48"/>
                    <a:pt x="1116" y="48"/>
                    <a:pt x="1116" y="48"/>
                  </a:cubicBezTo>
                  <a:cubicBezTo>
                    <a:pt x="1116" y="48"/>
                    <a:pt x="1116" y="48"/>
                    <a:pt x="1116" y="48"/>
                  </a:cubicBezTo>
                  <a:cubicBezTo>
                    <a:pt x="1116" y="48"/>
                    <a:pt x="1116" y="48"/>
                    <a:pt x="1116" y="47"/>
                  </a:cubicBezTo>
                  <a:cubicBezTo>
                    <a:pt x="1116" y="48"/>
                    <a:pt x="1116" y="48"/>
                    <a:pt x="1116" y="48"/>
                  </a:cubicBezTo>
                  <a:cubicBezTo>
                    <a:pt x="1116" y="47"/>
                    <a:pt x="1116" y="47"/>
                    <a:pt x="1116" y="47"/>
                  </a:cubicBezTo>
                  <a:cubicBezTo>
                    <a:pt x="1116" y="47"/>
                    <a:pt x="1116" y="47"/>
                    <a:pt x="1116" y="47"/>
                  </a:cubicBezTo>
                  <a:cubicBezTo>
                    <a:pt x="1116" y="47"/>
                    <a:pt x="1117" y="47"/>
                    <a:pt x="1117" y="47"/>
                  </a:cubicBezTo>
                  <a:cubicBezTo>
                    <a:pt x="1117" y="47"/>
                    <a:pt x="1117" y="47"/>
                    <a:pt x="1117" y="47"/>
                  </a:cubicBezTo>
                  <a:cubicBezTo>
                    <a:pt x="1117" y="47"/>
                    <a:pt x="1117" y="47"/>
                    <a:pt x="1117" y="46"/>
                  </a:cubicBezTo>
                  <a:cubicBezTo>
                    <a:pt x="1117" y="46"/>
                    <a:pt x="1117" y="46"/>
                    <a:pt x="1117" y="46"/>
                  </a:cubicBezTo>
                  <a:cubicBezTo>
                    <a:pt x="1117" y="46"/>
                    <a:pt x="1117" y="46"/>
                    <a:pt x="1117" y="46"/>
                  </a:cubicBezTo>
                  <a:cubicBezTo>
                    <a:pt x="1117" y="46"/>
                    <a:pt x="1117" y="46"/>
                    <a:pt x="1117" y="46"/>
                  </a:cubicBezTo>
                  <a:cubicBezTo>
                    <a:pt x="1117" y="46"/>
                    <a:pt x="1118" y="46"/>
                    <a:pt x="1118" y="46"/>
                  </a:cubicBezTo>
                  <a:cubicBezTo>
                    <a:pt x="1118" y="46"/>
                    <a:pt x="1118" y="46"/>
                    <a:pt x="1118" y="46"/>
                  </a:cubicBezTo>
                  <a:cubicBezTo>
                    <a:pt x="1118" y="46"/>
                    <a:pt x="1118" y="45"/>
                    <a:pt x="1119" y="45"/>
                  </a:cubicBezTo>
                  <a:cubicBezTo>
                    <a:pt x="1119" y="45"/>
                    <a:pt x="1119" y="45"/>
                    <a:pt x="1119" y="45"/>
                  </a:cubicBezTo>
                  <a:cubicBezTo>
                    <a:pt x="1119" y="45"/>
                    <a:pt x="1119" y="45"/>
                    <a:pt x="1119" y="45"/>
                  </a:cubicBezTo>
                  <a:cubicBezTo>
                    <a:pt x="1119" y="45"/>
                    <a:pt x="1119" y="45"/>
                    <a:pt x="1119" y="45"/>
                  </a:cubicBezTo>
                  <a:cubicBezTo>
                    <a:pt x="1119" y="45"/>
                    <a:pt x="1120" y="45"/>
                    <a:pt x="1120" y="44"/>
                  </a:cubicBezTo>
                  <a:cubicBezTo>
                    <a:pt x="1120" y="44"/>
                    <a:pt x="1120" y="44"/>
                    <a:pt x="1120" y="44"/>
                  </a:cubicBezTo>
                  <a:cubicBezTo>
                    <a:pt x="1120" y="44"/>
                    <a:pt x="1120" y="44"/>
                    <a:pt x="1120" y="44"/>
                  </a:cubicBezTo>
                  <a:cubicBezTo>
                    <a:pt x="1120" y="44"/>
                    <a:pt x="1120" y="44"/>
                    <a:pt x="1120" y="44"/>
                  </a:cubicBezTo>
                  <a:cubicBezTo>
                    <a:pt x="1120" y="44"/>
                    <a:pt x="1120" y="44"/>
                    <a:pt x="1120" y="44"/>
                  </a:cubicBezTo>
                  <a:cubicBezTo>
                    <a:pt x="1121" y="44"/>
                    <a:pt x="1121" y="44"/>
                    <a:pt x="1121" y="44"/>
                  </a:cubicBezTo>
                  <a:cubicBezTo>
                    <a:pt x="1121" y="44"/>
                    <a:pt x="1121" y="44"/>
                    <a:pt x="1121" y="44"/>
                  </a:cubicBezTo>
                  <a:cubicBezTo>
                    <a:pt x="1121" y="44"/>
                    <a:pt x="1121" y="44"/>
                    <a:pt x="1121" y="44"/>
                  </a:cubicBezTo>
                  <a:cubicBezTo>
                    <a:pt x="1121" y="44"/>
                    <a:pt x="1121" y="44"/>
                    <a:pt x="1122" y="43"/>
                  </a:cubicBezTo>
                  <a:cubicBezTo>
                    <a:pt x="1122" y="43"/>
                    <a:pt x="1122" y="43"/>
                    <a:pt x="1122" y="43"/>
                  </a:cubicBezTo>
                  <a:cubicBezTo>
                    <a:pt x="1122" y="43"/>
                    <a:pt x="1122" y="43"/>
                    <a:pt x="1122" y="43"/>
                  </a:cubicBezTo>
                  <a:cubicBezTo>
                    <a:pt x="1122" y="43"/>
                    <a:pt x="1122" y="43"/>
                    <a:pt x="1123" y="43"/>
                  </a:cubicBezTo>
                  <a:cubicBezTo>
                    <a:pt x="1123" y="43"/>
                    <a:pt x="1123" y="43"/>
                    <a:pt x="1123" y="43"/>
                  </a:cubicBezTo>
                  <a:cubicBezTo>
                    <a:pt x="1123" y="43"/>
                    <a:pt x="1123" y="43"/>
                    <a:pt x="1124" y="43"/>
                  </a:cubicBezTo>
                  <a:cubicBezTo>
                    <a:pt x="1124" y="43"/>
                    <a:pt x="1124" y="43"/>
                    <a:pt x="1124" y="43"/>
                  </a:cubicBezTo>
                  <a:cubicBezTo>
                    <a:pt x="1124" y="43"/>
                    <a:pt x="1124" y="43"/>
                    <a:pt x="1124" y="43"/>
                  </a:cubicBezTo>
                  <a:cubicBezTo>
                    <a:pt x="1124" y="42"/>
                    <a:pt x="1125" y="43"/>
                    <a:pt x="1125" y="42"/>
                  </a:cubicBezTo>
                  <a:cubicBezTo>
                    <a:pt x="1125" y="42"/>
                    <a:pt x="1125" y="42"/>
                    <a:pt x="1125" y="42"/>
                  </a:cubicBezTo>
                  <a:cubicBezTo>
                    <a:pt x="1125" y="42"/>
                    <a:pt x="1125" y="42"/>
                    <a:pt x="1125" y="42"/>
                  </a:cubicBezTo>
                  <a:cubicBezTo>
                    <a:pt x="1126" y="42"/>
                    <a:pt x="1127" y="42"/>
                    <a:pt x="1127" y="42"/>
                  </a:cubicBezTo>
                  <a:cubicBezTo>
                    <a:pt x="1128" y="42"/>
                    <a:pt x="1129" y="42"/>
                    <a:pt x="1130" y="42"/>
                  </a:cubicBezTo>
                  <a:cubicBezTo>
                    <a:pt x="1131" y="42"/>
                    <a:pt x="1131" y="42"/>
                    <a:pt x="1132" y="42"/>
                  </a:cubicBezTo>
                  <a:cubicBezTo>
                    <a:pt x="1132" y="42"/>
                    <a:pt x="1132" y="42"/>
                    <a:pt x="1132" y="42"/>
                  </a:cubicBezTo>
                  <a:cubicBezTo>
                    <a:pt x="1132" y="42"/>
                    <a:pt x="1132" y="42"/>
                    <a:pt x="1132" y="42"/>
                  </a:cubicBezTo>
                  <a:cubicBezTo>
                    <a:pt x="1133" y="43"/>
                    <a:pt x="1133" y="42"/>
                    <a:pt x="1134" y="43"/>
                  </a:cubicBezTo>
                  <a:cubicBezTo>
                    <a:pt x="1134" y="43"/>
                    <a:pt x="1134" y="43"/>
                    <a:pt x="1134" y="43"/>
                  </a:cubicBezTo>
                  <a:cubicBezTo>
                    <a:pt x="1134" y="43"/>
                    <a:pt x="1134" y="43"/>
                    <a:pt x="1135" y="43"/>
                  </a:cubicBezTo>
                  <a:cubicBezTo>
                    <a:pt x="1135" y="43"/>
                    <a:pt x="1135" y="43"/>
                    <a:pt x="1135" y="43"/>
                  </a:cubicBezTo>
                  <a:cubicBezTo>
                    <a:pt x="1135" y="43"/>
                    <a:pt x="1135" y="43"/>
                    <a:pt x="1135" y="43"/>
                  </a:cubicBezTo>
                  <a:cubicBezTo>
                    <a:pt x="1135" y="43"/>
                    <a:pt x="1135" y="43"/>
                    <a:pt x="1135" y="43"/>
                  </a:cubicBezTo>
                  <a:cubicBezTo>
                    <a:pt x="1136" y="44"/>
                    <a:pt x="1136" y="44"/>
                    <a:pt x="1136" y="44"/>
                  </a:cubicBezTo>
                  <a:cubicBezTo>
                    <a:pt x="1136" y="44"/>
                    <a:pt x="1136" y="44"/>
                    <a:pt x="1136" y="44"/>
                  </a:cubicBezTo>
                  <a:cubicBezTo>
                    <a:pt x="1136" y="44"/>
                    <a:pt x="1137" y="44"/>
                    <a:pt x="1137" y="44"/>
                  </a:cubicBezTo>
                  <a:cubicBezTo>
                    <a:pt x="1137" y="44"/>
                    <a:pt x="1137" y="44"/>
                    <a:pt x="1137" y="44"/>
                  </a:cubicBezTo>
                  <a:cubicBezTo>
                    <a:pt x="1137" y="44"/>
                    <a:pt x="1137" y="44"/>
                    <a:pt x="1137" y="44"/>
                  </a:cubicBezTo>
                  <a:cubicBezTo>
                    <a:pt x="1137" y="44"/>
                    <a:pt x="1137" y="44"/>
                    <a:pt x="1137" y="44"/>
                  </a:cubicBezTo>
                  <a:cubicBezTo>
                    <a:pt x="1137" y="45"/>
                    <a:pt x="1138" y="45"/>
                    <a:pt x="1138" y="45"/>
                  </a:cubicBezTo>
                  <a:cubicBezTo>
                    <a:pt x="1138" y="45"/>
                    <a:pt x="1138" y="45"/>
                    <a:pt x="1138" y="45"/>
                  </a:cubicBezTo>
                  <a:cubicBezTo>
                    <a:pt x="1138" y="45"/>
                    <a:pt x="1138" y="45"/>
                    <a:pt x="1138" y="45"/>
                  </a:cubicBezTo>
                  <a:cubicBezTo>
                    <a:pt x="1138" y="45"/>
                    <a:pt x="1138" y="45"/>
                    <a:pt x="1138" y="45"/>
                  </a:cubicBezTo>
                  <a:cubicBezTo>
                    <a:pt x="1138" y="45"/>
                    <a:pt x="1138" y="45"/>
                    <a:pt x="1139" y="45"/>
                  </a:cubicBezTo>
                  <a:cubicBezTo>
                    <a:pt x="1139" y="45"/>
                    <a:pt x="1139" y="45"/>
                    <a:pt x="1139" y="45"/>
                  </a:cubicBezTo>
                  <a:cubicBezTo>
                    <a:pt x="1139" y="46"/>
                    <a:pt x="1139" y="46"/>
                    <a:pt x="1139" y="46"/>
                  </a:cubicBezTo>
                  <a:cubicBezTo>
                    <a:pt x="1139" y="46"/>
                    <a:pt x="1139" y="46"/>
                    <a:pt x="1139" y="46"/>
                  </a:cubicBezTo>
                  <a:cubicBezTo>
                    <a:pt x="1139" y="46"/>
                    <a:pt x="1139" y="46"/>
                    <a:pt x="1139" y="46"/>
                  </a:cubicBezTo>
                  <a:cubicBezTo>
                    <a:pt x="1139" y="46"/>
                    <a:pt x="1139" y="46"/>
                    <a:pt x="1139" y="46"/>
                  </a:cubicBezTo>
                  <a:cubicBezTo>
                    <a:pt x="1139" y="46"/>
                    <a:pt x="1140" y="46"/>
                    <a:pt x="1140" y="47"/>
                  </a:cubicBezTo>
                  <a:cubicBezTo>
                    <a:pt x="1140" y="46"/>
                    <a:pt x="1140" y="46"/>
                    <a:pt x="1140" y="46"/>
                  </a:cubicBezTo>
                  <a:cubicBezTo>
                    <a:pt x="1140" y="47"/>
                    <a:pt x="1140" y="47"/>
                    <a:pt x="1140" y="47"/>
                  </a:cubicBezTo>
                  <a:cubicBezTo>
                    <a:pt x="1140" y="47"/>
                    <a:pt x="1140" y="47"/>
                    <a:pt x="1140" y="47"/>
                  </a:cubicBezTo>
                  <a:cubicBezTo>
                    <a:pt x="1140" y="47"/>
                    <a:pt x="1140" y="47"/>
                    <a:pt x="1140" y="47"/>
                  </a:cubicBezTo>
                  <a:cubicBezTo>
                    <a:pt x="1140" y="47"/>
                    <a:pt x="1140" y="47"/>
                    <a:pt x="1140" y="47"/>
                  </a:cubicBezTo>
                  <a:cubicBezTo>
                    <a:pt x="1140" y="48"/>
                    <a:pt x="1141" y="48"/>
                    <a:pt x="1141" y="48"/>
                  </a:cubicBezTo>
                  <a:cubicBezTo>
                    <a:pt x="1141" y="48"/>
                    <a:pt x="1141" y="48"/>
                    <a:pt x="1141" y="48"/>
                  </a:cubicBezTo>
                  <a:cubicBezTo>
                    <a:pt x="1141" y="48"/>
                    <a:pt x="1141" y="48"/>
                    <a:pt x="1141" y="49"/>
                  </a:cubicBezTo>
                  <a:cubicBezTo>
                    <a:pt x="1141" y="49"/>
                    <a:pt x="1141" y="49"/>
                    <a:pt x="1141" y="49"/>
                  </a:cubicBezTo>
                  <a:cubicBezTo>
                    <a:pt x="1141" y="49"/>
                    <a:pt x="1141" y="49"/>
                    <a:pt x="1141" y="49"/>
                  </a:cubicBezTo>
                  <a:cubicBezTo>
                    <a:pt x="1141" y="49"/>
                    <a:pt x="1141" y="49"/>
                    <a:pt x="1141" y="49"/>
                  </a:cubicBezTo>
                  <a:cubicBezTo>
                    <a:pt x="1141" y="49"/>
                    <a:pt x="1141" y="49"/>
                    <a:pt x="1141" y="49"/>
                  </a:cubicBezTo>
                  <a:cubicBezTo>
                    <a:pt x="1141" y="49"/>
                    <a:pt x="1142" y="49"/>
                    <a:pt x="1142" y="50"/>
                  </a:cubicBezTo>
                  <a:cubicBezTo>
                    <a:pt x="1142" y="50"/>
                    <a:pt x="1142" y="50"/>
                    <a:pt x="1142" y="50"/>
                  </a:cubicBezTo>
                  <a:cubicBezTo>
                    <a:pt x="1142" y="50"/>
                    <a:pt x="1142" y="50"/>
                    <a:pt x="1142" y="50"/>
                  </a:cubicBezTo>
                  <a:cubicBezTo>
                    <a:pt x="1142" y="50"/>
                    <a:pt x="1142" y="50"/>
                    <a:pt x="1142" y="51"/>
                  </a:cubicBezTo>
                  <a:cubicBezTo>
                    <a:pt x="1142" y="51"/>
                    <a:pt x="1142" y="51"/>
                    <a:pt x="1142" y="51"/>
                  </a:cubicBezTo>
                  <a:cubicBezTo>
                    <a:pt x="1142" y="51"/>
                    <a:pt x="1142" y="51"/>
                    <a:pt x="1142" y="51"/>
                  </a:cubicBezTo>
                  <a:cubicBezTo>
                    <a:pt x="1142" y="51"/>
                    <a:pt x="1142" y="51"/>
                    <a:pt x="1142" y="51"/>
                  </a:cubicBezTo>
                  <a:cubicBezTo>
                    <a:pt x="1142" y="52"/>
                    <a:pt x="1142" y="52"/>
                    <a:pt x="1142" y="52"/>
                  </a:cubicBezTo>
                  <a:cubicBezTo>
                    <a:pt x="1143" y="52"/>
                    <a:pt x="1143" y="52"/>
                    <a:pt x="1143" y="52"/>
                  </a:cubicBezTo>
                  <a:cubicBezTo>
                    <a:pt x="1143" y="53"/>
                    <a:pt x="1143" y="53"/>
                    <a:pt x="1143" y="53"/>
                  </a:cubicBezTo>
                  <a:cubicBezTo>
                    <a:pt x="1143" y="53"/>
                    <a:pt x="1143" y="53"/>
                    <a:pt x="1143" y="53"/>
                  </a:cubicBezTo>
                  <a:cubicBezTo>
                    <a:pt x="1143" y="53"/>
                    <a:pt x="1143" y="53"/>
                    <a:pt x="1143" y="54"/>
                  </a:cubicBezTo>
                  <a:cubicBezTo>
                    <a:pt x="1143" y="54"/>
                    <a:pt x="1143" y="54"/>
                    <a:pt x="1143" y="54"/>
                  </a:cubicBezTo>
                  <a:cubicBezTo>
                    <a:pt x="1143" y="54"/>
                    <a:pt x="1143" y="55"/>
                    <a:pt x="1143" y="55"/>
                  </a:cubicBezTo>
                  <a:cubicBezTo>
                    <a:pt x="1144" y="55"/>
                    <a:pt x="1144" y="55"/>
                    <a:pt x="1143" y="55"/>
                  </a:cubicBezTo>
                  <a:cubicBezTo>
                    <a:pt x="1144" y="56"/>
                    <a:pt x="1143" y="57"/>
                    <a:pt x="1144" y="57"/>
                  </a:cubicBezTo>
                  <a:cubicBezTo>
                    <a:pt x="1144" y="57"/>
                    <a:pt x="1144" y="58"/>
                    <a:pt x="1144" y="58"/>
                  </a:cubicBezTo>
                  <a:cubicBezTo>
                    <a:pt x="1144" y="59"/>
                    <a:pt x="1144" y="61"/>
                    <a:pt x="1144" y="62"/>
                  </a:cubicBezTo>
                  <a:cubicBezTo>
                    <a:pt x="1144" y="62"/>
                    <a:pt x="1144" y="62"/>
                    <a:pt x="1144" y="63"/>
                  </a:cubicBezTo>
                  <a:cubicBezTo>
                    <a:pt x="1144" y="76"/>
                    <a:pt x="1144" y="88"/>
                    <a:pt x="1144" y="101"/>
                  </a:cubicBezTo>
                  <a:cubicBezTo>
                    <a:pt x="1145" y="102"/>
                    <a:pt x="1145" y="102"/>
                    <a:pt x="1146" y="102"/>
                  </a:cubicBezTo>
                  <a:cubicBezTo>
                    <a:pt x="1148" y="102"/>
                    <a:pt x="1151" y="102"/>
                    <a:pt x="1153" y="102"/>
                  </a:cubicBezTo>
                  <a:cubicBezTo>
                    <a:pt x="1155" y="102"/>
                    <a:pt x="1155" y="102"/>
                    <a:pt x="1155" y="100"/>
                  </a:cubicBezTo>
                  <a:cubicBezTo>
                    <a:pt x="1155" y="86"/>
                    <a:pt x="1155" y="72"/>
                    <a:pt x="1155" y="58"/>
                  </a:cubicBezTo>
                  <a:cubicBezTo>
                    <a:pt x="1155" y="57"/>
                    <a:pt x="1155" y="56"/>
                    <a:pt x="1155" y="56"/>
                  </a:cubicBezTo>
                  <a:cubicBezTo>
                    <a:pt x="1155" y="56"/>
                    <a:pt x="1155" y="55"/>
                    <a:pt x="1155" y="55"/>
                  </a:cubicBezTo>
                  <a:cubicBezTo>
                    <a:pt x="1155" y="54"/>
                    <a:pt x="1155" y="53"/>
                    <a:pt x="1155" y="53"/>
                  </a:cubicBezTo>
                  <a:cubicBezTo>
                    <a:pt x="1154" y="53"/>
                    <a:pt x="1154" y="53"/>
                    <a:pt x="1155" y="53"/>
                  </a:cubicBezTo>
                  <a:cubicBezTo>
                    <a:pt x="1154" y="52"/>
                    <a:pt x="1155" y="51"/>
                    <a:pt x="1154" y="51"/>
                  </a:cubicBezTo>
                  <a:cubicBezTo>
                    <a:pt x="1154" y="51"/>
                    <a:pt x="1154" y="51"/>
                    <a:pt x="1154" y="51"/>
                  </a:cubicBezTo>
                  <a:cubicBezTo>
                    <a:pt x="1154" y="50"/>
                    <a:pt x="1154" y="50"/>
                    <a:pt x="1154" y="49"/>
                  </a:cubicBezTo>
                  <a:close/>
                  <a:moveTo>
                    <a:pt x="680" y="63"/>
                  </a:moveTo>
                  <a:cubicBezTo>
                    <a:pt x="680" y="63"/>
                    <a:pt x="680" y="63"/>
                    <a:pt x="680" y="63"/>
                  </a:cubicBezTo>
                  <a:cubicBezTo>
                    <a:pt x="680" y="62"/>
                    <a:pt x="679" y="62"/>
                    <a:pt x="679" y="62"/>
                  </a:cubicBezTo>
                  <a:cubicBezTo>
                    <a:pt x="679" y="62"/>
                    <a:pt x="679" y="62"/>
                    <a:pt x="679" y="62"/>
                  </a:cubicBezTo>
                  <a:cubicBezTo>
                    <a:pt x="679" y="62"/>
                    <a:pt x="679" y="62"/>
                    <a:pt x="678" y="62"/>
                  </a:cubicBezTo>
                  <a:cubicBezTo>
                    <a:pt x="678" y="62"/>
                    <a:pt x="678" y="62"/>
                    <a:pt x="678" y="62"/>
                  </a:cubicBezTo>
                  <a:cubicBezTo>
                    <a:pt x="678" y="62"/>
                    <a:pt x="678" y="62"/>
                    <a:pt x="678" y="62"/>
                  </a:cubicBezTo>
                  <a:cubicBezTo>
                    <a:pt x="678" y="62"/>
                    <a:pt x="678" y="62"/>
                    <a:pt x="678" y="62"/>
                  </a:cubicBezTo>
                  <a:cubicBezTo>
                    <a:pt x="678" y="61"/>
                    <a:pt x="677" y="61"/>
                    <a:pt x="677" y="61"/>
                  </a:cubicBezTo>
                  <a:cubicBezTo>
                    <a:pt x="677" y="61"/>
                    <a:pt x="677" y="61"/>
                    <a:pt x="677" y="61"/>
                  </a:cubicBezTo>
                  <a:cubicBezTo>
                    <a:pt x="677" y="61"/>
                    <a:pt x="676" y="61"/>
                    <a:pt x="676" y="61"/>
                  </a:cubicBezTo>
                  <a:cubicBezTo>
                    <a:pt x="676" y="61"/>
                    <a:pt x="676" y="61"/>
                    <a:pt x="676" y="61"/>
                  </a:cubicBezTo>
                  <a:cubicBezTo>
                    <a:pt x="676" y="61"/>
                    <a:pt x="676" y="61"/>
                    <a:pt x="676" y="60"/>
                  </a:cubicBezTo>
                  <a:cubicBezTo>
                    <a:pt x="676" y="60"/>
                    <a:pt x="676" y="60"/>
                    <a:pt x="676" y="60"/>
                  </a:cubicBezTo>
                  <a:cubicBezTo>
                    <a:pt x="675" y="60"/>
                    <a:pt x="675" y="60"/>
                    <a:pt x="675" y="60"/>
                  </a:cubicBezTo>
                  <a:cubicBezTo>
                    <a:pt x="675" y="60"/>
                    <a:pt x="675" y="60"/>
                    <a:pt x="675" y="60"/>
                  </a:cubicBezTo>
                  <a:cubicBezTo>
                    <a:pt x="675" y="60"/>
                    <a:pt x="675" y="60"/>
                    <a:pt x="675" y="60"/>
                  </a:cubicBezTo>
                  <a:cubicBezTo>
                    <a:pt x="675" y="60"/>
                    <a:pt x="675" y="60"/>
                    <a:pt x="675" y="60"/>
                  </a:cubicBezTo>
                  <a:cubicBezTo>
                    <a:pt x="674" y="60"/>
                    <a:pt x="674" y="60"/>
                    <a:pt x="674" y="59"/>
                  </a:cubicBezTo>
                  <a:cubicBezTo>
                    <a:pt x="674" y="59"/>
                    <a:pt x="674" y="59"/>
                    <a:pt x="674" y="59"/>
                  </a:cubicBezTo>
                  <a:cubicBezTo>
                    <a:pt x="674" y="59"/>
                    <a:pt x="674" y="59"/>
                    <a:pt x="673" y="59"/>
                  </a:cubicBezTo>
                  <a:cubicBezTo>
                    <a:pt x="673" y="59"/>
                    <a:pt x="673" y="59"/>
                    <a:pt x="673" y="59"/>
                  </a:cubicBezTo>
                  <a:cubicBezTo>
                    <a:pt x="673" y="59"/>
                    <a:pt x="673" y="59"/>
                    <a:pt x="673" y="59"/>
                  </a:cubicBezTo>
                  <a:cubicBezTo>
                    <a:pt x="673" y="59"/>
                    <a:pt x="673" y="59"/>
                    <a:pt x="673" y="59"/>
                  </a:cubicBezTo>
                  <a:cubicBezTo>
                    <a:pt x="673" y="59"/>
                    <a:pt x="673" y="58"/>
                    <a:pt x="672" y="58"/>
                  </a:cubicBezTo>
                  <a:cubicBezTo>
                    <a:pt x="672" y="58"/>
                    <a:pt x="672" y="58"/>
                    <a:pt x="672" y="58"/>
                  </a:cubicBezTo>
                  <a:cubicBezTo>
                    <a:pt x="672" y="58"/>
                    <a:pt x="672" y="58"/>
                    <a:pt x="672" y="58"/>
                  </a:cubicBezTo>
                  <a:cubicBezTo>
                    <a:pt x="672" y="58"/>
                    <a:pt x="672" y="58"/>
                    <a:pt x="672" y="58"/>
                  </a:cubicBezTo>
                  <a:cubicBezTo>
                    <a:pt x="672" y="58"/>
                    <a:pt x="672" y="58"/>
                    <a:pt x="672" y="58"/>
                  </a:cubicBezTo>
                  <a:cubicBezTo>
                    <a:pt x="672" y="58"/>
                    <a:pt x="672" y="58"/>
                    <a:pt x="672" y="58"/>
                  </a:cubicBezTo>
                  <a:cubicBezTo>
                    <a:pt x="672" y="58"/>
                    <a:pt x="672" y="57"/>
                    <a:pt x="671" y="57"/>
                  </a:cubicBezTo>
                  <a:cubicBezTo>
                    <a:pt x="671" y="57"/>
                    <a:pt x="671" y="57"/>
                    <a:pt x="671" y="57"/>
                  </a:cubicBezTo>
                  <a:cubicBezTo>
                    <a:pt x="671" y="57"/>
                    <a:pt x="671" y="57"/>
                    <a:pt x="671" y="57"/>
                  </a:cubicBezTo>
                  <a:cubicBezTo>
                    <a:pt x="671" y="57"/>
                    <a:pt x="671" y="57"/>
                    <a:pt x="671" y="57"/>
                  </a:cubicBezTo>
                  <a:cubicBezTo>
                    <a:pt x="671" y="56"/>
                    <a:pt x="671" y="56"/>
                    <a:pt x="671" y="56"/>
                  </a:cubicBezTo>
                  <a:cubicBezTo>
                    <a:pt x="671" y="56"/>
                    <a:pt x="671" y="56"/>
                    <a:pt x="671" y="56"/>
                  </a:cubicBezTo>
                  <a:cubicBezTo>
                    <a:pt x="671" y="56"/>
                    <a:pt x="671" y="56"/>
                    <a:pt x="670" y="56"/>
                  </a:cubicBezTo>
                  <a:cubicBezTo>
                    <a:pt x="670" y="56"/>
                    <a:pt x="670" y="56"/>
                    <a:pt x="670" y="56"/>
                  </a:cubicBezTo>
                  <a:cubicBezTo>
                    <a:pt x="670" y="55"/>
                    <a:pt x="670" y="55"/>
                    <a:pt x="670" y="55"/>
                  </a:cubicBezTo>
                  <a:cubicBezTo>
                    <a:pt x="670" y="54"/>
                    <a:pt x="670" y="54"/>
                    <a:pt x="670" y="54"/>
                  </a:cubicBezTo>
                  <a:cubicBezTo>
                    <a:pt x="670" y="54"/>
                    <a:pt x="670" y="54"/>
                    <a:pt x="670" y="54"/>
                  </a:cubicBezTo>
                  <a:cubicBezTo>
                    <a:pt x="670" y="54"/>
                    <a:pt x="670" y="54"/>
                    <a:pt x="670" y="53"/>
                  </a:cubicBezTo>
                  <a:cubicBezTo>
                    <a:pt x="670" y="53"/>
                    <a:pt x="670" y="53"/>
                    <a:pt x="670" y="52"/>
                  </a:cubicBezTo>
                  <a:cubicBezTo>
                    <a:pt x="669" y="52"/>
                    <a:pt x="669" y="51"/>
                    <a:pt x="670" y="50"/>
                  </a:cubicBezTo>
                  <a:cubicBezTo>
                    <a:pt x="670" y="50"/>
                    <a:pt x="670" y="50"/>
                    <a:pt x="670" y="50"/>
                  </a:cubicBezTo>
                  <a:cubicBezTo>
                    <a:pt x="670" y="50"/>
                    <a:pt x="670" y="49"/>
                    <a:pt x="670" y="49"/>
                  </a:cubicBezTo>
                  <a:cubicBezTo>
                    <a:pt x="670" y="49"/>
                    <a:pt x="670" y="49"/>
                    <a:pt x="670" y="49"/>
                  </a:cubicBezTo>
                  <a:cubicBezTo>
                    <a:pt x="670" y="48"/>
                    <a:pt x="670" y="48"/>
                    <a:pt x="670" y="48"/>
                  </a:cubicBezTo>
                  <a:cubicBezTo>
                    <a:pt x="670" y="48"/>
                    <a:pt x="670" y="48"/>
                    <a:pt x="670" y="48"/>
                  </a:cubicBezTo>
                  <a:cubicBezTo>
                    <a:pt x="671" y="47"/>
                    <a:pt x="671" y="47"/>
                    <a:pt x="671" y="47"/>
                  </a:cubicBezTo>
                  <a:cubicBezTo>
                    <a:pt x="671" y="47"/>
                    <a:pt x="671" y="47"/>
                    <a:pt x="671" y="47"/>
                  </a:cubicBezTo>
                  <a:cubicBezTo>
                    <a:pt x="671" y="47"/>
                    <a:pt x="671" y="47"/>
                    <a:pt x="671" y="46"/>
                  </a:cubicBezTo>
                  <a:cubicBezTo>
                    <a:pt x="671" y="46"/>
                    <a:pt x="671" y="46"/>
                    <a:pt x="671" y="46"/>
                  </a:cubicBezTo>
                  <a:cubicBezTo>
                    <a:pt x="671" y="46"/>
                    <a:pt x="671" y="46"/>
                    <a:pt x="671" y="46"/>
                  </a:cubicBezTo>
                  <a:cubicBezTo>
                    <a:pt x="671" y="46"/>
                    <a:pt x="671" y="46"/>
                    <a:pt x="671" y="46"/>
                  </a:cubicBezTo>
                  <a:cubicBezTo>
                    <a:pt x="672" y="46"/>
                    <a:pt x="673" y="45"/>
                    <a:pt x="673" y="44"/>
                  </a:cubicBezTo>
                  <a:cubicBezTo>
                    <a:pt x="673" y="44"/>
                    <a:pt x="673" y="44"/>
                    <a:pt x="673" y="44"/>
                  </a:cubicBezTo>
                  <a:cubicBezTo>
                    <a:pt x="673" y="44"/>
                    <a:pt x="673" y="44"/>
                    <a:pt x="674" y="44"/>
                  </a:cubicBezTo>
                  <a:cubicBezTo>
                    <a:pt x="674" y="44"/>
                    <a:pt x="674" y="44"/>
                    <a:pt x="674" y="44"/>
                  </a:cubicBezTo>
                  <a:cubicBezTo>
                    <a:pt x="674" y="44"/>
                    <a:pt x="674" y="44"/>
                    <a:pt x="674" y="44"/>
                  </a:cubicBezTo>
                  <a:cubicBezTo>
                    <a:pt x="674" y="44"/>
                    <a:pt x="674" y="44"/>
                    <a:pt x="674" y="44"/>
                  </a:cubicBezTo>
                  <a:cubicBezTo>
                    <a:pt x="674" y="44"/>
                    <a:pt x="674" y="44"/>
                    <a:pt x="675" y="43"/>
                  </a:cubicBezTo>
                  <a:cubicBezTo>
                    <a:pt x="675" y="43"/>
                    <a:pt x="675" y="43"/>
                    <a:pt x="675" y="43"/>
                  </a:cubicBezTo>
                  <a:cubicBezTo>
                    <a:pt x="675" y="43"/>
                    <a:pt x="675" y="43"/>
                    <a:pt x="675" y="43"/>
                  </a:cubicBezTo>
                  <a:cubicBezTo>
                    <a:pt x="675" y="43"/>
                    <a:pt x="675" y="43"/>
                    <a:pt x="676" y="43"/>
                  </a:cubicBezTo>
                  <a:cubicBezTo>
                    <a:pt x="676" y="43"/>
                    <a:pt x="676" y="43"/>
                    <a:pt x="676" y="43"/>
                  </a:cubicBezTo>
                  <a:cubicBezTo>
                    <a:pt x="676" y="43"/>
                    <a:pt x="676" y="43"/>
                    <a:pt x="676" y="43"/>
                  </a:cubicBezTo>
                  <a:cubicBezTo>
                    <a:pt x="676" y="43"/>
                    <a:pt x="676" y="43"/>
                    <a:pt x="676" y="43"/>
                  </a:cubicBezTo>
                  <a:cubicBezTo>
                    <a:pt x="677" y="43"/>
                    <a:pt x="677" y="43"/>
                    <a:pt x="677" y="43"/>
                  </a:cubicBezTo>
                  <a:cubicBezTo>
                    <a:pt x="677" y="42"/>
                    <a:pt x="677" y="43"/>
                    <a:pt x="678" y="42"/>
                  </a:cubicBezTo>
                  <a:cubicBezTo>
                    <a:pt x="678" y="42"/>
                    <a:pt x="678" y="42"/>
                    <a:pt x="678" y="42"/>
                  </a:cubicBezTo>
                  <a:cubicBezTo>
                    <a:pt x="678" y="42"/>
                    <a:pt x="678" y="42"/>
                    <a:pt x="678" y="42"/>
                  </a:cubicBezTo>
                  <a:cubicBezTo>
                    <a:pt x="679" y="42"/>
                    <a:pt x="679" y="42"/>
                    <a:pt x="680" y="42"/>
                  </a:cubicBezTo>
                  <a:cubicBezTo>
                    <a:pt x="681" y="42"/>
                    <a:pt x="682" y="42"/>
                    <a:pt x="683" y="42"/>
                  </a:cubicBezTo>
                  <a:cubicBezTo>
                    <a:pt x="684" y="42"/>
                    <a:pt x="685" y="42"/>
                    <a:pt x="685" y="42"/>
                  </a:cubicBezTo>
                  <a:cubicBezTo>
                    <a:pt x="686" y="42"/>
                    <a:pt x="686" y="42"/>
                    <a:pt x="686" y="42"/>
                  </a:cubicBezTo>
                  <a:cubicBezTo>
                    <a:pt x="686" y="42"/>
                    <a:pt x="686" y="42"/>
                    <a:pt x="686" y="42"/>
                  </a:cubicBezTo>
                  <a:cubicBezTo>
                    <a:pt x="686" y="43"/>
                    <a:pt x="687" y="42"/>
                    <a:pt x="687" y="43"/>
                  </a:cubicBezTo>
                  <a:cubicBezTo>
                    <a:pt x="687" y="43"/>
                    <a:pt x="687" y="43"/>
                    <a:pt x="687" y="43"/>
                  </a:cubicBezTo>
                  <a:cubicBezTo>
                    <a:pt x="687" y="43"/>
                    <a:pt x="687" y="43"/>
                    <a:pt x="687" y="43"/>
                  </a:cubicBezTo>
                  <a:cubicBezTo>
                    <a:pt x="688" y="43"/>
                    <a:pt x="688" y="43"/>
                    <a:pt x="689" y="43"/>
                  </a:cubicBezTo>
                  <a:cubicBezTo>
                    <a:pt x="689" y="43"/>
                    <a:pt x="689" y="43"/>
                    <a:pt x="689" y="43"/>
                  </a:cubicBezTo>
                  <a:cubicBezTo>
                    <a:pt x="689" y="43"/>
                    <a:pt x="689" y="43"/>
                    <a:pt x="689" y="43"/>
                  </a:cubicBezTo>
                  <a:cubicBezTo>
                    <a:pt x="689" y="43"/>
                    <a:pt x="690" y="43"/>
                    <a:pt x="690" y="43"/>
                  </a:cubicBezTo>
                  <a:cubicBezTo>
                    <a:pt x="690" y="43"/>
                    <a:pt x="690" y="43"/>
                    <a:pt x="690" y="43"/>
                  </a:cubicBezTo>
                  <a:cubicBezTo>
                    <a:pt x="690" y="44"/>
                    <a:pt x="691" y="43"/>
                    <a:pt x="691" y="44"/>
                  </a:cubicBezTo>
                  <a:cubicBezTo>
                    <a:pt x="691" y="44"/>
                    <a:pt x="691" y="44"/>
                    <a:pt x="691" y="44"/>
                  </a:cubicBezTo>
                  <a:cubicBezTo>
                    <a:pt x="691" y="44"/>
                    <a:pt x="691" y="44"/>
                    <a:pt x="692" y="44"/>
                  </a:cubicBezTo>
                  <a:cubicBezTo>
                    <a:pt x="692" y="44"/>
                    <a:pt x="692" y="44"/>
                    <a:pt x="692" y="44"/>
                  </a:cubicBezTo>
                  <a:cubicBezTo>
                    <a:pt x="692" y="44"/>
                    <a:pt x="692" y="44"/>
                    <a:pt x="692" y="44"/>
                  </a:cubicBezTo>
                  <a:cubicBezTo>
                    <a:pt x="692" y="44"/>
                    <a:pt x="692" y="44"/>
                    <a:pt x="692" y="44"/>
                  </a:cubicBezTo>
                  <a:cubicBezTo>
                    <a:pt x="693" y="45"/>
                    <a:pt x="693" y="45"/>
                    <a:pt x="693" y="45"/>
                  </a:cubicBezTo>
                  <a:cubicBezTo>
                    <a:pt x="693" y="45"/>
                    <a:pt x="693" y="45"/>
                    <a:pt x="693" y="45"/>
                  </a:cubicBezTo>
                  <a:cubicBezTo>
                    <a:pt x="693" y="45"/>
                    <a:pt x="694" y="45"/>
                    <a:pt x="694" y="45"/>
                  </a:cubicBezTo>
                  <a:cubicBezTo>
                    <a:pt x="694" y="45"/>
                    <a:pt x="694" y="45"/>
                    <a:pt x="694" y="45"/>
                  </a:cubicBezTo>
                  <a:cubicBezTo>
                    <a:pt x="694" y="45"/>
                    <a:pt x="694" y="45"/>
                    <a:pt x="694" y="45"/>
                  </a:cubicBezTo>
                  <a:cubicBezTo>
                    <a:pt x="694" y="45"/>
                    <a:pt x="694" y="45"/>
                    <a:pt x="694" y="45"/>
                  </a:cubicBezTo>
                  <a:cubicBezTo>
                    <a:pt x="695" y="46"/>
                    <a:pt x="695" y="46"/>
                    <a:pt x="695" y="46"/>
                  </a:cubicBezTo>
                  <a:cubicBezTo>
                    <a:pt x="695" y="46"/>
                    <a:pt x="695" y="46"/>
                    <a:pt x="695" y="46"/>
                  </a:cubicBezTo>
                  <a:cubicBezTo>
                    <a:pt x="695" y="46"/>
                    <a:pt x="695" y="46"/>
                    <a:pt x="696" y="46"/>
                  </a:cubicBezTo>
                  <a:cubicBezTo>
                    <a:pt x="695" y="46"/>
                    <a:pt x="695" y="46"/>
                    <a:pt x="695" y="46"/>
                  </a:cubicBezTo>
                  <a:cubicBezTo>
                    <a:pt x="696" y="46"/>
                    <a:pt x="696" y="46"/>
                    <a:pt x="696" y="47"/>
                  </a:cubicBezTo>
                  <a:cubicBezTo>
                    <a:pt x="696" y="47"/>
                    <a:pt x="696" y="47"/>
                    <a:pt x="696" y="47"/>
                  </a:cubicBezTo>
                  <a:cubicBezTo>
                    <a:pt x="696" y="47"/>
                    <a:pt x="697" y="46"/>
                    <a:pt x="697" y="46"/>
                  </a:cubicBezTo>
                  <a:cubicBezTo>
                    <a:pt x="697" y="43"/>
                    <a:pt x="697" y="39"/>
                    <a:pt x="696" y="36"/>
                  </a:cubicBezTo>
                  <a:cubicBezTo>
                    <a:pt x="696" y="36"/>
                    <a:pt x="696" y="36"/>
                    <a:pt x="696" y="36"/>
                  </a:cubicBezTo>
                  <a:cubicBezTo>
                    <a:pt x="696" y="36"/>
                    <a:pt x="696" y="36"/>
                    <a:pt x="696" y="35"/>
                  </a:cubicBezTo>
                  <a:cubicBezTo>
                    <a:pt x="696" y="35"/>
                    <a:pt x="696" y="35"/>
                    <a:pt x="696" y="35"/>
                  </a:cubicBezTo>
                  <a:cubicBezTo>
                    <a:pt x="696" y="35"/>
                    <a:pt x="695" y="35"/>
                    <a:pt x="695" y="35"/>
                  </a:cubicBezTo>
                  <a:cubicBezTo>
                    <a:pt x="695" y="35"/>
                    <a:pt x="695" y="35"/>
                    <a:pt x="695" y="35"/>
                  </a:cubicBezTo>
                  <a:cubicBezTo>
                    <a:pt x="695" y="35"/>
                    <a:pt x="695" y="35"/>
                    <a:pt x="694" y="35"/>
                  </a:cubicBezTo>
                  <a:cubicBezTo>
                    <a:pt x="694" y="35"/>
                    <a:pt x="694" y="35"/>
                    <a:pt x="694" y="35"/>
                  </a:cubicBezTo>
                  <a:cubicBezTo>
                    <a:pt x="694" y="34"/>
                    <a:pt x="694" y="35"/>
                    <a:pt x="693" y="34"/>
                  </a:cubicBezTo>
                  <a:cubicBezTo>
                    <a:pt x="693" y="34"/>
                    <a:pt x="693" y="34"/>
                    <a:pt x="693" y="34"/>
                  </a:cubicBezTo>
                  <a:cubicBezTo>
                    <a:pt x="693" y="34"/>
                    <a:pt x="693" y="34"/>
                    <a:pt x="692" y="34"/>
                  </a:cubicBezTo>
                  <a:cubicBezTo>
                    <a:pt x="692" y="34"/>
                    <a:pt x="692" y="34"/>
                    <a:pt x="692" y="34"/>
                  </a:cubicBezTo>
                  <a:cubicBezTo>
                    <a:pt x="692" y="34"/>
                    <a:pt x="692" y="34"/>
                    <a:pt x="691" y="34"/>
                  </a:cubicBezTo>
                  <a:cubicBezTo>
                    <a:pt x="691" y="34"/>
                    <a:pt x="691" y="34"/>
                    <a:pt x="691" y="34"/>
                  </a:cubicBezTo>
                  <a:cubicBezTo>
                    <a:pt x="691" y="34"/>
                    <a:pt x="691" y="34"/>
                    <a:pt x="691" y="34"/>
                  </a:cubicBezTo>
                  <a:cubicBezTo>
                    <a:pt x="691" y="33"/>
                    <a:pt x="690" y="34"/>
                    <a:pt x="690" y="33"/>
                  </a:cubicBezTo>
                  <a:cubicBezTo>
                    <a:pt x="690" y="33"/>
                    <a:pt x="690" y="33"/>
                    <a:pt x="690" y="33"/>
                  </a:cubicBezTo>
                  <a:cubicBezTo>
                    <a:pt x="690" y="33"/>
                    <a:pt x="690" y="33"/>
                    <a:pt x="690" y="33"/>
                  </a:cubicBezTo>
                  <a:cubicBezTo>
                    <a:pt x="689" y="33"/>
                    <a:pt x="688" y="33"/>
                    <a:pt x="688" y="33"/>
                  </a:cubicBezTo>
                  <a:cubicBezTo>
                    <a:pt x="688" y="33"/>
                    <a:pt x="688" y="33"/>
                    <a:pt x="687" y="33"/>
                  </a:cubicBezTo>
                  <a:cubicBezTo>
                    <a:pt x="687" y="33"/>
                    <a:pt x="686" y="33"/>
                    <a:pt x="685" y="33"/>
                  </a:cubicBezTo>
                  <a:cubicBezTo>
                    <a:pt x="683" y="33"/>
                    <a:pt x="681" y="33"/>
                    <a:pt x="680" y="33"/>
                  </a:cubicBezTo>
                  <a:cubicBezTo>
                    <a:pt x="679" y="33"/>
                    <a:pt x="678" y="33"/>
                    <a:pt x="677" y="33"/>
                  </a:cubicBezTo>
                  <a:cubicBezTo>
                    <a:pt x="677" y="33"/>
                    <a:pt x="677" y="33"/>
                    <a:pt x="677" y="33"/>
                  </a:cubicBezTo>
                  <a:cubicBezTo>
                    <a:pt x="676" y="33"/>
                    <a:pt x="676" y="33"/>
                    <a:pt x="675" y="33"/>
                  </a:cubicBezTo>
                  <a:cubicBezTo>
                    <a:pt x="675" y="33"/>
                    <a:pt x="675" y="33"/>
                    <a:pt x="675" y="33"/>
                  </a:cubicBezTo>
                  <a:cubicBezTo>
                    <a:pt x="675" y="34"/>
                    <a:pt x="674" y="33"/>
                    <a:pt x="674" y="34"/>
                  </a:cubicBezTo>
                  <a:cubicBezTo>
                    <a:pt x="674" y="34"/>
                    <a:pt x="674" y="34"/>
                    <a:pt x="674" y="34"/>
                  </a:cubicBezTo>
                  <a:cubicBezTo>
                    <a:pt x="673" y="34"/>
                    <a:pt x="673" y="34"/>
                    <a:pt x="672" y="34"/>
                  </a:cubicBezTo>
                  <a:cubicBezTo>
                    <a:pt x="673" y="34"/>
                    <a:pt x="673" y="34"/>
                    <a:pt x="673" y="34"/>
                  </a:cubicBezTo>
                  <a:cubicBezTo>
                    <a:pt x="672" y="34"/>
                    <a:pt x="672" y="34"/>
                    <a:pt x="671" y="34"/>
                  </a:cubicBezTo>
                  <a:cubicBezTo>
                    <a:pt x="671" y="34"/>
                    <a:pt x="671" y="34"/>
                    <a:pt x="671" y="34"/>
                  </a:cubicBezTo>
                  <a:cubicBezTo>
                    <a:pt x="671" y="35"/>
                    <a:pt x="671" y="34"/>
                    <a:pt x="671" y="35"/>
                  </a:cubicBezTo>
                  <a:cubicBezTo>
                    <a:pt x="671" y="35"/>
                    <a:pt x="671" y="35"/>
                    <a:pt x="671" y="35"/>
                  </a:cubicBezTo>
                  <a:cubicBezTo>
                    <a:pt x="671" y="35"/>
                    <a:pt x="670" y="35"/>
                    <a:pt x="670" y="35"/>
                  </a:cubicBezTo>
                  <a:cubicBezTo>
                    <a:pt x="670" y="35"/>
                    <a:pt x="670" y="35"/>
                    <a:pt x="670" y="35"/>
                  </a:cubicBezTo>
                  <a:cubicBezTo>
                    <a:pt x="670" y="35"/>
                    <a:pt x="670" y="35"/>
                    <a:pt x="670" y="35"/>
                  </a:cubicBezTo>
                  <a:cubicBezTo>
                    <a:pt x="670" y="35"/>
                    <a:pt x="670" y="35"/>
                    <a:pt x="669" y="35"/>
                  </a:cubicBezTo>
                  <a:cubicBezTo>
                    <a:pt x="669" y="35"/>
                    <a:pt x="669" y="35"/>
                    <a:pt x="669" y="35"/>
                  </a:cubicBezTo>
                  <a:cubicBezTo>
                    <a:pt x="669" y="35"/>
                    <a:pt x="669" y="35"/>
                    <a:pt x="669" y="35"/>
                  </a:cubicBezTo>
                  <a:cubicBezTo>
                    <a:pt x="669" y="35"/>
                    <a:pt x="669" y="36"/>
                    <a:pt x="669" y="36"/>
                  </a:cubicBezTo>
                  <a:cubicBezTo>
                    <a:pt x="669" y="36"/>
                    <a:pt x="669" y="36"/>
                    <a:pt x="669" y="36"/>
                  </a:cubicBezTo>
                  <a:cubicBezTo>
                    <a:pt x="668" y="36"/>
                    <a:pt x="668" y="36"/>
                    <a:pt x="668" y="36"/>
                  </a:cubicBezTo>
                  <a:cubicBezTo>
                    <a:pt x="668" y="36"/>
                    <a:pt x="668" y="36"/>
                    <a:pt x="668" y="36"/>
                  </a:cubicBezTo>
                  <a:cubicBezTo>
                    <a:pt x="668" y="36"/>
                    <a:pt x="667" y="36"/>
                    <a:pt x="667" y="37"/>
                  </a:cubicBezTo>
                  <a:cubicBezTo>
                    <a:pt x="667" y="36"/>
                    <a:pt x="667" y="36"/>
                    <a:pt x="667" y="36"/>
                  </a:cubicBezTo>
                  <a:cubicBezTo>
                    <a:pt x="667" y="37"/>
                    <a:pt x="667" y="37"/>
                    <a:pt x="667" y="37"/>
                  </a:cubicBezTo>
                  <a:cubicBezTo>
                    <a:pt x="667" y="37"/>
                    <a:pt x="667" y="37"/>
                    <a:pt x="667" y="37"/>
                  </a:cubicBezTo>
                  <a:cubicBezTo>
                    <a:pt x="667" y="37"/>
                    <a:pt x="666" y="37"/>
                    <a:pt x="666" y="37"/>
                  </a:cubicBezTo>
                  <a:cubicBezTo>
                    <a:pt x="666" y="37"/>
                    <a:pt x="666" y="37"/>
                    <a:pt x="666" y="37"/>
                  </a:cubicBezTo>
                  <a:cubicBezTo>
                    <a:pt x="666" y="37"/>
                    <a:pt x="666" y="37"/>
                    <a:pt x="666" y="38"/>
                  </a:cubicBezTo>
                  <a:cubicBezTo>
                    <a:pt x="666" y="37"/>
                    <a:pt x="666" y="37"/>
                    <a:pt x="666" y="37"/>
                  </a:cubicBezTo>
                  <a:cubicBezTo>
                    <a:pt x="666" y="38"/>
                    <a:pt x="666" y="38"/>
                    <a:pt x="666" y="38"/>
                  </a:cubicBezTo>
                  <a:cubicBezTo>
                    <a:pt x="666" y="38"/>
                    <a:pt x="666" y="38"/>
                    <a:pt x="666" y="38"/>
                  </a:cubicBezTo>
                  <a:cubicBezTo>
                    <a:pt x="665" y="38"/>
                    <a:pt x="665" y="38"/>
                    <a:pt x="665" y="39"/>
                  </a:cubicBezTo>
                  <a:cubicBezTo>
                    <a:pt x="665" y="39"/>
                    <a:pt x="665" y="39"/>
                    <a:pt x="665" y="39"/>
                  </a:cubicBezTo>
                  <a:cubicBezTo>
                    <a:pt x="664" y="39"/>
                    <a:pt x="664" y="39"/>
                    <a:pt x="664" y="39"/>
                  </a:cubicBezTo>
                  <a:cubicBezTo>
                    <a:pt x="664" y="39"/>
                    <a:pt x="664" y="39"/>
                    <a:pt x="664" y="39"/>
                  </a:cubicBezTo>
                  <a:cubicBezTo>
                    <a:pt x="664" y="39"/>
                    <a:pt x="664" y="39"/>
                    <a:pt x="664" y="39"/>
                  </a:cubicBezTo>
                  <a:cubicBezTo>
                    <a:pt x="664" y="39"/>
                    <a:pt x="664" y="39"/>
                    <a:pt x="664" y="39"/>
                  </a:cubicBezTo>
                  <a:cubicBezTo>
                    <a:pt x="664" y="39"/>
                    <a:pt x="664" y="39"/>
                    <a:pt x="663" y="40"/>
                  </a:cubicBezTo>
                  <a:cubicBezTo>
                    <a:pt x="663" y="40"/>
                    <a:pt x="663" y="40"/>
                    <a:pt x="663" y="40"/>
                  </a:cubicBezTo>
                  <a:cubicBezTo>
                    <a:pt x="663" y="40"/>
                    <a:pt x="663" y="40"/>
                    <a:pt x="663" y="40"/>
                  </a:cubicBezTo>
                  <a:cubicBezTo>
                    <a:pt x="663" y="40"/>
                    <a:pt x="663" y="40"/>
                    <a:pt x="663" y="40"/>
                  </a:cubicBezTo>
                  <a:cubicBezTo>
                    <a:pt x="663" y="40"/>
                    <a:pt x="663" y="40"/>
                    <a:pt x="663" y="40"/>
                  </a:cubicBezTo>
                  <a:cubicBezTo>
                    <a:pt x="663" y="40"/>
                    <a:pt x="663" y="40"/>
                    <a:pt x="663" y="40"/>
                  </a:cubicBezTo>
                  <a:cubicBezTo>
                    <a:pt x="663" y="40"/>
                    <a:pt x="662" y="40"/>
                    <a:pt x="662" y="41"/>
                  </a:cubicBezTo>
                  <a:cubicBezTo>
                    <a:pt x="663" y="41"/>
                    <a:pt x="663" y="41"/>
                    <a:pt x="663" y="41"/>
                  </a:cubicBezTo>
                  <a:cubicBezTo>
                    <a:pt x="662" y="41"/>
                    <a:pt x="662" y="41"/>
                    <a:pt x="662" y="41"/>
                  </a:cubicBezTo>
                  <a:cubicBezTo>
                    <a:pt x="662" y="41"/>
                    <a:pt x="662" y="41"/>
                    <a:pt x="662" y="41"/>
                  </a:cubicBezTo>
                  <a:cubicBezTo>
                    <a:pt x="662" y="41"/>
                    <a:pt x="662" y="42"/>
                    <a:pt x="662" y="42"/>
                  </a:cubicBezTo>
                  <a:cubicBezTo>
                    <a:pt x="662" y="42"/>
                    <a:pt x="662" y="42"/>
                    <a:pt x="662" y="42"/>
                  </a:cubicBezTo>
                  <a:cubicBezTo>
                    <a:pt x="662" y="42"/>
                    <a:pt x="661" y="42"/>
                    <a:pt x="661" y="42"/>
                  </a:cubicBezTo>
                  <a:cubicBezTo>
                    <a:pt x="661" y="42"/>
                    <a:pt x="661" y="42"/>
                    <a:pt x="661" y="42"/>
                  </a:cubicBezTo>
                  <a:cubicBezTo>
                    <a:pt x="661" y="42"/>
                    <a:pt x="661" y="43"/>
                    <a:pt x="661" y="43"/>
                  </a:cubicBezTo>
                  <a:cubicBezTo>
                    <a:pt x="661" y="43"/>
                    <a:pt x="661" y="43"/>
                    <a:pt x="661" y="43"/>
                  </a:cubicBezTo>
                  <a:cubicBezTo>
                    <a:pt x="661" y="43"/>
                    <a:pt x="661" y="43"/>
                    <a:pt x="661" y="43"/>
                  </a:cubicBezTo>
                  <a:cubicBezTo>
                    <a:pt x="661" y="43"/>
                    <a:pt x="661" y="43"/>
                    <a:pt x="661" y="43"/>
                  </a:cubicBezTo>
                  <a:cubicBezTo>
                    <a:pt x="660" y="43"/>
                    <a:pt x="660" y="44"/>
                    <a:pt x="660" y="44"/>
                  </a:cubicBezTo>
                  <a:cubicBezTo>
                    <a:pt x="660" y="44"/>
                    <a:pt x="660" y="44"/>
                    <a:pt x="660" y="44"/>
                  </a:cubicBezTo>
                  <a:cubicBezTo>
                    <a:pt x="660" y="44"/>
                    <a:pt x="660" y="44"/>
                    <a:pt x="660" y="44"/>
                  </a:cubicBezTo>
                  <a:cubicBezTo>
                    <a:pt x="660" y="44"/>
                    <a:pt x="660" y="44"/>
                    <a:pt x="660" y="44"/>
                  </a:cubicBezTo>
                  <a:cubicBezTo>
                    <a:pt x="660" y="45"/>
                    <a:pt x="660" y="45"/>
                    <a:pt x="660" y="45"/>
                  </a:cubicBezTo>
                  <a:cubicBezTo>
                    <a:pt x="660" y="45"/>
                    <a:pt x="660" y="45"/>
                    <a:pt x="660" y="45"/>
                  </a:cubicBezTo>
                  <a:cubicBezTo>
                    <a:pt x="660" y="45"/>
                    <a:pt x="660" y="45"/>
                    <a:pt x="660" y="45"/>
                  </a:cubicBezTo>
                  <a:cubicBezTo>
                    <a:pt x="659" y="46"/>
                    <a:pt x="659" y="46"/>
                    <a:pt x="659" y="46"/>
                  </a:cubicBezTo>
                  <a:cubicBezTo>
                    <a:pt x="659" y="46"/>
                    <a:pt x="659" y="46"/>
                    <a:pt x="659" y="46"/>
                  </a:cubicBezTo>
                  <a:cubicBezTo>
                    <a:pt x="659" y="46"/>
                    <a:pt x="659" y="47"/>
                    <a:pt x="659" y="47"/>
                  </a:cubicBezTo>
                  <a:cubicBezTo>
                    <a:pt x="659" y="47"/>
                    <a:pt x="659" y="48"/>
                    <a:pt x="659" y="48"/>
                  </a:cubicBezTo>
                  <a:cubicBezTo>
                    <a:pt x="659" y="48"/>
                    <a:pt x="659" y="49"/>
                    <a:pt x="659" y="49"/>
                  </a:cubicBezTo>
                  <a:cubicBezTo>
                    <a:pt x="659" y="49"/>
                    <a:pt x="659" y="49"/>
                    <a:pt x="659" y="49"/>
                  </a:cubicBezTo>
                  <a:cubicBezTo>
                    <a:pt x="658" y="51"/>
                    <a:pt x="658" y="53"/>
                    <a:pt x="659" y="55"/>
                  </a:cubicBezTo>
                  <a:cubicBezTo>
                    <a:pt x="659" y="55"/>
                    <a:pt x="659" y="56"/>
                    <a:pt x="659" y="56"/>
                  </a:cubicBezTo>
                  <a:cubicBezTo>
                    <a:pt x="659" y="56"/>
                    <a:pt x="659" y="57"/>
                    <a:pt x="659" y="57"/>
                  </a:cubicBezTo>
                  <a:cubicBezTo>
                    <a:pt x="659" y="57"/>
                    <a:pt x="659" y="57"/>
                    <a:pt x="659" y="58"/>
                  </a:cubicBezTo>
                  <a:cubicBezTo>
                    <a:pt x="659" y="58"/>
                    <a:pt x="659" y="58"/>
                    <a:pt x="659" y="59"/>
                  </a:cubicBezTo>
                  <a:cubicBezTo>
                    <a:pt x="659" y="59"/>
                    <a:pt x="659" y="59"/>
                    <a:pt x="659" y="59"/>
                  </a:cubicBezTo>
                  <a:cubicBezTo>
                    <a:pt x="659" y="59"/>
                    <a:pt x="659" y="59"/>
                    <a:pt x="659" y="59"/>
                  </a:cubicBezTo>
                  <a:cubicBezTo>
                    <a:pt x="659" y="59"/>
                    <a:pt x="659" y="59"/>
                    <a:pt x="660" y="60"/>
                  </a:cubicBezTo>
                  <a:cubicBezTo>
                    <a:pt x="660" y="60"/>
                    <a:pt x="660" y="60"/>
                    <a:pt x="660" y="60"/>
                  </a:cubicBezTo>
                  <a:cubicBezTo>
                    <a:pt x="660" y="60"/>
                    <a:pt x="660" y="60"/>
                    <a:pt x="660" y="60"/>
                  </a:cubicBezTo>
                  <a:cubicBezTo>
                    <a:pt x="660" y="60"/>
                    <a:pt x="660" y="60"/>
                    <a:pt x="660" y="60"/>
                  </a:cubicBezTo>
                  <a:cubicBezTo>
                    <a:pt x="660" y="61"/>
                    <a:pt x="660" y="61"/>
                    <a:pt x="660" y="61"/>
                  </a:cubicBezTo>
                  <a:cubicBezTo>
                    <a:pt x="660" y="61"/>
                    <a:pt x="660" y="61"/>
                    <a:pt x="660" y="61"/>
                  </a:cubicBezTo>
                  <a:cubicBezTo>
                    <a:pt x="660" y="61"/>
                    <a:pt x="660" y="61"/>
                    <a:pt x="660" y="61"/>
                  </a:cubicBezTo>
                  <a:cubicBezTo>
                    <a:pt x="660" y="61"/>
                    <a:pt x="660" y="61"/>
                    <a:pt x="660" y="61"/>
                  </a:cubicBezTo>
                  <a:cubicBezTo>
                    <a:pt x="660" y="62"/>
                    <a:pt x="661" y="62"/>
                    <a:pt x="661" y="62"/>
                  </a:cubicBezTo>
                  <a:cubicBezTo>
                    <a:pt x="661" y="62"/>
                    <a:pt x="661" y="62"/>
                    <a:pt x="661" y="62"/>
                  </a:cubicBezTo>
                  <a:cubicBezTo>
                    <a:pt x="661" y="62"/>
                    <a:pt x="661" y="62"/>
                    <a:pt x="661" y="62"/>
                  </a:cubicBezTo>
                  <a:cubicBezTo>
                    <a:pt x="661" y="62"/>
                    <a:pt x="661" y="62"/>
                    <a:pt x="661" y="62"/>
                  </a:cubicBezTo>
                  <a:cubicBezTo>
                    <a:pt x="661" y="63"/>
                    <a:pt x="661" y="63"/>
                    <a:pt x="661" y="63"/>
                  </a:cubicBezTo>
                  <a:cubicBezTo>
                    <a:pt x="661" y="63"/>
                    <a:pt x="661" y="63"/>
                    <a:pt x="661" y="63"/>
                  </a:cubicBezTo>
                  <a:cubicBezTo>
                    <a:pt x="662" y="63"/>
                    <a:pt x="661" y="63"/>
                    <a:pt x="662" y="64"/>
                  </a:cubicBezTo>
                  <a:cubicBezTo>
                    <a:pt x="662" y="63"/>
                    <a:pt x="662" y="63"/>
                    <a:pt x="662" y="63"/>
                  </a:cubicBezTo>
                  <a:cubicBezTo>
                    <a:pt x="662" y="64"/>
                    <a:pt x="662" y="64"/>
                    <a:pt x="662" y="64"/>
                  </a:cubicBezTo>
                  <a:cubicBezTo>
                    <a:pt x="662" y="64"/>
                    <a:pt x="662" y="64"/>
                    <a:pt x="662" y="64"/>
                  </a:cubicBezTo>
                  <a:cubicBezTo>
                    <a:pt x="662" y="64"/>
                    <a:pt x="662" y="64"/>
                    <a:pt x="662" y="64"/>
                  </a:cubicBezTo>
                  <a:cubicBezTo>
                    <a:pt x="662" y="64"/>
                    <a:pt x="662" y="64"/>
                    <a:pt x="662" y="64"/>
                  </a:cubicBezTo>
                  <a:cubicBezTo>
                    <a:pt x="662" y="64"/>
                    <a:pt x="663" y="64"/>
                    <a:pt x="663" y="65"/>
                  </a:cubicBezTo>
                  <a:cubicBezTo>
                    <a:pt x="663" y="65"/>
                    <a:pt x="663" y="65"/>
                    <a:pt x="663" y="65"/>
                  </a:cubicBezTo>
                  <a:cubicBezTo>
                    <a:pt x="663" y="65"/>
                    <a:pt x="663" y="65"/>
                    <a:pt x="663" y="65"/>
                  </a:cubicBezTo>
                  <a:cubicBezTo>
                    <a:pt x="663" y="65"/>
                    <a:pt x="663" y="65"/>
                    <a:pt x="663" y="65"/>
                  </a:cubicBezTo>
                  <a:cubicBezTo>
                    <a:pt x="663" y="65"/>
                    <a:pt x="663" y="65"/>
                    <a:pt x="663" y="65"/>
                  </a:cubicBezTo>
                  <a:cubicBezTo>
                    <a:pt x="663" y="65"/>
                    <a:pt x="663" y="65"/>
                    <a:pt x="663" y="65"/>
                  </a:cubicBezTo>
                  <a:cubicBezTo>
                    <a:pt x="664" y="65"/>
                    <a:pt x="664" y="66"/>
                    <a:pt x="664" y="66"/>
                  </a:cubicBezTo>
                  <a:cubicBezTo>
                    <a:pt x="664" y="66"/>
                    <a:pt x="664" y="66"/>
                    <a:pt x="664" y="66"/>
                  </a:cubicBezTo>
                  <a:cubicBezTo>
                    <a:pt x="664" y="66"/>
                    <a:pt x="664" y="66"/>
                    <a:pt x="664" y="66"/>
                  </a:cubicBezTo>
                  <a:cubicBezTo>
                    <a:pt x="664" y="66"/>
                    <a:pt x="664" y="66"/>
                    <a:pt x="664" y="66"/>
                  </a:cubicBezTo>
                  <a:cubicBezTo>
                    <a:pt x="664" y="66"/>
                    <a:pt x="664" y="66"/>
                    <a:pt x="665" y="66"/>
                  </a:cubicBezTo>
                  <a:cubicBezTo>
                    <a:pt x="665" y="66"/>
                    <a:pt x="665" y="66"/>
                    <a:pt x="665" y="66"/>
                  </a:cubicBezTo>
                  <a:cubicBezTo>
                    <a:pt x="665" y="67"/>
                    <a:pt x="665" y="66"/>
                    <a:pt x="665" y="67"/>
                  </a:cubicBezTo>
                  <a:cubicBezTo>
                    <a:pt x="665" y="67"/>
                    <a:pt x="665" y="67"/>
                    <a:pt x="665" y="67"/>
                  </a:cubicBezTo>
                  <a:cubicBezTo>
                    <a:pt x="665" y="67"/>
                    <a:pt x="665" y="67"/>
                    <a:pt x="666" y="67"/>
                  </a:cubicBezTo>
                  <a:cubicBezTo>
                    <a:pt x="666" y="67"/>
                    <a:pt x="666" y="67"/>
                    <a:pt x="666" y="67"/>
                  </a:cubicBezTo>
                  <a:cubicBezTo>
                    <a:pt x="666" y="67"/>
                    <a:pt x="666" y="67"/>
                    <a:pt x="666" y="67"/>
                  </a:cubicBezTo>
                  <a:cubicBezTo>
                    <a:pt x="666" y="67"/>
                    <a:pt x="666" y="67"/>
                    <a:pt x="666" y="67"/>
                  </a:cubicBezTo>
                  <a:cubicBezTo>
                    <a:pt x="666" y="68"/>
                    <a:pt x="666" y="68"/>
                    <a:pt x="667" y="68"/>
                  </a:cubicBezTo>
                  <a:cubicBezTo>
                    <a:pt x="667" y="68"/>
                    <a:pt x="667" y="68"/>
                    <a:pt x="667" y="68"/>
                  </a:cubicBezTo>
                  <a:cubicBezTo>
                    <a:pt x="667" y="68"/>
                    <a:pt x="667" y="68"/>
                    <a:pt x="667" y="68"/>
                  </a:cubicBezTo>
                  <a:cubicBezTo>
                    <a:pt x="667" y="68"/>
                    <a:pt x="667" y="68"/>
                    <a:pt x="667" y="68"/>
                  </a:cubicBezTo>
                  <a:cubicBezTo>
                    <a:pt x="667" y="68"/>
                    <a:pt x="667" y="68"/>
                    <a:pt x="668" y="68"/>
                  </a:cubicBezTo>
                  <a:cubicBezTo>
                    <a:pt x="668" y="68"/>
                    <a:pt x="668" y="68"/>
                    <a:pt x="668" y="68"/>
                  </a:cubicBezTo>
                  <a:cubicBezTo>
                    <a:pt x="668" y="69"/>
                    <a:pt x="668" y="69"/>
                    <a:pt x="668" y="69"/>
                  </a:cubicBezTo>
                  <a:cubicBezTo>
                    <a:pt x="668" y="69"/>
                    <a:pt x="668" y="69"/>
                    <a:pt x="668" y="69"/>
                  </a:cubicBezTo>
                  <a:cubicBezTo>
                    <a:pt x="668" y="69"/>
                    <a:pt x="669" y="69"/>
                    <a:pt x="669" y="69"/>
                  </a:cubicBezTo>
                  <a:cubicBezTo>
                    <a:pt x="669" y="69"/>
                    <a:pt x="669" y="69"/>
                    <a:pt x="669" y="69"/>
                  </a:cubicBezTo>
                  <a:cubicBezTo>
                    <a:pt x="669" y="69"/>
                    <a:pt x="669" y="69"/>
                    <a:pt x="669" y="69"/>
                  </a:cubicBezTo>
                  <a:cubicBezTo>
                    <a:pt x="669" y="69"/>
                    <a:pt x="669" y="69"/>
                    <a:pt x="669" y="69"/>
                  </a:cubicBezTo>
                  <a:cubicBezTo>
                    <a:pt x="670" y="70"/>
                    <a:pt x="670" y="70"/>
                    <a:pt x="670" y="70"/>
                  </a:cubicBezTo>
                  <a:cubicBezTo>
                    <a:pt x="670" y="70"/>
                    <a:pt x="670" y="70"/>
                    <a:pt x="670" y="70"/>
                  </a:cubicBezTo>
                  <a:cubicBezTo>
                    <a:pt x="670" y="70"/>
                    <a:pt x="671" y="70"/>
                    <a:pt x="671" y="70"/>
                  </a:cubicBezTo>
                  <a:cubicBezTo>
                    <a:pt x="671" y="70"/>
                    <a:pt x="671" y="70"/>
                    <a:pt x="671" y="70"/>
                  </a:cubicBezTo>
                  <a:cubicBezTo>
                    <a:pt x="671" y="70"/>
                    <a:pt x="671" y="70"/>
                    <a:pt x="671" y="71"/>
                  </a:cubicBezTo>
                  <a:cubicBezTo>
                    <a:pt x="671" y="71"/>
                    <a:pt x="671" y="71"/>
                    <a:pt x="671" y="71"/>
                  </a:cubicBezTo>
                  <a:cubicBezTo>
                    <a:pt x="672" y="71"/>
                    <a:pt x="672" y="71"/>
                    <a:pt x="672" y="71"/>
                  </a:cubicBezTo>
                  <a:cubicBezTo>
                    <a:pt x="672" y="71"/>
                    <a:pt x="672" y="71"/>
                    <a:pt x="672" y="71"/>
                  </a:cubicBezTo>
                  <a:cubicBezTo>
                    <a:pt x="672" y="71"/>
                    <a:pt x="673" y="71"/>
                    <a:pt x="673" y="71"/>
                  </a:cubicBezTo>
                  <a:cubicBezTo>
                    <a:pt x="673" y="71"/>
                    <a:pt x="673" y="71"/>
                    <a:pt x="673" y="71"/>
                  </a:cubicBezTo>
                  <a:cubicBezTo>
                    <a:pt x="673" y="71"/>
                    <a:pt x="673" y="71"/>
                    <a:pt x="674" y="72"/>
                  </a:cubicBezTo>
                  <a:cubicBezTo>
                    <a:pt x="674" y="72"/>
                    <a:pt x="674" y="72"/>
                    <a:pt x="674" y="72"/>
                  </a:cubicBezTo>
                  <a:cubicBezTo>
                    <a:pt x="674" y="72"/>
                    <a:pt x="674" y="72"/>
                    <a:pt x="674" y="72"/>
                  </a:cubicBezTo>
                  <a:cubicBezTo>
                    <a:pt x="674" y="72"/>
                    <a:pt x="674" y="72"/>
                    <a:pt x="674" y="72"/>
                  </a:cubicBezTo>
                  <a:cubicBezTo>
                    <a:pt x="675" y="72"/>
                    <a:pt x="675" y="72"/>
                    <a:pt x="675" y="72"/>
                  </a:cubicBezTo>
                  <a:cubicBezTo>
                    <a:pt x="675" y="72"/>
                    <a:pt x="675" y="72"/>
                    <a:pt x="675" y="72"/>
                  </a:cubicBezTo>
                  <a:cubicBezTo>
                    <a:pt x="675" y="72"/>
                    <a:pt x="675" y="72"/>
                    <a:pt x="675" y="72"/>
                  </a:cubicBezTo>
                  <a:cubicBezTo>
                    <a:pt x="675" y="72"/>
                    <a:pt x="676" y="72"/>
                    <a:pt x="676" y="73"/>
                  </a:cubicBezTo>
                  <a:cubicBezTo>
                    <a:pt x="676" y="73"/>
                    <a:pt x="676" y="73"/>
                    <a:pt x="676" y="73"/>
                  </a:cubicBezTo>
                  <a:cubicBezTo>
                    <a:pt x="676" y="73"/>
                    <a:pt x="676" y="73"/>
                    <a:pt x="677" y="73"/>
                  </a:cubicBezTo>
                  <a:cubicBezTo>
                    <a:pt x="677" y="73"/>
                    <a:pt x="677" y="73"/>
                    <a:pt x="677" y="73"/>
                  </a:cubicBezTo>
                  <a:cubicBezTo>
                    <a:pt x="677" y="73"/>
                    <a:pt x="677" y="73"/>
                    <a:pt x="677" y="73"/>
                  </a:cubicBezTo>
                  <a:cubicBezTo>
                    <a:pt x="677" y="73"/>
                    <a:pt x="677" y="73"/>
                    <a:pt x="677" y="73"/>
                  </a:cubicBezTo>
                  <a:cubicBezTo>
                    <a:pt x="678" y="74"/>
                    <a:pt x="678" y="73"/>
                    <a:pt x="678" y="74"/>
                  </a:cubicBezTo>
                  <a:cubicBezTo>
                    <a:pt x="678" y="74"/>
                    <a:pt x="678" y="74"/>
                    <a:pt x="678" y="74"/>
                  </a:cubicBezTo>
                  <a:cubicBezTo>
                    <a:pt x="678" y="74"/>
                    <a:pt x="679" y="74"/>
                    <a:pt x="679" y="74"/>
                  </a:cubicBezTo>
                  <a:cubicBezTo>
                    <a:pt x="679" y="74"/>
                    <a:pt x="679" y="74"/>
                    <a:pt x="679" y="74"/>
                  </a:cubicBezTo>
                  <a:cubicBezTo>
                    <a:pt x="679" y="74"/>
                    <a:pt x="679" y="74"/>
                    <a:pt x="679" y="74"/>
                  </a:cubicBezTo>
                  <a:cubicBezTo>
                    <a:pt x="679" y="74"/>
                    <a:pt x="679" y="74"/>
                    <a:pt x="679" y="74"/>
                  </a:cubicBezTo>
                  <a:cubicBezTo>
                    <a:pt x="680" y="75"/>
                    <a:pt x="680" y="75"/>
                    <a:pt x="680" y="75"/>
                  </a:cubicBezTo>
                  <a:cubicBezTo>
                    <a:pt x="680" y="75"/>
                    <a:pt x="680" y="75"/>
                    <a:pt x="680" y="75"/>
                  </a:cubicBezTo>
                  <a:cubicBezTo>
                    <a:pt x="680" y="75"/>
                    <a:pt x="681" y="75"/>
                    <a:pt x="681" y="75"/>
                  </a:cubicBezTo>
                  <a:cubicBezTo>
                    <a:pt x="681" y="75"/>
                    <a:pt x="681" y="75"/>
                    <a:pt x="681" y="75"/>
                  </a:cubicBezTo>
                  <a:cubicBezTo>
                    <a:pt x="681" y="75"/>
                    <a:pt x="681" y="75"/>
                    <a:pt x="682" y="75"/>
                  </a:cubicBezTo>
                  <a:cubicBezTo>
                    <a:pt x="682" y="75"/>
                    <a:pt x="682" y="75"/>
                    <a:pt x="682" y="75"/>
                  </a:cubicBezTo>
                  <a:cubicBezTo>
                    <a:pt x="682" y="76"/>
                    <a:pt x="682" y="76"/>
                    <a:pt x="682" y="76"/>
                  </a:cubicBezTo>
                  <a:cubicBezTo>
                    <a:pt x="682" y="76"/>
                    <a:pt x="682" y="76"/>
                    <a:pt x="682" y="76"/>
                  </a:cubicBezTo>
                  <a:cubicBezTo>
                    <a:pt x="682" y="76"/>
                    <a:pt x="682" y="76"/>
                    <a:pt x="683" y="76"/>
                  </a:cubicBezTo>
                  <a:cubicBezTo>
                    <a:pt x="683" y="76"/>
                    <a:pt x="683" y="76"/>
                    <a:pt x="683" y="76"/>
                  </a:cubicBezTo>
                  <a:cubicBezTo>
                    <a:pt x="683" y="76"/>
                    <a:pt x="683" y="76"/>
                    <a:pt x="683" y="76"/>
                  </a:cubicBezTo>
                  <a:cubicBezTo>
                    <a:pt x="683" y="76"/>
                    <a:pt x="683" y="76"/>
                    <a:pt x="683" y="76"/>
                  </a:cubicBezTo>
                  <a:cubicBezTo>
                    <a:pt x="683" y="77"/>
                    <a:pt x="684" y="77"/>
                    <a:pt x="684" y="77"/>
                  </a:cubicBezTo>
                  <a:cubicBezTo>
                    <a:pt x="684" y="77"/>
                    <a:pt x="684" y="77"/>
                    <a:pt x="684" y="77"/>
                  </a:cubicBezTo>
                  <a:cubicBezTo>
                    <a:pt x="684" y="77"/>
                    <a:pt x="684" y="77"/>
                    <a:pt x="684" y="77"/>
                  </a:cubicBezTo>
                  <a:cubicBezTo>
                    <a:pt x="684" y="77"/>
                    <a:pt x="684" y="77"/>
                    <a:pt x="684" y="77"/>
                  </a:cubicBezTo>
                  <a:cubicBezTo>
                    <a:pt x="684" y="77"/>
                    <a:pt x="685" y="77"/>
                    <a:pt x="685" y="77"/>
                  </a:cubicBezTo>
                  <a:cubicBezTo>
                    <a:pt x="685" y="77"/>
                    <a:pt x="685" y="77"/>
                    <a:pt x="685" y="77"/>
                  </a:cubicBezTo>
                  <a:cubicBezTo>
                    <a:pt x="685" y="78"/>
                    <a:pt x="685" y="78"/>
                    <a:pt x="686" y="78"/>
                  </a:cubicBezTo>
                  <a:cubicBezTo>
                    <a:pt x="686" y="78"/>
                    <a:pt x="686" y="78"/>
                    <a:pt x="686" y="78"/>
                  </a:cubicBezTo>
                  <a:cubicBezTo>
                    <a:pt x="686" y="78"/>
                    <a:pt x="686" y="78"/>
                    <a:pt x="686" y="79"/>
                  </a:cubicBezTo>
                  <a:cubicBezTo>
                    <a:pt x="686" y="79"/>
                    <a:pt x="686" y="79"/>
                    <a:pt x="686" y="79"/>
                  </a:cubicBezTo>
                  <a:cubicBezTo>
                    <a:pt x="686" y="79"/>
                    <a:pt x="686" y="79"/>
                    <a:pt x="686" y="79"/>
                  </a:cubicBezTo>
                  <a:cubicBezTo>
                    <a:pt x="686" y="79"/>
                    <a:pt x="686" y="79"/>
                    <a:pt x="686" y="79"/>
                  </a:cubicBezTo>
                  <a:cubicBezTo>
                    <a:pt x="687" y="79"/>
                    <a:pt x="687" y="79"/>
                    <a:pt x="687" y="79"/>
                  </a:cubicBezTo>
                  <a:cubicBezTo>
                    <a:pt x="687" y="79"/>
                    <a:pt x="687" y="79"/>
                    <a:pt x="687" y="79"/>
                  </a:cubicBezTo>
                  <a:cubicBezTo>
                    <a:pt x="687" y="79"/>
                    <a:pt x="687" y="80"/>
                    <a:pt x="687" y="80"/>
                  </a:cubicBezTo>
                  <a:cubicBezTo>
                    <a:pt x="687" y="80"/>
                    <a:pt x="687" y="80"/>
                    <a:pt x="687" y="80"/>
                  </a:cubicBezTo>
                  <a:cubicBezTo>
                    <a:pt x="687" y="80"/>
                    <a:pt x="687" y="80"/>
                    <a:pt x="687" y="80"/>
                  </a:cubicBezTo>
                  <a:cubicBezTo>
                    <a:pt x="688" y="80"/>
                    <a:pt x="688" y="80"/>
                    <a:pt x="688" y="80"/>
                  </a:cubicBezTo>
                  <a:cubicBezTo>
                    <a:pt x="688" y="80"/>
                    <a:pt x="688" y="80"/>
                    <a:pt x="688" y="80"/>
                  </a:cubicBezTo>
                  <a:cubicBezTo>
                    <a:pt x="688" y="81"/>
                    <a:pt x="688" y="81"/>
                    <a:pt x="688" y="81"/>
                  </a:cubicBezTo>
                  <a:cubicBezTo>
                    <a:pt x="688" y="81"/>
                    <a:pt x="688" y="81"/>
                    <a:pt x="688" y="81"/>
                  </a:cubicBezTo>
                  <a:cubicBezTo>
                    <a:pt x="688" y="81"/>
                    <a:pt x="688" y="82"/>
                    <a:pt x="688" y="82"/>
                  </a:cubicBezTo>
                  <a:cubicBezTo>
                    <a:pt x="688" y="82"/>
                    <a:pt x="688" y="82"/>
                    <a:pt x="688" y="82"/>
                  </a:cubicBezTo>
                  <a:cubicBezTo>
                    <a:pt x="688" y="84"/>
                    <a:pt x="688" y="85"/>
                    <a:pt x="688" y="87"/>
                  </a:cubicBezTo>
                  <a:cubicBezTo>
                    <a:pt x="688" y="87"/>
                    <a:pt x="688" y="87"/>
                    <a:pt x="688" y="87"/>
                  </a:cubicBezTo>
                  <a:cubicBezTo>
                    <a:pt x="688" y="87"/>
                    <a:pt x="688" y="88"/>
                    <a:pt x="688" y="88"/>
                  </a:cubicBezTo>
                  <a:cubicBezTo>
                    <a:pt x="688" y="88"/>
                    <a:pt x="688" y="88"/>
                    <a:pt x="688" y="88"/>
                  </a:cubicBezTo>
                  <a:cubicBezTo>
                    <a:pt x="688" y="88"/>
                    <a:pt x="688" y="88"/>
                    <a:pt x="688" y="88"/>
                  </a:cubicBezTo>
                  <a:cubicBezTo>
                    <a:pt x="688" y="88"/>
                    <a:pt x="688" y="89"/>
                    <a:pt x="687" y="89"/>
                  </a:cubicBezTo>
                  <a:cubicBezTo>
                    <a:pt x="687" y="89"/>
                    <a:pt x="687" y="89"/>
                    <a:pt x="687" y="89"/>
                  </a:cubicBezTo>
                  <a:cubicBezTo>
                    <a:pt x="687" y="89"/>
                    <a:pt x="687" y="89"/>
                    <a:pt x="687" y="89"/>
                  </a:cubicBezTo>
                  <a:cubicBezTo>
                    <a:pt x="687" y="89"/>
                    <a:pt x="687" y="89"/>
                    <a:pt x="687" y="89"/>
                  </a:cubicBezTo>
                  <a:cubicBezTo>
                    <a:pt x="687" y="89"/>
                    <a:pt x="687" y="90"/>
                    <a:pt x="687" y="90"/>
                  </a:cubicBezTo>
                  <a:cubicBezTo>
                    <a:pt x="687" y="90"/>
                    <a:pt x="687" y="90"/>
                    <a:pt x="687" y="90"/>
                  </a:cubicBezTo>
                  <a:cubicBezTo>
                    <a:pt x="687" y="90"/>
                    <a:pt x="687" y="90"/>
                    <a:pt x="686" y="90"/>
                  </a:cubicBezTo>
                  <a:cubicBezTo>
                    <a:pt x="686" y="90"/>
                    <a:pt x="686" y="90"/>
                    <a:pt x="686" y="90"/>
                  </a:cubicBezTo>
                  <a:cubicBezTo>
                    <a:pt x="686" y="90"/>
                    <a:pt x="686" y="91"/>
                    <a:pt x="686" y="91"/>
                  </a:cubicBezTo>
                  <a:cubicBezTo>
                    <a:pt x="686" y="91"/>
                    <a:pt x="686" y="91"/>
                    <a:pt x="686" y="91"/>
                  </a:cubicBezTo>
                  <a:cubicBezTo>
                    <a:pt x="686" y="91"/>
                    <a:pt x="686" y="91"/>
                    <a:pt x="686" y="91"/>
                  </a:cubicBezTo>
                  <a:cubicBezTo>
                    <a:pt x="686" y="91"/>
                    <a:pt x="686" y="91"/>
                    <a:pt x="686" y="91"/>
                  </a:cubicBezTo>
                  <a:cubicBezTo>
                    <a:pt x="686" y="91"/>
                    <a:pt x="685" y="91"/>
                    <a:pt x="685" y="91"/>
                  </a:cubicBezTo>
                  <a:cubicBezTo>
                    <a:pt x="685" y="91"/>
                    <a:pt x="685" y="91"/>
                    <a:pt x="685" y="91"/>
                  </a:cubicBezTo>
                  <a:cubicBezTo>
                    <a:pt x="685" y="92"/>
                    <a:pt x="685" y="92"/>
                    <a:pt x="685" y="92"/>
                  </a:cubicBezTo>
                  <a:cubicBezTo>
                    <a:pt x="685" y="92"/>
                    <a:pt x="685" y="92"/>
                    <a:pt x="685" y="92"/>
                  </a:cubicBezTo>
                  <a:cubicBezTo>
                    <a:pt x="685" y="92"/>
                    <a:pt x="684" y="92"/>
                    <a:pt x="684" y="92"/>
                  </a:cubicBezTo>
                  <a:cubicBezTo>
                    <a:pt x="684" y="92"/>
                    <a:pt x="684" y="92"/>
                    <a:pt x="684" y="92"/>
                  </a:cubicBezTo>
                  <a:cubicBezTo>
                    <a:pt x="684" y="92"/>
                    <a:pt x="684" y="92"/>
                    <a:pt x="684" y="92"/>
                  </a:cubicBezTo>
                  <a:cubicBezTo>
                    <a:pt x="684" y="93"/>
                    <a:pt x="684" y="93"/>
                    <a:pt x="684" y="93"/>
                  </a:cubicBezTo>
                  <a:cubicBezTo>
                    <a:pt x="683" y="93"/>
                    <a:pt x="683" y="93"/>
                    <a:pt x="683" y="93"/>
                  </a:cubicBezTo>
                  <a:cubicBezTo>
                    <a:pt x="683" y="93"/>
                    <a:pt x="683" y="93"/>
                    <a:pt x="683" y="93"/>
                  </a:cubicBezTo>
                  <a:cubicBezTo>
                    <a:pt x="683" y="93"/>
                    <a:pt x="683" y="93"/>
                    <a:pt x="683" y="93"/>
                  </a:cubicBezTo>
                  <a:cubicBezTo>
                    <a:pt x="682" y="93"/>
                    <a:pt x="682" y="93"/>
                    <a:pt x="682" y="93"/>
                  </a:cubicBezTo>
                  <a:cubicBezTo>
                    <a:pt x="681" y="93"/>
                    <a:pt x="681" y="93"/>
                    <a:pt x="681" y="93"/>
                  </a:cubicBezTo>
                  <a:cubicBezTo>
                    <a:pt x="681" y="93"/>
                    <a:pt x="681" y="93"/>
                    <a:pt x="681" y="93"/>
                  </a:cubicBezTo>
                  <a:cubicBezTo>
                    <a:pt x="681" y="93"/>
                    <a:pt x="680" y="93"/>
                    <a:pt x="680" y="94"/>
                  </a:cubicBezTo>
                  <a:cubicBezTo>
                    <a:pt x="680" y="94"/>
                    <a:pt x="680" y="94"/>
                    <a:pt x="680" y="94"/>
                  </a:cubicBezTo>
                  <a:cubicBezTo>
                    <a:pt x="677" y="94"/>
                    <a:pt x="675" y="94"/>
                    <a:pt x="672" y="94"/>
                  </a:cubicBezTo>
                  <a:cubicBezTo>
                    <a:pt x="672" y="94"/>
                    <a:pt x="672" y="94"/>
                    <a:pt x="672" y="93"/>
                  </a:cubicBezTo>
                  <a:cubicBezTo>
                    <a:pt x="671" y="93"/>
                    <a:pt x="671" y="93"/>
                    <a:pt x="670" y="93"/>
                  </a:cubicBezTo>
                  <a:cubicBezTo>
                    <a:pt x="670" y="93"/>
                    <a:pt x="670" y="93"/>
                    <a:pt x="670" y="93"/>
                  </a:cubicBezTo>
                  <a:cubicBezTo>
                    <a:pt x="670" y="93"/>
                    <a:pt x="670" y="93"/>
                    <a:pt x="670" y="93"/>
                  </a:cubicBezTo>
                  <a:cubicBezTo>
                    <a:pt x="670" y="93"/>
                    <a:pt x="669" y="93"/>
                    <a:pt x="669" y="93"/>
                  </a:cubicBezTo>
                  <a:cubicBezTo>
                    <a:pt x="669" y="93"/>
                    <a:pt x="669" y="93"/>
                    <a:pt x="669" y="93"/>
                  </a:cubicBezTo>
                  <a:cubicBezTo>
                    <a:pt x="669" y="93"/>
                    <a:pt x="669" y="93"/>
                    <a:pt x="669" y="93"/>
                  </a:cubicBezTo>
                  <a:cubicBezTo>
                    <a:pt x="668" y="93"/>
                    <a:pt x="668" y="93"/>
                    <a:pt x="668" y="92"/>
                  </a:cubicBezTo>
                  <a:cubicBezTo>
                    <a:pt x="668" y="92"/>
                    <a:pt x="668" y="92"/>
                    <a:pt x="668" y="92"/>
                  </a:cubicBezTo>
                  <a:cubicBezTo>
                    <a:pt x="667" y="92"/>
                    <a:pt x="667" y="92"/>
                    <a:pt x="667" y="92"/>
                  </a:cubicBezTo>
                  <a:cubicBezTo>
                    <a:pt x="667" y="92"/>
                    <a:pt x="667" y="92"/>
                    <a:pt x="667" y="92"/>
                  </a:cubicBezTo>
                  <a:cubicBezTo>
                    <a:pt x="666" y="92"/>
                    <a:pt x="666" y="92"/>
                    <a:pt x="666" y="92"/>
                  </a:cubicBezTo>
                  <a:cubicBezTo>
                    <a:pt x="666" y="92"/>
                    <a:pt x="666" y="92"/>
                    <a:pt x="666" y="92"/>
                  </a:cubicBezTo>
                  <a:cubicBezTo>
                    <a:pt x="665" y="92"/>
                    <a:pt x="665" y="92"/>
                    <a:pt x="665" y="91"/>
                  </a:cubicBezTo>
                  <a:cubicBezTo>
                    <a:pt x="665" y="91"/>
                    <a:pt x="665" y="91"/>
                    <a:pt x="665" y="91"/>
                  </a:cubicBezTo>
                  <a:cubicBezTo>
                    <a:pt x="665" y="91"/>
                    <a:pt x="664" y="91"/>
                    <a:pt x="664" y="91"/>
                  </a:cubicBezTo>
                  <a:cubicBezTo>
                    <a:pt x="664" y="91"/>
                    <a:pt x="664" y="91"/>
                    <a:pt x="664" y="91"/>
                  </a:cubicBezTo>
                  <a:cubicBezTo>
                    <a:pt x="664" y="91"/>
                    <a:pt x="664" y="91"/>
                    <a:pt x="663" y="91"/>
                  </a:cubicBezTo>
                  <a:cubicBezTo>
                    <a:pt x="663" y="91"/>
                    <a:pt x="663" y="91"/>
                    <a:pt x="663" y="91"/>
                  </a:cubicBezTo>
                  <a:cubicBezTo>
                    <a:pt x="663" y="91"/>
                    <a:pt x="663" y="91"/>
                    <a:pt x="663" y="90"/>
                  </a:cubicBezTo>
                  <a:cubicBezTo>
                    <a:pt x="663" y="90"/>
                    <a:pt x="663" y="90"/>
                    <a:pt x="663" y="90"/>
                  </a:cubicBezTo>
                  <a:cubicBezTo>
                    <a:pt x="663" y="90"/>
                    <a:pt x="662" y="90"/>
                    <a:pt x="662" y="90"/>
                  </a:cubicBezTo>
                  <a:cubicBezTo>
                    <a:pt x="662" y="90"/>
                    <a:pt x="662" y="90"/>
                    <a:pt x="662" y="90"/>
                  </a:cubicBezTo>
                  <a:cubicBezTo>
                    <a:pt x="662" y="90"/>
                    <a:pt x="662" y="90"/>
                    <a:pt x="662" y="90"/>
                  </a:cubicBezTo>
                  <a:cubicBezTo>
                    <a:pt x="662" y="90"/>
                    <a:pt x="662" y="90"/>
                    <a:pt x="662" y="90"/>
                  </a:cubicBezTo>
                  <a:cubicBezTo>
                    <a:pt x="662" y="89"/>
                    <a:pt x="661" y="90"/>
                    <a:pt x="661" y="89"/>
                  </a:cubicBezTo>
                  <a:cubicBezTo>
                    <a:pt x="661" y="89"/>
                    <a:pt x="661" y="89"/>
                    <a:pt x="661" y="89"/>
                  </a:cubicBezTo>
                  <a:cubicBezTo>
                    <a:pt x="661" y="89"/>
                    <a:pt x="661" y="89"/>
                    <a:pt x="661" y="89"/>
                  </a:cubicBezTo>
                  <a:cubicBezTo>
                    <a:pt x="661" y="89"/>
                    <a:pt x="661" y="89"/>
                    <a:pt x="661" y="89"/>
                  </a:cubicBezTo>
                  <a:cubicBezTo>
                    <a:pt x="660" y="89"/>
                    <a:pt x="660" y="89"/>
                    <a:pt x="660" y="88"/>
                  </a:cubicBezTo>
                  <a:cubicBezTo>
                    <a:pt x="660" y="88"/>
                    <a:pt x="660" y="88"/>
                    <a:pt x="660" y="88"/>
                  </a:cubicBezTo>
                  <a:cubicBezTo>
                    <a:pt x="659" y="88"/>
                    <a:pt x="659" y="88"/>
                    <a:pt x="659" y="88"/>
                  </a:cubicBezTo>
                  <a:cubicBezTo>
                    <a:pt x="659" y="88"/>
                    <a:pt x="659" y="88"/>
                    <a:pt x="659" y="88"/>
                  </a:cubicBezTo>
                  <a:cubicBezTo>
                    <a:pt x="659" y="88"/>
                    <a:pt x="659" y="87"/>
                    <a:pt x="658" y="88"/>
                  </a:cubicBezTo>
                  <a:cubicBezTo>
                    <a:pt x="658" y="91"/>
                    <a:pt x="658" y="95"/>
                    <a:pt x="658" y="99"/>
                  </a:cubicBezTo>
                  <a:cubicBezTo>
                    <a:pt x="658" y="99"/>
                    <a:pt x="658" y="99"/>
                    <a:pt x="659" y="99"/>
                  </a:cubicBezTo>
                  <a:cubicBezTo>
                    <a:pt x="659" y="99"/>
                    <a:pt x="659" y="99"/>
                    <a:pt x="659" y="99"/>
                  </a:cubicBezTo>
                  <a:cubicBezTo>
                    <a:pt x="659" y="100"/>
                    <a:pt x="659" y="100"/>
                    <a:pt x="659" y="100"/>
                  </a:cubicBezTo>
                  <a:cubicBezTo>
                    <a:pt x="659" y="100"/>
                    <a:pt x="659" y="100"/>
                    <a:pt x="659" y="100"/>
                  </a:cubicBezTo>
                  <a:cubicBezTo>
                    <a:pt x="659" y="100"/>
                    <a:pt x="660" y="100"/>
                    <a:pt x="660" y="100"/>
                  </a:cubicBezTo>
                  <a:cubicBezTo>
                    <a:pt x="660" y="100"/>
                    <a:pt x="660" y="100"/>
                    <a:pt x="660" y="100"/>
                  </a:cubicBezTo>
                  <a:cubicBezTo>
                    <a:pt x="660" y="100"/>
                    <a:pt x="661" y="100"/>
                    <a:pt x="661" y="100"/>
                  </a:cubicBezTo>
                  <a:cubicBezTo>
                    <a:pt x="661" y="100"/>
                    <a:pt x="661" y="100"/>
                    <a:pt x="661" y="100"/>
                  </a:cubicBezTo>
                  <a:cubicBezTo>
                    <a:pt x="661" y="101"/>
                    <a:pt x="661" y="101"/>
                    <a:pt x="661" y="101"/>
                  </a:cubicBezTo>
                  <a:cubicBezTo>
                    <a:pt x="661" y="101"/>
                    <a:pt x="662" y="101"/>
                    <a:pt x="662" y="101"/>
                  </a:cubicBezTo>
                  <a:cubicBezTo>
                    <a:pt x="662" y="101"/>
                    <a:pt x="662" y="101"/>
                    <a:pt x="662" y="101"/>
                  </a:cubicBezTo>
                  <a:cubicBezTo>
                    <a:pt x="662" y="101"/>
                    <a:pt x="662" y="101"/>
                    <a:pt x="662" y="101"/>
                  </a:cubicBezTo>
                  <a:cubicBezTo>
                    <a:pt x="663" y="101"/>
                    <a:pt x="663" y="101"/>
                    <a:pt x="663" y="101"/>
                  </a:cubicBezTo>
                  <a:cubicBezTo>
                    <a:pt x="663" y="101"/>
                    <a:pt x="663" y="101"/>
                    <a:pt x="663" y="101"/>
                  </a:cubicBezTo>
                  <a:cubicBezTo>
                    <a:pt x="663" y="101"/>
                    <a:pt x="663" y="101"/>
                    <a:pt x="663" y="101"/>
                  </a:cubicBezTo>
                  <a:cubicBezTo>
                    <a:pt x="663" y="101"/>
                    <a:pt x="663" y="101"/>
                    <a:pt x="663" y="101"/>
                  </a:cubicBezTo>
                  <a:cubicBezTo>
                    <a:pt x="664" y="102"/>
                    <a:pt x="664" y="102"/>
                    <a:pt x="665" y="102"/>
                  </a:cubicBezTo>
                  <a:cubicBezTo>
                    <a:pt x="665" y="102"/>
                    <a:pt x="665" y="102"/>
                    <a:pt x="665" y="102"/>
                  </a:cubicBezTo>
                  <a:cubicBezTo>
                    <a:pt x="665" y="102"/>
                    <a:pt x="665" y="102"/>
                    <a:pt x="665" y="102"/>
                  </a:cubicBezTo>
                  <a:cubicBezTo>
                    <a:pt x="665" y="102"/>
                    <a:pt x="666" y="102"/>
                    <a:pt x="666" y="102"/>
                  </a:cubicBezTo>
                  <a:cubicBezTo>
                    <a:pt x="666" y="102"/>
                    <a:pt x="666" y="102"/>
                    <a:pt x="666" y="102"/>
                  </a:cubicBezTo>
                  <a:cubicBezTo>
                    <a:pt x="666" y="102"/>
                    <a:pt x="666" y="102"/>
                    <a:pt x="666" y="102"/>
                  </a:cubicBezTo>
                  <a:cubicBezTo>
                    <a:pt x="667" y="102"/>
                    <a:pt x="667" y="102"/>
                    <a:pt x="667" y="103"/>
                  </a:cubicBezTo>
                  <a:cubicBezTo>
                    <a:pt x="668" y="102"/>
                    <a:pt x="668" y="102"/>
                    <a:pt x="668" y="102"/>
                  </a:cubicBezTo>
                  <a:cubicBezTo>
                    <a:pt x="668" y="103"/>
                    <a:pt x="668" y="103"/>
                    <a:pt x="668" y="103"/>
                  </a:cubicBezTo>
                  <a:cubicBezTo>
                    <a:pt x="668" y="103"/>
                    <a:pt x="669" y="103"/>
                    <a:pt x="669" y="103"/>
                  </a:cubicBezTo>
                  <a:cubicBezTo>
                    <a:pt x="670" y="103"/>
                    <a:pt x="670" y="103"/>
                    <a:pt x="670" y="103"/>
                  </a:cubicBezTo>
                  <a:cubicBezTo>
                    <a:pt x="671" y="103"/>
                    <a:pt x="672" y="103"/>
                    <a:pt x="673" y="103"/>
                  </a:cubicBezTo>
                  <a:cubicBezTo>
                    <a:pt x="674" y="103"/>
                    <a:pt x="675" y="103"/>
                    <a:pt x="676" y="103"/>
                  </a:cubicBezTo>
                  <a:cubicBezTo>
                    <a:pt x="678" y="103"/>
                    <a:pt x="679" y="103"/>
                    <a:pt x="680" y="103"/>
                  </a:cubicBezTo>
                  <a:cubicBezTo>
                    <a:pt x="680" y="103"/>
                    <a:pt x="680" y="103"/>
                    <a:pt x="681" y="103"/>
                  </a:cubicBezTo>
                  <a:cubicBezTo>
                    <a:pt x="681" y="103"/>
                    <a:pt x="682" y="103"/>
                    <a:pt x="682" y="103"/>
                  </a:cubicBezTo>
                  <a:cubicBezTo>
                    <a:pt x="682" y="102"/>
                    <a:pt x="682" y="102"/>
                    <a:pt x="682" y="102"/>
                  </a:cubicBezTo>
                  <a:cubicBezTo>
                    <a:pt x="683" y="103"/>
                    <a:pt x="683" y="103"/>
                    <a:pt x="683" y="103"/>
                  </a:cubicBezTo>
                  <a:cubicBezTo>
                    <a:pt x="683" y="102"/>
                    <a:pt x="684" y="103"/>
                    <a:pt x="684" y="102"/>
                  </a:cubicBezTo>
                  <a:cubicBezTo>
                    <a:pt x="684" y="102"/>
                    <a:pt x="684" y="102"/>
                    <a:pt x="684" y="102"/>
                  </a:cubicBezTo>
                  <a:cubicBezTo>
                    <a:pt x="684" y="102"/>
                    <a:pt x="685" y="102"/>
                    <a:pt x="685" y="102"/>
                  </a:cubicBezTo>
                  <a:cubicBezTo>
                    <a:pt x="685" y="102"/>
                    <a:pt x="685" y="102"/>
                    <a:pt x="685" y="102"/>
                  </a:cubicBezTo>
                  <a:cubicBezTo>
                    <a:pt x="685" y="102"/>
                    <a:pt x="685" y="102"/>
                    <a:pt x="685" y="102"/>
                  </a:cubicBezTo>
                  <a:cubicBezTo>
                    <a:pt x="686" y="102"/>
                    <a:pt x="686" y="102"/>
                    <a:pt x="686" y="102"/>
                  </a:cubicBezTo>
                  <a:cubicBezTo>
                    <a:pt x="686" y="101"/>
                    <a:pt x="686" y="101"/>
                    <a:pt x="686" y="101"/>
                  </a:cubicBezTo>
                  <a:cubicBezTo>
                    <a:pt x="686" y="101"/>
                    <a:pt x="686" y="101"/>
                    <a:pt x="686" y="101"/>
                  </a:cubicBezTo>
                  <a:cubicBezTo>
                    <a:pt x="687" y="101"/>
                    <a:pt x="687" y="101"/>
                    <a:pt x="687" y="101"/>
                  </a:cubicBezTo>
                  <a:cubicBezTo>
                    <a:pt x="687" y="101"/>
                    <a:pt x="687" y="101"/>
                    <a:pt x="687" y="101"/>
                  </a:cubicBezTo>
                  <a:cubicBezTo>
                    <a:pt x="687" y="101"/>
                    <a:pt x="688" y="101"/>
                    <a:pt x="688" y="101"/>
                  </a:cubicBezTo>
                  <a:cubicBezTo>
                    <a:pt x="688" y="101"/>
                    <a:pt x="688" y="101"/>
                    <a:pt x="688" y="101"/>
                  </a:cubicBezTo>
                  <a:cubicBezTo>
                    <a:pt x="688" y="101"/>
                    <a:pt x="688" y="101"/>
                    <a:pt x="688" y="101"/>
                  </a:cubicBezTo>
                  <a:cubicBezTo>
                    <a:pt x="688" y="101"/>
                    <a:pt x="689" y="101"/>
                    <a:pt x="689" y="100"/>
                  </a:cubicBezTo>
                  <a:cubicBezTo>
                    <a:pt x="689" y="100"/>
                    <a:pt x="689" y="100"/>
                    <a:pt x="689" y="100"/>
                  </a:cubicBezTo>
                  <a:cubicBezTo>
                    <a:pt x="689" y="100"/>
                    <a:pt x="689" y="100"/>
                    <a:pt x="690" y="100"/>
                  </a:cubicBezTo>
                  <a:cubicBezTo>
                    <a:pt x="689" y="100"/>
                    <a:pt x="689" y="100"/>
                    <a:pt x="689" y="100"/>
                  </a:cubicBezTo>
                  <a:cubicBezTo>
                    <a:pt x="690" y="100"/>
                    <a:pt x="690" y="100"/>
                    <a:pt x="690" y="100"/>
                  </a:cubicBezTo>
                  <a:cubicBezTo>
                    <a:pt x="690" y="100"/>
                    <a:pt x="690" y="100"/>
                    <a:pt x="690" y="100"/>
                  </a:cubicBezTo>
                  <a:cubicBezTo>
                    <a:pt x="690" y="100"/>
                    <a:pt x="690" y="100"/>
                    <a:pt x="690" y="100"/>
                  </a:cubicBezTo>
                  <a:cubicBezTo>
                    <a:pt x="690" y="100"/>
                    <a:pt x="690" y="100"/>
                    <a:pt x="691" y="99"/>
                  </a:cubicBezTo>
                  <a:cubicBezTo>
                    <a:pt x="691" y="99"/>
                    <a:pt x="691" y="99"/>
                    <a:pt x="691" y="99"/>
                  </a:cubicBezTo>
                  <a:cubicBezTo>
                    <a:pt x="691" y="99"/>
                    <a:pt x="691" y="99"/>
                    <a:pt x="691" y="99"/>
                  </a:cubicBezTo>
                  <a:cubicBezTo>
                    <a:pt x="691" y="99"/>
                    <a:pt x="691" y="99"/>
                    <a:pt x="691" y="99"/>
                  </a:cubicBezTo>
                  <a:cubicBezTo>
                    <a:pt x="691" y="99"/>
                    <a:pt x="692" y="99"/>
                    <a:pt x="692" y="99"/>
                  </a:cubicBezTo>
                  <a:cubicBezTo>
                    <a:pt x="692" y="99"/>
                    <a:pt x="692" y="99"/>
                    <a:pt x="692" y="99"/>
                  </a:cubicBezTo>
                  <a:cubicBezTo>
                    <a:pt x="692" y="99"/>
                    <a:pt x="692" y="99"/>
                    <a:pt x="692" y="98"/>
                  </a:cubicBezTo>
                  <a:cubicBezTo>
                    <a:pt x="692" y="98"/>
                    <a:pt x="692" y="98"/>
                    <a:pt x="692" y="98"/>
                  </a:cubicBezTo>
                  <a:cubicBezTo>
                    <a:pt x="692" y="98"/>
                    <a:pt x="693" y="98"/>
                    <a:pt x="693" y="98"/>
                  </a:cubicBezTo>
                  <a:cubicBezTo>
                    <a:pt x="693" y="98"/>
                    <a:pt x="693" y="98"/>
                    <a:pt x="693" y="98"/>
                  </a:cubicBezTo>
                  <a:cubicBezTo>
                    <a:pt x="693" y="98"/>
                    <a:pt x="693" y="98"/>
                    <a:pt x="693" y="98"/>
                  </a:cubicBezTo>
                  <a:cubicBezTo>
                    <a:pt x="693" y="98"/>
                    <a:pt x="693" y="98"/>
                    <a:pt x="693" y="98"/>
                  </a:cubicBezTo>
                  <a:cubicBezTo>
                    <a:pt x="693" y="97"/>
                    <a:pt x="694" y="97"/>
                    <a:pt x="694" y="97"/>
                  </a:cubicBezTo>
                  <a:cubicBezTo>
                    <a:pt x="694" y="97"/>
                    <a:pt x="694" y="97"/>
                    <a:pt x="694" y="97"/>
                  </a:cubicBezTo>
                  <a:cubicBezTo>
                    <a:pt x="695" y="97"/>
                    <a:pt x="695" y="96"/>
                    <a:pt x="695" y="96"/>
                  </a:cubicBezTo>
                  <a:cubicBezTo>
                    <a:pt x="695" y="96"/>
                    <a:pt x="695" y="96"/>
                    <a:pt x="695" y="96"/>
                  </a:cubicBezTo>
                  <a:cubicBezTo>
                    <a:pt x="695" y="96"/>
                    <a:pt x="695" y="96"/>
                    <a:pt x="695" y="96"/>
                  </a:cubicBezTo>
                  <a:cubicBezTo>
                    <a:pt x="695" y="96"/>
                    <a:pt x="695" y="96"/>
                    <a:pt x="695" y="96"/>
                  </a:cubicBezTo>
                  <a:cubicBezTo>
                    <a:pt x="695" y="96"/>
                    <a:pt x="695" y="95"/>
                    <a:pt x="696" y="95"/>
                  </a:cubicBezTo>
                  <a:cubicBezTo>
                    <a:pt x="696" y="95"/>
                    <a:pt x="696" y="95"/>
                    <a:pt x="696" y="95"/>
                  </a:cubicBezTo>
                  <a:cubicBezTo>
                    <a:pt x="696" y="95"/>
                    <a:pt x="696" y="95"/>
                    <a:pt x="696" y="95"/>
                  </a:cubicBezTo>
                  <a:cubicBezTo>
                    <a:pt x="696" y="95"/>
                    <a:pt x="696" y="95"/>
                    <a:pt x="696" y="95"/>
                  </a:cubicBezTo>
                  <a:cubicBezTo>
                    <a:pt x="696" y="94"/>
                    <a:pt x="696" y="94"/>
                    <a:pt x="696" y="94"/>
                  </a:cubicBezTo>
                  <a:cubicBezTo>
                    <a:pt x="696" y="94"/>
                    <a:pt x="696" y="94"/>
                    <a:pt x="696" y="94"/>
                  </a:cubicBezTo>
                  <a:cubicBezTo>
                    <a:pt x="697" y="94"/>
                    <a:pt x="697" y="94"/>
                    <a:pt x="697" y="94"/>
                  </a:cubicBezTo>
                  <a:cubicBezTo>
                    <a:pt x="697" y="94"/>
                    <a:pt x="697" y="94"/>
                    <a:pt x="697" y="94"/>
                  </a:cubicBezTo>
                  <a:cubicBezTo>
                    <a:pt x="697" y="93"/>
                    <a:pt x="697" y="93"/>
                    <a:pt x="697" y="93"/>
                  </a:cubicBezTo>
                  <a:cubicBezTo>
                    <a:pt x="697" y="93"/>
                    <a:pt x="697" y="93"/>
                    <a:pt x="697" y="93"/>
                  </a:cubicBezTo>
                  <a:cubicBezTo>
                    <a:pt x="697" y="93"/>
                    <a:pt x="697" y="93"/>
                    <a:pt x="698" y="92"/>
                  </a:cubicBezTo>
                  <a:cubicBezTo>
                    <a:pt x="698" y="92"/>
                    <a:pt x="698" y="92"/>
                    <a:pt x="698" y="92"/>
                  </a:cubicBezTo>
                  <a:cubicBezTo>
                    <a:pt x="698" y="92"/>
                    <a:pt x="698" y="92"/>
                    <a:pt x="698" y="92"/>
                  </a:cubicBezTo>
                  <a:cubicBezTo>
                    <a:pt x="698" y="92"/>
                    <a:pt x="698" y="92"/>
                    <a:pt x="698" y="92"/>
                  </a:cubicBezTo>
                  <a:cubicBezTo>
                    <a:pt x="698" y="92"/>
                    <a:pt x="698" y="91"/>
                    <a:pt x="698" y="91"/>
                  </a:cubicBezTo>
                  <a:cubicBezTo>
                    <a:pt x="698" y="91"/>
                    <a:pt x="698" y="91"/>
                    <a:pt x="698" y="91"/>
                  </a:cubicBezTo>
                  <a:cubicBezTo>
                    <a:pt x="698" y="91"/>
                    <a:pt x="698" y="91"/>
                    <a:pt x="699" y="90"/>
                  </a:cubicBezTo>
                  <a:cubicBezTo>
                    <a:pt x="699" y="90"/>
                    <a:pt x="699" y="90"/>
                    <a:pt x="699" y="90"/>
                  </a:cubicBezTo>
                  <a:cubicBezTo>
                    <a:pt x="699" y="90"/>
                    <a:pt x="699" y="90"/>
                    <a:pt x="699" y="90"/>
                  </a:cubicBezTo>
                  <a:cubicBezTo>
                    <a:pt x="699" y="90"/>
                    <a:pt x="699" y="89"/>
                    <a:pt x="699" y="89"/>
                  </a:cubicBezTo>
                  <a:cubicBezTo>
                    <a:pt x="699" y="89"/>
                    <a:pt x="699" y="89"/>
                    <a:pt x="699" y="89"/>
                  </a:cubicBezTo>
                  <a:cubicBezTo>
                    <a:pt x="699" y="89"/>
                    <a:pt x="699" y="88"/>
                    <a:pt x="699" y="88"/>
                  </a:cubicBezTo>
                  <a:cubicBezTo>
                    <a:pt x="699" y="88"/>
                    <a:pt x="699" y="88"/>
                    <a:pt x="699" y="88"/>
                  </a:cubicBezTo>
                  <a:cubicBezTo>
                    <a:pt x="700" y="87"/>
                    <a:pt x="699" y="86"/>
                    <a:pt x="700" y="86"/>
                  </a:cubicBezTo>
                  <a:cubicBezTo>
                    <a:pt x="700" y="85"/>
                    <a:pt x="700" y="85"/>
                    <a:pt x="700" y="85"/>
                  </a:cubicBezTo>
                  <a:cubicBezTo>
                    <a:pt x="700" y="84"/>
                    <a:pt x="700" y="83"/>
                    <a:pt x="700" y="82"/>
                  </a:cubicBezTo>
                  <a:cubicBezTo>
                    <a:pt x="700" y="82"/>
                    <a:pt x="699" y="81"/>
                    <a:pt x="700" y="81"/>
                  </a:cubicBezTo>
                  <a:cubicBezTo>
                    <a:pt x="699" y="81"/>
                    <a:pt x="700" y="80"/>
                    <a:pt x="699" y="79"/>
                  </a:cubicBezTo>
                  <a:cubicBezTo>
                    <a:pt x="699" y="79"/>
                    <a:pt x="699" y="79"/>
                    <a:pt x="699" y="79"/>
                  </a:cubicBezTo>
                  <a:cubicBezTo>
                    <a:pt x="699" y="79"/>
                    <a:pt x="699" y="79"/>
                    <a:pt x="699" y="79"/>
                  </a:cubicBezTo>
                  <a:cubicBezTo>
                    <a:pt x="699" y="79"/>
                    <a:pt x="699" y="78"/>
                    <a:pt x="699" y="78"/>
                  </a:cubicBezTo>
                  <a:cubicBezTo>
                    <a:pt x="699" y="78"/>
                    <a:pt x="699" y="78"/>
                    <a:pt x="699" y="78"/>
                  </a:cubicBezTo>
                  <a:cubicBezTo>
                    <a:pt x="699" y="78"/>
                    <a:pt x="699" y="77"/>
                    <a:pt x="699" y="77"/>
                  </a:cubicBezTo>
                  <a:cubicBezTo>
                    <a:pt x="699" y="77"/>
                    <a:pt x="699" y="77"/>
                    <a:pt x="699" y="77"/>
                  </a:cubicBezTo>
                  <a:cubicBezTo>
                    <a:pt x="698" y="77"/>
                    <a:pt x="698" y="76"/>
                    <a:pt x="698" y="76"/>
                  </a:cubicBezTo>
                  <a:cubicBezTo>
                    <a:pt x="698" y="76"/>
                    <a:pt x="698" y="76"/>
                    <a:pt x="698" y="76"/>
                  </a:cubicBezTo>
                  <a:cubicBezTo>
                    <a:pt x="698" y="76"/>
                    <a:pt x="698" y="76"/>
                    <a:pt x="698" y="76"/>
                  </a:cubicBezTo>
                  <a:cubicBezTo>
                    <a:pt x="698" y="76"/>
                    <a:pt x="698" y="76"/>
                    <a:pt x="698" y="75"/>
                  </a:cubicBezTo>
                  <a:cubicBezTo>
                    <a:pt x="698" y="75"/>
                    <a:pt x="698" y="75"/>
                    <a:pt x="698" y="75"/>
                  </a:cubicBezTo>
                  <a:cubicBezTo>
                    <a:pt x="698" y="75"/>
                    <a:pt x="698" y="75"/>
                    <a:pt x="698" y="75"/>
                  </a:cubicBezTo>
                  <a:cubicBezTo>
                    <a:pt x="698" y="75"/>
                    <a:pt x="698" y="75"/>
                    <a:pt x="698" y="75"/>
                  </a:cubicBezTo>
                  <a:cubicBezTo>
                    <a:pt x="698" y="75"/>
                    <a:pt x="698" y="75"/>
                    <a:pt x="698" y="75"/>
                  </a:cubicBezTo>
                  <a:cubicBezTo>
                    <a:pt x="697" y="75"/>
                    <a:pt x="697" y="74"/>
                    <a:pt x="697" y="74"/>
                  </a:cubicBezTo>
                  <a:cubicBezTo>
                    <a:pt x="697" y="74"/>
                    <a:pt x="697" y="74"/>
                    <a:pt x="697" y="74"/>
                  </a:cubicBezTo>
                  <a:cubicBezTo>
                    <a:pt x="697" y="74"/>
                    <a:pt x="697" y="73"/>
                    <a:pt x="697" y="73"/>
                  </a:cubicBezTo>
                  <a:cubicBezTo>
                    <a:pt x="697" y="73"/>
                    <a:pt x="697" y="73"/>
                    <a:pt x="697" y="73"/>
                  </a:cubicBezTo>
                  <a:cubicBezTo>
                    <a:pt x="697" y="73"/>
                    <a:pt x="697" y="73"/>
                    <a:pt x="696" y="73"/>
                  </a:cubicBezTo>
                  <a:cubicBezTo>
                    <a:pt x="696" y="73"/>
                    <a:pt x="696" y="73"/>
                    <a:pt x="696" y="73"/>
                  </a:cubicBezTo>
                  <a:cubicBezTo>
                    <a:pt x="696" y="73"/>
                    <a:pt x="696" y="73"/>
                    <a:pt x="696" y="73"/>
                  </a:cubicBezTo>
                  <a:cubicBezTo>
                    <a:pt x="696" y="73"/>
                    <a:pt x="696" y="73"/>
                    <a:pt x="696" y="73"/>
                  </a:cubicBezTo>
                  <a:cubicBezTo>
                    <a:pt x="695" y="72"/>
                    <a:pt x="695" y="71"/>
                    <a:pt x="694" y="70"/>
                  </a:cubicBezTo>
                  <a:cubicBezTo>
                    <a:pt x="694" y="70"/>
                    <a:pt x="694" y="70"/>
                    <a:pt x="694" y="70"/>
                  </a:cubicBezTo>
                  <a:cubicBezTo>
                    <a:pt x="694" y="70"/>
                    <a:pt x="693" y="70"/>
                    <a:pt x="693" y="70"/>
                  </a:cubicBezTo>
                  <a:cubicBezTo>
                    <a:pt x="693" y="70"/>
                    <a:pt x="693" y="70"/>
                    <a:pt x="693" y="70"/>
                  </a:cubicBezTo>
                  <a:cubicBezTo>
                    <a:pt x="693" y="70"/>
                    <a:pt x="693" y="70"/>
                    <a:pt x="693" y="70"/>
                  </a:cubicBezTo>
                  <a:cubicBezTo>
                    <a:pt x="693" y="70"/>
                    <a:pt x="693" y="70"/>
                    <a:pt x="693" y="70"/>
                  </a:cubicBezTo>
                  <a:cubicBezTo>
                    <a:pt x="693" y="69"/>
                    <a:pt x="692" y="69"/>
                    <a:pt x="692" y="69"/>
                  </a:cubicBezTo>
                  <a:cubicBezTo>
                    <a:pt x="692" y="69"/>
                    <a:pt x="692" y="69"/>
                    <a:pt x="692" y="69"/>
                  </a:cubicBezTo>
                  <a:cubicBezTo>
                    <a:pt x="692" y="69"/>
                    <a:pt x="692" y="69"/>
                    <a:pt x="692" y="69"/>
                  </a:cubicBezTo>
                  <a:cubicBezTo>
                    <a:pt x="692" y="69"/>
                    <a:pt x="692" y="69"/>
                    <a:pt x="692" y="69"/>
                  </a:cubicBezTo>
                  <a:cubicBezTo>
                    <a:pt x="691" y="68"/>
                    <a:pt x="691" y="68"/>
                    <a:pt x="691" y="68"/>
                  </a:cubicBezTo>
                  <a:cubicBezTo>
                    <a:pt x="691" y="68"/>
                    <a:pt x="691" y="68"/>
                    <a:pt x="691" y="68"/>
                  </a:cubicBezTo>
                  <a:cubicBezTo>
                    <a:pt x="691" y="68"/>
                    <a:pt x="691" y="68"/>
                    <a:pt x="690" y="68"/>
                  </a:cubicBezTo>
                  <a:cubicBezTo>
                    <a:pt x="691" y="68"/>
                    <a:pt x="691" y="68"/>
                    <a:pt x="691" y="68"/>
                  </a:cubicBezTo>
                  <a:cubicBezTo>
                    <a:pt x="690" y="68"/>
                    <a:pt x="690" y="68"/>
                    <a:pt x="690" y="67"/>
                  </a:cubicBezTo>
                  <a:cubicBezTo>
                    <a:pt x="690" y="67"/>
                    <a:pt x="690" y="67"/>
                    <a:pt x="690" y="67"/>
                  </a:cubicBezTo>
                  <a:cubicBezTo>
                    <a:pt x="690" y="67"/>
                    <a:pt x="689" y="67"/>
                    <a:pt x="689" y="67"/>
                  </a:cubicBezTo>
                  <a:cubicBezTo>
                    <a:pt x="689" y="67"/>
                    <a:pt x="689" y="67"/>
                    <a:pt x="689" y="67"/>
                  </a:cubicBezTo>
                  <a:cubicBezTo>
                    <a:pt x="689" y="67"/>
                    <a:pt x="689" y="67"/>
                    <a:pt x="689" y="67"/>
                  </a:cubicBezTo>
                  <a:cubicBezTo>
                    <a:pt x="689" y="67"/>
                    <a:pt x="689" y="67"/>
                    <a:pt x="689" y="67"/>
                  </a:cubicBezTo>
                  <a:cubicBezTo>
                    <a:pt x="689" y="66"/>
                    <a:pt x="688" y="67"/>
                    <a:pt x="688" y="66"/>
                  </a:cubicBezTo>
                  <a:cubicBezTo>
                    <a:pt x="688" y="66"/>
                    <a:pt x="688" y="66"/>
                    <a:pt x="688" y="66"/>
                  </a:cubicBezTo>
                  <a:cubicBezTo>
                    <a:pt x="688" y="66"/>
                    <a:pt x="688" y="66"/>
                    <a:pt x="687" y="66"/>
                  </a:cubicBezTo>
                  <a:cubicBezTo>
                    <a:pt x="687" y="66"/>
                    <a:pt x="687" y="66"/>
                    <a:pt x="687" y="66"/>
                  </a:cubicBezTo>
                  <a:cubicBezTo>
                    <a:pt x="687" y="66"/>
                    <a:pt x="687" y="66"/>
                    <a:pt x="687" y="66"/>
                  </a:cubicBezTo>
                  <a:cubicBezTo>
                    <a:pt x="687" y="66"/>
                    <a:pt x="687" y="66"/>
                    <a:pt x="687" y="66"/>
                  </a:cubicBezTo>
                  <a:cubicBezTo>
                    <a:pt x="687" y="65"/>
                    <a:pt x="686" y="66"/>
                    <a:pt x="686" y="65"/>
                  </a:cubicBezTo>
                  <a:cubicBezTo>
                    <a:pt x="686" y="65"/>
                    <a:pt x="686" y="65"/>
                    <a:pt x="686" y="65"/>
                  </a:cubicBezTo>
                  <a:cubicBezTo>
                    <a:pt x="686" y="65"/>
                    <a:pt x="686" y="65"/>
                    <a:pt x="685" y="65"/>
                  </a:cubicBezTo>
                  <a:cubicBezTo>
                    <a:pt x="685" y="65"/>
                    <a:pt x="685" y="65"/>
                    <a:pt x="685" y="65"/>
                  </a:cubicBezTo>
                  <a:cubicBezTo>
                    <a:pt x="685" y="65"/>
                    <a:pt x="685" y="65"/>
                    <a:pt x="685" y="65"/>
                  </a:cubicBezTo>
                  <a:cubicBezTo>
                    <a:pt x="685" y="65"/>
                    <a:pt x="685" y="65"/>
                    <a:pt x="685" y="65"/>
                  </a:cubicBezTo>
                  <a:cubicBezTo>
                    <a:pt x="684" y="64"/>
                    <a:pt x="684" y="64"/>
                    <a:pt x="684" y="64"/>
                  </a:cubicBezTo>
                  <a:cubicBezTo>
                    <a:pt x="684" y="64"/>
                    <a:pt x="684" y="64"/>
                    <a:pt x="684" y="64"/>
                  </a:cubicBezTo>
                  <a:cubicBezTo>
                    <a:pt x="684" y="64"/>
                    <a:pt x="683" y="64"/>
                    <a:pt x="683" y="64"/>
                  </a:cubicBezTo>
                  <a:cubicBezTo>
                    <a:pt x="683" y="64"/>
                    <a:pt x="683" y="64"/>
                    <a:pt x="683" y="64"/>
                  </a:cubicBezTo>
                  <a:cubicBezTo>
                    <a:pt x="683" y="64"/>
                    <a:pt x="683" y="64"/>
                    <a:pt x="683" y="64"/>
                  </a:cubicBezTo>
                  <a:cubicBezTo>
                    <a:pt x="683" y="64"/>
                    <a:pt x="682" y="64"/>
                    <a:pt x="682" y="64"/>
                  </a:cubicBezTo>
                  <a:cubicBezTo>
                    <a:pt x="682" y="64"/>
                    <a:pt x="682" y="64"/>
                    <a:pt x="682" y="64"/>
                  </a:cubicBezTo>
                  <a:cubicBezTo>
                    <a:pt x="682" y="63"/>
                    <a:pt x="682" y="63"/>
                    <a:pt x="681" y="63"/>
                  </a:cubicBezTo>
                  <a:cubicBezTo>
                    <a:pt x="682" y="63"/>
                    <a:pt x="682" y="63"/>
                    <a:pt x="682" y="63"/>
                  </a:cubicBezTo>
                  <a:cubicBezTo>
                    <a:pt x="681" y="63"/>
                    <a:pt x="681" y="63"/>
                    <a:pt x="681" y="63"/>
                  </a:cubicBezTo>
                  <a:cubicBezTo>
                    <a:pt x="681" y="63"/>
                    <a:pt x="681" y="63"/>
                    <a:pt x="681" y="63"/>
                  </a:cubicBezTo>
                  <a:cubicBezTo>
                    <a:pt x="680" y="63"/>
                    <a:pt x="680" y="63"/>
                    <a:pt x="680" y="63"/>
                  </a:cubicBezTo>
                  <a:cubicBezTo>
                    <a:pt x="680" y="63"/>
                    <a:pt x="680" y="63"/>
                    <a:pt x="680" y="63"/>
                  </a:cubicBezTo>
                  <a:close/>
                  <a:moveTo>
                    <a:pt x="310" y="98"/>
                  </a:moveTo>
                  <a:cubicBezTo>
                    <a:pt x="310" y="99"/>
                    <a:pt x="311" y="99"/>
                    <a:pt x="312" y="100"/>
                  </a:cubicBezTo>
                  <a:cubicBezTo>
                    <a:pt x="316" y="102"/>
                    <a:pt x="321" y="103"/>
                    <a:pt x="326" y="103"/>
                  </a:cubicBezTo>
                  <a:cubicBezTo>
                    <a:pt x="330" y="103"/>
                    <a:pt x="335" y="103"/>
                    <a:pt x="339" y="101"/>
                  </a:cubicBezTo>
                  <a:cubicBezTo>
                    <a:pt x="346" y="98"/>
                    <a:pt x="351" y="93"/>
                    <a:pt x="351" y="84"/>
                  </a:cubicBezTo>
                  <a:cubicBezTo>
                    <a:pt x="352" y="78"/>
                    <a:pt x="350" y="73"/>
                    <a:pt x="345" y="69"/>
                  </a:cubicBezTo>
                  <a:cubicBezTo>
                    <a:pt x="342" y="68"/>
                    <a:pt x="339" y="66"/>
                    <a:pt x="337" y="65"/>
                  </a:cubicBezTo>
                  <a:cubicBezTo>
                    <a:pt x="335" y="64"/>
                    <a:pt x="333" y="63"/>
                    <a:pt x="331" y="62"/>
                  </a:cubicBezTo>
                  <a:cubicBezTo>
                    <a:pt x="328" y="61"/>
                    <a:pt x="326" y="60"/>
                    <a:pt x="325" y="59"/>
                  </a:cubicBezTo>
                  <a:cubicBezTo>
                    <a:pt x="321" y="56"/>
                    <a:pt x="320" y="49"/>
                    <a:pt x="324" y="45"/>
                  </a:cubicBezTo>
                  <a:cubicBezTo>
                    <a:pt x="326" y="43"/>
                    <a:pt x="328" y="42"/>
                    <a:pt x="331" y="42"/>
                  </a:cubicBezTo>
                  <a:cubicBezTo>
                    <a:pt x="337" y="42"/>
                    <a:pt x="342" y="43"/>
                    <a:pt x="347" y="46"/>
                  </a:cubicBezTo>
                  <a:cubicBezTo>
                    <a:pt x="347" y="46"/>
                    <a:pt x="348" y="46"/>
                    <a:pt x="348" y="46"/>
                  </a:cubicBezTo>
                  <a:cubicBezTo>
                    <a:pt x="348" y="43"/>
                    <a:pt x="348" y="41"/>
                    <a:pt x="348" y="38"/>
                  </a:cubicBezTo>
                  <a:cubicBezTo>
                    <a:pt x="348" y="36"/>
                    <a:pt x="348" y="36"/>
                    <a:pt x="347" y="35"/>
                  </a:cubicBezTo>
                  <a:cubicBezTo>
                    <a:pt x="341" y="33"/>
                    <a:pt x="335" y="32"/>
                    <a:pt x="329" y="33"/>
                  </a:cubicBezTo>
                  <a:cubicBezTo>
                    <a:pt x="324" y="34"/>
                    <a:pt x="319" y="36"/>
                    <a:pt x="316" y="39"/>
                  </a:cubicBezTo>
                  <a:cubicBezTo>
                    <a:pt x="312" y="43"/>
                    <a:pt x="310" y="48"/>
                    <a:pt x="310" y="53"/>
                  </a:cubicBezTo>
                  <a:cubicBezTo>
                    <a:pt x="310" y="60"/>
                    <a:pt x="313" y="64"/>
                    <a:pt x="319" y="68"/>
                  </a:cubicBezTo>
                  <a:cubicBezTo>
                    <a:pt x="320" y="69"/>
                    <a:pt x="322" y="70"/>
                    <a:pt x="324" y="71"/>
                  </a:cubicBezTo>
                  <a:cubicBezTo>
                    <a:pt x="326" y="72"/>
                    <a:pt x="329" y="73"/>
                    <a:pt x="332" y="74"/>
                  </a:cubicBezTo>
                  <a:cubicBezTo>
                    <a:pt x="333" y="75"/>
                    <a:pt x="335" y="76"/>
                    <a:pt x="337" y="78"/>
                  </a:cubicBezTo>
                  <a:cubicBezTo>
                    <a:pt x="338" y="79"/>
                    <a:pt x="340" y="80"/>
                    <a:pt x="340" y="82"/>
                  </a:cubicBezTo>
                  <a:cubicBezTo>
                    <a:pt x="341" y="87"/>
                    <a:pt x="340" y="92"/>
                    <a:pt x="334" y="93"/>
                  </a:cubicBezTo>
                  <a:cubicBezTo>
                    <a:pt x="329" y="94"/>
                    <a:pt x="324" y="94"/>
                    <a:pt x="319" y="93"/>
                  </a:cubicBezTo>
                  <a:cubicBezTo>
                    <a:pt x="316" y="92"/>
                    <a:pt x="313" y="90"/>
                    <a:pt x="310" y="87"/>
                  </a:cubicBezTo>
                  <a:cubicBezTo>
                    <a:pt x="310" y="91"/>
                    <a:pt x="310" y="94"/>
                    <a:pt x="310" y="98"/>
                  </a:cubicBezTo>
                  <a:close/>
                  <a:moveTo>
                    <a:pt x="1177" y="95"/>
                  </a:moveTo>
                  <a:cubicBezTo>
                    <a:pt x="1177" y="95"/>
                    <a:pt x="1177" y="95"/>
                    <a:pt x="1177" y="95"/>
                  </a:cubicBezTo>
                  <a:cubicBezTo>
                    <a:pt x="1177" y="95"/>
                    <a:pt x="1177" y="95"/>
                    <a:pt x="1177" y="96"/>
                  </a:cubicBezTo>
                  <a:cubicBezTo>
                    <a:pt x="1177" y="96"/>
                    <a:pt x="1177" y="96"/>
                    <a:pt x="1177" y="96"/>
                  </a:cubicBezTo>
                  <a:cubicBezTo>
                    <a:pt x="1177" y="96"/>
                    <a:pt x="1177" y="96"/>
                    <a:pt x="1177" y="96"/>
                  </a:cubicBezTo>
                  <a:cubicBezTo>
                    <a:pt x="1177" y="96"/>
                    <a:pt x="1177" y="96"/>
                    <a:pt x="1177" y="96"/>
                  </a:cubicBezTo>
                  <a:cubicBezTo>
                    <a:pt x="1177" y="96"/>
                    <a:pt x="1177" y="96"/>
                    <a:pt x="1178" y="97"/>
                  </a:cubicBezTo>
                  <a:cubicBezTo>
                    <a:pt x="1178" y="97"/>
                    <a:pt x="1178" y="97"/>
                    <a:pt x="1178" y="97"/>
                  </a:cubicBezTo>
                  <a:cubicBezTo>
                    <a:pt x="1178" y="97"/>
                    <a:pt x="1178" y="97"/>
                    <a:pt x="1178" y="97"/>
                  </a:cubicBezTo>
                  <a:cubicBezTo>
                    <a:pt x="1178" y="97"/>
                    <a:pt x="1178" y="97"/>
                    <a:pt x="1178" y="97"/>
                  </a:cubicBezTo>
                  <a:cubicBezTo>
                    <a:pt x="1178" y="97"/>
                    <a:pt x="1178" y="98"/>
                    <a:pt x="1178" y="98"/>
                  </a:cubicBezTo>
                  <a:cubicBezTo>
                    <a:pt x="1178" y="98"/>
                    <a:pt x="1178" y="98"/>
                    <a:pt x="1178" y="98"/>
                  </a:cubicBezTo>
                  <a:cubicBezTo>
                    <a:pt x="1178" y="98"/>
                    <a:pt x="1178" y="98"/>
                    <a:pt x="1179" y="98"/>
                  </a:cubicBezTo>
                  <a:cubicBezTo>
                    <a:pt x="1179" y="98"/>
                    <a:pt x="1179" y="98"/>
                    <a:pt x="1179" y="98"/>
                  </a:cubicBezTo>
                  <a:cubicBezTo>
                    <a:pt x="1179" y="98"/>
                    <a:pt x="1179" y="98"/>
                    <a:pt x="1179" y="98"/>
                  </a:cubicBezTo>
                  <a:cubicBezTo>
                    <a:pt x="1179" y="98"/>
                    <a:pt x="1179" y="98"/>
                    <a:pt x="1179" y="98"/>
                  </a:cubicBezTo>
                  <a:cubicBezTo>
                    <a:pt x="1179" y="98"/>
                    <a:pt x="1179" y="99"/>
                    <a:pt x="1179" y="99"/>
                  </a:cubicBezTo>
                  <a:cubicBezTo>
                    <a:pt x="1179" y="99"/>
                    <a:pt x="1179" y="99"/>
                    <a:pt x="1179" y="99"/>
                  </a:cubicBezTo>
                  <a:cubicBezTo>
                    <a:pt x="1179" y="99"/>
                    <a:pt x="1180" y="99"/>
                    <a:pt x="1180" y="99"/>
                  </a:cubicBezTo>
                  <a:cubicBezTo>
                    <a:pt x="1180" y="99"/>
                    <a:pt x="1180" y="99"/>
                    <a:pt x="1180" y="99"/>
                  </a:cubicBezTo>
                  <a:cubicBezTo>
                    <a:pt x="1180" y="99"/>
                    <a:pt x="1180" y="99"/>
                    <a:pt x="1180" y="99"/>
                  </a:cubicBezTo>
                  <a:cubicBezTo>
                    <a:pt x="1180" y="99"/>
                    <a:pt x="1180" y="99"/>
                    <a:pt x="1180" y="99"/>
                  </a:cubicBezTo>
                  <a:cubicBezTo>
                    <a:pt x="1180" y="100"/>
                    <a:pt x="1180" y="100"/>
                    <a:pt x="1180" y="100"/>
                  </a:cubicBezTo>
                  <a:cubicBezTo>
                    <a:pt x="1180" y="100"/>
                    <a:pt x="1180" y="100"/>
                    <a:pt x="1180" y="100"/>
                  </a:cubicBezTo>
                  <a:cubicBezTo>
                    <a:pt x="1180" y="100"/>
                    <a:pt x="1181" y="100"/>
                    <a:pt x="1181" y="100"/>
                  </a:cubicBezTo>
                  <a:cubicBezTo>
                    <a:pt x="1181" y="100"/>
                    <a:pt x="1181" y="100"/>
                    <a:pt x="1181" y="100"/>
                  </a:cubicBezTo>
                  <a:cubicBezTo>
                    <a:pt x="1181" y="100"/>
                    <a:pt x="1181" y="100"/>
                    <a:pt x="1181" y="100"/>
                  </a:cubicBezTo>
                  <a:cubicBezTo>
                    <a:pt x="1181" y="100"/>
                    <a:pt x="1181" y="100"/>
                    <a:pt x="1181" y="100"/>
                  </a:cubicBezTo>
                  <a:cubicBezTo>
                    <a:pt x="1182" y="101"/>
                    <a:pt x="1182" y="101"/>
                    <a:pt x="1182" y="101"/>
                  </a:cubicBezTo>
                  <a:cubicBezTo>
                    <a:pt x="1182" y="101"/>
                    <a:pt x="1182" y="101"/>
                    <a:pt x="1182" y="101"/>
                  </a:cubicBezTo>
                  <a:cubicBezTo>
                    <a:pt x="1182" y="101"/>
                    <a:pt x="1183" y="101"/>
                    <a:pt x="1183" y="101"/>
                  </a:cubicBezTo>
                  <a:cubicBezTo>
                    <a:pt x="1183" y="101"/>
                    <a:pt x="1183" y="101"/>
                    <a:pt x="1183" y="101"/>
                  </a:cubicBezTo>
                  <a:cubicBezTo>
                    <a:pt x="1183" y="101"/>
                    <a:pt x="1183" y="101"/>
                    <a:pt x="1183" y="102"/>
                  </a:cubicBezTo>
                  <a:cubicBezTo>
                    <a:pt x="1183" y="102"/>
                    <a:pt x="1183" y="102"/>
                    <a:pt x="1183" y="102"/>
                  </a:cubicBezTo>
                  <a:cubicBezTo>
                    <a:pt x="1184" y="102"/>
                    <a:pt x="1184" y="102"/>
                    <a:pt x="1184" y="102"/>
                  </a:cubicBezTo>
                  <a:cubicBezTo>
                    <a:pt x="1184" y="102"/>
                    <a:pt x="1184" y="102"/>
                    <a:pt x="1184" y="102"/>
                  </a:cubicBezTo>
                  <a:cubicBezTo>
                    <a:pt x="1184" y="102"/>
                    <a:pt x="1185" y="102"/>
                    <a:pt x="1185" y="102"/>
                  </a:cubicBezTo>
                  <a:cubicBezTo>
                    <a:pt x="1185" y="102"/>
                    <a:pt x="1185" y="102"/>
                    <a:pt x="1185" y="102"/>
                  </a:cubicBezTo>
                  <a:cubicBezTo>
                    <a:pt x="1186" y="103"/>
                    <a:pt x="1186" y="102"/>
                    <a:pt x="1186" y="103"/>
                  </a:cubicBezTo>
                  <a:cubicBezTo>
                    <a:pt x="1187" y="102"/>
                    <a:pt x="1187" y="102"/>
                    <a:pt x="1187" y="102"/>
                  </a:cubicBezTo>
                  <a:cubicBezTo>
                    <a:pt x="1187" y="103"/>
                    <a:pt x="1187" y="103"/>
                    <a:pt x="1187" y="103"/>
                  </a:cubicBezTo>
                  <a:cubicBezTo>
                    <a:pt x="1187" y="103"/>
                    <a:pt x="1188" y="103"/>
                    <a:pt x="1188" y="103"/>
                  </a:cubicBezTo>
                  <a:cubicBezTo>
                    <a:pt x="1189" y="103"/>
                    <a:pt x="1189" y="103"/>
                    <a:pt x="1189" y="103"/>
                  </a:cubicBezTo>
                  <a:cubicBezTo>
                    <a:pt x="1191" y="103"/>
                    <a:pt x="1193" y="103"/>
                    <a:pt x="1195" y="103"/>
                  </a:cubicBezTo>
                  <a:cubicBezTo>
                    <a:pt x="1196" y="103"/>
                    <a:pt x="1196" y="103"/>
                    <a:pt x="1196" y="103"/>
                  </a:cubicBezTo>
                  <a:cubicBezTo>
                    <a:pt x="1196" y="103"/>
                    <a:pt x="1197" y="103"/>
                    <a:pt x="1198" y="103"/>
                  </a:cubicBezTo>
                  <a:cubicBezTo>
                    <a:pt x="1198" y="102"/>
                    <a:pt x="1198" y="102"/>
                    <a:pt x="1198" y="102"/>
                  </a:cubicBezTo>
                  <a:cubicBezTo>
                    <a:pt x="1198" y="103"/>
                    <a:pt x="1198" y="103"/>
                    <a:pt x="1198" y="103"/>
                  </a:cubicBezTo>
                  <a:cubicBezTo>
                    <a:pt x="1198" y="102"/>
                    <a:pt x="1199" y="102"/>
                    <a:pt x="1199" y="102"/>
                  </a:cubicBezTo>
                  <a:cubicBezTo>
                    <a:pt x="1199" y="102"/>
                    <a:pt x="1199" y="102"/>
                    <a:pt x="1199" y="102"/>
                  </a:cubicBezTo>
                  <a:cubicBezTo>
                    <a:pt x="1199" y="102"/>
                    <a:pt x="1200" y="102"/>
                    <a:pt x="1200" y="102"/>
                  </a:cubicBezTo>
                  <a:cubicBezTo>
                    <a:pt x="1200" y="102"/>
                    <a:pt x="1200" y="102"/>
                    <a:pt x="1200" y="102"/>
                  </a:cubicBezTo>
                  <a:cubicBezTo>
                    <a:pt x="1200" y="102"/>
                    <a:pt x="1201" y="102"/>
                    <a:pt x="1201" y="102"/>
                  </a:cubicBezTo>
                  <a:cubicBezTo>
                    <a:pt x="1201" y="101"/>
                    <a:pt x="1201" y="101"/>
                    <a:pt x="1201" y="101"/>
                  </a:cubicBezTo>
                  <a:cubicBezTo>
                    <a:pt x="1201" y="101"/>
                    <a:pt x="1201" y="101"/>
                    <a:pt x="1201" y="101"/>
                  </a:cubicBezTo>
                  <a:cubicBezTo>
                    <a:pt x="1201" y="101"/>
                    <a:pt x="1202" y="101"/>
                    <a:pt x="1202" y="101"/>
                  </a:cubicBezTo>
                  <a:cubicBezTo>
                    <a:pt x="1202" y="101"/>
                    <a:pt x="1202" y="101"/>
                    <a:pt x="1202" y="101"/>
                  </a:cubicBezTo>
                  <a:cubicBezTo>
                    <a:pt x="1202" y="101"/>
                    <a:pt x="1202" y="101"/>
                    <a:pt x="1202" y="101"/>
                  </a:cubicBezTo>
                  <a:cubicBezTo>
                    <a:pt x="1202" y="98"/>
                    <a:pt x="1202" y="95"/>
                    <a:pt x="1202" y="92"/>
                  </a:cubicBezTo>
                  <a:cubicBezTo>
                    <a:pt x="1202" y="92"/>
                    <a:pt x="1202" y="92"/>
                    <a:pt x="1202" y="92"/>
                  </a:cubicBezTo>
                  <a:cubicBezTo>
                    <a:pt x="1202" y="92"/>
                    <a:pt x="1202" y="92"/>
                    <a:pt x="1202" y="92"/>
                  </a:cubicBezTo>
                  <a:cubicBezTo>
                    <a:pt x="1201" y="92"/>
                    <a:pt x="1201" y="92"/>
                    <a:pt x="1201" y="92"/>
                  </a:cubicBezTo>
                  <a:cubicBezTo>
                    <a:pt x="1201" y="92"/>
                    <a:pt x="1201" y="92"/>
                    <a:pt x="1201" y="92"/>
                  </a:cubicBezTo>
                  <a:cubicBezTo>
                    <a:pt x="1201" y="92"/>
                    <a:pt x="1201" y="92"/>
                    <a:pt x="1201" y="92"/>
                  </a:cubicBezTo>
                  <a:cubicBezTo>
                    <a:pt x="1201" y="92"/>
                    <a:pt x="1201" y="92"/>
                    <a:pt x="1201" y="92"/>
                  </a:cubicBezTo>
                  <a:cubicBezTo>
                    <a:pt x="1200" y="93"/>
                    <a:pt x="1200" y="93"/>
                    <a:pt x="1200" y="93"/>
                  </a:cubicBezTo>
                  <a:cubicBezTo>
                    <a:pt x="1200" y="93"/>
                    <a:pt x="1200" y="93"/>
                    <a:pt x="1200" y="93"/>
                  </a:cubicBezTo>
                  <a:cubicBezTo>
                    <a:pt x="1200" y="93"/>
                    <a:pt x="1200" y="93"/>
                    <a:pt x="1200" y="93"/>
                  </a:cubicBezTo>
                  <a:cubicBezTo>
                    <a:pt x="1199" y="93"/>
                    <a:pt x="1199" y="93"/>
                    <a:pt x="1199" y="93"/>
                  </a:cubicBezTo>
                  <a:cubicBezTo>
                    <a:pt x="1199" y="93"/>
                    <a:pt x="1199" y="93"/>
                    <a:pt x="1199" y="93"/>
                  </a:cubicBezTo>
                  <a:cubicBezTo>
                    <a:pt x="1199" y="93"/>
                    <a:pt x="1199" y="93"/>
                    <a:pt x="1199" y="93"/>
                  </a:cubicBezTo>
                  <a:cubicBezTo>
                    <a:pt x="1198" y="93"/>
                    <a:pt x="1198" y="93"/>
                    <a:pt x="1197" y="93"/>
                  </a:cubicBezTo>
                  <a:cubicBezTo>
                    <a:pt x="1197" y="94"/>
                    <a:pt x="1197" y="94"/>
                    <a:pt x="1197" y="94"/>
                  </a:cubicBezTo>
                  <a:cubicBezTo>
                    <a:pt x="1196" y="94"/>
                    <a:pt x="1195" y="94"/>
                    <a:pt x="1193" y="94"/>
                  </a:cubicBezTo>
                  <a:cubicBezTo>
                    <a:pt x="1193" y="94"/>
                    <a:pt x="1193" y="94"/>
                    <a:pt x="1193" y="94"/>
                  </a:cubicBezTo>
                  <a:cubicBezTo>
                    <a:pt x="1192" y="93"/>
                    <a:pt x="1192" y="93"/>
                    <a:pt x="1191" y="93"/>
                  </a:cubicBezTo>
                  <a:cubicBezTo>
                    <a:pt x="1191" y="93"/>
                    <a:pt x="1191" y="93"/>
                    <a:pt x="1191" y="93"/>
                  </a:cubicBezTo>
                  <a:cubicBezTo>
                    <a:pt x="1191" y="93"/>
                    <a:pt x="1191" y="93"/>
                    <a:pt x="1190" y="93"/>
                  </a:cubicBezTo>
                  <a:cubicBezTo>
                    <a:pt x="1190" y="93"/>
                    <a:pt x="1190" y="93"/>
                    <a:pt x="1190" y="93"/>
                  </a:cubicBezTo>
                  <a:cubicBezTo>
                    <a:pt x="1190" y="93"/>
                    <a:pt x="1190" y="93"/>
                    <a:pt x="1190" y="93"/>
                  </a:cubicBezTo>
                  <a:cubicBezTo>
                    <a:pt x="1190" y="93"/>
                    <a:pt x="1190" y="93"/>
                    <a:pt x="1190" y="93"/>
                  </a:cubicBezTo>
                  <a:cubicBezTo>
                    <a:pt x="1190" y="92"/>
                    <a:pt x="1189" y="92"/>
                    <a:pt x="1189" y="92"/>
                  </a:cubicBezTo>
                  <a:cubicBezTo>
                    <a:pt x="1189" y="92"/>
                    <a:pt x="1189" y="92"/>
                    <a:pt x="1189" y="92"/>
                  </a:cubicBezTo>
                  <a:cubicBezTo>
                    <a:pt x="1189" y="92"/>
                    <a:pt x="1189" y="92"/>
                    <a:pt x="1189" y="92"/>
                  </a:cubicBezTo>
                  <a:cubicBezTo>
                    <a:pt x="1189" y="92"/>
                    <a:pt x="1189" y="92"/>
                    <a:pt x="1189" y="92"/>
                  </a:cubicBezTo>
                  <a:cubicBezTo>
                    <a:pt x="1188" y="91"/>
                    <a:pt x="1188" y="91"/>
                    <a:pt x="1188" y="91"/>
                  </a:cubicBezTo>
                  <a:cubicBezTo>
                    <a:pt x="1188" y="91"/>
                    <a:pt x="1188" y="91"/>
                    <a:pt x="1188" y="91"/>
                  </a:cubicBezTo>
                  <a:cubicBezTo>
                    <a:pt x="1188" y="91"/>
                    <a:pt x="1187" y="90"/>
                    <a:pt x="1187" y="90"/>
                  </a:cubicBezTo>
                  <a:cubicBezTo>
                    <a:pt x="1187" y="90"/>
                    <a:pt x="1187" y="90"/>
                    <a:pt x="1187" y="90"/>
                  </a:cubicBezTo>
                  <a:cubicBezTo>
                    <a:pt x="1187" y="90"/>
                    <a:pt x="1187" y="90"/>
                    <a:pt x="1187" y="90"/>
                  </a:cubicBezTo>
                  <a:cubicBezTo>
                    <a:pt x="1187" y="90"/>
                    <a:pt x="1187" y="90"/>
                    <a:pt x="1187" y="90"/>
                  </a:cubicBezTo>
                  <a:cubicBezTo>
                    <a:pt x="1187" y="90"/>
                    <a:pt x="1187" y="89"/>
                    <a:pt x="1187" y="89"/>
                  </a:cubicBezTo>
                  <a:cubicBezTo>
                    <a:pt x="1187" y="89"/>
                    <a:pt x="1187" y="89"/>
                    <a:pt x="1187" y="89"/>
                  </a:cubicBezTo>
                  <a:cubicBezTo>
                    <a:pt x="1186" y="89"/>
                    <a:pt x="1186" y="89"/>
                    <a:pt x="1186" y="88"/>
                  </a:cubicBezTo>
                  <a:cubicBezTo>
                    <a:pt x="1186" y="88"/>
                    <a:pt x="1186" y="88"/>
                    <a:pt x="1186" y="88"/>
                  </a:cubicBezTo>
                  <a:cubicBezTo>
                    <a:pt x="1186" y="88"/>
                    <a:pt x="1186" y="88"/>
                    <a:pt x="1186" y="88"/>
                  </a:cubicBezTo>
                  <a:cubicBezTo>
                    <a:pt x="1186" y="88"/>
                    <a:pt x="1186" y="88"/>
                    <a:pt x="1186" y="87"/>
                  </a:cubicBezTo>
                  <a:cubicBezTo>
                    <a:pt x="1186" y="87"/>
                    <a:pt x="1186" y="87"/>
                    <a:pt x="1186" y="87"/>
                  </a:cubicBezTo>
                  <a:cubicBezTo>
                    <a:pt x="1186" y="86"/>
                    <a:pt x="1186" y="86"/>
                    <a:pt x="1186" y="85"/>
                  </a:cubicBezTo>
                  <a:cubicBezTo>
                    <a:pt x="1185" y="85"/>
                    <a:pt x="1185" y="85"/>
                    <a:pt x="1186" y="85"/>
                  </a:cubicBezTo>
                  <a:cubicBezTo>
                    <a:pt x="1185" y="84"/>
                    <a:pt x="1185" y="84"/>
                    <a:pt x="1185" y="84"/>
                  </a:cubicBezTo>
                  <a:cubicBezTo>
                    <a:pt x="1185" y="71"/>
                    <a:pt x="1185" y="58"/>
                    <a:pt x="1185" y="45"/>
                  </a:cubicBezTo>
                  <a:cubicBezTo>
                    <a:pt x="1185" y="44"/>
                    <a:pt x="1186" y="44"/>
                    <a:pt x="1187" y="44"/>
                  </a:cubicBezTo>
                  <a:cubicBezTo>
                    <a:pt x="1191" y="44"/>
                    <a:pt x="1196" y="44"/>
                    <a:pt x="1201" y="44"/>
                  </a:cubicBezTo>
                  <a:cubicBezTo>
                    <a:pt x="1201" y="44"/>
                    <a:pt x="1202" y="44"/>
                    <a:pt x="1202" y="43"/>
                  </a:cubicBezTo>
                  <a:cubicBezTo>
                    <a:pt x="1202" y="40"/>
                    <a:pt x="1202" y="37"/>
                    <a:pt x="1202" y="34"/>
                  </a:cubicBezTo>
                  <a:cubicBezTo>
                    <a:pt x="1202" y="34"/>
                    <a:pt x="1201" y="34"/>
                    <a:pt x="1201" y="34"/>
                  </a:cubicBezTo>
                  <a:cubicBezTo>
                    <a:pt x="1196" y="34"/>
                    <a:pt x="1191" y="34"/>
                    <a:pt x="1187" y="34"/>
                  </a:cubicBezTo>
                  <a:cubicBezTo>
                    <a:pt x="1186" y="34"/>
                    <a:pt x="1185" y="34"/>
                    <a:pt x="1185" y="33"/>
                  </a:cubicBezTo>
                  <a:cubicBezTo>
                    <a:pt x="1185" y="29"/>
                    <a:pt x="1185" y="24"/>
                    <a:pt x="1185" y="20"/>
                  </a:cubicBezTo>
                  <a:cubicBezTo>
                    <a:pt x="1185" y="19"/>
                    <a:pt x="1185" y="17"/>
                    <a:pt x="1185" y="15"/>
                  </a:cubicBezTo>
                  <a:cubicBezTo>
                    <a:pt x="1185" y="15"/>
                    <a:pt x="1186" y="14"/>
                    <a:pt x="1185" y="15"/>
                  </a:cubicBezTo>
                  <a:cubicBezTo>
                    <a:pt x="1185" y="15"/>
                    <a:pt x="1185" y="15"/>
                    <a:pt x="1185" y="15"/>
                  </a:cubicBezTo>
                  <a:cubicBezTo>
                    <a:pt x="1184" y="15"/>
                    <a:pt x="1184" y="15"/>
                    <a:pt x="1183" y="15"/>
                  </a:cubicBezTo>
                  <a:cubicBezTo>
                    <a:pt x="1184" y="15"/>
                    <a:pt x="1184" y="15"/>
                    <a:pt x="1184" y="15"/>
                  </a:cubicBezTo>
                  <a:cubicBezTo>
                    <a:pt x="1183" y="15"/>
                    <a:pt x="1183" y="15"/>
                    <a:pt x="1182" y="15"/>
                  </a:cubicBezTo>
                  <a:cubicBezTo>
                    <a:pt x="1182" y="15"/>
                    <a:pt x="1182" y="15"/>
                    <a:pt x="1182" y="15"/>
                  </a:cubicBezTo>
                  <a:cubicBezTo>
                    <a:pt x="1182" y="15"/>
                    <a:pt x="1182" y="15"/>
                    <a:pt x="1181" y="16"/>
                  </a:cubicBezTo>
                  <a:cubicBezTo>
                    <a:pt x="1181" y="16"/>
                    <a:pt x="1181" y="16"/>
                    <a:pt x="1181" y="16"/>
                  </a:cubicBezTo>
                  <a:cubicBezTo>
                    <a:pt x="1181" y="16"/>
                    <a:pt x="1181" y="16"/>
                    <a:pt x="1180" y="16"/>
                  </a:cubicBezTo>
                  <a:cubicBezTo>
                    <a:pt x="1180" y="16"/>
                    <a:pt x="1180" y="16"/>
                    <a:pt x="1180" y="16"/>
                  </a:cubicBezTo>
                  <a:cubicBezTo>
                    <a:pt x="1180" y="16"/>
                    <a:pt x="1180" y="16"/>
                    <a:pt x="1180" y="16"/>
                  </a:cubicBezTo>
                  <a:cubicBezTo>
                    <a:pt x="1180" y="16"/>
                    <a:pt x="1180" y="16"/>
                    <a:pt x="1179" y="16"/>
                  </a:cubicBezTo>
                  <a:cubicBezTo>
                    <a:pt x="1179" y="16"/>
                    <a:pt x="1179" y="16"/>
                    <a:pt x="1179" y="16"/>
                  </a:cubicBezTo>
                  <a:cubicBezTo>
                    <a:pt x="1179" y="16"/>
                    <a:pt x="1179" y="16"/>
                    <a:pt x="1179" y="16"/>
                  </a:cubicBezTo>
                  <a:cubicBezTo>
                    <a:pt x="1179" y="16"/>
                    <a:pt x="1179" y="16"/>
                    <a:pt x="1178" y="17"/>
                  </a:cubicBezTo>
                  <a:cubicBezTo>
                    <a:pt x="1178" y="17"/>
                    <a:pt x="1178" y="17"/>
                    <a:pt x="1178" y="17"/>
                  </a:cubicBezTo>
                  <a:cubicBezTo>
                    <a:pt x="1178" y="17"/>
                    <a:pt x="1178" y="17"/>
                    <a:pt x="1178" y="17"/>
                  </a:cubicBezTo>
                  <a:cubicBezTo>
                    <a:pt x="1178" y="17"/>
                    <a:pt x="1177" y="17"/>
                    <a:pt x="1177" y="17"/>
                  </a:cubicBezTo>
                  <a:cubicBezTo>
                    <a:pt x="1177" y="17"/>
                    <a:pt x="1177" y="17"/>
                    <a:pt x="1177" y="17"/>
                  </a:cubicBezTo>
                  <a:cubicBezTo>
                    <a:pt x="1177" y="17"/>
                    <a:pt x="1176" y="17"/>
                    <a:pt x="1176" y="17"/>
                  </a:cubicBezTo>
                  <a:cubicBezTo>
                    <a:pt x="1176" y="17"/>
                    <a:pt x="1176" y="17"/>
                    <a:pt x="1176" y="17"/>
                  </a:cubicBezTo>
                  <a:cubicBezTo>
                    <a:pt x="1176" y="17"/>
                    <a:pt x="1175" y="17"/>
                    <a:pt x="1175" y="18"/>
                  </a:cubicBezTo>
                  <a:cubicBezTo>
                    <a:pt x="1175" y="18"/>
                    <a:pt x="1175" y="18"/>
                    <a:pt x="1175" y="18"/>
                  </a:cubicBezTo>
                  <a:cubicBezTo>
                    <a:pt x="1174" y="18"/>
                    <a:pt x="1174" y="19"/>
                    <a:pt x="1174" y="19"/>
                  </a:cubicBezTo>
                  <a:cubicBezTo>
                    <a:pt x="1174" y="24"/>
                    <a:pt x="1174" y="28"/>
                    <a:pt x="1174" y="32"/>
                  </a:cubicBezTo>
                  <a:cubicBezTo>
                    <a:pt x="1174" y="34"/>
                    <a:pt x="1174" y="34"/>
                    <a:pt x="1173" y="34"/>
                  </a:cubicBezTo>
                  <a:cubicBezTo>
                    <a:pt x="1170" y="34"/>
                    <a:pt x="1167" y="34"/>
                    <a:pt x="1164" y="34"/>
                  </a:cubicBezTo>
                  <a:cubicBezTo>
                    <a:pt x="1163" y="34"/>
                    <a:pt x="1163" y="35"/>
                    <a:pt x="1163" y="36"/>
                  </a:cubicBezTo>
                  <a:cubicBezTo>
                    <a:pt x="1163" y="38"/>
                    <a:pt x="1163" y="40"/>
                    <a:pt x="1163" y="42"/>
                  </a:cubicBezTo>
                  <a:cubicBezTo>
                    <a:pt x="1163" y="43"/>
                    <a:pt x="1163" y="44"/>
                    <a:pt x="1164" y="44"/>
                  </a:cubicBezTo>
                  <a:cubicBezTo>
                    <a:pt x="1167" y="43"/>
                    <a:pt x="1170" y="44"/>
                    <a:pt x="1173" y="44"/>
                  </a:cubicBezTo>
                  <a:cubicBezTo>
                    <a:pt x="1174" y="43"/>
                    <a:pt x="1174" y="44"/>
                    <a:pt x="1174" y="45"/>
                  </a:cubicBezTo>
                  <a:cubicBezTo>
                    <a:pt x="1174" y="58"/>
                    <a:pt x="1174" y="71"/>
                    <a:pt x="1174" y="84"/>
                  </a:cubicBezTo>
                  <a:cubicBezTo>
                    <a:pt x="1174" y="84"/>
                    <a:pt x="1174" y="85"/>
                    <a:pt x="1174" y="85"/>
                  </a:cubicBezTo>
                  <a:cubicBezTo>
                    <a:pt x="1175" y="86"/>
                    <a:pt x="1175" y="86"/>
                    <a:pt x="1174" y="87"/>
                  </a:cubicBezTo>
                  <a:cubicBezTo>
                    <a:pt x="1175" y="87"/>
                    <a:pt x="1174" y="88"/>
                    <a:pt x="1175" y="89"/>
                  </a:cubicBezTo>
                  <a:cubicBezTo>
                    <a:pt x="1175" y="89"/>
                    <a:pt x="1175" y="89"/>
                    <a:pt x="1175" y="89"/>
                  </a:cubicBezTo>
                  <a:cubicBezTo>
                    <a:pt x="1175" y="90"/>
                    <a:pt x="1175" y="90"/>
                    <a:pt x="1175" y="91"/>
                  </a:cubicBezTo>
                  <a:cubicBezTo>
                    <a:pt x="1175" y="91"/>
                    <a:pt x="1175" y="91"/>
                    <a:pt x="1175" y="91"/>
                  </a:cubicBezTo>
                  <a:cubicBezTo>
                    <a:pt x="1175" y="91"/>
                    <a:pt x="1175" y="91"/>
                    <a:pt x="1175" y="91"/>
                  </a:cubicBezTo>
                  <a:cubicBezTo>
                    <a:pt x="1175" y="91"/>
                    <a:pt x="1175" y="92"/>
                    <a:pt x="1176" y="92"/>
                  </a:cubicBezTo>
                  <a:cubicBezTo>
                    <a:pt x="1175" y="92"/>
                    <a:pt x="1175" y="92"/>
                    <a:pt x="1175" y="92"/>
                  </a:cubicBezTo>
                  <a:cubicBezTo>
                    <a:pt x="1176" y="92"/>
                    <a:pt x="1176" y="93"/>
                    <a:pt x="1176" y="93"/>
                  </a:cubicBezTo>
                  <a:cubicBezTo>
                    <a:pt x="1176" y="93"/>
                    <a:pt x="1176" y="93"/>
                    <a:pt x="1176" y="93"/>
                  </a:cubicBezTo>
                  <a:cubicBezTo>
                    <a:pt x="1176" y="93"/>
                    <a:pt x="1176" y="94"/>
                    <a:pt x="1176" y="94"/>
                  </a:cubicBezTo>
                  <a:cubicBezTo>
                    <a:pt x="1176" y="94"/>
                    <a:pt x="1176" y="94"/>
                    <a:pt x="1176" y="94"/>
                  </a:cubicBezTo>
                  <a:cubicBezTo>
                    <a:pt x="1176" y="94"/>
                    <a:pt x="1176" y="94"/>
                    <a:pt x="1176" y="94"/>
                  </a:cubicBezTo>
                  <a:cubicBezTo>
                    <a:pt x="1176" y="94"/>
                    <a:pt x="1176" y="95"/>
                    <a:pt x="1177" y="95"/>
                  </a:cubicBezTo>
                  <a:close/>
                  <a:moveTo>
                    <a:pt x="715" y="91"/>
                  </a:moveTo>
                  <a:cubicBezTo>
                    <a:pt x="715" y="91"/>
                    <a:pt x="715" y="91"/>
                    <a:pt x="715" y="91"/>
                  </a:cubicBezTo>
                  <a:cubicBezTo>
                    <a:pt x="716" y="92"/>
                    <a:pt x="715" y="92"/>
                    <a:pt x="716" y="92"/>
                  </a:cubicBezTo>
                  <a:cubicBezTo>
                    <a:pt x="716" y="92"/>
                    <a:pt x="716" y="92"/>
                    <a:pt x="716" y="92"/>
                  </a:cubicBezTo>
                  <a:cubicBezTo>
                    <a:pt x="716" y="93"/>
                    <a:pt x="716" y="93"/>
                    <a:pt x="716" y="93"/>
                  </a:cubicBezTo>
                  <a:cubicBezTo>
                    <a:pt x="716" y="93"/>
                    <a:pt x="716" y="93"/>
                    <a:pt x="716" y="93"/>
                  </a:cubicBezTo>
                  <a:cubicBezTo>
                    <a:pt x="716" y="94"/>
                    <a:pt x="716" y="94"/>
                    <a:pt x="716" y="94"/>
                  </a:cubicBezTo>
                  <a:cubicBezTo>
                    <a:pt x="716" y="94"/>
                    <a:pt x="716" y="94"/>
                    <a:pt x="716" y="94"/>
                  </a:cubicBezTo>
                  <a:cubicBezTo>
                    <a:pt x="717" y="94"/>
                    <a:pt x="717" y="95"/>
                    <a:pt x="717" y="95"/>
                  </a:cubicBezTo>
                  <a:cubicBezTo>
                    <a:pt x="717" y="95"/>
                    <a:pt x="717" y="95"/>
                    <a:pt x="717" y="95"/>
                  </a:cubicBezTo>
                  <a:cubicBezTo>
                    <a:pt x="717" y="95"/>
                    <a:pt x="717" y="95"/>
                    <a:pt x="717" y="96"/>
                  </a:cubicBezTo>
                  <a:cubicBezTo>
                    <a:pt x="717" y="96"/>
                    <a:pt x="717" y="96"/>
                    <a:pt x="717" y="96"/>
                  </a:cubicBezTo>
                  <a:cubicBezTo>
                    <a:pt x="717" y="96"/>
                    <a:pt x="717" y="96"/>
                    <a:pt x="717" y="96"/>
                  </a:cubicBezTo>
                  <a:cubicBezTo>
                    <a:pt x="717" y="96"/>
                    <a:pt x="717" y="96"/>
                    <a:pt x="717" y="96"/>
                  </a:cubicBezTo>
                  <a:cubicBezTo>
                    <a:pt x="718" y="97"/>
                    <a:pt x="718" y="97"/>
                    <a:pt x="718" y="97"/>
                  </a:cubicBezTo>
                  <a:cubicBezTo>
                    <a:pt x="718" y="97"/>
                    <a:pt x="718" y="97"/>
                    <a:pt x="718" y="97"/>
                  </a:cubicBezTo>
                  <a:cubicBezTo>
                    <a:pt x="718" y="97"/>
                    <a:pt x="718" y="98"/>
                    <a:pt x="718" y="98"/>
                  </a:cubicBezTo>
                  <a:cubicBezTo>
                    <a:pt x="718" y="98"/>
                    <a:pt x="718" y="98"/>
                    <a:pt x="718" y="98"/>
                  </a:cubicBezTo>
                  <a:cubicBezTo>
                    <a:pt x="719" y="98"/>
                    <a:pt x="719" y="98"/>
                    <a:pt x="719" y="98"/>
                  </a:cubicBezTo>
                  <a:cubicBezTo>
                    <a:pt x="719" y="98"/>
                    <a:pt x="719" y="98"/>
                    <a:pt x="719" y="98"/>
                  </a:cubicBezTo>
                  <a:cubicBezTo>
                    <a:pt x="719" y="99"/>
                    <a:pt x="720" y="99"/>
                    <a:pt x="720" y="99"/>
                  </a:cubicBezTo>
                  <a:cubicBezTo>
                    <a:pt x="720" y="99"/>
                    <a:pt x="720" y="99"/>
                    <a:pt x="720" y="99"/>
                  </a:cubicBezTo>
                  <a:cubicBezTo>
                    <a:pt x="720" y="100"/>
                    <a:pt x="720" y="100"/>
                    <a:pt x="721" y="100"/>
                  </a:cubicBezTo>
                  <a:cubicBezTo>
                    <a:pt x="721" y="100"/>
                    <a:pt x="721" y="100"/>
                    <a:pt x="721" y="100"/>
                  </a:cubicBezTo>
                  <a:cubicBezTo>
                    <a:pt x="721" y="100"/>
                    <a:pt x="721" y="100"/>
                    <a:pt x="721" y="100"/>
                  </a:cubicBezTo>
                  <a:cubicBezTo>
                    <a:pt x="721" y="100"/>
                    <a:pt x="721" y="100"/>
                    <a:pt x="721" y="100"/>
                  </a:cubicBezTo>
                  <a:cubicBezTo>
                    <a:pt x="721" y="100"/>
                    <a:pt x="721" y="100"/>
                    <a:pt x="722" y="100"/>
                  </a:cubicBezTo>
                  <a:cubicBezTo>
                    <a:pt x="722" y="100"/>
                    <a:pt x="722" y="100"/>
                    <a:pt x="722" y="100"/>
                  </a:cubicBezTo>
                  <a:cubicBezTo>
                    <a:pt x="722" y="101"/>
                    <a:pt x="722" y="101"/>
                    <a:pt x="722" y="101"/>
                  </a:cubicBezTo>
                  <a:cubicBezTo>
                    <a:pt x="722" y="101"/>
                    <a:pt x="722" y="101"/>
                    <a:pt x="722" y="101"/>
                  </a:cubicBezTo>
                  <a:cubicBezTo>
                    <a:pt x="722" y="101"/>
                    <a:pt x="722" y="101"/>
                    <a:pt x="723" y="101"/>
                  </a:cubicBezTo>
                  <a:cubicBezTo>
                    <a:pt x="723" y="101"/>
                    <a:pt x="723" y="101"/>
                    <a:pt x="723" y="101"/>
                  </a:cubicBezTo>
                  <a:cubicBezTo>
                    <a:pt x="723" y="101"/>
                    <a:pt x="723" y="101"/>
                    <a:pt x="723" y="101"/>
                  </a:cubicBezTo>
                  <a:cubicBezTo>
                    <a:pt x="723" y="101"/>
                    <a:pt x="723" y="101"/>
                    <a:pt x="723" y="101"/>
                  </a:cubicBezTo>
                  <a:cubicBezTo>
                    <a:pt x="724" y="102"/>
                    <a:pt x="724" y="102"/>
                    <a:pt x="724" y="102"/>
                  </a:cubicBezTo>
                  <a:cubicBezTo>
                    <a:pt x="724" y="102"/>
                    <a:pt x="724" y="102"/>
                    <a:pt x="724" y="102"/>
                  </a:cubicBezTo>
                  <a:cubicBezTo>
                    <a:pt x="725" y="102"/>
                    <a:pt x="725" y="102"/>
                    <a:pt x="725" y="102"/>
                  </a:cubicBezTo>
                  <a:cubicBezTo>
                    <a:pt x="725" y="102"/>
                    <a:pt x="725" y="102"/>
                    <a:pt x="725" y="102"/>
                  </a:cubicBezTo>
                  <a:cubicBezTo>
                    <a:pt x="725" y="102"/>
                    <a:pt x="725" y="102"/>
                    <a:pt x="725" y="102"/>
                  </a:cubicBezTo>
                  <a:cubicBezTo>
                    <a:pt x="726" y="103"/>
                    <a:pt x="726" y="102"/>
                    <a:pt x="727" y="103"/>
                  </a:cubicBezTo>
                  <a:cubicBezTo>
                    <a:pt x="727" y="102"/>
                    <a:pt x="727" y="102"/>
                    <a:pt x="727" y="102"/>
                  </a:cubicBezTo>
                  <a:cubicBezTo>
                    <a:pt x="727" y="103"/>
                    <a:pt x="727" y="103"/>
                    <a:pt x="727" y="103"/>
                  </a:cubicBezTo>
                  <a:cubicBezTo>
                    <a:pt x="727" y="103"/>
                    <a:pt x="728" y="103"/>
                    <a:pt x="728" y="103"/>
                  </a:cubicBezTo>
                  <a:cubicBezTo>
                    <a:pt x="729" y="103"/>
                    <a:pt x="729" y="103"/>
                    <a:pt x="729" y="103"/>
                  </a:cubicBezTo>
                  <a:cubicBezTo>
                    <a:pt x="731" y="103"/>
                    <a:pt x="733" y="103"/>
                    <a:pt x="735" y="103"/>
                  </a:cubicBezTo>
                  <a:cubicBezTo>
                    <a:pt x="736" y="103"/>
                    <a:pt x="736" y="103"/>
                    <a:pt x="736" y="103"/>
                  </a:cubicBezTo>
                  <a:cubicBezTo>
                    <a:pt x="737" y="103"/>
                    <a:pt x="737" y="103"/>
                    <a:pt x="738" y="103"/>
                  </a:cubicBezTo>
                  <a:cubicBezTo>
                    <a:pt x="738" y="102"/>
                    <a:pt x="738" y="102"/>
                    <a:pt x="738" y="102"/>
                  </a:cubicBezTo>
                  <a:cubicBezTo>
                    <a:pt x="738" y="103"/>
                    <a:pt x="738" y="103"/>
                    <a:pt x="738" y="103"/>
                  </a:cubicBezTo>
                  <a:cubicBezTo>
                    <a:pt x="738" y="102"/>
                    <a:pt x="739" y="102"/>
                    <a:pt x="739" y="102"/>
                  </a:cubicBezTo>
                  <a:cubicBezTo>
                    <a:pt x="739" y="102"/>
                    <a:pt x="739" y="102"/>
                    <a:pt x="739" y="102"/>
                  </a:cubicBezTo>
                  <a:cubicBezTo>
                    <a:pt x="739" y="102"/>
                    <a:pt x="739" y="102"/>
                    <a:pt x="739" y="102"/>
                  </a:cubicBezTo>
                  <a:cubicBezTo>
                    <a:pt x="740" y="102"/>
                    <a:pt x="740" y="102"/>
                    <a:pt x="740" y="102"/>
                  </a:cubicBezTo>
                  <a:cubicBezTo>
                    <a:pt x="740" y="102"/>
                    <a:pt x="740" y="102"/>
                    <a:pt x="740" y="102"/>
                  </a:cubicBezTo>
                  <a:cubicBezTo>
                    <a:pt x="741" y="102"/>
                    <a:pt x="741" y="102"/>
                    <a:pt x="741" y="102"/>
                  </a:cubicBezTo>
                  <a:cubicBezTo>
                    <a:pt x="741" y="102"/>
                    <a:pt x="741" y="102"/>
                    <a:pt x="741" y="102"/>
                  </a:cubicBezTo>
                  <a:cubicBezTo>
                    <a:pt x="741" y="101"/>
                    <a:pt x="742" y="101"/>
                    <a:pt x="742" y="101"/>
                  </a:cubicBezTo>
                  <a:cubicBezTo>
                    <a:pt x="742" y="101"/>
                    <a:pt x="742" y="101"/>
                    <a:pt x="742" y="101"/>
                  </a:cubicBezTo>
                  <a:cubicBezTo>
                    <a:pt x="742" y="101"/>
                    <a:pt x="742" y="101"/>
                    <a:pt x="742" y="100"/>
                  </a:cubicBezTo>
                  <a:cubicBezTo>
                    <a:pt x="742" y="98"/>
                    <a:pt x="742" y="95"/>
                    <a:pt x="742" y="92"/>
                  </a:cubicBezTo>
                  <a:cubicBezTo>
                    <a:pt x="742" y="92"/>
                    <a:pt x="742" y="92"/>
                    <a:pt x="742" y="92"/>
                  </a:cubicBezTo>
                  <a:cubicBezTo>
                    <a:pt x="742" y="92"/>
                    <a:pt x="742" y="92"/>
                    <a:pt x="742" y="92"/>
                  </a:cubicBezTo>
                  <a:cubicBezTo>
                    <a:pt x="742" y="92"/>
                    <a:pt x="741" y="92"/>
                    <a:pt x="741" y="92"/>
                  </a:cubicBezTo>
                  <a:cubicBezTo>
                    <a:pt x="741" y="92"/>
                    <a:pt x="741" y="92"/>
                    <a:pt x="741" y="92"/>
                  </a:cubicBezTo>
                  <a:cubicBezTo>
                    <a:pt x="741" y="92"/>
                    <a:pt x="741" y="92"/>
                    <a:pt x="740" y="93"/>
                  </a:cubicBezTo>
                  <a:cubicBezTo>
                    <a:pt x="740" y="93"/>
                    <a:pt x="740" y="93"/>
                    <a:pt x="740" y="93"/>
                  </a:cubicBezTo>
                  <a:cubicBezTo>
                    <a:pt x="740" y="93"/>
                    <a:pt x="740" y="93"/>
                    <a:pt x="740" y="93"/>
                  </a:cubicBezTo>
                  <a:cubicBezTo>
                    <a:pt x="740" y="93"/>
                    <a:pt x="740" y="93"/>
                    <a:pt x="740" y="93"/>
                  </a:cubicBezTo>
                  <a:cubicBezTo>
                    <a:pt x="739" y="93"/>
                    <a:pt x="739" y="93"/>
                    <a:pt x="739" y="93"/>
                  </a:cubicBezTo>
                  <a:cubicBezTo>
                    <a:pt x="739" y="93"/>
                    <a:pt x="739" y="93"/>
                    <a:pt x="739" y="93"/>
                  </a:cubicBezTo>
                  <a:cubicBezTo>
                    <a:pt x="738" y="94"/>
                    <a:pt x="738" y="93"/>
                    <a:pt x="737" y="94"/>
                  </a:cubicBezTo>
                  <a:cubicBezTo>
                    <a:pt x="737" y="94"/>
                    <a:pt x="737" y="94"/>
                    <a:pt x="737" y="94"/>
                  </a:cubicBezTo>
                  <a:cubicBezTo>
                    <a:pt x="736" y="94"/>
                    <a:pt x="735" y="94"/>
                    <a:pt x="733" y="94"/>
                  </a:cubicBezTo>
                  <a:cubicBezTo>
                    <a:pt x="733" y="94"/>
                    <a:pt x="733" y="94"/>
                    <a:pt x="733" y="93"/>
                  </a:cubicBezTo>
                  <a:cubicBezTo>
                    <a:pt x="732" y="93"/>
                    <a:pt x="732" y="93"/>
                    <a:pt x="731" y="93"/>
                  </a:cubicBezTo>
                  <a:cubicBezTo>
                    <a:pt x="731" y="93"/>
                    <a:pt x="731" y="93"/>
                    <a:pt x="731" y="93"/>
                  </a:cubicBezTo>
                  <a:cubicBezTo>
                    <a:pt x="731" y="93"/>
                    <a:pt x="731" y="93"/>
                    <a:pt x="731" y="93"/>
                  </a:cubicBezTo>
                  <a:cubicBezTo>
                    <a:pt x="731" y="93"/>
                    <a:pt x="731" y="93"/>
                    <a:pt x="730" y="93"/>
                  </a:cubicBezTo>
                  <a:cubicBezTo>
                    <a:pt x="730" y="93"/>
                    <a:pt x="730" y="93"/>
                    <a:pt x="730" y="93"/>
                  </a:cubicBezTo>
                  <a:cubicBezTo>
                    <a:pt x="730" y="93"/>
                    <a:pt x="730" y="93"/>
                    <a:pt x="730" y="93"/>
                  </a:cubicBezTo>
                  <a:cubicBezTo>
                    <a:pt x="730" y="93"/>
                    <a:pt x="730" y="93"/>
                    <a:pt x="730" y="92"/>
                  </a:cubicBezTo>
                  <a:cubicBezTo>
                    <a:pt x="730" y="92"/>
                    <a:pt x="730" y="92"/>
                    <a:pt x="730" y="92"/>
                  </a:cubicBezTo>
                  <a:cubicBezTo>
                    <a:pt x="729" y="92"/>
                    <a:pt x="729" y="92"/>
                    <a:pt x="729" y="92"/>
                  </a:cubicBezTo>
                  <a:cubicBezTo>
                    <a:pt x="729" y="92"/>
                    <a:pt x="729" y="92"/>
                    <a:pt x="729" y="92"/>
                  </a:cubicBezTo>
                  <a:cubicBezTo>
                    <a:pt x="729" y="92"/>
                    <a:pt x="729" y="92"/>
                    <a:pt x="729" y="92"/>
                  </a:cubicBezTo>
                  <a:cubicBezTo>
                    <a:pt x="729" y="92"/>
                    <a:pt x="729" y="92"/>
                    <a:pt x="729" y="92"/>
                  </a:cubicBezTo>
                  <a:cubicBezTo>
                    <a:pt x="728" y="92"/>
                    <a:pt x="728" y="92"/>
                    <a:pt x="728" y="91"/>
                  </a:cubicBezTo>
                  <a:cubicBezTo>
                    <a:pt x="728" y="91"/>
                    <a:pt x="728" y="91"/>
                    <a:pt x="728" y="91"/>
                  </a:cubicBezTo>
                  <a:cubicBezTo>
                    <a:pt x="728" y="91"/>
                    <a:pt x="728" y="91"/>
                    <a:pt x="728" y="91"/>
                  </a:cubicBezTo>
                  <a:cubicBezTo>
                    <a:pt x="728" y="91"/>
                    <a:pt x="728" y="91"/>
                    <a:pt x="728" y="91"/>
                  </a:cubicBezTo>
                  <a:cubicBezTo>
                    <a:pt x="728" y="91"/>
                    <a:pt x="727" y="90"/>
                    <a:pt x="727" y="90"/>
                  </a:cubicBezTo>
                  <a:cubicBezTo>
                    <a:pt x="727" y="90"/>
                    <a:pt x="727" y="90"/>
                    <a:pt x="727" y="90"/>
                  </a:cubicBezTo>
                  <a:cubicBezTo>
                    <a:pt x="727" y="90"/>
                    <a:pt x="727" y="90"/>
                    <a:pt x="727" y="89"/>
                  </a:cubicBezTo>
                  <a:cubicBezTo>
                    <a:pt x="727" y="89"/>
                    <a:pt x="727" y="89"/>
                    <a:pt x="727" y="89"/>
                  </a:cubicBezTo>
                  <a:cubicBezTo>
                    <a:pt x="727" y="89"/>
                    <a:pt x="727" y="89"/>
                    <a:pt x="726" y="89"/>
                  </a:cubicBezTo>
                  <a:cubicBezTo>
                    <a:pt x="726" y="89"/>
                    <a:pt x="726" y="89"/>
                    <a:pt x="726" y="89"/>
                  </a:cubicBezTo>
                  <a:cubicBezTo>
                    <a:pt x="726" y="88"/>
                    <a:pt x="726" y="88"/>
                    <a:pt x="726" y="88"/>
                  </a:cubicBezTo>
                  <a:cubicBezTo>
                    <a:pt x="726" y="88"/>
                    <a:pt x="726" y="88"/>
                    <a:pt x="726" y="88"/>
                  </a:cubicBezTo>
                  <a:cubicBezTo>
                    <a:pt x="726" y="87"/>
                    <a:pt x="726" y="87"/>
                    <a:pt x="726" y="87"/>
                  </a:cubicBezTo>
                  <a:cubicBezTo>
                    <a:pt x="726" y="87"/>
                    <a:pt x="726" y="87"/>
                    <a:pt x="726" y="86"/>
                  </a:cubicBezTo>
                  <a:cubicBezTo>
                    <a:pt x="726" y="86"/>
                    <a:pt x="726" y="86"/>
                    <a:pt x="726" y="86"/>
                  </a:cubicBezTo>
                  <a:cubicBezTo>
                    <a:pt x="725" y="85"/>
                    <a:pt x="726" y="84"/>
                    <a:pt x="725" y="83"/>
                  </a:cubicBezTo>
                  <a:cubicBezTo>
                    <a:pt x="725" y="82"/>
                    <a:pt x="725" y="81"/>
                    <a:pt x="725" y="80"/>
                  </a:cubicBezTo>
                  <a:cubicBezTo>
                    <a:pt x="725" y="68"/>
                    <a:pt x="725" y="57"/>
                    <a:pt x="725" y="45"/>
                  </a:cubicBezTo>
                  <a:cubicBezTo>
                    <a:pt x="725" y="45"/>
                    <a:pt x="725" y="44"/>
                    <a:pt x="725" y="44"/>
                  </a:cubicBezTo>
                  <a:cubicBezTo>
                    <a:pt x="726" y="43"/>
                    <a:pt x="727" y="44"/>
                    <a:pt x="727" y="44"/>
                  </a:cubicBezTo>
                  <a:cubicBezTo>
                    <a:pt x="732" y="44"/>
                    <a:pt x="736" y="44"/>
                    <a:pt x="741" y="44"/>
                  </a:cubicBezTo>
                  <a:cubicBezTo>
                    <a:pt x="742" y="44"/>
                    <a:pt x="742" y="43"/>
                    <a:pt x="742" y="42"/>
                  </a:cubicBezTo>
                  <a:cubicBezTo>
                    <a:pt x="742" y="40"/>
                    <a:pt x="742" y="38"/>
                    <a:pt x="742" y="36"/>
                  </a:cubicBezTo>
                  <a:cubicBezTo>
                    <a:pt x="742" y="35"/>
                    <a:pt x="742" y="34"/>
                    <a:pt x="741" y="34"/>
                  </a:cubicBezTo>
                  <a:cubicBezTo>
                    <a:pt x="736" y="34"/>
                    <a:pt x="732" y="34"/>
                    <a:pt x="728" y="34"/>
                  </a:cubicBezTo>
                  <a:cubicBezTo>
                    <a:pt x="727" y="34"/>
                    <a:pt x="726" y="34"/>
                    <a:pt x="725" y="34"/>
                  </a:cubicBezTo>
                  <a:cubicBezTo>
                    <a:pt x="725" y="34"/>
                    <a:pt x="725" y="34"/>
                    <a:pt x="725" y="34"/>
                  </a:cubicBezTo>
                  <a:cubicBezTo>
                    <a:pt x="725" y="27"/>
                    <a:pt x="725" y="21"/>
                    <a:pt x="725" y="15"/>
                  </a:cubicBezTo>
                  <a:cubicBezTo>
                    <a:pt x="725" y="14"/>
                    <a:pt x="725" y="14"/>
                    <a:pt x="725" y="14"/>
                  </a:cubicBezTo>
                  <a:cubicBezTo>
                    <a:pt x="725" y="15"/>
                    <a:pt x="725" y="15"/>
                    <a:pt x="725" y="15"/>
                  </a:cubicBezTo>
                  <a:cubicBezTo>
                    <a:pt x="725" y="15"/>
                    <a:pt x="725" y="15"/>
                    <a:pt x="725" y="15"/>
                  </a:cubicBezTo>
                  <a:cubicBezTo>
                    <a:pt x="724" y="15"/>
                    <a:pt x="724" y="15"/>
                    <a:pt x="724" y="15"/>
                  </a:cubicBezTo>
                  <a:cubicBezTo>
                    <a:pt x="724" y="15"/>
                    <a:pt x="724" y="15"/>
                    <a:pt x="724" y="15"/>
                  </a:cubicBezTo>
                  <a:cubicBezTo>
                    <a:pt x="723" y="15"/>
                    <a:pt x="723" y="15"/>
                    <a:pt x="723" y="15"/>
                  </a:cubicBezTo>
                  <a:cubicBezTo>
                    <a:pt x="723" y="15"/>
                    <a:pt x="723" y="15"/>
                    <a:pt x="723" y="15"/>
                  </a:cubicBezTo>
                  <a:cubicBezTo>
                    <a:pt x="723" y="15"/>
                    <a:pt x="723" y="15"/>
                    <a:pt x="723" y="15"/>
                  </a:cubicBezTo>
                  <a:cubicBezTo>
                    <a:pt x="722" y="15"/>
                    <a:pt x="722" y="15"/>
                    <a:pt x="722" y="15"/>
                  </a:cubicBezTo>
                  <a:cubicBezTo>
                    <a:pt x="722" y="15"/>
                    <a:pt x="722" y="15"/>
                    <a:pt x="722" y="16"/>
                  </a:cubicBezTo>
                  <a:cubicBezTo>
                    <a:pt x="722" y="16"/>
                    <a:pt x="721" y="16"/>
                    <a:pt x="721" y="16"/>
                  </a:cubicBezTo>
                  <a:cubicBezTo>
                    <a:pt x="721" y="16"/>
                    <a:pt x="721" y="16"/>
                    <a:pt x="721" y="16"/>
                  </a:cubicBezTo>
                  <a:cubicBezTo>
                    <a:pt x="720" y="16"/>
                    <a:pt x="720" y="16"/>
                    <a:pt x="720" y="16"/>
                  </a:cubicBezTo>
                  <a:cubicBezTo>
                    <a:pt x="720" y="16"/>
                    <a:pt x="720" y="16"/>
                    <a:pt x="719" y="16"/>
                  </a:cubicBezTo>
                  <a:cubicBezTo>
                    <a:pt x="719" y="16"/>
                    <a:pt x="719" y="16"/>
                    <a:pt x="719" y="16"/>
                  </a:cubicBezTo>
                  <a:cubicBezTo>
                    <a:pt x="719" y="17"/>
                    <a:pt x="718" y="16"/>
                    <a:pt x="718" y="17"/>
                  </a:cubicBezTo>
                  <a:cubicBezTo>
                    <a:pt x="718" y="17"/>
                    <a:pt x="718" y="17"/>
                    <a:pt x="718" y="17"/>
                  </a:cubicBezTo>
                  <a:cubicBezTo>
                    <a:pt x="718" y="17"/>
                    <a:pt x="717" y="17"/>
                    <a:pt x="717" y="17"/>
                  </a:cubicBezTo>
                  <a:cubicBezTo>
                    <a:pt x="717" y="17"/>
                    <a:pt x="717" y="17"/>
                    <a:pt x="717" y="17"/>
                  </a:cubicBezTo>
                  <a:cubicBezTo>
                    <a:pt x="717" y="17"/>
                    <a:pt x="716" y="17"/>
                    <a:pt x="716" y="17"/>
                  </a:cubicBezTo>
                  <a:cubicBezTo>
                    <a:pt x="716" y="17"/>
                    <a:pt x="716" y="17"/>
                    <a:pt x="716" y="17"/>
                  </a:cubicBezTo>
                  <a:cubicBezTo>
                    <a:pt x="716" y="18"/>
                    <a:pt x="715" y="17"/>
                    <a:pt x="715" y="18"/>
                  </a:cubicBezTo>
                  <a:cubicBezTo>
                    <a:pt x="715" y="18"/>
                    <a:pt x="715" y="18"/>
                    <a:pt x="715" y="18"/>
                  </a:cubicBezTo>
                  <a:cubicBezTo>
                    <a:pt x="714" y="18"/>
                    <a:pt x="714" y="19"/>
                    <a:pt x="714" y="20"/>
                  </a:cubicBezTo>
                  <a:cubicBezTo>
                    <a:pt x="714" y="24"/>
                    <a:pt x="714" y="28"/>
                    <a:pt x="714" y="33"/>
                  </a:cubicBezTo>
                  <a:cubicBezTo>
                    <a:pt x="714" y="34"/>
                    <a:pt x="714" y="34"/>
                    <a:pt x="713" y="34"/>
                  </a:cubicBezTo>
                  <a:cubicBezTo>
                    <a:pt x="710" y="34"/>
                    <a:pt x="707" y="34"/>
                    <a:pt x="704" y="34"/>
                  </a:cubicBezTo>
                  <a:cubicBezTo>
                    <a:pt x="703" y="34"/>
                    <a:pt x="703" y="34"/>
                    <a:pt x="703" y="36"/>
                  </a:cubicBezTo>
                  <a:cubicBezTo>
                    <a:pt x="703" y="38"/>
                    <a:pt x="703" y="40"/>
                    <a:pt x="703" y="42"/>
                  </a:cubicBezTo>
                  <a:cubicBezTo>
                    <a:pt x="703" y="43"/>
                    <a:pt x="703" y="44"/>
                    <a:pt x="705" y="44"/>
                  </a:cubicBezTo>
                  <a:cubicBezTo>
                    <a:pt x="708" y="44"/>
                    <a:pt x="711" y="43"/>
                    <a:pt x="714" y="44"/>
                  </a:cubicBezTo>
                  <a:cubicBezTo>
                    <a:pt x="714" y="44"/>
                    <a:pt x="714" y="44"/>
                    <a:pt x="714" y="44"/>
                  </a:cubicBezTo>
                  <a:cubicBezTo>
                    <a:pt x="715" y="44"/>
                    <a:pt x="714" y="45"/>
                    <a:pt x="714" y="46"/>
                  </a:cubicBezTo>
                  <a:cubicBezTo>
                    <a:pt x="714" y="59"/>
                    <a:pt x="714" y="72"/>
                    <a:pt x="714" y="85"/>
                  </a:cubicBezTo>
                  <a:cubicBezTo>
                    <a:pt x="714" y="86"/>
                    <a:pt x="714" y="87"/>
                    <a:pt x="715" y="87"/>
                  </a:cubicBezTo>
                  <a:cubicBezTo>
                    <a:pt x="715" y="87"/>
                    <a:pt x="715" y="88"/>
                    <a:pt x="715" y="88"/>
                  </a:cubicBezTo>
                  <a:cubicBezTo>
                    <a:pt x="715" y="88"/>
                    <a:pt x="715" y="89"/>
                    <a:pt x="715" y="90"/>
                  </a:cubicBezTo>
                  <a:cubicBezTo>
                    <a:pt x="715" y="90"/>
                    <a:pt x="715" y="90"/>
                    <a:pt x="715" y="90"/>
                  </a:cubicBezTo>
                  <a:cubicBezTo>
                    <a:pt x="715" y="90"/>
                    <a:pt x="715" y="91"/>
                    <a:pt x="715" y="91"/>
                  </a:cubicBezTo>
                  <a:close/>
                  <a:moveTo>
                    <a:pt x="189" y="46"/>
                  </a:moveTo>
                  <a:cubicBezTo>
                    <a:pt x="189" y="44"/>
                    <a:pt x="189" y="42"/>
                    <a:pt x="189" y="39"/>
                  </a:cubicBezTo>
                  <a:cubicBezTo>
                    <a:pt x="189" y="36"/>
                    <a:pt x="189" y="36"/>
                    <a:pt x="186" y="35"/>
                  </a:cubicBezTo>
                  <a:cubicBezTo>
                    <a:pt x="179" y="32"/>
                    <a:pt x="173" y="32"/>
                    <a:pt x="166" y="33"/>
                  </a:cubicBezTo>
                  <a:cubicBezTo>
                    <a:pt x="155" y="35"/>
                    <a:pt x="146" y="42"/>
                    <a:pt x="142" y="52"/>
                  </a:cubicBezTo>
                  <a:cubicBezTo>
                    <a:pt x="137" y="62"/>
                    <a:pt x="137" y="72"/>
                    <a:pt x="140" y="82"/>
                  </a:cubicBezTo>
                  <a:cubicBezTo>
                    <a:pt x="143" y="91"/>
                    <a:pt x="150" y="98"/>
                    <a:pt x="159" y="101"/>
                  </a:cubicBezTo>
                  <a:cubicBezTo>
                    <a:pt x="165" y="103"/>
                    <a:pt x="170" y="104"/>
                    <a:pt x="176" y="103"/>
                  </a:cubicBezTo>
                  <a:cubicBezTo>
                    <a:pt x="180" y="102"/>
                    <a:pt x="184" y="101"/>
                    <a:pt x="187" y="99"/>
                  </a:cubicBezTo>
                  <a:cubicBezTo>
                    <a:pt x="188" y="99"/>
                    <a:pt x="189" y="98"/>
                    <a:pt x="189" y="97"/>
                  </a:cubicBezTo>
                  <a:cubicBezTo>
                    <a:pt x="189" y="94"/>
                    <a:pt x="189" y="92"/>
                    <a:pt x="189" y="90"/>
                  </a:cubicBezTo>
                  <a:cubicBezTo>
                    <a:pt x="189" y="89"/>
                    <a:pt x="189" y="89"/>
                    <a:pt x="188" y="88"/>
                  </a:cubicBezTo>
                  <a:cubicBezTo>
                    <a:pt x="188" y="89"/>
                    <a:pt x="188" y="89"/>
                    <a:pt x="187" y="89"/>
                  </a:cubicBezTo>
                  <a:cubicBezTo>
                    <a:pt x="182" y="93"/>
                    <a:pt x="176" y="94"/>
                    <a:pt x="170" y="94"/>
                  </a:cubicBezTo>
                  <a:cubicBezTo>
                    <a:pt x="162" y="93"/>
                    <a:pt x="156" y="89"/>
                    <a:pt x="152" y="82"/>
                  </a:cubicBezTo>
                  <a:cubicBezTo>
                    <a:pt x="148" y="72"/>
                    <a:pt x="148" y="63"/>
                    <a:pt x="153" y="54"/>
                  </a:cubicBezTo>
                  <a:cubicBezTo>
                    <a:pt x="156" y="47"/>
                    <a:pt x="162" y="43"/>
                    <a:pt x="169" y="42"/>
                  </a:cubicBezTo>
                  <a:cubicBezTo>
                    <a:pt x="176" y="41"/>
                    <a:pt x="182" y="43"/>
                    <a:pt x="187" y="46"/>
                  </a:cubicBezTo>
                  <a:cubicBezTo>
                    <a:pt x="187" y="46"/>
                    <a:pt x="188" y="47"/>
                    <a:pt x="189" y="47"/>
                  </a:cubicBezTo>
                  <a:cubicBezTo>
                    <a:pt x="189" y="47"/>
                    <a:pt x="189" y="47"/>
                    <a:pt x="189" y="46"/>
                  </a:cubicBezTo>
                  <a:close/>
                  <a:moveTo>
                    <a:pt x="1487" y="28"/>
                  </a:moveTo>
                  <a:cubicBezTo>
                    <a:pt x="1487" y="28"/>
                    <a:pt x="1487" y="28"/>
                    <a:pt x="1487" y="28"/>
                  </a:cubicBezTo>
                  <a:cubicBezTo>
                    <a:pt x="1487" y="28"/>
                    <a:pt x="1487" y="28"/>
                    <a:pt x="1487" y="28"/>
                  </a:cubicBezTo>
                  <a:cubicBezTo>
                    <a:pt x="1487" y="28"/>
                    <a:pt x="1488" y="28"/>
                    <a:pt x="1488" y="28"/>
                  </a:cubicBezTo>
                  <a:cubicBezTo>
                    <a:pt x="1488" y="28"/>
                    <a:pt x="1488" y="28"/>
                    <a:pt x="1488" y="28"/>
                  </a:cubicBezTo>
                  <a:cubicBezTo>
                    <a:pt x="1488" y="28"/>
                    <a:pt x="1488" y="28"/>
                    <a:pt x="1488" y="27"/>
                  </a:cubicBezTo>
                  <a:cubicBezTo>
                    <a:pt x="1488" y="27"/>
                    <a:pt x="1488" y="27"/>
                    <a:pt x="1488" y="27"/>
                  </a:cubicBezTo>
                  <a:cubicBezTo>
                    <a:pt x="1489" y="27"/>
                    <a:pt x="1489" y="27"/>
                    <a:pt x="1489" y="27"/>
                  </a:cubicBezTo>
                  <a:cubicBezTo>
                    <a:pt x="1489" y="27"/>
                    <a:pt x="1489" y="27"/>
                    <a:pt x="1489" y="27"/>
                  </a:cubicBezTo>
                  <a:cubicBezTo>
                    <a:pt x="1489" y="27"/>
                    <a:pt x="1490" y="27"/>
                    <a:pt x="1490" y="27"/>
                  </a:cubicBezTo>
                  <a:cubicBezTo>
                    <a:pt x="1490" y="27"/>
                    <a:pt x="1490" y="27"/>
                    <a:pt x="1490" y="27"/>
                  </a:cubicBezTo>
                  <a:cubicBezTo>
                    <a:pt x="1490" y="26"/>
                    <a:pt x="1490" y="27"/>
                    <a:pt x="1490" y="26"/>
                  </a:cubicBezTo>
                  <a:cubicBezTo>
                    <a:pt x="1490" y="26"/>
                    <a:pt x="1490" y="26"/>
                    <a:pt x="1490" y="26"/>
                  </a:cubicBezTo>
                  <a:cubicBezTo>
                    <a:pt x="1491" y="26"/>
                    <a:pt x="1491" y="26"/>
                    <a:pt x="1491" y="26"/>
                  </a:cubicBezTo>
                  <a:cubicBezTo>
                    <a:pt x="1491" y="26"/>
                    <a:pt x="1491" y="26"/>
                    <a:pt x="1491" y="26"/>
                  </a:cubicBezTo>
                  <a:cubicBezTo>
                    <a:pt x="1491" y="26"/>
                    <a:pt x="1491" y="26"/>
                    <a:pt x="1491" y="26"/>
                  </a:cubicBezTo>
                  <a:cubicBezTo>
                    <a:pt x="1491" y="26"/>
                    <a:pt x="1491" y="26"/>
                    <a:pt x="1492" y="26"/>
                  </a:cubicBezTo>
                  <a:cubicBezTo>
                    <a:pt x="1492" y="26"/>
                    <a:pt x="1492" y="26"/>
                    <a:pt x="1492" y="26"/>
                  </a:cubicBezTo>
                  <a:cubicBezTo>
                    <a:pt x="1492" y="25"/>
                    <a:pt x="1492" y="25"/>
                    <a:pt x="1492" y="25"/>
                  </a:cubicBezTo>
                  <a:cubicBezTo>
                    <a:pt x="1492" y="25"/>
                    <a:pt x="1492" y="25"/>
                    <a:pt x="1492" y="25"/>
                  </a:cubicBezTo>
                  <a:cubicBezTo>
                    <a:pt x="1492" y="25"/>
                    <a:pt x="1493" y="25"/>
                    <a:pt x="1493" y="25"/>
                  </a:cubicBezTo>
                  <a:cubicBezTo>
                    <a:pt x="1493" y="25"/>
                    <a:pt x="1493" y="25"/>
                    <a:pt x="1493" y="25"/>
                  </a:cubicBezTo>
                  <a:cubicBezTo>
                    <a:pt x="1493" y="25"/>
                    <a:pt x="1493" y="25"/>
                    <a:pt x="1494" y="24"/>
                  </a:cubicBezTo>
                  <a:cubicBezTo>
                    <a:pt x="1494" y="25"/>
                    <a:pt x="1494" y="25"/>
                    <a:pt x="1494" y="25"/>
                  </a:cubicBezTo>
                  <a:cubicBezTo>
                    <a:pt x="1494" y="25"/>
                    <a:pt x="1494" y="24"/>
                    <a:pt x="1494" y="24"/>
                  </a:cubicBezTo>
                  <a:cubicBezTo>
                    <a:pt x="1494" y="24"/>
                    <a:pt x="1494" y="24"/>
                    <a:pt x="1494" y="24"/>
                  </a:cubicBezTo>
                  <a:cubicBezTo>
                    <a:pt x="1494" y="24"/>
                    <a:pt x="1495" y="24"/>
                    <a:pt x="1495" y="24"/>
                  </a:cubicBezTo>
                  <a:cubicBezTo>
                    <a:pt x="1495" y="24"/>
                    <a:pt x="1495" y="24"/>
                    <a:pt x="1495" y="24"/>
                  </a:cubicBezTo>
                  <a:cubicBezTo>
                    <a:pt x="1495" y="24"/>
                    <a:pt x="1495" y="24"/>
                    <a:pt x="1495" y="24"/>
                  </a:cubicBezTo>
                  <a:cubicBezTo>
                    <a:pt x="1495" y="24"/>
                    <a:pt x="1495" y="24"/>
                    <a:pt x="1495" y="24"/>
                  </a:cubicBezTo>
                  <a:cubicBezTo>
                    <a:pt x="1495" y="23"/>
                    <a:pt x="1496" y="23"/>
                    <a:pt x="1496" y="23"/>
                  </a:cubicBezTo>
                  <a:cubicBezTo>
                    <a:pt x="1496" y="23"/>
                    <a:pt x="1496" y="23"/>
                    <a:pt x="1496" y="23"/>
                  </a:cubicBezTo>
                  <a:cubicBezTo>
                    <a:pt x="1496" y="23"/>
                    <a:pt x="1496" y="23"/>
                    <a:pt x="1496" y="23"/>
                  </a:cubicBezTo>
                  <a:cubicBezTo>
                    <a:pt x="1496" y="23"/>
                    <a:pt x="1496" y="23"/>
                    <a:pt x="1496" y="23"/>
                  </a:cubicBezTo>
                  <a:cubicBezTo>
                    <a:pt x="1496" y="23"/>
                    <a:pt x="1497" y="23"/>
                    <a:pt x="1497" y="22"/>
                  </a:cubicBezTo>
                  <a:cubicBezTo>
                    <a:pt x="1497" y="22"/>
                    <a:pt x="1497" y="22"/>
                    <a:pt x="1497" y="22"/>
                  </a:cubicBezTo>
                  <a:cubicBezTo>
                    <a:pt x="1497" y="22"/>
                    <a:pt x="1497" y="22"/>
                    <a:pt x="1497" y="22"/>
                  </a:cubicBezTo>
                  <a:cubicBezTo>
                    <a:pt x="1497" y="22"/>
                    <a:pt x="1497" y="22"/>
                    <a:pt x="1497" y="22"/>
                  </a:cubicBezTo>
                  <a:cubicBezTo>
                    <a:pt x="1497" y="22"/>
                    <a:pt x="1498" y="22"/>
                    <a:pt x="1498" y="21"/>
                  </a:cubicBezTo>
                  <a:cubicBezTo>
                    <a:pt x="1498" y="21"/>
                    <a:pt x="1498" y="21"/>
                    <a:pt x="1498" y="21"/>
                  </a:cubicBezTo>
                  <a:cubicBezTo>
                    <a:pt x="1498" y="21"/>
                    <a:pt x="1498" y="21"/>
                    <a:pt x="1498" y="21"/>
                  </a:cubicBezTo>
                  <a:cubicBezTo>
                    <a:pt x="1498" y="21"/>
                    <a:pt x="1498" y="21"/>
                    <a:pt x="1498" y="21"/>
                  </a:cubicBezTo>
                  <a:cubicBezTo>
                    <a:pt x="1500" y="21"/>
                    <a:pt x="1499" y="22"/>
                    <a:pt x="1499" y="23"/>
                  </a:cubicBezTo>
                  <a:cubicBezTo>
                    <a:pt x="1499" y="48"/>
                    <a:pt x="1499" y="74"/>
                    <a:pt x="1499" y="99"/>
                  </a:cubicBezTo>
                  <a:cubicBezTo>
                    <a:pt x="1499" y="100"/>
                    <a:pt x="1499" y="100"/>
                    <a:pt x="1499" y="100"/>
                  </a:cubicBezTo>
                  <a:cubicBezTo>
                    <a:pt x="1499" y="101"/>
                    <a:pt x="1499" y="102"/>
                    <a:pt x="1500" y="102"/>
                  </a:cubicBezTo>
                  <a:cubicBezTo>
                    <a:pt x="1503" y="102"/>
                    <a:pt x="1505" y="102"/>
                    <a:pt x="1508" y="102"/>
                  </a:cubicBezTo>
                  <a:cubicBezTo>
                    <a:pt x="1508" y="102"/>
                    <a:pt x="1509" y="102"/>
                    <a:pt x="1510" y="101"/>
                  </a:cubicBezTo>
                  <a:cubicBezTo>
                    <a:pt x="1510" y="101"/>
                    <a:pt x="1510" y="101"/>
                    <a:pt x="1510" y="101"/>
                  </a:cubicBezTo>
                  <a:cubicBezTo>
                    <a:pt x="1510" y="101"/>
                    <a:pt x="1510" y="100"/>
                    <a:pt x="1510" y="100"/>
                  </a:cubicBezTo>
                  <a:cubicBezTo>
                    <a:pt x="1510" y="69"/>
                    <a:pt x="1510" y="38"/>
                    <a:pt x="1510" y="7"/>
                  </a:cubicBezTo>
                  <a:cubicBezTo>
                    <a:pt x="1510" y="7"/>
                    <a:pt x="1510" y="6"/>
                    <a:pt x="1510" y="6"/>
                  </a:cubicBezTo>
                  <a:cubicBezTo>
                    <a:pt x="1510" y="6"/>
                    <a:pt x="1510" y="5"/>
                    <a:pt x="1509" y="5"/>
                  </a:cubicBezTo>
                  <a:cubicBezTo>
                    <a:pt x="1508" y="5"/>
                    <a:pt x="1507" y="5"/>
                    <a:pt x="1505" y="5"/>
                  </a:cubicBezTo>
                  <a:cubicBezTo>
                    <a:pt x="1506" y="5"/>
                    <a:pt x="1506" y="5"/>
                    <a:pt x="1506" y="5"/>
                  </a:cubicBezTo>
                  <a:cubicBezTo>
                    <a:pt x="1505" y="6"/>
                    <a:pt x="1505" y="6"/>
                    <a:pt x="1505" y="6"/>
                  </a:cubicBezTo>
                  <a:cubicBezTo>
                    <a:pt x="1505" y="6"/>
                    <a:pt x="1505" y="6"/>
                    <a:pt x="1505" y="6"/>
                  </a:cubicBezTo>
                  <a:cubicBezTo>
                    <a:pt x="1505" y="6"/>
                    <a:pt x="1505" y="6"/>
                    <a:pt x="1505" y="6"/>
                  </a:cubicBezTo>
                  <a:cubicBezTo>
                    <a:pt x="1505" y="6"/>
                    <a:pt x="1505" y="6"/>
                    <a:pt x="1505" y="6"/>
                  </a:cubicBezTo>
                  <a:cubicBezTo>
                    <a:pt x="1505" y="6"/>
                    <a:pt x="1504" y="6"/>
                    <a:pt x="1504" y="7"/>
                  </a:cubicBezTo>
                  <a:cubicBezTo>
                    <a:pt x="1504" y="7"/>
                    <a:pt x="1504" y="7"/>
                    <a:pt x="1504" y="7"/>
                  </a:cubicBezTo>
                  <a:cubicBezTo>
                    <a:pt x="1504" y="7"/>
                    <a:pt x="1504" y="7"/>
                    <a:pt x="1504" y="7"/>
                  </a:cubicBezTo>
                  <a:cubicBezTo>
                    <a:pt x="1504" y="7"/>
                    <a:pt x="1504" y="7"/>
                    <a:pt x="1504" y="7"/>
                  </a:cubicBezTo>
                  <a:cubicBezTo>
                    <a:pt x="1504" y="7"/>
                    <a:pt x="1504" y="7"/>
                    <a:pt x="1503" y="7"/>
                  </a:cubicBezTo>
                  <a:cubicBezTo>
                    <a:pt x="1503" y="7"/>
                    <a:pt x="1503" y="7"/>
                    <a:pt x="1503" y="7"/>
                  </a:cubicBezTo>
                  <a:cubicBezTo>
                    <a:pt x="1503" y="7"/>
                    <a:pt x="1503" y="7"/>
                    <a:pt x="1503" y="7"/>
                  </a:cubicBezTo>
                  <a:cubicBezTo>
                    <a:pt x="1503" y="8"/>
                    <a:pt x="1503" y="8"/>
                    <a:pt x="1503" y="8"/>
                  </a:cubicBezTo>
                  <a:cubicBezTo>
                    <a:pt x="1503" y="8"/>
                    <a:pt x="1502" y="8"/>
                    <a:pt x="1502" y="8"/>
                  </a:cubicBezTo>
                  <a:cubicBezTo>
                    <a:pt x="1502" y="8"/>
                    <a:pt x="1502" y="8"/>
                    <a:pt x="1502" y="8"/>
                  </a:cubicBezTo>
                  <a:cubicBezTo>
                    <a:pt x="1502" y="8"/>
                    <a:pt x="1502" y="8"/>
                    <a:pt x="1502" y="8"/>
                  </a:cubicBezTo>
                  <a:cubicBezTo>
                    <a:pt x="1502" y="8"/>
                    <a:pt x="1502" y="8"/>
                    <a:pt x="1502" y="8"/>
                  </a:cubicBezTo>
                  <a:cubicBezTo>
                    <a:pt x="1502" y="8"/>
                    <a:pt x="1501" y="8"/>
                    <a:pt x="1501" y="9"/>
                  </a:cubicBezTo>
                  <a:cubicBezTo>
                    <a:pt x="1501" y="9"/>
                    <a:pt x="1501" y="9"/>
                    <a:pt x="1501" y="9"/>
                  </a:cubicBezTo>
                  <a:cubicBezTo>
                    <a:pt x="1501" y="9"/>
                    <a:pt x="1501" y="9"/>
                    <a:pt x="1501" y="9"/>
                  </a:cubicBezTo>
                  <a:cubicBezTo>
                    <a:pt x="1501" y="9"/>
                    <a:pt x="1501" y="9"/>
                    <a:pt x="1501" y="9"/>
                  </a:cubicBezTo>
                  <a:cubicBezTo>
                    <a:pt x="1501" y="9"/>
                    <a:pt x="1501" y="9"/>
                    <a:pt x="1501" y="9"/>
                  </a:cubicBezTo>
                  <a:cubicBezTo>
                    <a:pt x="1501" y="9"/>
                    <a:pt x="1501" y="9"/>
                    <a:pt x="1501" y="9"/>
                  </a:cubicBezTo>
                  <a:cubicBezTo>
                    <a:pt x="1500" y="10"/>
                    <a:pt x="1500" y="9"/>
                    <a:pt x="1500" y="10"/>
                  </a:cubicBezTo>
                  <a:cubicBezTo>
                    <a:pt x="1500" y="10"/>
                    <a:pt x="1500" y="10"/>
                    <a:pt x="1500" y="10"/>
                  </a:cubicBezTo>
                  <a:cubicBezTo>
                    <a:pt x="1500" y="10"/>
                    <a:pt x="1500" y="10"/>
                    <a:pt x="1500" y="10"/>
                  </a:cubicBezTo>
                  <a:cubicBezTo>
                    <a:pt x="1500" y="10"/>
                    <a:pt x="1500" y="10"/>
                    <a:pt x="1500" y="10"/>
                  </a:cubicBezTo>
                  <a:cubicBezTo>
                    <a:pt x="1499" y="10"/>
                    <a:pt x="1499" y="10"/>
                    <a:pt x="1499" y="10"/>
                  </a:cubicBezTo>
                  <a:cubicBezTo>
                    <a:pt x="1499" y="10"/>
                    <a:pt x="1499" y="10"/>
                    <a:pt x="1499" y="10"/>
                  </a:cubicBezTo>
                  <a:cubicBezTo>
                    <a:pt x="1499" y="11"/>
                    <a:pt x="1498" y="10"/>
                    <a:pt x="1498" y="11"/>
                  </a:cubicBezTo>
                  <a:cubicBezTo>
                    <a:pt x="1498" y="11"/>
                    <a:pt x="1498" y="11"/>
                    <a:pt x="1498" y="11"/>
                  </a:cubicBezTo>
                  <a:cubicBezTo>
                    <a:pt x="1498" y="11"/>
                    <a:pt x="1498" y="11"/>
                    <a:pt x="1498" y="11"/>
                  </a:cubicBezTo>
                  <a:cubicBezTo>
                    <a:pt x="1498" y="11"/>
                    <a:pt x="1498" y="11"/>
                    <a:pt x="1498" y="11"/>
                  </a:cubicBezTo>
                  <a:cubicBezTo>
                    <a:pt x="1498" y="11"/>
                    <a:pt x="1497" y="11"/>
                    <a:pt x="1497" y="11"/>
                  </a:cubicBezTo>
                  <a:cubicBezTo>
                    <a:pt x="1497" y="11"/>
                    <a:pt x="1497" y="11"/>
                    <a:pt x="1497" y="11"/>
                  </a:cubicBezTo>
                  <a:cubicBezTo>
                    <a:pt x="1497" y="11"/>
                    <a:pt x="1497" y="12"/>
                    <a:pt x="1497" y="12"/>
                  </a:cubicBezTo>
                  <a:cubicBezTo>
                    <a:pt x="1497" y="12"/>
                    <a:pt x="1497" y="12"/>
                    <a:pt x="1497" y="12"/>
                  </a:cubicBezTo>
                  <a:cubicBezTo>
                    <a:pt x="1497" y="12"/>
                    <a:pt x="1496" y="12"/>
                    <a:pt x="1496" y="12"/>
                  </a:cubicBezTo>
                  <a:cubicBezTo>
                    <a:pt x="1496" y="12"/>
                    <a:pt x="1496" y="12"/>
                    <a:pt x="1496" y="12"/>
                  </a:cubicBezTo>
                  <a:cubicBezTo>
                    <a:pt x="1496" y="12"/>
                    <a:pt x="1496" y="12"/>
                    <a:pt x="1495" y="12"/>
                  </a:cubicBezTo>
                  <a:cubicBezTo>
                    <a:pt x="1495" y="12"/>
                    <a:pt x="1495" y="12"/>
                    <a:pt x="1495" y="12"/>
                  </a:cubicBezTo>
                  <a:cubicBezTo>
                    <a:pt x="1495" y="13"/>
                    <a:pt x="1495" y="13"/>
                    <a:pt x="1495" y="13"/>
                  </a:cubicBezTo>
                  <a:cubicBezTo>
                    <a:pt x="1495" y="13"/>
                    <a:pt x="1495" y="13"/>
                    <a:pt x="1495" y="13"/>
                  </a:cubicBezTo>
                  <a:cubicBezTo>
                    <a:pt x="1495" y="13"/>
                    <a:pt x="1494" y="13"/>
                    <a:pt x="1494" y="13"/>
                  </a:cubicBezTo>
                  <a:cubicBezTo>
                    <a:pt x="1494" y="13"/>
                    <a:pt x="1494" y="13"/>
                    <a:pt x="1494" y="13"/>
                  </a:cubicBezTo>
                  <a:cubicBezTo>
                    <a:pt x="1494" y="13"/>
                    <a:pt x="1494" y="13"/>
                    <a:pt x="1494" y="13"/>
                  </a:cubicBezTo>
                  <a:cubicBezTo>
                    <a:pt x="1494" y="13"/>
                    <a:pt x="1494" y="13"/>
                    <a:pt x="1494" y="13"/>
                  </a:cubicBezTo>
                  <a:cubicBezTo>
                    <a:pt x="1493" y="14"/>
                    <a:pt x="1493" y="14"/>
                    <a:pt x="1493" y="14"/>
                  </a:cubicBezTo>
                  <a:cubicBezTo>
                    <a:pt x="1493" y="14"/>
                    <a:pt x="1493" y="14"/>
                    <a:pt x="1493" y="14"/>
                  </a:cubicBezTo>
                  <a:cubicBezTo>
                    <a:pt x="1493" y="14"/>
                    <a:pt x="1492" y="14"/>
                    <a:pt x="1492" y="14"/>
                  </a:cubicBezTo>
                  <a:cubicBezTo>
                    <a:pt x="1492" y="14"/>
                    <a:pt x="1492" y="14"/>
                    <a:pt x="1492" y="14"/>
                  </a:cubicBezTo>
                  <a:cubicBezTo>
                    <a:pt x="1492" y="14"/>
                    <a:pt x="1492" y="14"/>
                    <a:pt x="1492" y="15"/>
                  </a:cubicBezTo>
                  <a:cubicBezTo>
                    <a:pt x="1492" y="15"/>
                    <a:pt x="1492" y="15"/>
                    <a:pt x="1492" y="15"/>
                  </a:cubicBezTo>
                  <a:cubicBezTo>
                    <a:pt x="1491" y="15"/>
                    <a:pt x="1491" y="15"/>
                    <a:pt x="1491" y="15"/>
                  </a:cubicBezTo>
                  <a:cubicBezTo>
                    <a:pt x="1491" y="15"/>
                    <a:pt x="1491" y="15"/>
                    <a:pt x="1491" y="15"/>
                  </a:cubicBezTo>
                  <a:cubicBezTo>
                    <a:pt x="1491" y="15"/>
                    <a:pt x="1490" y="15"/>
                    <a:pt x="1490" y="15"/>
                  </a:cubicBezTo>
                  <a:cubicBezTo>
                    <a:pt x="1490" y="15"/>
                    <a:pt x="1490" y="15"/>
                    <a:pt x="1490" y="15"/>
                  </a:cubicBezTo>
                  <a:cubicBezTo>
                    <a:pt x="1490" y="15"/>
                    <a:pt x="1490" y="15"/>
                    <a:pt x="1489" y="16"/>
                  </a:cubicBezTo>
                  <a:cubicBezTo>
                    <a:pt x="1490" y="16"/>
                    <a:pt x="1490" y="16"/>
                    <a:pt x="1490" y="16"/>
                  </a:cubicBezTo>
                  <a:cubicBezTo>
                    <a:pt x="1489" y="16"/>
                    <a:pt x="1489" y="16"/>
                    <a:pt x="1489" y="16"/>
                  </a:cubicBezTo>
                  <a:cubicBezTo>
                    <a:pt x="1489" y="16"/>
                    <a:pt x="1489" y="16"/>
                    <a:pt x="1489" y="16"/>
                  </a:cubicBezTo>
                  <a:cubicBezTo>
                    <a:pt x="1489" y="16"/>
                    <a:pt x="1488" y="16"/>
                    <a:pt x="1488" y="16"/>
                  </a:cubicBezTo>
                  <a:cubicBezTo>
                    <a:pt x="1488" y="16"/>
                    <a:pt x="1488" y="16"/>
                    <a:pt x="1488" y="16"/>
                  </a:cubicBezTo>
                  <a:cubicBezTo>
                    <a:pt x="1488" y="16"/>
                    <a:pt x="1488" y="16"/>
                    <a:pt x="1487" y="17"/>
                  </a:cubicBezTo>
                  <a:cubicBezTo>
                    <a:pt x="1487" y="17"/>
                    <a:pt x="1487" y="17"/>
                    <a:pt x="1487" y="17"/>
                  </a:cubicBezTo>
                  <a:cubicBezTo>
                    <a:pt x="1487" y="17"/>
                    <a:pt x="1487" y="17"/>
                    <a:pt x="1487" y="17"/>
                  </a:cubicBezTo>
                  <a:cubicBezTo>
                    <a:pt x="1487" y="17"/>
                    <a:pt x="1487" y="17"/>
                    <a:pt x="1487" y="17"/>
                  </a:cubicBezTo>
                  <a:cubicBezTo>
                    <a:pt x="1486" y="17"/>
                    <a:pt x="1486" y="17"/>
                    <a:pt x="1486" y="17"/>
                  </a:cubicBezTo>
                  <a:cubicBezTo>
                    <a:pt x="1486" y="17"/>
                    <a:pt x="1486" y="17"/>
                    <a:pt x="1486" y="17"/>
                  </a:cubicBezTo>
                  <a:cubicBezTo>
                    <a:pt x="1486" y="17"/>
                    <a:pt x="1486" y="17"/>
                    <a:pt x="1486" y="17"/>
                  </a:cubicBezTo>
                  <a:cubicBezTo>
                    <a:pt x="1486" y="17"/>
                    <a:pt x="1485" y="17"/>
                    <a:pt x="1485" y="18"/>
                  </a:cubicBezTo>
                  <a:cubicBezTo>
                    <a:pt x="1485" y="18"/>
                    <a:pt x="1485" y="18"/>
                    <a:pt x="1485" y="18"/>
                  </a:cubicBezTo>
                  <a:cubicBezTo>
                    <a:pt x="1485" y="18"/>
                    <a:pt x="1484" y="18"/>
                    <a:pt x="1484" y="18"/>
                  </a:cubicBezTo>
                  <a:cubicBezTo>
                    <a:pt x="1484" y="18"/>
                    <a:pt x="1484" y="18"/>
                    <a:pt x="1484" y="18"/>
                  </a:cubicBezTo>
                  <a:cubicBezTo>
                    <a:pt x="1484" y="18"/>
                    <a:pt x="1484" y="18"/>
                    <a:pt x="1484" y="18"/>
                  </a:cubicBezTo>
                  <a:cubicBezTo>
                    <a:pt x="1483" y="18"/>
                    <a:pt x="1483" y="18"/>
                    <a:pt x="1483" y="18"/>
                  </a:cubicBezTo>
                  <a:cubicBezTo>
                    <a:pt x="1483" y="18"/>
                    <a:pt x="1483" y="18"/>
                    <a:pt x="1482" y="19"/>
                  </a:cubicBezTo>
                  <a:cubicBezTo>
                    <a:pt x="1482" y="19"/>
                    <a:pt x="1482" y="19"/>
                    <a:pt x="1482" y="19"/>
                  </a:cubicBezTo>
                  <a:cubicBezTo>
                    <a:pt x="1482" y="19"/>
                    <a:pt x="1482" y="19"/>
                    <a:pt x="1481" y="19"/>
                  </a:cubicBezTo>
                  <a:cubicBezTo>
                    <a:pt x="1481" y="19"/>
                    <a:pt x="1481" y="19"/>
                    <a:pt x="1481" y="19"/>
                  </a:cubicBezTo>
                  <a:cubicBezTo>
                    <a:pt x="1481" y="19"/>
                    <a:pt x="1481" y="19"/>
                    <a:pt x="1480" y="19"/>
                  </a:cubicBezTo>
                  <a:cubicBezTo>
                    <a:pt x="1480" y="19"/>
                    <a:pt x="1480" y="19"/>
                    <a:pt x="1480" y="19"/>
                  </a:cubicBezTo>
                  <a:cubicBezTo>
                    <a:pt x="1480" y="20"/>
                    <a:pt x="1480" y="19"/>
                    <a:pt x="1479" y="20"/>
                  </a:cubicBezTo>
                  <a:cubicBezTo>
                    <a:pt x="1479" y="20"/>
                    <a:pt x="1479" y="20"/>
                    <a:pt x="1479" y="20"/>
                  </a:cubicBezTo>
                  <a:cubicBezTo>
                    <a:pt x="1479" y="20"/>
                    <a:pt x="1479" y="20"/>
                    <a:pt x="1478" y="20"/>
                  </a:cubicBezTo>
                  <a:cubicBezTo>
                    <a:pt x="1478" y="20"/>
                    <a:pt x="1478" y="20"/>
                    <a:pt x="1478" y="20"/>
                  </a:cubicBezTo>
                  <a:cubicBezTo>
                    <a:pt x="1478" y="20"/>
                    <a:pt x="1477" y="20"/>
                    <a:pt x="1477" y="21"/>
                  </a:cubicBezTo>
                  <a:cubicBezTo>
                    <a:pt x="1477" y="24"/>
                    <a:pt x="1477" y="28"/>
                    <a:pt x="1477" y="31"/>
                  </a:cubicBezTo>
                  <a:cubicBezTo>
                    <a:pt x="1478" y="32"/>
                    <a:pt x="1478" y="31"/>
                    <a:pt x="1479" y="31"/>
                  </a:cubicBezTo>
                  <a:cubicBezTo>
                    <a:pt x="1479" y="31"/>
                    <a:pt x="1479" y="31"/>
                    <a:pt x="1479" y="31"/>
                  </a:cubicBezTo>
                  <a:cubicBezTo>
                    <a:pt x="1479" y="31"/>
                    <a:pt x="1479" y="31"/>
                    <a:pt x="1480" y="31"/>
                  </a:cubicBezTo>
                  <a:cubicBezTo>
                    <a:pt x="1480" y="31"/>
                    <a:pt x="1480" y="31"/>
                    <a:pt x="1480" y="31"/>
                  </a:cubicBezTo>
                  <a:cubicBezTo>
                    <a:pt x="1480" y="31"/>
                    <a:pt x="1480" y="31"/>
                    <a:pt x="1480" y="31"/>
                  </a:cubicBezTo>
                  <a:cubicBezTo>
                    <a:pt x="1480" y="31"/>
                    <a:pt x="1481" y="31"/>
                    <a:pt x="1481" y="31"/>
                  </a:cubicBezTo>
                  <a:cubicBezTo>
                    <a:pt x="1481" y="30"/>
                    <a:pt x="1481" y="30"/>
                    <a:pt x="1481" y="30"/>
                  </a:cubicBezTo>
                  <a:cubicBezTo>
                    <a:pt x="1481" y="30"/>
                    <a:pt x="1481" y="30"/>
                    <a:pt x="1481" y="30"/>
                  </a:cubicBezTo>
                  <a:cubicBezTo>
                    <a:pt x="1481" y="30"/>
                    <a:pt x="1482" y="30"/>
                    <a:pt x="1482" y="30"/>
                  </a:cubicBezTo>
                  <a:cubicBezTo>
                    <a:pt x="1482" y="30"/>
                    <a:pt x="1482" y="30"/>
                    <a:pt x="1482" y="30"/>
                  </a:cubicBezTo>
                  <a:cubicBezTo>
                    <a:pt x="1482" y="30"/>
                    <a:pt x="1483" y="30"/>
                    <a:pt x="1483" y="30"/>
                  </a:cubicBezTo>
                  <a:cubicBezTo>
                    <a:pt x="1483" y="30"/>
                    <a:pt x="1483" y="30"/>
                    <a:pt x="1483" y="30"/>
                  </a:cubicBezTo>
                  <a:cubicBezTo>
                    <a:pt x="1483" y="30"/>
                    <a:pt x="1483" y="30"/>
                    <a:pt x="1484" y="29"/>
                  </a:cubicBezTo>
                  <a:cubicBezTo>
                    <a:pt x="1484" y="29"/>
                    <a:pt x="1484" y="29"/>
                    <a:pt x="1484" y="29"/>
                  </a:cubicBezTo>
                  <a:cubicBezTo>
                    <a:pt x="1484" y="29"/>
                    <a:pt x="1484" y="29"/>
                    <a:pt x="1484" y="29"/>
                  </a:cubicBezTo>
                  <a:cubicBezTo>
                    <a:pt x="1484" y="29"/>
                    <a:pt x="1484" y="29"/>
                    <a:pt x="1485" y="29"/>
                  </a:cubicBezTo>
                  <a:cubicBezTo>
                    <a:pt x="1485" y="29"/>
                    <a:pt x="1485" y="29"/>
                    <a:pt x="1485" y="29"/>
                  </a:cubicBezTo>
                  <a:cubicBezTo>
                    <a:pt x="1485" y="29"/>
                    <a:pt x="1485" y="29"/>
                    <a:pt x="1485" y="29"/>
                  </a:cubicBezTo>
                  <a:cubicBezTo>
                    <a:pt x="1485" y="29"/>
                    <a:pt x="1485" y="29"/>
                    <a:pt x="1485" y="29"/>
                  </a:cubicBezTo>
                  <a:cubicBezTo>
                    <a:pt x="1485" y="29"/>
                    <a:pt x="1486" y="29"/>
                    <a:pt x="1486" y="28"/>
                  </a:cubicBezTo>
                  <a:cubicBezTo>
                    <a:pt x="1486" y="28"/>
                    <a:pt x="1486" y="28"/>
                    <a:pt x="1486" y="28"/>
                  </a:cubicBezTo>
                  <a:cubicBezTo>
                    <a:pt x="1486" y="28"/>
                    <a:pt x="1486" y="28"/>
                    <a:pt x="1486" y="28"/>
                  </a:cubicBezTo>
                  <a:cubicBezTo>
                    <a:pt x="1486" y="28"/>
                    <a:pt x="1487" y="28"/>
                    <a:pt x="1487" y="28"/>
                  </a:cubicBezTo>
                  <a:close/>
                  <a:moveTo>
                    <a:pt x="211" y="46"/>
                  </a:moveTo>
                  <a:cubicBezTo>
                    <a:pt x="211" y="42"/>
                    <a:pt x="211" y="39"/>
                    <a:pt x="211" y="36"/>
                  </a:cubicBezTo>
                  <a:cubicBezTo>
                    <a:pt x="211" y="34"/>
                    <a:pt x="211" y="34"/>
                    <a:pt x="210" y="34"/>
                  </a:cubicBezTo>
                  <a:cubicBezTo>
                    <a:pt x="208" y="34"/>
                    <a:pt x="205" y="34"/>
                    <a:pt x="203" y="34"/>
                  </a:cubicBezTo>
                  <a:cubicBezTo>
                    <a:pt x="200" y="34"/>
                    <a:pt x="201" y="34"/>
                    <a:pt x="201" y="36"/>
                  </a:cubicBezTo>
                  <a:cubicBezTo>
                    <a:pt x="201" y="57"/>
                    <a:pt x="201" y="78"/>
                    <a:pt x="201" y="99"/>
                  </a:cubicBezTo>
                  <a:cubicBezTo>
                    <a:pt x="201" y="100"/>
                    <a:pt x="201" y="100"/>
                    <a:pt x="201" y="100"/>
                  </a:cubicBezTo>
                  <a:cubicBezTo>
                    <a:pt x="201" y="101"/>
                    <a:pt x="201" y="101"/>
                    <a:pt x="202" y="101"/>
                  </a:cubicBezTo>
                  <a:cubicBezTo>
                    <a:pt x="205" y="101"/>
                    <a:pt x="207" y="101"/>
                    <a:pt x="210" y="101"/>
                  </a:cubicBezTo>
                  <a:cubicBezTo>
                    <a:pt x="212" y="101"/>
                    <a:pt x="211" y="102"/>
                    <a:pt x="211" y="100"/>
                  </a:cubicBezTo>
                  <a:cubicBezTo>
                    <a:pt x="211" y="89"/>
                    <a:pt x="211" y="78"/>
                    <a:pt x="211" y="68"/>
                  </a:cubicBezTo>
                  <a:cubicBezTo>
                    <a:pt x="211" y="65"/>
                    <a:pt x="212" y="63"/>
                    <a:pt x="212" y="60"/>
                  </a:cubicBezTo>
                  <a:cubicBezTo>
                    <a:pt x="213" y="55"/>
                    <a:pt x="214" y="51"/>
                    <a:pt x="218" y="47"/>
                  </a:cubicBezTo>
                  <a:cubicBezTo>
                    <a:pt x="220" y="44"/>
                    <a:pt x="224" y="43"/>
                    <a:pt x="228" y="43"/>
                  </a:cubicBezTo>
                  <a:cubicBezTo>
                    <a:pt x="230" y="43"/>
                    <a:pt x="233" y="44"/>
                    <a:pt x="236" y="45"/>
                  </a:cubicBezTo>
                  <a:cubicBezTo>
                    <a:pt x="236" y="42"/>
                    <a:pt x="236" y="39"/>
                    <a:pt x="236" y="35"/>
                  </a:cubicBezTo>
                  <a:cubicBezTo>
                    <a:pt x="236" y="34"/>
                    <a:pt x="236" y="34"/>
                    <a:pt x="234" y="34"/>
                  </a:cubicBezTo>
                  <a:cubicBezTo>
                    <a:pt x="227" y="32"/>
                    <a:pt x="221" y="34"/>
                    <a:pt x="216" y="40"/>
                  </a:cubicBezTo>
                  <a:cubicBezTo>
                    <a:pt x="214" y="42"/>
                    <a:pt x="213" y="44"/>
                    <a:pt x="212" y="46"/>
                  </a:cubicBezTo>
                  <a:cubicBezTo>
                    <a:pt x="212" y="47"/>
                    <a:pt x="212" y="47"/>
                    <a:pt x="212" y="48"/>
                  </a:cubicBezTo>
                  <a:cubicBezTo>
                    <a:pt x="211" y="47"/>
                    <a:pt x="211" y="46"/>
                    <a:pt x="211" y="46"/>
                  </a:cubicBezTo>
                  <a:close/>
                  <a:moveTo>
                    <a:pt x="1289" y="58"/>
                  </a:moveTo>
                  <a:cubicBezTo>
                    <a:pt x="1289" y="58"/>
                    <a:pt x="1289" y="58"/>
                    <a:pt x="1289" y="58"/>
                  </a:cubicBezTo>
                  <a:cubicBezTo>
                    <a:pt x="1289" y="58"/>
                    <a:pt x="1289" y="57"/>
                    <a:pt x="1289" y="57"/>
                  </a:cubicBezTo>
                  <a:cubicBezTo>
                    <a:pt x="1289" y="57"/>
                    <a:pt x="1289" y="57"/>
                    <a:pt x="1289" y="57"/>
                  </a:cubicBezTo>
                  <a:cubicBezTo>
                    <a:pt x="1290" y="56"/>
                    <a:pt x="1289" y="56"/>
                    <a:pt x="1290" y="56"/>
                  </a:cubicBezTo>
                  <a:cubicBezTo>
                    <a:pt x="1290" y="56"/>
                    <a:pt x="1290" y="56"/>
                    <a:pt x="1290" y="56"/>
                  </a:cubicBezTo>
                  <a:cubicBezTo>
                    <a:pt x="1290" y="55"/>
                    <a:pt x="1290" y="55"/>
                    <a:pt x="1290" y="55"/>
                  </a:cubicBezTo>
                  <a:cubicBezTo>
                    <a:pt x="1290" y="55"/>
                    <a:pt x="1290" y="55"/>
                    <a:pt x="1290" y="55"/>
                  </a:cubicBezTo>
                  <a:cubicBezTo>
                    <a:pt x="1290" y="54"/>
                    <a:pt x="1290" y="54"/>
                    <a:pt x="1290" y="54"/>
                  </a:cubicBezTo>
                  <a:cubicBezTo>
                    <a:pt x="1290" y="54"/>
                    <a:pt x="1290" y="54"/>
                    <a:pt x="1290" y="54"/>
                  </a:cubicBezTo>
                  <a:cubicBezTo>
                    <a:pt x="1291" y="54"/>
                    <a:pt x="1291" y="53"/>
                    <a:pt x="1291" y="53"/>
                  </a:cubicBezTo>
                  <a:cubicBezTo>
                    <a:pt x="1291" y="53"/>
                    <a:pt x="1291" y="53"/>
                    <a:pt x="1291" y="53"/>
                  </a:cubicBezTo>
                  <a:cubicBezTo>
                    <a:pt x="1291" y="53"/>
                    <a:pt x="1291" y="53"/>
                    <a:pt x="1291" y="52"/>
                  </a:cubicBezTo>
                  <a:cubicBezTo>
                    <a:pt x="1291" y="52"/>
                    <a:pt x="1291" y="52"/>
                    <a:pt x="1291" y="52"/>
                  </a:cubicBezTo>
                  <a:cubicBezTo>
                    <a:pt x="1291" y="52"/>
                    <a:pt x="1291" y="52"/>
                    <a:pt x="1291" y="52"/>
                  </a:cubicBezTo>
                  <a:cubicBezTo>
                    <a:pt x="1291" y="52"/>
                    <a:pt x="1291" y="52"/>
                    <a:pt x="1291" y="52"/>
                  </a:cubicBezTo>
                  <a:cubicBezTo>
                    <a:pt x="1292" y="52"/>
                    <a:pt x="1292" y="51"/>
                    <a:pt x="1292" y="51"/>
                  </a:cubicBezTo>
                  <a:cubicBezTo>
                    <a:pt x="1292" y="51"/>
                    <a:pt x="1292" y="51"/>
                    <a:pt x="1292" y="51"/>
                  </a:cubicBezTo>
                  <a:cubicBezTo>
                    <a:pt x="1292" y="51"/>
                    <a:pt x="1292" y="51"/>
                    <a:pt x="1292" y="50"/>
                  </a:cubicBezTo>
                  <a:cubicBezTo>
                    <a:pt x="1292" y="50"/>
                    <a:pt x="1292" y="50"/>
                    <a:pt x="1292" y="50"/>
                  </a:cubicBezTo>
                  <a:cubicBezTo>
                    <a:pt x="1292" y="50"/>
                    <a:pt x="1292" y="50"/>
                    <a:pt x="1292" y="50"/>
                  </a:cubicBezTo>
                  <a:cubicBezTo>
                    <a:pt x="1292" y="50"/>
                    <a:pt x="1292" y="50"/>
                    <a:pt x="1292" y="50"/>
                  </a:cubicBezTo>
                  <a:cubicBezTo>
                    <a:pt x="1293" y="50"/>
                    <a:pt x="1293" y="49"/>
                    <a:pt x="1293" y="49"/>
                  </a:cubicBezTo>
                  <a:cubicBezTo>
                    <a:pt x="1293" y="49"/>
                    <a:pt x="1293" y="49"/>
                    <a:pt x="1293" y="49"/>
                  </a:cubicBezTo>
                  <a:cubicBezTo>
                    <a:pt x="1293" y="49"/>
                    <a:pt x="1293" y="49"/>
                    <a:pt x="1293" y="49"/>
                  </a:cubicBezTo>
                  <a:cubicBezTo>
                    <a:pt x="1293" y="49"/>
                    <a:pt x="1293" y="49"/>
                    <a:pt x="1293" y="49"/>
                  </a:cubicBezTo>
                  <a:cubicBezTo>
                    <a:pt x="1293" y="49"/>
                    <a:pt x="1293" y="49"/>
                    <a:pt x="1293" y="48"/>
                  </a:cubicBezTo>
                  <a:cubicBezTo>
                    <a:pt x="1293" y="49"/>
                    <a:pt x="1293" y="49"/>
                    <a:pt x="1293" y="49"/>
                  </a:cubicBezTo>
                  <a:cubicBezTo>
                    <a:pt x="1294" y="48"/>
                    <a:pt x="1294" y="48"/>
                    <a:pt x="1294" y="48"/>
                  </a:cubicBezTo>
                  <a:cubicBezTo>
                    <a:pt x="1294" y="48"/>
                    <a:pt x="1294" y="48"/>
                    <a:pt x="1294" y="48"/>
                  </a:cubicBezTo>
                  <a:cubicBezTo>
                    <a:pt x="1294" y="48"/>
                    <a:pt x="1294" y="48"/>
                    <a:pt x="1294" y="48"/>
                  </a:cubicBezTo>
                  <a:cubicBezTo>
                    <a:pt x="1294" y="48"/>
                    <a:pt x="1294" y="48"/>
                    <a:pt x="1294" y="48"/>
                  </a:cubicBezTo>
                  <a:cubicBezTo>
                    <a:pt x="1294" y="47"/>
                    <a:pt x="1294" y="47"/>
                    <a:pt x="1295" y="47"/>
                  </a:cubicBezTo>
                  <a:cubicBezTo>
                    <a:pt x="1295" y="47"/>
                    <a:pt x="1295" y="47"/>
                    <a:pt x="1295" y="47"/>
                  </a:cubicBezTo>
                  <a:cubicBezTo>
                    <a:pt x="1295" y="47"/>
                    <a:pt x="1295" y="47"/>
                    <a:pt x="1295" y="47"/>
                  </a:cubicBezTo>
                  <a:cubicBezTo>
                    <a:pt x="1295" y="47"/>
                    <a:pt x="1295" y="47"/>
                    <a:pt x="1295" y="47"/>
                  </a:cubicBezTo>
                  <a:cubicBezTo>
                    <a:pt x="1295" y="47"/>
                    <a:pt x="1295" y="47"/>
                    <a:pt x="1295" y="47"/>
                  </a:cubicBezTo>
                  <a:cubicBezTo>
                    <a:pt x="1295" y="47"/>
                    <a:pt x="1295" y="47"/>
                    <a:pt x="1295" y="47"/>
                  </a:cubicBezTo>
                  <a:cubicBezTo>
                    <a:pt x="1295" y="46"/>
                    <a:pt x="1295" y="46"/>
                    <a:pt x="1296" y="46"/>
                  </a:cubicBezTo>
                  <a:cubicBezTo>
                    <a:pt x="1296" y="46"/>
                    <a:pt x="1296" y="46"/>
                    <a:pt x="1296" y="46"/>
                  </a:cubicBezTo>
                  <a:cubicBezTo>
                    <a:pt x="1296" y="46"/>
                    <a:pt x="1296" y="46"/>
                    <a:pt x="1296" y="46"/>
                  </a:cubicBezTo>
                  <a:cubicBezTo>
                    <a:pt x="1296" y="46"/>
                    <a:pt x="1296" y="46"/>
                    <a:pt x="1296" y="46"/>
                  </a:cubicBezTo>
                  <a:cubicBezTo>
                    <a:pt x="1296" y="46"/>
                    <a:pt x="1296" y="46"/>
                    <a:pt x="1297" y="45"/>
                  </a:cubicBezTo>
                  <a:cubicBezTo>
                    <a:pt x="1297" y="45"/>
                    <a:pt x="1297" y="45"/>
                    <a:pt x="1297" y="45"/>
                  </a:cubicBezTo>
                  <a:cubicBezTo>
                    <a:pt x="1297" y="45"/>
                    <a:pt x="1297" y="45"/>
                    <a:pt x="1297" y="45"/>
                  </a:cubicBezTo>
                  <a:cubicBezTo>
                    <a:pt x="1297" y="45"/>
                    <a:pt x="1297" y="45"/>
                    <a:pt x="1297" y="45"/>
                  </a:cubicBezTo>
                  <a:cubicBezTo>
                    <a:pt x="1297" y="45"/>
                    <a:pt x="1297" y="45"/>
                    <a:pt x="1298" y="45"/>
                  </a:cubicBezTo>
                  <a:cubicBezTo>
                    <a:pt x="1298" y="45"/>
                    <a:pt x="1298" y="45"/>
                    <a:pt x="1298" y="45"/>
                  </a:cubicBezTo>
                  <a:cubicBezTo>
                    <a:pt x="1298" y="45"/>
                    <a:pt x="1298" y="45"/>
                    <a:pt x="1298" y="44"/>
                  </a:cubicBezTo>
                  <a:cubicBezTo>
                    <a:pt x="1298" y="44"/>
                    <a:pt x="1298" y="44"/>
                    <a:pt x="1298" y="44"/>
                  </a:cubicBezTo>
                  <a:cubicBezTo>
                    <a:pt x="1299" y="44"/>
                    <a:pt x="1299" y="44"/>
                    <a:pt x="1299" y="44"/>
                  </a:cubicBezTo>
                  <a:cubicBezTo>
                    <a:pt x="1299" y="44"/>
                    <a:pt x="1299" y="44"/>
                    <a:pt x="1299" y="44"/>
                  </a:cubicBezTo>
                  <a:cubicBezTo>
                    <a:pt x="1299" y="44"/>
                    <a:pt x="1300" y="44"/>
                    <a:pt x="1300" y="44"/>
                  </a:cubicBezTo>
                  <a:cubicBezTo>
                    <a:pt x="1300" y="44"/>
                    <a:pt x="1300" y="44"/>
                    <a:pt x="1300" y="44"/>
                  </a:cubicBezTo>
                  <a:cubicBezTo>
                    <a:pt x="1300" y="44"/>
                    <a:pt x="1300" y="44"/>
                    <a:pt x="1300" y="44"/>
                  </a:cubicBezTo>
                  <a:cubicBezTo>
                    <a:pt x="1301" y="44"/>
                    <a:pt x="1301" y="44"/>
                    <a:pt x="1301" y="43"/>
                  </a:cubicBezTo>
                  <a:cubicBezTo>
                    <a:pt x="1302" y="43"/>
                    <a:pt x="1302" y="43"/>
                    <a:pt x="1302" y="43"/>
                  </a:cubicBezTo>
                  <a:cubicBezTo>
                    <a:pt x="1302" y="43"/>
                    <a:pt x="1302" y="43"/>
                    <a:pt x="1302" y="43"/>
                  </a:cubicBezTo>
                  <a:cubicBezTo>
                    <a:pt x="1303" y="43"/>
                    <a:pt x="1305" y="43"/>
                    <a:pt x="1307" y="43"/>
                  </a:cubicBezTo>
                  <a:cubicBezTo>
                    <a:pt x="1307" y="43"/>
                    <a:pt x="1307" y="43"/>
                    <a:pt x="1307" y="43"/>
                  </a:cubicBezTo>
                  <a:cubicBezTo>
                    <a:pt x="1308" y="44"/>
                    <a:pt x="1308" y="43"/>
                    <a:pt x="1309" y="44"/>
                  </a:cubicBezTo>
                  <a:cubicBezTo>
                    <a:pt x="1309" y="44"/>
                    <a:pt x="1309" y="44"/>
                    <a:pt x="1309" y="44"/>
                  </a:cubicBezTo>
                  <a:cubicBezTo>
                    <a:pt x="1309" y="44"/>
                    <a:pt x="1309" y="44"/>
                    <a:pt x="1309" y="44"/>
                  </a:cubicBezTo>
                  <a:cubicBezTo>
                    <a:pt x="1309" y="44"/>
                    <a:pt x="1309" y="44"/>
                    <a:pt x="1310" y="44"/>
                  </a:cubicBezTo>
                  <a:cubicBezTo>
                    <a:pt x="1310" y="44"/>
                    <a:pt x="1310" y="44"/>
                    <a:pt x="1310" y="44"/>
                  </a:cubicBezTo>
                  <a:cubicBezTo>
                    <a:pt x="1310" y="44"/>
                    <a:pt x="1310" y="44"/>
                    <a:pt x="1310" y="44"/>
                  </a:cubicBezTo>
                  <a:cubicBezTo>
                    <a:pt x="1310" y="44"/>
                    <a:pt x="1310" y="44"/>
                    <a:pt x="1311" y="44"/>
                  </a:cubicBezTo>
                  <a:cubicBezTo>
                    <a:pt x="1311" y="44"/>
                    <a:pt x="1311" y="44"/>
                    <a:pt x="1311" y="44"/>
                  </a:cubicBezTo>
                  <a:cubicBezTo>
                    <a:pt x="1311" y="45"/>
                    <a:pt x="1311" y="45"/>
                    <a:pt x="1311" y="45"/>
                  </a:cubicBezTo>
                  <a:cubicBezTo>
                    <a:pt x="1311" y="45"/>
                    <a:pt x="1311" y="45"/>
                    <a:pt x="1311" y="45"/>
                  </a:cubicBezTo>
                  <a:cubicBezTo>
                    <a:pt x="1311" y="45"/>
                    <a:pt x="1311" y="45"/>
                    <a:pt x="1312" y="45"/>
                  </a:cubicBezTo>
                  <a:cubicBezTo>
                    <a:pt x="1312" y="45"/>
                    <a:pt x="1312" y="45"/>
                    <a:pt x="1312" y="45"/>
                  </a:cubicBezTo>
                  <a:cubicBezTo>
                    <a:pt x="1312" y="45"/>
                    <a:pt x="1312" y="45"/>
                    <a:pt x="1312" y="45"/>
                  </a:cubicBezTo>
                  <a:cubicBezTo>
                    <a:pt x="1312" y="41"/>
                    <a:pt x="1312" y="38"/>
                    <a:pt x="1312" y="34"/>
                  </a:cubicBezTo>
                  <a:cubicBezTo>
                    <a:pt x="1312" y="34"/>
                    <a:pt x="1312" y="34"/>
                    <a:pt x="1311" y="34"/>
                  </a:cubicBezTo>
                  <a:cubicBezTo>
                    <a:pt x="1311" y="34"/>
                    <a:pt x="1311" y="34"/>
                    <a:pt x="1311" y="34"/>
                  </a:cubicBezTo>
                  <a:cubicBezTo>
                    <a:pt x="1311" y="33"/>
                    <a:pt x="1310" y="34"/>
                    <a:pt x="1310" y="33"/>
                  </a:cubicBezTo>
                  <a:cubicBezTo>
                    <a:pt x="1310" y="33"/>
                    <a:pt x="1310" y="33"/>
                    <a:pt x="1309" y="33"/>
                  </a:cubicBezTo>
                  <a:cubicBezTo>
                    <a:pt x="1307" y="33"/>
                    <a:pt x="1305" y="33"/>
                    <a:pt x="1303" y="33"/>
                  </a:cubicBezTo>
                  <a:cubicBezTo>
                    <a:pt x="1302" y="33"/>
                    <a:pt x="1302" y="33"/>
                    <a:pt x="1302" y="33"/>
                  </a:cubicBezTo>
                  <a:cubicBezTo>
                    <a:pt x="1302" y="33"/>
                    <a:pt x="1302" y="33"/>
                    <a:pt x="1302" y="33"/>
                  </a:cubicBezTo>
                  <a:cubicBezTo>
                    <a:pt x="1302" y="34"/>
                    <a:pt x="1301" y="33"/>
                    <a:pt x="1301" y="34"/>
                  </a:cubicBezTo>
                  <a:cubicBezTo>
                    <a:pt x="1301" y="34"/>
                    <a:pt x="1301" y="34"/>
                    <a:pt x="1301" y="34"/>
                  </a:cubicBezTo>
                  <a:cubicBezTo>
                    <a:pt x="1301" y="34"/>
                    <a:pt x="1301" y="34"/>
                    <a:pt x="1301" y="34"/>
                  </a:cubicBezTo>
                  <a:cubicBezTo>
                    <a:pt x="1301" y="34"/>
                    <a:pt x="1300" y="34"/>
                    <a:pt x="1300" y="34"/>
                  </a:cubicBezTo>
                  <a:cubicBezTo>
                    <a:pt x="1300" y="34"/>
                    <a:pt x="1300" y="34"/>
                    <a:pt x="1300" y="34"/>
                  </a:cubicBezTo>
                  <a:cubicBezTo>
                    <a:pt x="1300" y="34"/>
                    <a:pt x="1300" y="34"/>
                    <a:pt x="1300" y="34"/>
                  </a:cubicBezTo>
                  <a:cubicBezTo>
                    <a:pt x="1300" y="34"/>
                    <a:pt x="1299" y="34"/>
                    <a:pt x="1299" y="34"/>
                  </a:cubicBezTo>
                  <a:cubicBezTo>
                    <a:pt x="1299" y="34"/>
                    <a:pt x="1299" y="34"/>
                    <a:pt x="1299" y="34"/>
                  </a:cubicBezTo>
                  <a:cubicBezTo>
                    <a:pt x="1299" y="35"/>
                    <a:pt x="1299" y="34"/>
                    <a:pt x="1298" y="35"/>
                  </a:cubicBezTo>
                  <a:cubicBezTo>
                    <a:pt x="1298" y="35"/>
                    <a:pt x="1298" y="35"/>
                    <a:pt x="1298" y="35"/>
                  </a:cubicBezTo>
                  <a:cubicBezTo>
                    <a:pt x="1298" y="35"/>
                    <a:pt x="1298" y="35"/>
                    <a:pt x="1298" y="35"/>
                  </a:cubicBezTo>
                  <a:cubicBezTo>
                    <a:pt x="1298" y="35"/>
                    <a:pt x="1298" y="35"/>
                    <a:pt x="1298" y="35"/>
                  </a:cubicBezTo>
                  <a:cubicBezTo>
                    <a:pt x="1298" y="35"/>
                    <a:pt x="1297" y="35"/>
                    <a:pt x="1297" y="35"/>
                  </a:cubicBezTo>
                  <a:cubicBezTo>
                    <a:pt x="1297" y="35"/>
                    <a:pt x="1297" y="35"/>
                    <a:pt x="1297" y="35"/>
                  </a:cubicBezTo>
                  <a:cubicBezTo>
                    <a:pt x="1297" y="36"/>
                    <a:pt x="1297" y="36"/>
                    <a:pt x="1297" y="36"/>
                  </a:cubicBezTo>
                  <a:cubicBezTo>
                    <a:pt x="1297" y="36"/>
                    <a:pt x="1297" y="36"/>
                    <a:pt x="1297" y="36"/>
                  </a:cubicBezTo>
                  <a:cubicBezTo>
                    <a:pt x="1296" y="36"/>
                    <a:pt x="1296" y="36"/>
                    <a:pt x="1296" y="36"/>
                  </a:cubicBezTo>
                  <a:cubicBezTo>
                    <a:pt x="1296" y="36"/>
                    <a:pt x="1296" y="36"/>
                    <a:pt x="1296" y="36"/>
                  </a:cubicBezTo>
                  <a:cubicBezTo>
                    <a:pt x="1295" y="37"/>
                    <a:pt x="1295" y="37"/>
                    <a:pt x="1295" y="37"/>
                  </a:cubicBezTo>
                  <a:cubicBezTo>
                    <a:pt x="1295" y="37"/>
                    <a:pt x="1295" y="37"/>
                    <a:pt x="1295" y="37"/>
                  </a:cubicBezTo>
                  <a:cubicBezTo>
                    <a:pt x="1295" y="37"/>
                    <a:pt x="1295" y="37"/>
                    <a:pt x="1295" y="37"/>
                  </a:cubicBezTo>
                  <a:cubicBezTo>
                    <a:pt x="1295" y="37"/>
                    <a:pt x="1295" y="37"/>
                    <a:pt x="1295" y="37"/>
                  </a:cubicBezTo>
                  <a:cubicBezTo>
                    <a:pt x="1295" y="37"/>
                    <a:pt x="1295" y="37"/>
                    <a:pt x="1295" y="37"/>
                  </a:cubicBezTo>
                  <a:cubicBezTo>
                    <a:pt x="1295" y="37"/>
                    <a:pt x="1295" y="37"/>
                    <a:pt x="1295" y="37"/>
                  </a:cubicBezTo>
                  <a:cubicBezTo>
                    <a:pt x="1294" y="38"/>
                    <a:pt x="1293" y="38"/>
                    <a:pt x="1293" y="39"/>
                  </a:cubicBezTo>
                  <a:cubicBezTo>
                    <a:pt x="1293" y="39"/>
                    <a:pt x="1293" y="39"/>
                    <a:pt x="1293" y="39"/>
                  </a:cubicBezTo>
                  <a:cubicBezTo>
                    <a:pt x="1293" y="39"/>
                    <a:pt x="1293" y="39"/>
                    <a:pt x="1293" y="39"/>
                  </a:cubicBezTo>
                  <a:cubicBezTo>
                    <a:pt x="1293" y="39"/>
                    <a:pt x="1293" y="39"/>
                    <a:pt x="1293" y="39"/>
                  </a:cubicBezTo>
                  <a:cubicBezTo>
                    <a:pt x="1293" y="39"/>
                    <a:pt x="1293" y="39"/>
                    <a:pt x="1292" y="40"/>
                  </a:cubicBezTo>
                  <a:cubicBezTo>
                    <a:pt x="1292" y="40"/>
                    <a:pt x="1292" y="40"/>
                    <a:pt x="1292" y="40"/>
                  </a:cubicBezTo>
                  <a:cubicBezTo>
                    <a:pt x="1292" y="40"/>
                    <a:pt x="1292" y="40"/>
                    <a:pt x="1292" y="40"/>
                  </a:cubicBezTo>
                  <a:cubicBezTo>
                    <a:pt x="1292" y="40"/>
                    <a:pt x="1292" y="40"/>
                    <a:pt x="1292" y="40"/>
                  </a:cubicBezTo>
                  <a:cubicBezTo>
                    <a:pt x="1292" y="40"/>
                    <a:pt x="1292" y="40"/>
                    <a:pt x="1292" y="41"/>
                  </a:cubicBezTo>
                  <a:cubicBezTo>
                    <a:pt x="1292" y="41"/>
                    <a:pt x="1292" y="41"/>
                    <a:pt x="1292" y="41"/>
                  </a:cubicBezTo>
                  <a:cubicBezTo>
                    <a:pt x="1292" y="41"/>
                    <a:pt x="1291" y="41"/>
                    <a:pt x="1291" y="41"/>
                  </a:cubicBezTo>
                  <a:cubicBezTo>
                    <a:pt x="1291" y="41"/>
                    <a:pt x="1291" y="41"/>
                    <a:pt x="1291" y="41"/>
                  </a:cubicBezTo>
                  <a:cubicBezTo>
                    <a:pt x="1291" y="41"/>
                    <a:pt x="1291" y="41"/>
                    <a:pt x="1291" y="42"/>
                  </a:cubicBezTo>
                  <a:cubicBezTo>
                    <a:pt x="1291" y="42"/>
                    <a:pt x="1291" y="42"/>
                    <a:pt x="1291" y="42"/>
                  </a:cubicBezTo>
                  <a:cubicBezTo>
                    <a:pt x="1291" y="42"/>
                    <a:pt x="1291" y="42"/>
                    <a:pt x="1291" y="42"/>
                  </a:cubicBezTo>
                  <a:cubicBezTo>
                    <a:pt x="1291" y="42"/>
                    <a:pt x="1291" y="42"/>
                    <a:pt x="1291" y="42"/>
                  </a:cubicBezTo>
                  <a:cubicBezTo>
                    <a:pt x="1290" y="42"/>
                    <a:pt x="1291" y="43"/>
                    <a:pt x="1290" y="43"/>
                  </a:cubicBezTo>
                  <a:cubicBezTo>
                    <a:pt x="1290" y="43"/>
                    <a:pt x="1290" y="43"/>
                    <a:pt x="1290" y="43"/>
                  </a:cubicBezTo>
                  <a:cubicBezTo>
                    <a:pt x="1290" y="43"/>
                    <a:pt x="1290" y="43"/>
                    <a:pt x="1290" y="43"/>
                  </a:cubicBezTo>
                  <a:cubicBezTo>
                    <a:pt x="1290" y="43"/>
                    <a:pt x="1290" y="43"/>
                    <a:pt x="1290" y="43"/>
                  </a:cubicBezTo>
                  <a:cubicBezTo>
                    <a:pt x="1290" y="44"/>
                    <a:pt x="1290" y="44"/>
                    <a:pt x="1290" y="44"/>
                  </a:cubicBezTo>
                  <a:cubicBezTo>
                    <a:pt x="1290" y="44"/>
                    <a:pt x="1290" y="44"/>
                    <a:pt x="1290" y="44"/>
                  </a:cubicBezTo>
                  <a:cubicBezTo>
                    <a:pt x="1289" y="44"/>
                    <a:pt x="1290" y="45"/>
                    <a:pt x="1289" y="45"/>
                  </a:cubicBezTo>
                  <a:cubicBezTo>
                    <a:pt x="1289" y="45"/>
                    <a:pt x="1289" y="45"/>
                    <a:pt x="1289" y="45"/>
                  </a:cubicBezTo>
                  <a:cubicBezTo>
                    <a:pt x="1289" y="45"/>
                    <a:pt x="1289" y="45"/>
                    <a:pt x="1289" y="45"/>
                  </a:cubicBezTo>
                  <a:cubicBezTo>
                    <a:pt x="1289" y="45"/>
                    <a:pt x="1289" y="45"/>
                    <a:pt x="1289" y="45"/>
                  </a:cubicBezTo>
                  <a:cubicBezTo>
                    <a:pt x="1289" y="46"/>
                    <a:pt x="1289" y="46"/>
                    <a:pt x="1289" y="46"/>
                  </a:cubicBezTo>
                  <a:cubicBezTo>
                    <a:pt x="1289" y="46"/>
                    <a:pt x="1289" y="46"/>
                    <a:pt x="1289" y="46"/>
                  </a:cubicBezTo>
                  <a:cubicBezTo>
                    <a:pt x="1288" y="46"/>
                    <a:pt x="1288" y="45"/>
                    <a:pt x="1288" y="45"/>
                  </a:cubicBezTo>
                  <a:cubicBezTo>
                    <a:pt x="1288" y="42"/>
                    <a:pt x="1288" y="39"/>
                    <a:pt x="1288" y="36"/>
                  </a:cubicBezTo>
                  <a:cubicBezTo>
                    <a:pt x="1288" y="34"/>
                    <a:pt x="1288" y="34"/>
                    <a:pt x="1286" y="34"/>
                  </a:cubicBezTo>
                  <a:cubicBezTo>
                    <a:pt x="1284" y="34"/>
                    <a:pt x="1281" y="34"/>
                    <a:pt x="1279" y="34"/>
                  </a:cubicBezTo>
                  <a:cubicBezTo>
                    <a:pt x="1277" y="34"/>
                    <a:pt x="1277" y="34"/>
                    <a:pt x="1277" y="36"/>
                  </a:cubicBezTo>
                  <a:cubicBezTo>
                    <a:pt x="1277" y="57"/>
                    <a:pt x="1277" y="79"/>
                    <a:pt x="1277" y="100"/>
                  </a:cubicBezTo>
                  <a:cubicBezTo>
                    <a:pt x="1277" y="100"/>
                    <a:pt x="1277" y="100"/>
                    <a:pt x="1277" y="100"/>
                  </a:cubicBezTo>
                  <a:cubicBezTo>
                    <a:pt x="1277" y="101"/>
                    <a:pt x="1277" y="102"/>
                    <a:pt x="1278" y="102"/>
                  </a:cubicBezTo>
                  <a:cubicBezTo>
                    <a:pt x="1281" y="102"/>
                    <a:pt x="1283" y="102"/>
                    <a:pt x="1285" y="102"/>
                  </a:cubicBezTo>
                  <a:cubicBezTo>
                    <a:pt x="1286" y="102"/>
                    <a:pt x="1287" y="102"/>
                    <a:pt x="1288" y="101"/>
                  </a:cubicBezTo>
                  <a:cubicBezTo>
                    <a:pt x="1288" y="101"/>
                    <a:pt x="1288" y="101"/>
                    <a:pt x="1288" y="101"/>
                  </a:cubicBezTo>
                  <a:cubicBezTo>
                    <a:pt x="1288" y="101"/>
                    <a:pt x="1288" y="100"/>
                    <a:pt x="1288" y="100"/>
                  </a:cubicBezTo>
                  <a:cubicBezTo>
                    <a:pt x="1288" y="88"/>
                    <a:pt x="1288" y="76"/>
                    <a:pt x="1288" y="65"/>
                  </a:cubicBezTo>
                  <a:cubicBezTo>
                    <a:pt x="1288" y="64"/>
                    <a:pt x="1288" y="63"/>
                    <a:pt x="1288" y="63"/>
                  </a:cubicBezTo>
                  <a:cubicBezTo>
                    <a:pt x="1288" y="62"/>
                    <a:pt x="1288" y="62"/>
                    <a:pt x="1288" y="62"/>
                  </a:cubicBezTo>
                  <a:cubicBezTo>
                    <a:pt x="1289" y="61"/>
                    <a:pt x="1288" y="61"/>
                    <a:pt x="1289" y="60"/>
                  </a:cubicBezTo>
                  <a:cubicBezTo>
                    <a:pt x="1289" y="60"/>
                    <a:pt x="1289" y="60"/>
                    <a:pt x="1289" y="60"/>
                  </a:cubicBezTo>
                  <a:cubicBezTo>
                    <a:pt x="1289" y="59"/>
                    <a:pt x="1289" y="59"/>
                    <a:pt x="1289" y="58"/>
                  </a:cubicBezTo>
                  <a:close/>
                  <a:moveTo>
                    <a:pt x="126" y="60"/>
                  </a:moveTo>
                  <a:cubicBezTo>
                    <a:pt x="126" y="52"/>
                    <a:pt x="126" y="44"/>
                    <a:pt x="126" y="36"/>
                  </a:cubicBezTo>
                  <a:cubicBezTo>
                    <a:pt x="126" y="34"/>
                    <a:pt x="126" y="34"/>
                    <a:pt x="124" y="34"/>
                  </a:cubicBezTo>
                  <a:cubicBezTo>
                    <a:pt x="122" y="34"/>
                    <a:pt x="120" y="34"/>
                    <a:pt x="117" y="34"/>
                  </a:cubicBezTo>
                  <a:cubicBezTo>
                    <a:pt x="115" y="34"/>
                    <a:pt x="115" y="34"/>
                    <a:pt x="115" y="36"/>
                  </a:cubicBezTo>
                  <a:cubicBezTo>
                    <a:pt x="115" y="57"/>
                    <a:pt x="115" y="78"/>
                    <a:pt x="115" y="100"/>
                  </a:cubicBezTo>
                  <a:cubicBezTo>
                    <a:pt x="115" y="100"/>
                    <a:pt x="115" y="100"/>
                    <a:pt x="115" y="101"/>
                  </a:cubicBezTo>
                  <a:cubicBezTo>
                    <a:pt x="115" y="101"/>
                    <a:pt x="115" y="101"/>
                    <a:pt x="116" y="101"/>
                  </a:cubicBezTo>
                  <a:cubicBezTo>
                    <a:pt x="119" y="101"/>
                    <a:pt x="122" y="101"/>
                    <a:pt x="125" y="101"/>
                  </a:cubicBezTo>
                  <a:cubicBezTo>
                    <a:pt x="126" y="101"/>
                    <a:pt x="126" y="101"/>
                    <a:pt x="126" y="101"/>
                  </a:cubicBezTo>
                  <a:cubicBezTo>
                    <a:pt x="126" y="100"/>
                    <a:pt x="126" y="100"/>
                    <a:pt x="126" y="99"/>
                  </a:cubicBezTo>
                  <a:cubicBezTo>
                    <a:pt x="126" y="89"/>
                    <a:pt x="126" y="78"/>
                    <a:pt x="126" y="68"/>
                  </a:cubicBezTo>
                  <a:cubicBezTo>
                    <a:pt x="126" y="65"/>
                    <a:pt x="126" y="63"/>
                    <a:pt x="126" y="60"/>
                  </a:cubicBezTo>
                  <a:close/>
                  <a:moveTo>
                    <a:pt x="114" y="10"/>
                  </a:moveTo>
                  <a:cubicBezTo>
                    <a:pt x="114" y="14"/>
                    <a:pt x="117" y="17"/>
                    <a:pt x="121" y="17"/>
                  </a:cubicBezTo>
                  <a:cubicBezTo>
                    <a:pt x="125" y="17"/>
                    <a:pt x="128" y="14"/>
                    <a:pt x="128" y="10"/>
                  </a:cubicBezTo>
                  <a:cubicBezTo>
                    <a:pt x="128" y="6"/>
                    <a:pt x="125" y="3"/>
                    <a:pt x="121" y="3"/>
                  </a:cubicBezTo>
                  <a:cubicBezTo>
                    <a:pt x="117" y="3"/>
                    <a:pt x="114" y="6"/>
                    <a:pt x="114" y="10"/>
                  </a:cubicBezTo>
                  <a:close/>
                  <a:moveTo>
                    <a:pt x="1658" y="7"/>
                  </a:moveTo>
                  <a:cubicBezTo>
                    <a:pt x="1649" y="7"/>
                    <a:pt x="1639" y="7"/>
                    <a:pt x="1630" y="7"/>
                  </a:cubicBezTo>
                  <a:cubicBezTo>
                    <a:pt x="1627" y="7"/>
                    <a:pt x="1627" y="7"/>
                    <a:pt x="1627" y="10"/>
                  </a:cubicBezTo>
                  <a:cubicBezTo>
                    <a:pt x="1627" y="39"/>
                    <a:pt x="1627" y="69"/>
                    <a:pt x="1627" y="99"/>
                  </a:cubicBezTo>
                  <a:cubicBezTo>
                    <a:pt x="1627" y="100"/>
                    <a:pt x="1627" y="100"/>
                    <a:pt x="1627" y="100"/>
                  </a:cubicBezTo>
                  <a:cubicBezTo>
                    <a:pt x="1627" y="102"/>
                    <a:pt x="1627" y="102"/>
                    <a:pt x="1629" y="102"/>
                  </a:cubicBezTo>
                  <a:cubicBezTo>
                    <a:pt x="1632" y="102"/>
                    <a:pt x="1634" y="102"/>
                    <a:pt x="1637" y="102"/>
                  </a:cubicBezTo>
                  <a:cubicBezTo>
                    <a:pt x="1639" y="102"/>
                    <a:pt x="1639" y="102"/>
                    <a:pt x="1639" y="101"/>
                  </a:cubicBezTo>
                  <a:cubicBezTo>
                    <a:pt x="1639" y="100"/>
                    <a:pt x="1639" y="100"/>
                    <a:pt x="1639" y="99"/>
                  </a:cubicBezTo>
                  <a:cubicBezTo>
                    <a:pt x="1639" y="87"/>
                    <a:pt x="1639" y="76"/>
                    <a:pt x="1639" y="64"/>
                  </a:cubicBezTo>
                  <a:cubicBezTo>
                    <a:pt x="1639" y="62"/>
                    <a:pt x="1639" y="62"/>
                    <a:pt x="1641" y="62"/>
                  </a:cubicBezTo>
                  <a:cubicBezTo>
                    <a:pt x="1644" y="62"/>
                    <a:pt x="1647" y="62"/>
                    <a:pt x="1650" y="62"/>
                  </a:cubicBezTo>
                  <a:cubicBezTo>
                    <a:pt x="1650" y="62"/>
                    <a:pt x="1650" y="62"/>
                    <a:pt x="1650" y="62"/>
                  </a:cubicBezTo>
                  <a:cubicBezTo>
                    <a:pt x="1647" y="61"/>
                    <a:pt x="1643" y="62"/>
                    <a:pt x="1639" y="61"/>
                  </a:cubicBezTo>
                  <a:cubicBezTo>
                    <a:pt x="1639" y="61"/>
                    <a:pt x="1638" y="62"/>
                    <a:pt x="1639" y="62"/>
                  </a:cubicBezTo>
                  <a:cubicBezTo>
                    <a:pt x="1639" y="63"/>
                    <a:pt x="1638" y="63"/>
                    <a:pt x="1638" y="63"/>
                  </a:cubicBezTo>
                  <a:cubicBezTo>
                    <a:pt x="1638" y="72"/>
                    <a:pt x="1638" y="81"/>
                    <a:pt x="1638" y="90"/>
                  </a:cubicBezTo>
                  <a:cubicBezTo>
                    <a:pt x="1638" y="94"/>
                    <a:pt x="1638" y="97"/>
                    <a:pt x="1639" y="100"/>
                  </a:cubicBezTo>
                  <a:cubicBezTo>
                    <a:pt x="1639" y="101"/>
                    <a:pt x="1638" y="102"/>
                    <a:pt x="1637" y="102"/>
                  </a:cubicBezTo>
                  <a:cubicBezTo>
                    <a:pt x="1635" y="101"/>
                    <a:pt x="1632" y="101"/>
                    <a:pt x="1629" y="101"/>
                  </a:cubicBezTo>
                  <a:cubicBezTo>
                    <a:pt x="1627" y="101"/>
                    <a:pt x="1627" y="102"/>
                    <a:pt x="1627" y="100"/>
                  </a:cubicBezTo>
                  <a:cubicBezTo>
                    <a:pt x="1627" y="69"/>
                    <a:pt x="1627" y="39"/>
                    <a:pt x="1627" y="9"/>
                  </a:cubicBezTo>
                  <a:cubicBezTo>
                    <a:pt x="1627" y="7"/>
                    <a:pt x="1627" y="7"/>
                    <a:pt x="1629" y="7"/>
                  </a:cubicBezTo>
                  <a:cubicBezTo>
                    <a:pt x="1640" y="7"/>
                    <a:pt x="1650" y="7"/>
                    <a:pt x="1660" y="8"/>
                  </a:cubicBezTo>
                  <a:cubicBezTo>
                    <a:pt x="1659" y="7"/>
                    <a:pt x="1659" y="7"/>
                    <a:pt x="1658" y="7"/>
                  </a:cubicBezTo>
                  <a:close/>
                  <a:moveTo>
                    <a:pt x="828" y="43"/>
                  </a:moveTo>
                  <a:cubicBezTo>
                    <a:pt x="828" y="40"/>
                    <a:pt x="828" y="38"/>
                    <a:pt x="828" y="36"/>
                  </a:cubicBezTo>
                  <a:cubicBezTo>
                    <a:pt x="828" y="34"/>
                    <a:pt x="828" y="34"/>
                    <a:pt x="826" y="34"/>
                  </a:cubicBezTo>
                  <a:cubicBezTo>
                    <a:pt x="824" y="34"/>
                    <a:pt x="822" y="34"/>
                    <a:pt x="819" y="34"/>
                  </a:cubicBezTo>
                  <a:cubicBezTo>
                    <a:pt x="817" y="34"/>
                    <a:pt x="817" y="34"/>
                    <a:pt x="817" y="36"/>
                  </a:cubicBezTo>
                  <a:cubicBezTo>
                    <a:pt x="817" y="57"/>
                    <a:pt x="817" y="78"/>
                    <a:pt x="817" y="100"/>
                  </a:cubicBezTo>
                  <a:cubicBezTo>
                    <a:pt x="817" y="100"/>
                    <a:pt x="817" y="100"/>
                    <a:pt x="817" y="101"/>
                  </a:cubicBezTo>
                  <a:cubicBezTo>
                    <a:pt x="817" y="102"/>
                    <a:pt x="817" y="102"/>
                    <a:pt x="818" y="102"/>
                  </a:cubicBezTo>
                  <a:cubicBezTo>
                    <a:pt x="821" y="102"/>
                    <a:pt x="824" y="102"/>
                    <a:pt x="827" y="102"/>
                  </a:cubicBezTo>
                  <a:cubicBezTo>
                    <a:pt x="828" y="102"/>
                    <a:pt x="828" y="102"/>
                    <a:pt x="828" y="100"/>
                  </a:cubicBezTo>
                  <a:cubicBezTo>
                    <a:pt x="828" y="97"/>
                    <a:pt x="828" y="94"/>
                    <a:pt x="828" y="91"/>
                  </a:cubicBezTo>
                  <a:cubicBezTo>
                    <a:pt x="828" y="82"/>
                    <a:pt x="828" y="72"/>
                    <a:pt x="828" y="63"/>
                  </a:cubicBezTo>
                  <a:cubicBezTo>
                    <a:pt x="828" y="63"/>
                    <a:pt x="828" y="64"/>
                    <a:pt x="828" y="64"/>
                  </a:cubicBezTo>
                  <a:cubicBezTo>
                    <a:pt x="828" y="67"/>
                    <a:pt x="828" y="70"/>
                    <a:pt x="828" y="73"/>
                  </a:cubicBezTo>
                  <a:cubicBezTo>
                    <a:pt x="828" y="82"/>
                    <a:pt x="828" y="91"/>
                    <a:pt x="828" y="100"/>
                  </a:cubicBezTo>
                  <a:cubicBezTo>
                    <a:pt x="828" y="102"/>
                    <a:pt x="828" y="101"/>
                    <a:pt x="826" y="101"/>
                  </a:cubicBezTo>
                  <a:cubicBezTo>
                    <a:pt x="824" y="101"/>
                    <a:pt x="821" y="101"/>
                    <a:pt x="819" y="101"/>
                  </a:cubicBezTo>
                  <a:cubicBezTo>
                    <a:pt x="817" y="101"/>
                    <a:pt x="817" y="102"/>
                    <a:pt x="817" y="99"/>
                  </a:cubicBezTo>
                  <a:cubicBezTo>
                    <a:pt x="817" y="78"/>
                    <a:pt x="817" y="57"/>
                    <a:pt x="817" y="36"/>
                  </a:cubicBezTo>
                  <a:cubicBezTo>
                    <a:pt x="817" y="36"/>
                    <a:pt x="817" y="36"/>
                    <a:pt x="817" y="35"/>
                  </a:cubicBezTo>
                  <a:cubicBezTo>
                    <a:pt x="817" y="34"/>
                    <a:pt x="817" y="34"/>
                    <a:pt x="818" y="34"/>
                  </a:cubicBezTo>
                  <a:cubicBezTo>
                    <a:pt x="821" y="34"/>
                    <a:pt x="824" y="34"/>
                    <a:pt x="827" y="34"/>
                  </a:cubicBezTo>
                  <a:cubicBezTo>
                    <a:pt x="828" y="34"/>
                    <a:pt x="828" y="35"/>
                    <a:pt x="828" y="36"/>
                  </a:cubicBezTo>
                  <a:cubicBezTo>
                    <a:pt x="828" y="38"/>
                    <a:pt x="828" y="41"/>
                    <a:pt x="828" y="43"/>
                  </a:cubicBezTo>
                  <a:cubicBezTo>
                    <a:pt x="828" y="44"/>
                    <a:pt x="828" y="44"/>
                    <a:pt x="828" y="44"/>
                  </a:cubicBezTo>
                  <a:cubicBezTo>
                    <a:pt x="828" y="45"/>
                    <a:pt x="828" y="45"/>
                    <a:pt x="828" y="45"/>
                  </a:cubicBezTo>
                  <a:cubicBezTo>
                    <a:pt x="828" y="45"/>
                    <a:pt x="828" y="44"/>
                    <a:pt x="828" y="44"/>
                  </a:cubicBezTo>
                  <a:cubicBezTo>
                    <a:pt x="828" y="44"/>
                    <a:pt x="828" y="43"/>
                    <a:pt x="828" y="43"/>
                  </a:cubicBezTo>
                  <a:close/>
                  <a:moveTo>
                    <a:pt x="1288" y="44"/>
                  </a:moveTo>
                  <a:cubicBezTo>
                    <a:pt x="1288" y="42"/>
                    <a:pt x="1288" y="39"/>
                    <a:pt x="1288" y="36"/>
                  </a:cubicBezTo>
                  <a:cubicBezTo>
                    <a:pt x="1288" y="34"/>
                    <a:pt x="1288" y="34"/>
                    <a:pt x="1286" y="34"/>
                  </a:cubicBezTo>
                  <a:cubicBezTo>
                    <a:pt x="1284" y="34"/>
                    <a:pt x="1281" y="34"/>
                    <a:pt x="1279" y="34"/>
                  </a:cubicBezTo>
                  <a:cubicBezTo>
                    <a:pt x="1277" y="34"/>
                    <a:pt x="1277" y="34"/>
                    <a:pt x="1277" y="36"/>
                  </a:cubicBezTo>
                  <a:cubicBezTo>
                    <a:pt x="1277" y="57"/>
                    <a:pt x="1277" y="78"/>
                    <a:pt x="1277" y="100"/>
                  </a:cubicBezTo>
                  <a:cubicBezTo>
                    <a:pt x="1277" y="100"/>
                    <a:pt x="1277" y="100"/>
                    <a:pt x="1277" y="101"/>
                  </a:cubicBezTo>
                  <a:cubicBezTo>
                    <a:pt x="1277" y="102"/>
                    <a:pt x="1277" y="102"/>
                    <a:pt x="1278" y="102"/>
                  </a:cubicBezTo>
                  <a:cubicBezTo>
                    <a:pt x="1281" y="102"/>
                    <a:pt x="1284" y="102"/>
                    <a:pt x="1287" y="102"/>
                  </a:cubicBezTo>
                  <a:cubicBezTo>
                    <a:pt x="1287" y="102"/>
                    <a:pt x="1288" y="102"/>
                    <a:pt x="1288" y="101"/>
                  </a:cubicBezTo>
                  <a:cubicBezTo>
                    <a:pt x="1285" y="101"/>
                    <a:pt x="1282" y="101"/>
                    <a:pt x="1279" y="101"/>
                  </a:cubicBezTo>
                  <a:cubicBezTo>
                    <a:pt x="1277" y="101"/>
                    <a:pt x="1277" y="102"/>
                    <a:pt x="1277" y="100"/>
                  </a:cubicBezTo>
                  <a:cubicBezTo>
                    <a:pt x="1277" y="78"/>
                    <a:pt x="1277" y="57"/>
                    <a:pt x="1277" y="36"/>
                  </a:cubicBezTo>
                  <a:cubicBezTo>
                    <a:pt x="1277" y="36"/>
                    <a:pt x="1277" y="36"/>
                    <a:pt x="1277" y="35"/>
                  </a:cubicBezTo>
                  <a:cubicBezTo>
                    <a:pt x="1277" y="35"/>
                    <a:pt x="1277" y="34"/>
                    <a:pt x="1278" y="34"/>
                  </a:cubicBezTo>
                  <a:cubicBezTo>
                    <a:pt x="1281" y="34"/>
                    <a:pt x="1284" y="34"/>
                    <a:pt x="1287" y="34"/>
                  </a:cubicBezTo>
                  <a:cubicBezTo>
                    <a:pt x="1288" y="34"/>
                    <a:pt x="1288" y="34"/>
                    <a:pt x="1288" y="36"/>
                  </a:cubicBezTo>
                  <a:cubicBezTo>
                    <a:pt x="1288" y="39"/>
                    <a:pt x="1288" y="43"/>
                    <a:pt x="1288" y="46"/>
                  </a:cubicBezTo>
                  <a:cubicBezTo>
                    <a:pt x="1288" y="47"/>
                    <a:pt x="1288" y="47"/>
                    <a:pt x="1288" y="48"/>
                  </a:cubicBezTo>
                  <a:cubicBezTo>
                    <a:pt x="1288" y="47"/>
                    <a:pt x="1289" y="47"/>
                    <a:pt x="1289" y="46"/>
                  </a:cubicBezTo>
                  <a:cubicBezTo>
                    <a:pt x="1288" y="46"/>
                    <a:pt x="1288" y="45"/>
                    <a:pt x="1288" y="44"/>
                  </a:cubicBezTo>
                  <a:close/>
                  <a:moveTo>
                    <a:pt x="1510" y="100"/>
                  </a:moveTo>
                  <a:cubicBezTo>
                    <a:pt x="1510" y="69"/>
                    <a:pt x="1510" y="38"/>
                    <a:pt x="1510" y="7"/>
                  </a:cubicBezTo>
                  <a:cubicBezTo>
                    <a:pt x="1510" y="7"/>
                    <a:pt x="1510" y="6"/>
                    <a:pt x="1510" y="6"/>
                  </a:cubicBezTo>
                  <a:cubicBezTo>
                    <a:pt x="1510" y="6"/>
                    <a:pt x="1510" y="5"/>
                    <a:pt x="1510" y="5"/>
                  </a:cubicBezTo>
                  <a:cubicBezTo>
                    <a:pt x="1508" y="5"/>
                    <a:pt x="1507" y="5"/>
                    <a:pt x="1505" y="5"/>
                  </a:cubicBezTo>
                  <a:cubicBezTo>
                    <a:pt x="1507" y="5"/>
                    <a:pt x="1508" y="5"/>
                    <a:pt x="1509" y="5"/>
                  </a:cubicBezTo>
                  <a:cubicBezTo>
                    <a:pt x="1510" y="5"/>
                    <a:pt x="1510" y="5"/>
                    <a:pt x="1510" y="6"/>
                  </a:cubicBezTo>
                  <a:cubicBezTo>
                    <a:pt x="1510" y="7"/>
                    <a:pt x="1510" y="7"/>
                    <a:pt x="1510" y="7"/>
                  </a:cubicBezTo>
                  <a:cubicBezTo>
                    <a:pt x="1510" y="38"/>
                    <a:pt x="1510" y="69"/>
                    <a:pt x="1510" y="100"/>
                  </a:cubicBezTo>
                  <a:cubicBezTo>
                    <a:pt x="1510" y="100"/>
                    <a:pt x="1510" y="101"/>
                    <a:pt x="1510" y="101"/>
                  </a:cubicBezTo>
                  <a:cubicBezTo>
                    <a:pt x="1511" y="101"/>
                    <a:pt x="1510" y="100"/>
                    <a:pt x="1510" y="100"/>
                  </a:cubicBezTo>
                  <a:close/>
                  <a:moveTo>
                    <a:pt x="902" y="100"/>
                  </a:moveTo>
                  <a:cubicBezTo>
                    <a:pt x="902" y="100"/>
                    <a:pt x="902" y="101"/>
                    <a:pt x="902" y="101"/>
                  </a:cubicBezTo>
                  <a:cubicBezTo>
                    <a:pt x="902" y="102"/>
                    <a:pt x="902" y="102"/>
                    <a:pt x="902" y="102"/>
                  </a:cubicBezTo>
                  <a:cubicBezTo>
                    <a:pt x="906" y="102"/>
                    <a:pt x="909" y="102"/>
                    <a:pt x="912" y="102"/>
                  </a:cubicBezTo>
                  <a:cubicBezTo>
                    <a:pt x="912" y="102"/>
                    <a:pt x="913" y="102"/>
                    <a:pt x="913" y="101"/>
                  </a:cubicBezTo>
                  <a:cubicBezTo>
                    <a:pt x="913" y="101"/>
                    <a:pt x="913" y="100"/>
                    <a:pt x="913" y="100"/>
                  </a:cubicBezTo>
                  <a:cubicBezTo>
                    <a:pt x="913" y="85"/>
                    <a:pt x="913" y="71"/>
                    <a:pt x="913" y="56"/>
                  </a:cubicBezTo>
                  <a:cubicBezTo>
                    <a:pt x="913" y="56"/>
                    <a:pt x="913" y="55"/>
                    <a:pt x="912" y="55"/>
                  </a:cubicBezTo>
                  <a:cubicBezTo>
                    <a:pt x="912" y="56"/>
                    <a:pt x="912" y="58"/>
                    <a:pt x="912" y="60"/>
                  </a:cubicBezTo>
                  <a:cubicBezTo>
                    <a:pt x="912" y="73"/>
                    <a:pt x="912" y="86"/>
                    <a:pt x="912" y="99"/>
                  </a:cubicBezTo>
                  <a:cubicBezTo>
                    <a:pt x="912" y="100"/>
                    <a:pt x="912" y="100"/>
                    <a:pt x="912" y="100"/>
                  </a:cubicBezTo>
                  <a:cubicBezTo>
                    <a:pt x="913" y="101"/>
                    <a:pt x="912" y="102"/>
                    <a:pt x="911" y="102"/>
                  </a:cubicBezTo>
                  <a:cubicBezTo>
                    <a:pt x="909" y="101"/>
                    <a:pt x="906" y="101"/>
                    <a:pt x="903" y="101"/>
                  </a:cubicBezTo>
                  <a:cubicBezTo>
                    <a:pt x="902" y="102"/>
                    <a:pt x="902" y="101"/>
                    <a:pt x="902" y="101"/>
                  </a:cubicBezTo>
                  <a:cubicBezTo>
                    <a:pt x="902" y="100"/>
                    <a:pt x="902" y="100"/>
                    <a:pt x="902" y="99"/>
                  </a:cubicBezTo>
                  <a:cubicBezTo>
                    <a:pt x="902" y="87"/>
                    <a:pt x="902" y="75"/>
                    <a:pt x="902" y="63"/>
                  </a:cubicBezTo>
                  <a:cubicBezTo>
                    <a:pt x="902" y="62"/>
                    <a:pt x="902" y="62"/>
                    <a:pt x="902" y="61"/>
                  </a:cubicBezTo>
                  <a:cubicBezTo>
                    <a:pt x="902" y="74"/>
                    <a:pt x="902" y="87"/>
                    <a:pt x="902" y="100"/>
                  </a:cubicBezTo>
                  <a:close/>
                  <a:moveTo>
                    <a:pt x="1499" y="23"/>
                  </a:moveTo>
                  <a:cubicBezTo>
                    <a:pt x="1499" y="49"/>
                    <a:pt x="1499" y="74"/>
                    <a:pt x="1499" y="99"/>
                  </a:cubicBezTo>
                  <a:cubicBezTo>
                    <a:pt x="1499" y="100"/>
                    <a:pt x="1499" y="100"/>
                    <a:pt x="1499" y="100"/>
                  </a:cubicBezTo>
                  <a:cubicBezTo>
                    <a:pt x="1499" y="102"/>
                    <a:pt x="1499" y="102"/>
                    <a:pt x="1500" y="102"/>
                  </a:cubicBezTo>
                  <a:cubicBezTo>
                    <a:pt x="1503" y="102"/>
                    <a:pt x="1506" y="102"/>
                    <a:pt x="1509" y="102"/>
                  </a:cubicBezTo>
                  <a:cubicBezTo>
                    <a:pt x="1509" y="102"/>
                    <a:pt x="1510" y="102"/>
                    <a:pt x="1510" y="101"/>
                  </a:cubicBezTo>
                  <a:cubicBezTo>
                    <a:pt x="1507" y="101"/>
                    <a:pt x="1504" y="101"/>
                    <a:pt x="1501" y="101"/>
                  </a:cubicBezTo>
                  <a:cubicBezTo>
                    <a:pt x="1499" y="101"/>
                    <a:pt x="1499" y="101"/>
                    <a:pt x="1499" y="99"/>
                  </a:cubicBezTo>
                  <a:cubicBezTo>
                    <a:pt x="1499" y="74"/>
                    <a:pt x="1499" y="48"/>
                    <a:pt x="1499" y="22"/>
                  </a:cubicBezTo>
                  <a:cubicBezTo>
                    <a:pt x="1499" y="22"/>
                    <a:pt x="1499" y="21"/>
                    <a:pt x="1499" y="21"/>
                  </a:cubicBezTo>
                  <a:cubicBezTo>
                    <a:pt x="1499" y="20"/>
                    <a:pt x="1499" y="21"/>
                    <a:pt x="1498" y="21"/>
                  </a:cubicBezTo>
                  <a:cubicBezTo>
                    <a:pt x="1499" y="22"/>
                    <a:pt x="1499" y="22"/>
                    <a:pt x="1499" y="23"/>
                  </a:cubicBezTo>
                  <a:close/>
                  <a:moveTo>
                    <a:pt x="1174" y="19"/>
                  </a:moveTo>
                  <a:cubicBezTo>
                    <a:pt x="1174" y="23"/>
                    <a:pt x="1174" y="28"/>
                    <a:pt x="1174" y="32"/>
                  </a:cubicBezTo>
                  <a:cubicBezTo>
                    <a:pt x="1174" y="34"/>
                    <a:pt x="1174" y="34"/>
                    <a:pt x="1172" y="34"/>
                  </a:cubicBezTo>
                  <a:cubicBezTo>
                    <a:pt x="1169" y="34"/>
                    <a:pt x="1167" y="34"/>
                    <a:pt x="1164" y="34"/>
                  </a:cubicBezTo>
                  <a:cubicBezTo>
                    <a:pt x="1163" y="34"/>
                    <a:pt x="1163" y="34"/>
                    <a:pt x="1163" y="35"/>
                  </a:cubicBezTo>
                  <a:cubicBezTo>
                    <a:pt x="1163" y="38"/>
                    <a:pt x="1163" y="40"/>
                    <a:pt x="1163" y="42"/>
                  </a:cubicBezTo>
                  <a:cubicBezTo>
                    <a:pt x="1163" y="44"/>
                    <a:pt x="1163" y="44"/>
                    <a:pt x="1164" y="44"/>
                  </a:cubicBezTo>
                  <a:cubicBezTo>
                    <a:pt x="1167" y="44"/>
                    <a:pt x="1170" y="44"/>
                    <a:pt x="1173" y="44"/>
                  </a:cubicBezTo>
                  <a:cubicBezTo>
                    <a:pt x="1174" y="44"/>
                    <a:pt x="1174" y="44"/>
                    <a:pt x="1174" y="45"/>
                  </a:cubicBezTo>
                  <a:cubicBezTo>
                    <a:pt x="1174" y="45"/>
                    <a:pt x="1174" y="46"/>
                    <a:pt x="1174" y="46"/>
                  </a:cubicBezTo>
                  <a:cubicBezTo>
                    <a:pt x="1174" y="59"/>
                    <a:pt x="1174" y="71"/>
                    <a:pt x="1174" y="84"/>
                  </a:cubicBezTo>
                  <a:cubicBezTo>
                    <a:pt x="1174" y="84"/>
                    <a:pt x="1174" y="85"/>
                    <a:pt x="1174" y="85"/>
                  </a:cubicBezTo>
                  <a:cubicBezTo>
                    <a:pt x="1174" y="84"/>
                    <a:pt x="1174" y="83"/>
                    <a:pt x="1174" y="82"/>
                  </a:cubicBezTo>
                  <a:cubicBezTo>
                    <a:pt x="1174" y="70"/>
                    <a:pt x="1174" y="57"/>
                    <a:pt x="1174" y="45"/>
                  </a:cubicBezTo>
                  <a:cubicBezTo>
                    <a:pt x="1174" y="43"/>
                    <a:pt x="1174" y="43"/>
                    <a:pt x="1173" y="43"/>
                  </a:cubicBezTo>
                  <a:cubicBezTo>
                    <a:pt x="1170" y="43"/>
                    <a:pt x="1167" y="43"/>
                    <a:pt x="1164" y="43"/>
                  </a:cubicBezTo>
                  <a:cubicBezTo>
                    <a:pt x="1163" y="43"/>
                    <a:pt x="1163" y="43"/>
                    <a:pt x="1163" y="42"/>
                  </a:cubicBezTo>
                  <a:cubicBezTo>
                    <a:pt x="1163" y="40"/>
                    <a:pt x="1163" y="38"/>
                    <a:pt x="1163" y="35"/>
                  </a:cubicBezTo>
                  <a:cubicBezTo>
                    <a:pt x="1163" y="34"/>
                    <a:pt x="1163" y="34"/>
                    <a:pt x="1164" y="34"/>
                  </a:cubicBezTo>
                  <a:cubicBezTo>
                    <a:pt x="1167" y="34"/>
                    <a:pt x="1170" y="34"/>
                    <a:pt x="1173" y="34"/>
                  </a:cubicBezTo>
                  <a:cubicBezTo>
                    <a:pt x="1174" y="34"/>
                    <a:pt x="1174" y="34"/>
                    <a:pt x="1174" y="33"/>
                  </a:cubicBezTo>
                  <a:cubicBezTo>
                    <a:pt x="1174" y="28"/>
                    <a:pt x="1174" y="24"/>
                    <a:pt x="1174" y="19"/>
                  </a:cubicBezTo>
                  <a:cubicBezTo>
                    <a:pt x="1174" y="19"/>
                    <a:pt x="1174" y="18"/>
                    <a:pt x="1175" y="18"/>
                  </a:cubicBezTo>
                  <a:cubicBezTo>
                    <a:pt x="1174" y="18"/>
                    <a:pt x="1174" y="18"/>
                    <a:pt x="1174" y="19"/>
                  </a:cubicBezTo>
                  <a:close/>
                  <a:moveTo>
                    <a:pt x="1110" y="43"/>
                  </a:moveTo>
                  <a:cubicBezTo>
                    <a:pt x="1110" y="40"/>
                    <a:pt x="1110" y="38"/>
                    <a:pt x="1110" y="36"/>
                  </a:cubicBezTo>
                  <a:cubicBezTo>
                    <a:pt x="1110" y="34"/>
                    <a:pt x="1110" y="34"/>
                    <a:pt x="1109" y="34"/>
                  </a:cubicBezTo>
                  <a:cubicBezTo>
                    <a:pt x="1106" y="34"/>
                    <a:pt x="1103" y="34"/>
                    <a:pt x="1101" y="34"/>
                  </a:cubicBezTo>
                  <a:cubicBezTo>
                    <a:pt x="1099" y="34"/>
                    <a:pt x="1099" y="34"/>
                    <a:pt x="1099" y="36"/>
                  </a:cubicBezTo>
                  <a:cubicBezTo>
                    <a:pt x="1099" y="36"/>
                    <a:pt x="1099" y="36"/>
                    <a:pt x="1099" y="37"/>
                  </a:cubicBezTo>
                  <a:cubicBezTo>
                    <a:pt x="1099" y="57"/>
                    <a:pt x="1099" y="78"/>
                    <a:pt x="1099" y="99"/>
                  </a:cubicBezTo>
                  <a:cubicBezTo>
                    <a:pt x="1099" y="100"/>
                    <a:pt x="1099" y="100"/>
                    <a:pt x="1099" y="101"/>
                  </a:cubicBezTo>
                  <a:cubicBezTo>
                    <a:pt x="1099" y="101"/>
                    <a:pt x="1099" y="101"/>
                    <a:pt x="1099" y="101"/>
                  </a:cubicBezTo>
                  <a:cubicBezTo>
                    <a:pt x="1099" y="101"/>
                    <a:pt x="1099" y="100"/>
                    <a:pt x="1099" y="100"/>
                  </a:cubicBezTo>
                  <a:cubicBezTo>
                    <a:pt x="1099" y="78"/>
                    <a:pt x="1099" y="57"/>
                    <a:pt x="1099" y="36"/>
                  </a:cubicBezTo>
                  <a:cubicBezTo>
                    <a:pt x="1099" y="36"/>
                    <a:pt x="1099" y="36"/>
                    <a:pt x="1099" y="35"/>
                  </a:cubicBezTo>
                  <a:cubicBezTo>
                    <a:pt x="1099" y="35"/>
                    <a:pt x="1099" y="34"/>
                    <a:pt x="1100" y="34"/>
                  </a:cubicBezTo>
                  <a:cubicBezTo>
                    <a:pt x="1103" y="34"/>
                    <a:pt x="1106" y="34"/>
                    <a:pt x="1109" y="34"/>
                  </a:cubicBezTo>
                  <a:cubicBezTo>
                    <a:pt x="1110" y="34"/>
                    <a:pt x="1110" y="35"/>
                    <a:pt x="1110" y="35"/>
                  </a:cubicBezTo>
                  <a:cubicBezTo>
                    <a:pt x="1110" y="38"/>
                    <a:pt x="1110" y="41"/>
                    <a:pt x="1110" y="44"/>
                  </a:cubicBezTo>
                  <a:cubicBezTo>
                    <a:pt x="1110" y="45"/>
                    <a:pt x="1110" y="45"/>
                    <a:pt x="1110" y="45"/>
                  </a:cubicBezTo>
                  <a:cubicBezTo>
                    <a:pt x="1111" y="45"/>
                    <a:pt x="1111" y="45"/>
                    <a:pt x="1111" y="44"/>
                  </a:cubicBezTo>
                  <a:cubicBezTo>
                    <a:pt x="1110" y="44"/>
                    <a:pt x="1110" y="43"/>
                    <a:pt x="1110" y="43"/>
                  </a:cubicBezTo>
                  <a:close/>
                  <a:moveTo>
                    <a:pt x="1343" y="95"/>
                  </a:moveTo>
                  <a:cubicBezTo>
                    <a:pt x="1343" y="97"/>
                    <a:pt x="1343" y="98"/>
                    <a:pt x="1343" y="100"/>
                  </a:cubicBezTo>
                  <a:cubicBezTo>
                    <a:pt x="1343" y="102"/>
                    <a:pt x="1342" y="102"/>
                    <a:pt x="1345" y="102"/>
                  </a:cubicBezTo>
                  <a:cubicBezTo>
                    <a:pt x="1363" y="102"/>
                    <a:pt x="1381" y="102"/>
                    <a:pt x="1399" y="102"/>
                  </a:cubicBezTo>
                  <a:cubicBezTo>
                    <a:pt x="1399" y="102"/>
                    <a:pt x="1400" y="102"/>
                    <a:pt x="1400" y="102"/>
                  </a:cubicBezTo>
                  <a:cubicBezTo>
                    <a:pt x="1401" y="102"/>
                    <a:pt x="1401" y="102"/>
                    <a:pt x="1401" y="101"/>
                  </a:cubicBezTo>
                  <a:cubicBezTo>
                    <a:pt x="1400" y="101"/>
                    <a:pt x="1400" y="101"/>
                    <a:pt x="1399" y="101"/>
                  </a:cubicBezTo>
                  <a:cubicBezTo>
                    <a:pt x="1381" y="101"/>
                    <a:pt x="1363" y="101"/>
                    <a:pt x="1345" y="101"/>
                  </a:cubicBezTo>
                  <a:cubicBezTo>
                    <a:pt x="1343" y="101"/>
                    <a:pt x="1343" y="101"/>
                    <a:pt x="1343" y="99"/>
                  </a:cubicBezTo>
                  <a:cubicBezTo>
                    <a:pt x="1343" y="97"/>
                    <a:pt x="1343" y="95"/>
                    <a:pt x="1343" y="94"/>
                  </a:cubicBezTo>
                  <a:cubicBezTo>
                    <a:pt x="1342" y="94"/>
                    <a:pt x="1343" y="94"/>
                    <a:pt x="1343" y="95"/>
                  </a:cubicBezTo>
                  <a:close/>
                  <a:moveTo>
                    <a:pt x="1041" y="72"/>
                  </a:moveTo>
                  <a:cubicBezTo>
                    <a:pt x="1041" y="71"/>
                    <a:pt x="1041" y="71"/>
                    <a:pt x="1042" y="71"/>
                  </a:cubicBezTo>
                  <a:cubicBezTo>
                    <a:pt x="1043" y="71"/>
                    <a:pt x="1043" y="71"/>
                    <a:pt x="1044" y="71"/>
                  </a:cubicBezTo>
                  <a:cubicBezTo>
                    <a:pt x="1058" y="71"/>
                    <a:pt x="1072" y="71"/>
                    <a:pt x="1086" y="71"/>
                  </a:cubicBezTo>
                  <a:cubicBezTo>
                    <a:pt x="1086" y="71"/>
                    <a:pt x="1086" y="71"/>
                    <a:pt x="1087" y="71"/>
                  </a:cubicBezTo>
                  <a:cubicBezTo>
                    <a:pt x="1088" y="71"/>
                    <a:pt x="1088" y="71"/>
                    <a:pt x="1088" y="70"/>
                  </a:cubicBezTo>
                  <a:cubicBezTo>
                    <a:pt x="1088" y="67"/>
                    <a:pt x="1088" y="64"/>
                    <a:pt x="1088" y="62"/>
                  </a:cubicBezTo>
                  <a:cubicBezTo>
                    <a:pt x="1088" y="61"/>
                    <a:pt x="1088" y="61"/>
                    <a:pt x="1088" y="60"/>
                  </a:cubicBezTo>
                  <a:cubicBezTo>
                    <a:pt x="1088" y="63"/>
                    <a:pt x="1088" y="66"/>
                    <a:pt x="1088" y="69"/>
                  </a:cubicBezTo>
                  <a:cubicBezTo>
                    <a:pt x="1088" y="71"/>
                    <a:pt x="1088" y="71"/>
                    <a:pt x="1086" y="71"/>
                  </a:cubicBezTo>
                  <a:cubicBezTo>
                    <a:pt x="1086" y="71"/>
                    <a:pt x="1086" y="71"/>
                    <a:pt x="1085" y="71"/>
                  </a:cubicBezTo>
                  <a:cubicBezTo>
                    <a:pt x="1071" y="71"/>
                    <a:pt x="1057" y="71"/>
                    <a:pt x="1043" y="71"/>
                  </a:cubicBezTo>
                  <a:cubicBezTo>
                    <a:pt x="1040" y="71"/>
                    <a:pt x="1040" y="71"/>
                    <a:pt x="1041" y="73"/>
                  </a:cubicBezTo>
                  <a:cubicBezTo>
                    <a:pt x="1041" y="73"/>
                    <a:pt x="1041" y="73"/>
                    <a:pt x="1041" y="72"/>
                  </a:cubicBezTo>
                  <a:close/>
                  <a:moveTo>
                    <a:pt x="1219" y="72"/>
                  </a:moveTo>
                  <a:cubicBezTo>
                    <a:pt x="1219" y="71"/>
                    <a:pt x="1219" y="71"/>
                    <a:pt x="1220" y="71"/>
                  </a:cubicBezTo>
                  <a:cubicBezTo>
                    <a:pt x="1220" y="71"/>
                    <a:pt x="1221" y="71"/>
                    <a:pt x="1221" y="71"/>
                  </a:cubicBezTo>
                  <a:cubicBezTo>
                    <a:pt x="1235" y="71"/>
                    <a:pt x="1249" y="71"/>
                    <a:pt x="1263" y="71"/>
                  </a:cubicBezTo>
                  <a:cubicBezTo>
                    <a:pt x="1264" y="71"/>
                    <a:pt x="1264" y="71"/>
                    <a:pt x="1265" y="71"/>
                  </a:cubicBezTo>
                  <a:cubicBezTo>
                    <a:pt x="1266" y="71"/>
                    <a:pt x="1266" y="71"/>
                    <a:pt x="1266" y="70"/>
                  </a:cubicBezTo>
                  <a:cubicBezTo>
                    <a:pt x="1266" y="67"/>
                    <a:pt x="1266" y="65"/>
                    <a:pt x="1266" y="62"/>
                  </a:cubicBezTo>
                  <a:cubicBezTo>
                    <a:pt x="1266" y="62"/>
                    <a:pt x="1266" y="61"/>
                    <a:pt x="1266" y="61"/>
                  </a:cubicBezTo>
                  <a:cubicBezTo>
                    <a:pt x="1266" y="64"/>
                    <a:pt x="1266" y="66"/>
                    <a:pt x="1266" y="69"/>
                  </a:cubicBezTo>
                  <a:cubicBezTo>
                    <a:pt x="1266" y="71"/>
                    <a:pt x="1266" y="71"/>
                    <a:pt x="1264" y="71"/>
                  </a:cubicBezTo>
                  <a:cubicBezTo>
                    <a:pt x="1250" y="71"/>
                    <a:pt x="1235" y="71"/>
                    <a:pt x="1221" y="71"/>
                  </a:cubicBezTo>
                  <a:cubicBezTo>
                    <a:pt x="1218" y="71"/>
                    <a:pt x="1218" y="71"/>
                    <a:pt x="1218" y="74"/>
                  </a:cubicBezTo>
                  <a:cubicBezTo>
                    <a:pt x="1218" y="74"/>
                    <a:pt x="1219" y="74"/>
                    <a:pt x="1219" y="74"/>
                  </a:cubicBezTo>
                  <a:cubicBezTo>
                    <a:pt x="1219" y="73"/>
                    <a:pt x="1219" y="73"/>
                    <a:pt x="1219" y="72"/>
                  </a:cubicBezTo>
                  <a:close/>
                  <a:moveTo>
                    <a:pt x="1529" y="102"/>
                  </a:moveTo>
                  <a:cubicBezTo>
                    <a:pt x="1547" y="102"/>
                    <a:pt x="1565" y="102"/>
                    <a:pt x="1583" y="102"/>
                  </a:cubicBezTo>
                  <a:cubicBezTo>
                    <a:pt x="1584" y="102"/>
                    <a:pt x="1584" y="102"/>
                    <a:pt x="1584" y="102"/>
                  </a:cubicBezTo>
                  <a:cubicBezTo>
                    <a:pt x="1585" y="102"/>
                    <a:pt x="1585" y="102"/>
                    <a:pt x="1585" y="101"/>
                  </a:cubicBezTo>
                  <a:cubicBezTo>
                    <a:pt x="1585" y="101"/>
                    <a:pt x="1584" y="101"/>
                    <a:pt x="1584" y="101"/>
                  </a:cubicBezTo>
                  <a:cubicBezTo>
                    <a:pt x="1566" y="101"/>
                    <a:pt x="1547" y="101"/>
                    <a:pt x="1529" y="101"/>
                  </a:cubicBezTo>
                  <a:cubicBezTo>
                    <a:pt x="1528" y="101"/>
                    <a:pt x="1528" y="101"/>
                    <a:pt x="1527" y="101"/>
                  </a:cubicBezTo>
                  <a:cubicBezTo>
                    <a:pt x="1528" y="102"/>
                    <a:pt x="1528" y="102"/>
                    <a:pt x="1529" y="102"/>
                  </a:cubicBezTo>
                  <a:close/>
                  <a:moveTo>
                    <a:pt x="1697" y="102"/>
                  </a:moveTo>
                  <a:cubicBezTo>
                    <a:pt x="1715" y="102"/>
                    <a:pt x="1733" y="102"/>
                    <a:pt x="1751" y="102"/>
                  </a:cubicBezTo>
                  <a:cubicBezTo>
                    <a:pt x="1752" y="102"/>
                    <a:pt x="1752" y="102"/>
                    <a:pt x="1753" y="102"/>
                  </a:cubicBezTo>
                  <a:cubicBezTo>
                    <a:pt x="1753" y="102"/>
                    <a:pt x="1753" y="102"/>
                    <a:pt x="1753" y="101"/>
                  </a:cubicBezTo>
                  <a:cubicBezTo>
                    <a:pt x="1753" y="101"/>
                    <a:pt x="1752" y="101"/>
                    <a:pt x="1752" y="101"/>
                  </a:cubicBezTo>
                  <a:cubicBezTo>
                    <a:pt x="1734" y="101"/>
                    <a:pt x="1715" y="101"/>
                    <a:pt x="1697" y="101"/>
                  </a:cubicBezTo>
                  <a:cubicBezTo>
                    <a:pt x="1696" y="101"/>
                    <a:pt x="1696" y="101"/>
                    <a:pt x="1695" y="101"/>
                  </a:cubicBezTo>
                  <a:cubicBezTo>
                    <a:pt x="1696" y="102"/>
                    <a:pt x="1697" y="102"/>
                    <a:pt x="1697" y="102"/>
                  </a:cubicBezTo>
                  <a:close/>
                  <a:moveTo>
                    <a:pt x="1186" y="82"/>
                  </a:moveTo>
                  <a:cubicBezTo>
                    <a:pt x="1186" y="70"/>
                    <a:pt x="1186" y="58"/>
                    <a:pt x="1186" y="46"/>
                  </a:cubicBezTo>
                  <a:cubicBezTo>
                    <a:pt x="1186" y="46"/>
                    <a:pt x="1186" y="46"/>
                    <a:pt x="1186" y="45"/>
                  </a:cubicBezTo>
                  <a:cubicBezTo>
                    <a:pt x="1186" y="44"/>
                    <a:pt x="1186" y="44"/>
                    <a:pt x="1187" y="44"/>
                  </a:cubicBezTo>
                  <a:cubicBezTo>
                    <a:pt x="1188" y="44"/>
                    <a:pt x="1188" y="44"/>
                    <a:pt x="1188" y="44"/>
                  </a:cubicBezTo>
                  <a:cubicBezTo>
                    <a:pt x="1192" y="44"/>
                    <a:pt x="1196" y="44"/>
                    <a:pt x="1201" y="44"/>
                  </a:cubicBezTo>
                  <a:cubicBezTo>
                    <a:pt x="1201" y="44"/>
                    <a:pt x="1202" y="44"/>
                    <a:pt x="1202" y="43"/>
                  </a:cubicBezTo>
                  <a:cubicBezTo>
                    <a:pt x="1202" y="44"/>
                    <a:pt x="1201" y="43"/>
                    <a:pt x="1200" y="43"/>
                  </a:cubicBezTo>
                  <a:cubicBezTo>
                    <a:pt x="1196" y="43"/>
                    <a:pt x="1191" y="43"/>
                    <a:pt x="1187" y="43"/>
                  </a:cubicBezTo>
                  <a:cubicBezTo>
                    <a:pt x="1185" y="43"/>
                    <a:pt x="1185" y="43"/>
                    <a:pt x="1185" y="45"/>
                  </a:cubicBezTo>
                  <a:cubicBezTo>
                    <a:pt x="1185" y="57"/>
                    <a:pt x="1185" y="70"/>
                    <a:pt x="1185" y="83"/>
                  </a:cubicBezTo>
                  <a:cubicBezTo>
                    <a:pt x="1185" y="83"/>
                    <a:pt x="1185" y="84"/>
                    <a:pt x="1186" y="85"/>
                  </a:cubicBezTo>
                  <a:cubicBezTo>
                    <a:pt x="1186" y="84"/>
                    <a:pt x="1186" y="83"/>
                    <a:pt x="1186" y="82"/>
                  </a:cubicBezTo>
                  <a:close/>
                  <a:moveTo>
                    <a:pt x="1145" y="102"/>
                  </a:moveTo>
                  <a:cubicBezTo>
                    <a:pt x="1145" y="102"/>
                    <a:pt x="1146" y="102"/>
                    <a:pt x="1146" y="102"/>
                  </a:cubicBezTo>
                  <a:cubicBezTo>
                    <a:pt x="1149" y="102"/>
                    <a:pt x="1152" y="102"/>
                    <a:pt x="1154" y="102"/>
                  </a:cubicBezTo>
                  <a:cubicBezTo>
                    <a:pt x="1155" y="102"/>
                    <a:pt x="1155" y="102"/>
                    <a:pt x="1155" y="101"/>
                  </a:cubicBezTo>
                  <a:cubicBezTo>
                    <a:pt x="1155" y="100"/>
                    <a:pt x="1155" y="100"/>
                    <a:pt x="1155" y="100"/>
                  </a:cubicBezTo>
                  <a:cubicBezTo>
                    <a:pt x="1155" y="86"/>
                    <a:pt x="1155" y="72"/>
                    <a:pt x="1155" y="58"/>
                  </a:cubicBezTo>
                  <a:cubicBezTo>
                    <a:pt x="1155" y="57"/>
                    <a:pt x="1155" y="56"/>
                    <a:pt x="1155" y="56"/>
                  </a:cubicBezTo>
                  <a:cubicBezTo>
                    <a:pt x="1155" y="57"/>
                    <a:pt x="1155" y="59"/>
                    <a:pt x="1155" y="60"/>
                  </a:cubicBezTo>
                  <a:cubicBezTo>
                    <a:pt x="1155" y="73"/>
                    <a:pt x="1155" y="86"/>
                    <a:pt x="1155" y="100"/>
                  </a:cubicBezTo>
                  <a:cubicBezTo>
                    <a:pt x="1155" y="100"/>
                    <a:pt x="1155" y="100"/>
                    <a:pt x="1155" y="101"/>
                  </a:cubicBezTo>
                  <a:cubicBezTo>
                    <a:pt x="1155" y="101"/>
                    <a:pt x="1155" y="101"/>
                    <a:pt x="1154" y="101"/>
                  </a:cubicBezTo>
                  <a:cubicBezTo>
                    <a:pt x="1151" y="101"/>
                    <a:pt x="1148" y="102"/>
                    <a:pt x="1144" y="101"/>
                  </a:cubicBezTo>
                  <a:cubicBezTo>
                    <a:pt x="1144" y="102"/>
                    <a:pt x="1145" y="102"/>
                    <a:pt x="1145" y="102"/>
                  </a:cubicBezTo>
                  <a:close/>
                  <a:moveTo>
                    <a:pt x="714" y="19"/>
                  </a:moveTo>
                  <a:cubicBezTo>
                    <a:pt x="714" y="24"/>
                    <a:pt x="714" y="28"/>
                    <a:pt x="714" y="33"/>
                  </a:cubicBezTo>
                  <a:cubicBezTo>
                    <a:pt x="714" y="34"/>
                    <a:pt x="714" y="34"/>
                    <a:pt x="713" y="34"/>
                  </a:cubicBezTo>
                  <a:cubicBezTo>
                    <a:pt x="710" y="34"/>
                    <a:pt x="707" y="34"/>
                    <a:pt x="704" y="34"/>
                  </a:cubicBezTo>
                  <a:cubicBezTo>
                    <a:pt x="703" y="34"/>
                    <a:pt x="703" y="34"/>
                    <a:pt x="703" y="35"/>
                  </a:cubicBezTo>
                  <a:cubicBezTo>
                    <a:pt x="703" y="38"/>
                    <a:pt x="703" y="40"/>
                    <a:pt x="703" y="42"/>
                  </a:cubicBezTo>
                  <a:cubicBezTo>
                    <a:pt x="703" y="44"/>
                    <a:pt x="703" y="44"/>
                    <a:pt x="704" y="44"/>
                  </a:cubicBezTo>
                  <a:cubicBezTo>
                    <a:pt x="708" y="44"/>
                    <a:pt x="711" y="44"/>
                    <a:pt x="714" y="44"/>
                  </a:cubicBezTo>
                  <a:cubicBezTo>
                    <a:pt x="714" y="43"/>
                    <a:pt x="713" y="43"/>
                    <a:pt x="713" y="43"/>
                  </a:cubicBezTo>
                  <a:cubicBezTo>
                    <a:pt x="710" y="43"/>
                    <a:pt x="707" y="43"/>
                    <a:pt x="704" y="43"/>
                  </a:cubicBezTo>
                  <a:cubicBezTo>
                    <a:pt x="703" y="43"/>
                    <a:pt x="703" y="43"/>
                    <a:pt x="703" y="42"/>
                  </a:cubicBezTo>
                  <a:cubicBezTo>
                    <a:pt x="703" y="40"/>
                    <a:pt x="703" y="38"/>
                    <a:pt x="703" y="36"/>
                  </a:cubicBezTo>
                  <a:cubicBezTo>
                    <a:pt x="703" y="34"/>
                    <a:pt x="703" y="34"/>
                    <a:pt x="704" y="34"/>
                  </a:cubicBezTo>
                  <a:cubicBezTo>
                    <a:pt x="707" y="34"/>
                    <a:pt x="710" y="34"/>
                    <a:pt x="713" y="34"/>
                  </a:cubicBezTo>
                  <a:cubicBezTo>
                    <a:pt x="714" y="34"/>
                    <a:pt x="714" y="34"/>
                    <a:pt x="715" y="33"/>
                  </a:cubicBezTo>
                  <a:cubicBezTo>
                    <a:pt x="715" y="28"/>
                    <a:pt x="714" y="24"/>
                    <a:pt x="715" y="19"/>
                  </a:cubicBezTo>
                  <a:cubicBezTo>
                    <a:pt x="715" y="19"/>
                    <a:pt x="714" y="18"/>
                    <a:pt x="715" y="18"/>
                  </a:cubicBezTo>
                  <a:cubicBezTo>
                    <a:pt x="714" y="18"/>
                    <a:pt x="714" y="19"/>
                    <a:pt x="714" y="19"/>
                  </a:cubicBezTo>
                  <a:close/>
                  <a:moveTo>
                    <a:pt x="1399" y="91"/>
                  </a:moveTo>
                  <a:cubicBezTo>
                    <a:pt x="1385" y="91"/>
                    <a:pt x="1371" y="91"/>
                    <a:pt x="1357" y="91"/>
                  </a:cubicBezTo>
                  <a:cubicBezTo>
                    <a:pt x="1356" y="91"/>
                    <a:pt x="1356" y="91"/>
                    <a:pt x="1355" y="91"/>
                  </a:cubicBezTo>
                  <a:cubicBezTo>
                    <a:pt x="1355" y="91"/>
                    <a:pt x="1354" y="91"/>
                    <a:pt x="1354" y="91"/>
                  </a:cubicBezTo>
                  <a:cubicBezTo>
                    <a:pt x="1354" y="90"/>
                    <a:pt x="1354" y="90"/>
                    <a:pt x="1354" y="89"/>
                  </a:cubicBezTo>
                  <a:cubicBezTo>
                    <a:pt x="1354" y="92"/>
                    <a:pt x="1354" y="92"/>
                    <a:pt x="1356" y="92"/>
                  </a:cubicBezTo>
                  <a:cubicBezTo>
                    <a:pt x="1370" y="92"/>
                    <a:pt x="1385" y="92"/>
                    <a:pt x="1399" y="92"/>
                  </a:cubicBezTo>
                  <a:cubicBezTo>
                    <a:pt x="1400" y="92"/>
                    <a:pt x="1400" y="92"/>
                    <a:pt x="1401" y="92"/>
                  </a:cubicBezTo>
                  <a:cubicBezTo>
                    <a:pt x="1401" y="91"/>
                    <a:pt x="1400" y="91"/>
                    <a:pt x="1399" y="91"/>
                  </a:cubicBezTo>
                  <a:close/>
                  <a:moveTo>
                    <a:pt x="792" y="71"/>
                  </a:moveTo>
                  <a:cubicBezTo>
                    <a:pt x="796" y="71"/>
                    <a:pt x="800" y="71"/>
                    <a:pt x="804" y="71"/>
                  </a:cubicBezTo>
                  <a:cubicBezTo>
                    <a:pt x="805" y="71"/>
                    <a:pt x="805" y="71"/>
                    <a:pt x="806" y="70"/>
                  </a:cubicBezTo>
                  <a:cubicBezTo>
                    <a:pt x="805" y="71"/>
                    <a:pt x="804" y="71"/>
                    <a:pt x="804" y="71"/>
                  </a:cubicBezTo>
                  <a:cubicBezTo>
                    <a:pt x="789" y="71"/>
                    <a:pt x="775" y="71"/>
                    <a:pt x="760" y="71"/>
                  </a:cubicBezTo>
                  <a:cubicBezTo>
                    <a:pt x="760" y="71"/>
                    <a:pt x="759" y="70"/>
                    <a:pt x="759" y="71"/>
                  </a:cubicBezTo>
                  <a:cubicBezTo>
                    <a:pt x="770" y="71"/>
                    <a:pt x="781" y="71"/>
                    <a:pt x="792" y="71"/>
                  </a:cubicBezTo>
                  <a:close/>
                  <a:moveTo>
                    <a:pt x="1751" y="91"/>
                  </a:moveTo>
                  <a:cubicBezTo>
                    <a:pt x="1736" y="91"/>
                    <a:pt x="1722" y="91"/>
                    <a:pt x="1707" y="91"/>
                  </a:cubicBezTo>
                  <a:cubicBezTo>
                    <a:pt x="1707" y="92"/>
                    <a:pt x="1708" y="92"/>
                    <a:pt x="1708" y="92"/>
                  </a:cubicBezTo>
                  <a:cubicBezTo>
                    <a:pt x="1722" y="92"/>
                    <a:pt x="1735" y="92"/>
                    <a:pt x="1748" y="92"/>
                  </a:cubicBezTo>
                  <a:cubicBezTo>
                    <a:pt x="1750" y="92"/>
                    <a:pt x="1752" y="92"/>
                    <a:pt x="1753" y="92"/>
                  </a:cubicBezTo>
                  <a:cubicBezTo>
                    <a:pt x="1753" y="91"/>
                    <a:pt x="1752" y="91"/>
                    <a:pt x="1751" y="91"/>
                  </a:cubicBezTo>
                  <a:close/>
                  <a:moveTo>
                    <a:pt x="1583" y="91"/>
                  </a:moveTo>
                  <a:cubicBezTo>
                    <a:pt x="1568" y="91"/>
                    <a:pt x="1553" y="91"/>
                    <a:pt x="1539" y="91"/>
                  </a:cubicBezTo>
                  <a:cubicBezTo>
                    <a:pt x="1539" y="92"/>
                    <a:pt x="1540" y="92"/>
                    <a:pt x="1540" y="92"/>
                  </a:cubicBezTo>
                  <a:cubicBezTo>
                    <a:pt x="1554" y="92"/>
                    <a:pt x="1567" y="92"/>
                    <a:pt x="1580" y="92"/>
                  </a:cubicBezTo>
                  <a:cubicBezTo>
                    <a:pt x="1582" y="92"/>
                    <a:pt x="1583" y="92"/>
                    <a:pt x="1585" y="92"/>
                  </a:cubicBezTo>
                  <a:cubicBezTo>
                    <a:pt x="1585" y="91"/>
                    <a:pt x="1584" y="91"/>
                    <a:pt x="1583" y="91"/>
                  </a:cubicBezTo>
                  <a:close/>
                  <a:moveTo>
                    <a:pt x="859" y="81"/>
                  </a:moveTo>
                  <a:cubicBezTo>
                    <a:pt x="859" y="87"/>
                    <a:pt x="859" y="94"/>
                    <a:pt x="859" y="100"/>
                  </a:cubicBezTo>
                  <a:cubicBezTo>
                    <a:pt x="859" y="100"/>
                    <a:pt x="859" y="101"/>
                    <a:pt x="859" y="101"/>
                  </a:cubicBezTo>
                  <a:cubicBezTo>
                    <a:pt x="859" y="101"/>
                    <a:pt x="859" y="100"/>
                    <a:pt x="859" y="99"/>
                  </a:cubicBezTo>
                  <a:cubicBezTo>
                    <a:pt x="859" y="87"/>
                    <a:pt x="859" y="74"/>
                    <a:pt x="859" y="61"/>
                  </a:cubicBezTo>
                  <a:cubicBezTo>
                    <a:pt x="859" y="60"/>
                    <a:pt x="860" y="59"/>
                    <a:pt x="859" y="57"/>
                  </a:cubicBezTo>
                  <a:cubicBezTo>
                    <a:pt x="859" y="65"/>
                    <a:pt x="859" y="73"/>
                    <a:pt x="859" y="81"/>
                  </a:cubicBezTo>
                  <a:close/>
                  <a:moveTo>
                    <a:pt x="714" y="86"/>
                  </a:moveTo>
                  <a:cubicBezTo>
                    <a:pt x="714" y="86"/>
                    <a:pt x="714" y="87"/>
                    <a:pt x="715" y="87"/>
                  </a:cubicBezTo>
                  <a:cubicBezTo>
                    <a:pt x="715" y="85"/>
                    <a:pt x="715" y="83"/>
                    <a:pt x="715" y="81"/>
                  </a:cubicBezTo>
                  <a:cubicBezTo>
                    <a:pt x="714" y="69"/>
                    <a:pt x="715" y="57"/>
                    <a:pt x="714" y="46"/>
                  </a:cubicBezTo>
                  <a:cubicBezTo>
                    <a:pt x="714" y="45"/>
                    <a:pt x="715" y="44"/>
                    <a:pt x="714" y="44"/>
                  </a:cubicBezTo>
                  <a:cubicBezTo>
                    <a:pt x="714" y="58"/>
                    <a:pt x="714" y="72"/>
                    <a:pt x="714" y="86"/>
                  </a:cubicBezTo>
                  <a:close/>
                  <a:moveTo>
                    <a:pt x="741" y="44"/>
                  </a:moveTo>
                  <a:cubicBezTo>
                    <a:pt x="742" y="44"/>
                    <a:pt x="742" y="44"/>
                    <a:pt x="742" y="42"/>
                  </a:cubicBezTo>
                  <a:cubicBezTo>
                    <a:pt x="742" y="40"/>
                    <a:pt x="742" y="38"/>
                    <a:pt x="742" y="36"/>
                  </a:cubicBezTo>
                  <a:cubicBezTo>
                    <a:pt x="742" y="34"/>
                    <a:pt x="742" y="34"/>
                    <a:pt x="741" y="34"/>
                  </a:cubicBezTo>
                  <a:cubicBezTo>
                    <a:pt x="736" y="34"/>
                    <a:pt x="731" y="34"/>
                    <a:pt x="725" y="34"/>
                  </a:cubicBezTo>
                  <a:cubicBezTo>
                    <a:pt x="726" y="35"/>
                    <a:pt x="726" y="34"/>
                    <a:pt x="727" y="34"/>
                  </a:cubicBezTo>
                  <a:cubicBezTo>
                    <a:pt x="732" y="34"/>
                    <a:pt x="736" y="34"/>
                    <a:pt x="741" y="34"/>
                  </a:cubicBezTo>
                  <a:cubicBezTo>
                    <a:pt x="742" y="34"/>
                    <a:pt x="742" y="34"/>
                    <a:pt x="742" y="36"/>
                  </a:cubicBezTo>
                  <a:cubicBezTo>
                    <a:pt x="742" y="38"/>
                    <a:pt x="742" y="40"/>
                    <a:pt x="742" y="42"/>
                  </a:cubicBezTo>
                  <a:cubicBezTo>
                    <a:pt x="742" y="44"/>
                    <a:pt x="742" y="43"/>
                    <a:pt x="741" y="43"/>
                  </a:cubicBezTo>
                  <a:cubicBezTo>
                    <a:pt x="736" y="43"/>
                    <a:pt x="732" y="43"/>
                    <a:pt x="727" y="43"/>
                  </a:cubicBezTo>
                  <a:cubicBezTo>
                    <a:pt x="726" y="43"/>
                    <a:pt x="726" y="43"/>
                    <a:pt x="725" y="44"/>
                  </a:cubicBezTo>
                  <a:cubicBezTo>
                    <a:pt x="731" y="44"/>
                    <a:pt x="736" y="44"/>
                    <a:pt x="741" y="44"/>
                  </a:cubicBezTo>
                  <a:close/>
                  <a:moveTo>
                    <a:pt x="871" y="100"/>
                  </a:moveTo>
                  <a:cubicBezTo>
                    <a:pt x="871" y="93"/>
                    <a:pt x="871" y="87"/>
                    <a:pt x="871" y="80"/>
                  </a:cubicBezTo>
                  <a:cubicBezTo>
                    <a:pt x="871" y="73"/>
                    <a:pt x="871" y="67"/>
                    <a:pt x="871" y="60"/>
                  </a:cubicBezTo>
                  <a:cubicBezTo>
                    <a:pt x="870" y="61"/>
                    <a:pt x="870" y="63"/>
                    <a:pt x="870" y="64"/>
                  </a:cubicBezTo>
                  <a:cubicBezTo>
                    <a:pt x="870" y="76"/>
                    <a:pt x="870" y="88"/>
                    <a:pt x="870" y="99"/>
                  </a:cubicBezTo>
                  <a:cubicBezTo>
                    <a:pt x="870" y="100"/>
                    <a:pt x="870" y="101"/>
                    <a:pt x="870" y="101"/>
                  </a:cubicBezTo>
                  <a:cubicBezTo>
                    <a:pt x="871" y="101"/>
                    <a:pt x="871" y="100"/>
                    <a:pt x="871" y="100"/>
                  </a:cubicBezTo>
                  <a:close/>
                  <a:moveTo>
                    <a:pt x="1110" y="100"/>
                  </a:moveTo>
                  <a:cubicBezTo>
                    <a:pt x="1110" y="93"/>
                    <a:pt x="1110" y="86"/>
                    <a:pt x="1110" y="79"/>
                  </a:cubicBezTo>
                  <a:cubicBezTo>
                    <a:pt x="1110" y="73"/>
                    <a:pt x="1110" y="66"/>
                    <a:pt x="1110" y="60"/>
                  </a:cubicBezTo>
                  <a:cubicBezTo>
                    <a:pt x="1110" y="61"/>
                    <a:pt x="1110" y="63"/>
                    <a:pt x="1110" y="64"/>
                  </a:cubicBezTo>
                  <a:cubicBezTo>
                    <a:pt x="1110" y="76"/>
                    <a:pt x="1110" y="88"/>
                    <a:pt x="1110" y="99"/>
                  </a:cubicBezTo>
                  <a:cubicBezTo>
                    <a:pt x="1110" y="100"/>
                    <a:pt x="1110" y="101"/>
                    <a:pt x="1110" y="101"/>
                  </a:cubicBezTo>
                  <a:cubicBezTo>
                    <a:pt x="1111" y="101"/>
                    <a:pt x="1110" y="100"/>
                    <a:pt x="1110" y="100"/>
                  </a:cubicBezTo>
                  <a:close/>
                  <a:moveTo>
                    <a:pt x="1288" y="100"/>
                  </a:moveTo>
                  <a:cubicBezTo>
                    <a:pt x="1288" y="88"/>
                    <a:pt x="1288" y="75"/>
                    <a:pt x="1288" y="63"/>
                  </a:cubicBezTo>
                  <a:cubicBezTo>
                    <a:pt x="1288" y="64"/>
                    <a:pt x="1288" y="65"/>
                    <a:pt x="1288" y="66"/>
                  </a:cubicBezTo>
                  <a:cubicBezTo>
                    <a:pt x="1288" y="77"/>
                    <a:pt x="1288" y="88"/>
                    <a:pt x="1288" y="99"/>
                  </a:cubicBezTo>
                  <a:cubicBezTo>
                    <a:pt x="1288" y="100"/>
                    <a:pt x="1288" y="101"/>
                    <a:pt x="1288" y="101"/>
                  </a:cubicBezTo>
                  <a:cubicBezTo>
                    <a:pt x="1288" y="101"/>
                    <a:pt x="1288" y="101"/>
                    <a:pt x="1288" y="100"/>
                  </a:cubicBezTo>
                  <a:close/>
                  <a:moveTo>
                    <a:pt x="1201" y="34"/>
                  </a:moveTo>
                  <a:cubicBezTo>
                    <a:pt x="1196" y="34"/>
                    <a:pt x="1192" y="34"/>
                    <a:pt x="1187" y="34"/>
                  </a:cubicBezTo>
                  <a:cubicBezTo>
                    <a:pt x="1186" y="34"/>
                    <a:pt x="1186" y="34"/>
                    <a:pt x="1186" y="32"/>
                  </a:cubicBezTo>
                  <a:cubicBezTo>
                    <a:pt x="1186" y="27"/>
                    <a:pt x="1186" y="21"/>
                    <a:pt x="1186" y="16"/>
                  </a:cubicBezTo>
                  <a:cubicBezTo>
                    <a:pt x="1186" y="16"/>
                    <a:pt x="1186" y="15"/>
                    <a:pt x="1186" y="15"/>
                  </a:cubicBezTo>
                  <a:cubicBezTo>
                    <a:pt x="1185" y="14"/>
                    <a:pt x="1185" y="14"/>
                    <a:pt x="1185" y="15"/>
                  </a:cubicBezTo>
                  <a:cubicBezTo>
                    <a:pt x="1185" y="15"/>
                    <a:pt x="1185" y="14"/>
                    <a:pt x="1185" y="15"/>
                  </a:cubicBezTo>
                  <a:cubicBezTo>
                    <a:pt x="1185" y="15"/>
                    <a:pt x="1185" y="16"/>
                    <a:pt x="1185" y="16"/>
                  </a:cubicBezTo>
                  <a:cubicBezTo>
                    <a:pt x="1185" y="22"/>
                    <a:pt x="1185" y="27"/>
                    <a:pt x="1185" y="33"/>
                  </a:cubicBezTo>
                  <a:cubicBezTo>
                    <a:pt x="1185" y="34"/>
                    <a:pt x="1185" y="34"/>
                    <a:pt x="1187" y="34"/>
                  </a:cubicBezTo>
                  <a:cubicBezTo>
                    <a:pt x="1191" y="34"/>
                    <a:pt x="1196" y="34"/>
                    <a:pt x="1200" y="34"/>
                  </a:cubicBezTo>
                  <a:cubicBezTo>
                    <a:pt x="1201" y="34"/>
                    <a:pt x="1202" y="34"/>
                    <a:pt x="1202" y="34"/>
                  </a:cubicBezTo>
                  <a:cubicBezTo>
                    <a:pt x="1202" y="34"/>
                    <a:pt x="1201" y="34"/>
                    <a:pt x="1201" y="34"/>
                  </a:cubicBezTo>
                  <a:close/>
                  <a:moveTo>
                    <a:pt x="1346" y="16"/>
                  </a:moveTo>
                  <a:cubicBezTo>
                    <a:pt x="1346" y="19"/>
                    <a:pt x="1346" y="22"/>
                    <a:pt x="1346" y="26"/>
                  </a:cubicBezTo>
                  <a:cubicBezTo>
                    <a:pt x="1346" y="26"/>
                    <a:pt x="1346" y="26"/>
                    <a:pt x="1347" y="27"/>
                  </a:cubicBezTo>
                  <a:cubicBezTo>
                    <a:pt x="1348" y="26"/>
                    <a:pt x="1349" y="25"/>
                    <a:pt x="1350" y="23"/>
                  </a:cubicBezTo>
                  <a:cubicBezTo>
                    <a:pt x="1349" y="24"/>
                    <a:pt x="1348" y="25"/>
                    <a:pt x="1347" y="26"/>
                  </a:cubicBezTo>
                  <a:cubicBezTo>
                    <a:pt x="1347" y="22"/>
                    <a:pt x="1347" y="19"/>
                    <a:pt x="1347" y="15"/>
                  </a:cubicBezTo>
                  <a:cubicBezTo>
                    <a:pt x="1347" y="15"/>
                    <a:pt x="1347" y="15"/>
                    <a:pt x="1347" y="15"/>
                  </a:cubicBezTo>
                  <a:cubicBezTo>
                    <a:pt x="1346" y="15"/>
                    <a:pt x="1346" y="15"/>
                    <a:pt x="1346" y="16"/>
                  </a:cubicBezTo>
                  <a:close/>
                  <a:moveTo>
                    <a:pt x="1676" y="102"/>
                  </a:moveTo>
                  <a:cubicBezTo>
                    <a:pt x="1680" y="102"/>
                    <a:pt x="1683" y="102"/>
                    <a:pt x="1687" y="102"/>
                  </a:cubicBezTo>
                  <a:cubicBezTo>
                    <a:pt x="1687" y="102"/>
                    <a:pt x="1687" y="102"/>
                    <a:pt x="1688" y="102"/>
                  </a:cubicBezTo>
                  <a:cubicBezTo>
                    <a:pt x="1688" y="102"/>
                    <a:pt x="1688" y="101"/>
                    <a:pt x="1688" y="101"/>
                  </a:cubicBezTo>
                  <a:cubicBezTo>
                    <a:pt x="1688" y="101"/>
                    <a:pt x="1688" y="101"/>
                    <a:pt x="1687" y="101"/>
                  </a:cubicBezTo>
                  <a:cubicBezTo>
                    <a:pt x="1683" y="101"/>
                    <a:pt x="1679" y="101"/>
                    <a:pt x="1675" y="101"/>
                  </a:cubicBezTo>
                  <a:cubicBezTo>
                    <a:pt x="1675" y="102"/>
                    <a:pt x="1676" y="102"/>
                    <a:pt x="1676" y="102"/>
                  </a:cubicBezTo>
                  <a:close/>
                  <a:moveTo>
                    <a:pt x="603" y="34"/>
                  </a:moveTo>
                  <a:cubicBezTo>
                    <a:pt x="600" y="34"/>
                    <a:pt x="597" y="34"/>
                    <a:pt x="593" y="34"/>
                  </a:cubicBezTo>
                  <a:cubicBezTo>
                    <a:pt x="593" y="34"/>
                    <a:pt x="593" y="34"/>
                    <a:pt x="592" y="34"/>
                  </a:cubicBezTo>
                  <a:cubicBezTo>
                    <a:pt x="592" y="34"/>
                    <a:pt x="592" y="35"/>
                    <a:pt x="592" y="35"/>
                  </a:cubicBezTo>
                  <a:cubicBezTo>
                    <a:pt x="592" y="34"/>
                    <a:pt x="593" y="34"/>
                    <a:pt x="593" y="34"/>
                  </a:cubicBezTo>
                  <a:cubicBezTo>
                    <a:pt x="597" y="34"/>
                    <a:pt x="600" y="34"/>
                    <a:pt x="603" y="34"/>
                  </a:cubicBezTo>
                  <a:cubicBezTo>
                    <a:pt x="604" y="34"/>
                    <a:pt x="604" y="34"/>
                    <a:pt x="605" y="35"/>
                  </a:cubicBezTo>
                  <a:cubicBezTo>
                    <a:pt x="605" y="34"/>
                    <a:pt x="604" y="34"/>
                    <a:pt x="603" y="34"/>
                  </a:cubicBezTo>
                  <a:close/>
                  <a:moveTo>
                    <a:pt x="1471" y="59"/>
                  </a:moveTo>
                  <a:cubicBezTo>
                    <a:pt x="1471" y="56"/>
                    <a:pt x="1471" y="52"/>
                    <a:pt x="1471" y="48"/>
                  </a:cubicBezTo>
                  <a:cubicBezTo>
                    <a:pt x="1471" y="48"/>
                    <a:pt x="1471" y="47"/>
                    <a:pt x="1471" y="47"/>
                  </a:cubicBezTo>
                  <a:cubicBezTo>
                    <a:pt x="1471" y="51"/>
                    <a:pt x="1471" y="56"/>
                    <a:pt x="1471" y="60"/>
                  </a:cubicBezTo>
                  <a:cubicBezTo>
                    <a:pt x="1471" y="60"/>
                    <a:pt x="1471" y="60"/>
                    <a:pt x="1471" y="59"/>
                  </a:cubicBezTo>
                  <a:close/>
                  <a:moveTo>
                    <a:pt x="585" y="22"/>
                  </a:moveTo>
                  <a:cubicBezTo>
                    <a:pt x="585" y="21"/>
                    <a:pt x="585" y="21"/>
                    <a:pt x="585" y="21"/>
                  </a:cubicBezTo>
                  <a:cubicBezTo>
                    <a:pt x="585" y="17"/>
                    <a:pt x="585" y="14"/>
                    <a:pt x="585" y="10"/>
                  </a:cubicBezTo>
                  <a:cubicBezTo>
                    <a:pt x="585" y="10"/>
                    <a:pt x="585" y="9"/>
                    <a:pt x="585" y="9"/>
                  </a:cubicBezTo>
                  <a:cubicBezTo>
                    <a:pt x="585" y="9"/>
                    <a:pt x="585" y="9"/>
                    <a:pt x="585" y="10"/>
                  </a:cubicBezTo>
                  <a:cubicBezTo>
                    <a:pt x="585" y="13"/>
                    <a:pt x="585" y="17"/>
                    <a:pt x="585" y="21"/>
                  </a:cubicBezTo>
                  <a:cubicBezTo>
                    <a:pt x="585" y="21"/>
                    <a:pt x="585" y="21"/>
                    <a:pt x="585" y="21"/>
                  </a:cubicBezTo>
                  <a:cubicBezTo>
                    <a:pt x="585" y="22"/>
                    <a:pt x="585" y="22"/>
                    <a:pt x="585" y="22"/>
                  </a:cubicBezTo>
                  <a:close/>
                  <a:moveTo>
                    <a:pt x="1699" y="15"/>
                  </a:moveTo>
                  <a:cubicBezTo>
                    <a:pt x="1699" y="19"/>
                    <a:pt x="1699" y="22"/>
                    <a:pt x="1699" y="26"/>
                  </a:cubicBezTo>
                  <a:cubicBezTo>
                    <a:pt x="1699" y="26"/>
                    <a:pt x="1699" y="26"/>
                    <a:pt x="1699" y="26"/>
                  </a:cubicBezTo>
                  <a:cubicBezTo>
                    <a:pt x="1699" y="27"/>
                    <a:pt x="1699" y="26"/>
                    <a:pt x="1699" y="26"/>
                  </a:cubicBezTo>
                  <a:cubicBezTo>
                    <a:pt x="1699" y="26"/>
                    <a:pt x="1699" y="25"/>
                    <a:pt x="1699" y="25"/>
                  </a:cubicBezTo>
                  <a:cubicBezTo>
                    <a:pt x="1699" y="22"/>
                    <a:pt x="1699" y="19"/>
                    <a:pt x="1699" y="17"/>
                  </a:cubicBezTo>
                  <a:cubicBezTo>
                    <a:pt x="1699" y="16"/>
                    <a:pt x="1699" y="15"/>
                    <a:pt x="1699" y="15"/>
                  </a:cubicBezTo>
                  <a:cubicBezTo>
                    <a:pt x="1699" y="15"/>
                    <a:pt x="1699" y="15"/>
                    <a:pt x="1699" y="15"/>
                  </a:cubicBezTo>
                  <a:close/>
                  <a:moveTo>
                    <a:pt x="1531" y="15"/>
                  </a:moveTo>
                  <a:cubicBezTo>
                    <a:pt x="1531" y="19"/>
                    <a:pt x="1531" y="22"/>
                    <a:pt x="1531" y="26"/>
                  </a:cubicBezTo>
                  <a:cubicBezTo>
                    <a:pt x="1531" y="26"/>
                    <a:pt x="1531" y="26"/>
                    <a:pt x="1531" y="26"/>
                  </a:cubicBezTo>
                  <a:cubicBezTo>
                    <a:pt x="1531" y="27"/>
                    <a:pt x="1531" y="26"/>
                    <a:pt x="1531" y="26"/>
                  </a:cubicBezTo>
                  <a:cubicBezTo>
                    <a:pt x="1531" y="26"/>
                    <a:pt x="1531" y="25"/>
                    <a:pt x="1531" y="25"/>
                  </a:cubicBezTo>
                  <a:cubicBezTo>
                    <a:pt x="1531" y="22"/>
                    <a:pt x="1531" y="19"/>
                    <a:pt x="1531" y="17"/>
                  </a:cubicBezTo>
                  <a:cubicBezTo>
                    <a:pt x="1531" y="16"/>
                    <a:pt x="1531" y="15"/>
                    <a:pt x="1531" y="15"/>
                  </a:cubicBezTo>
                  <a:cubicBezTo>
                    <a:pt x="1531" y="15"/>
                    <a:pt x="1531" y="15"/>
                    <a:pt x="1531" y="15"/>
                  </a:cubicBezTo>
                  <a:close/>
                  <a:moveTo>
                    <a:pt x="1261" y="95"/>
                  </a:moveTo>
                  <a:cubicBezTo>
                    <a:pt x="1261" y="93"/>
                    <a:pt x="1261" y="91"/>
                    <a:pt x="1261" y="89"/>
                  </a:cubicBezTo>
                  <a:cubicBezTo>
                    <a:pt x="1261" y="88"/>
                    <a:pt x="1261" y="87"/>
                    <a:pt x="1261" y="86"/>
                  </a:cubicBezTo>
                  <a:cubicBezTo>
                    <a:pt x="1260" y="86"/>
                    <a:pt x="1260" y="87"/>
                    <a:pt x="1260" y="87"/>
                  </a:cubicBezTo>
                  <a:cubicBezTo>
                    <a:pt x="1260" y="87"/>
                    <a:pt x="1260" y="87"/>
                    <a:pt x="1261" y="87"/>
                  </a:cubicBezTo>
                  <a:cubicBezTo>
                    <a:pt x="1261" y="90"/>
                    <a:pt x="1261" y="93"/>
                    <a:pt x="1261" y="96"/>
                  </a:cubicBezTo>
                  <a:cubicBezTo>
                    <a:pt x="1261" y="96"/>
                    <a:pt x="1261" y="97"/>
                    <a:pt x="1261" y="97"/>
                  </a:cubicBezTo>
                  <a:cubicBezTo>
                    <a:pt x="1261" y="97"/>
                    <a:pt x="1261" y="96"/>
                    <a:pt x="1261" y="95"/>
                  </a:cubicBezTo>
                  <a:close/>
                  <a:moveTo>
                    <a:pt x="801" y="96"/>
                  </a:moveTo>
                  <a:cubicBezTo>
                    <a:pt x="801" y="93"/>
                    <a:pt x="801" y="90"/>
                    <a:pt x="801" y="87"/>
                  </a:cubicBezTo>
                  <a:cubicBezTo>
                    <a:pt x="801" y="87"/>
                    <a:pt x="801" y="87"/>
                    <a:pt x="801" y="86"/>
                  </a:cubicBezTo>
                  <a:cubicBezTo>
                    <a:pt x="801" y="86"/>
                    <a:pt x="801" y="86"/>
                    <a:pt x="801" y="87"/>
                  </a:cubicBezTo>
                  <a:cubicBezTo>
                    <a:pt x="801" y="87"/>
                    <a:pt x="801" y="87"/>
                    <a:pt x="801" y="87"/>
                  </a:cubicBezTo>
                  <a:cubicBezTo>
                    <a:pt x="801" y="90"/>
                    <a:pt x="801" y="93"/>
                    <a:pt x="801" y="96"/>
                  </a:cubicBezTo>
                  <a:cubicBezTo>
                    <a:pt x="801" y="97"/>
                    <a:pt x="801" y="97"/>
                    <a:pt x="800" y="97"/>
                  </a:cubicBezTo>
                  <a:cubicBezTo>
                    <a:pt x="801" y="97"/>
                    <a:pt x="801" y="97"/>
                    <a:pt x="801" y="96"/>
                  </a:cubicBezTo>
                  <a:close/>
                  <a:moveTo>
                    <a:pt x="1021" y="20"/>
                  </a:moveTo>
                  <a:cubicBezTo>
                    <a:pt x="1021" y="17"/>
                    <a:pt x="1021" y="14"/>
                    <a:pt x="1021" y="11"/>
                  </a:cubicBezTo>
                  <a:cubicBezTo>
                    <a:pt x="1021" y="10"/>
                    <a:pt x="1021" y="10"/>
                    <a:pt x="1021" y="10"/>
                  </a:cubicBezTo>
                  <a:cubicBezTo>
                    <a:pt x="1021" y="14"/>
                    <a:pt x="1021" y="17"/>
                    <a:pt x="1021" y="21"/>
                  </a:cubicBezTo>
                  <a:cubicBezTo>
                    <a:pt x="1021" y="21"/>
                    <a:pt x="1021" y="21"/>
                    <a:pt x="1021" y="20"/>
                  </a:cubicBezTo>
                  <a:close/>
                  <a:moveTo>
                    <a:pt x="951" y="51"/>
                  </a:moveTo>
                  <a:cubicBezTo>
                    <a:pt x="951" y="55"/>
                    <a:pt x="951" y="58"/>
                    <a:pt x="951" y="61"/>
                  </a:cubicBezTo>
                  <a:cubicBezTo>
                    <a:pt x="951" y="61"/>
                    <a:pt x="951" y="62"/>
                    <a:pt x="951" y="62"/>
                  </a:cubicBezTo>
                  <a:cubicBezTo>
                    <a:pt x="951" y="58"/>
                    <a:pt x="951" y="54"/>
                    <a:pt x="951" y="50"/>
                  </a:cubicBezTo>
                  <a:cubicBezTo>
                    <a:pt x="951" y="51"/>
                    <a:pt x="951" y="51"/>
                    <a:pt x="951" y="51"/>
                  </a:cubicBezTo>
                  <a:close/>
                  <a:moveTo>
                    <a:pt x="1021" y="97"/>
                  </a:moveTo>
                  <a:cubicBezTo>
                    <a:pt x="1021" y="94"/>
                    <a:pt x="1021" y="91"/>
                    <a:pt x="1021" y="88"/>
                  </a:cubicBezTo>
                  <a:cubicBezTo>
                    <a:pt x="1021" y="87"/>
                    <a:pt x="1021" y="87"/>
                    <a:pt x="1021" y="87"/>
                  </a:cubicBezTo>
                  <a:cubicBezTo>
                    <a:pt x="1021" y="87"/>
                    <a:pt x="1021" y="87"/>
                    <a:pt x="1021" y="87"/>
                  </a:cubicBezTo>
                  <a:cubicBezTo>
                    <a:pt x="1021" y="87"/>
                    <a:pt x="1021" y="87"/>
                    <a:pt x="1021" y="88"/>
                  </a:cubicBezTo>
                  <a:cubicBezTo>
                    <a:pt x="1021" y="91"/>
                    <a:pt x="1021" y="94"/>
                    <a:pt x="1021" y="98"/>
                  </a:cubicBezTo>
                  <a:cubicBezTo>
                    <a:pt x="1021" y="97"/>
                    <a:pt x="1021" y="97"/>
                    <a:pt x="1021" y="97"/>
                  </a:cubicBezTo>
                  <a:close/>
                  <a:moveTo>
                    <a:pt x="594" y="123"/>
                  </a:moveTo>
                  <a:cubicBezTo>
                    <a:pt x="594" y="126"/>
                    <a:pt x="594" y="129"/>
                    <a:pt x="594" y="132"/>
                  </a:cubicBezTo>
                  <a:cubicBezTo>
                    <a:pt x="594" y="132"/>
                    <a:pt x="594" y="132"/>
                    <a:pt x="595" y="132"/>
                  </a:cubicBezTo>
                  <a:cubicBezTo>
                    <a:pt x="595" y="132"/>
                    <a:pt x="595" y="132"/>
                    <a:pt x="595" y="132"/>
                  </a:cubicBezTo>
                  <a:cubicBezTo>
                    <a:pt x="595" y="129"/>
                    <a:pt x="595" y="126"/>
                    <a:pt x="595" y="123"/>
                  </a:cubicBezTo>
                  <a:cubicBezTo>
                    <a:pt x="595" y="123"/>
                    <a:pt x="595" y="123"/>
                    <a:pt x="596" y="123"/>
                  </a:cubicBezTo>
                  <a:cubicBezTo>
                    <a:pt x="594" y="122"/>
                    <a:pt x="594" y="122"/>
                    <a:pt x="594" y="123"/>
                  </a:cubicBezTo>
                  <a:close/>
                  <a:moveTo>
                    <a:pt x="697" y="46"/>
                  </a:moveTo>
                  <a:cubicBezTo>
                    <a:pt x="697" y="43"/>
                    <a:pt x="697" y="40"/>
                    <a:pt x="697" y="37"/>
                  </a:cubicBezTo>
                  <a:cubicBezTo>
                    <a:pt x="697" y="36"/>
                    <a:pt x="697" y="36"/>
                    <a:pt x="696" y="36"/>
                  </a:cubicBezTo>
                  <a:cubicBezTo>
                    <a:pt x="696" y="39"/>
                    <a:pt x="696" y="42"/>
                    <a:pt x="696" y="46"/>
                  </a:cubicBezTo>
                  <a:cubicBezTo>
                    <a:pt x="696" y="46"/>
                    <a:pt x="697" y="46"/>
                    <a:pt x="696" y="47"/>
                  </a:cubicBezTo>
                  <a:cubicBezTo>
                    <a:pt x="697" y="47"/>
                    <a:pt x="697" y="46"/>
                    <a:pt x="697" y="46"/>
                  </a:cubicBezTo>
                  <a:close/>
                  <a:moveTo>
                    <a:pt x="655" y="34"/>
                  </a:moveTo>
                  <a:cubicBezTo>
                    <a:pt x="652" y="34"/>
                    <a:pt x="648" y="34"/>
                    <a:pt x="645" y="34"/>
                  </a:cubicBezTo>
                  <a:cubicBezTo>
                    <a:pt x="645" y="34"/>
                    <a:pt x="645" y="34"/>
                    <a:pt x="644" y="34"/>
                  </a:cubicBezTo>
                  <a:cubicBezTo>
                    <a:pt x="645" y="34"/>
                    <a:pt x="645" y="34"/>
                    <a:pt x="645" y="34"/>
                  </a:cubicBezTo>
                  <a:cubicBezTo>
                    <a:pt x="648" y="34"/>
                    <a:pt x="652" y="34"/>
                    <a:pt x="655" y="34"/>
                  </a:cubicBezTo>
                  <a:cubicBezTo>
                    <a:pt x="655" y="34"/>
                    <a:pt x="655" y="34"/>
                    <a:pt x="656" y="35"/>
                  </a:cubicBezTo>
                  <a:cubicBezTo>
                    <a:pt x="656" y="34"/>
                    <a:pt x="655" y="34"/>
                    <a:pt x="655" y="34"/>
                  </a:cubicBezTo>
                  <a:close/>
                  <a:moveTo>
                    <a:pt x="1100" y="102"/>
                  </a:moveTo>
                  <a:cubicBezTo>
                    <a:pt x="1103" y="102"/>
                    <a:pt x="1106" y="102"/>
                    <a:pt x="1109" y="102"/>
                  </a:cubicBezTo>
                  <a:cubicBezTo>
                    <a:pt x="1109" y="102"/>
                    <a:pt x="1110" y="102"/>
                    <a:pt x="1110" y="101"/>
                  </a:cubicBezTo>
                  <a:cubicBezTo>
                    <a:pt x="1106" y="101"/>
                    <a:pt x="1103" y="101"/>
                    <a:pt x="1099" y="101"/>
                  </a:cubicBezTo>
                  <a:cubicBezTo>
                    <a:pt x="1099" y="102"/>
                    <a:pt x="1100" y="102"/>
                    <a:pt x="1100" y="102"/>
                  </a:cubicBezTo>
                  <a:close/>
                  <a:moveTo>
                    <a:pt x="860" y="102"/>
                  </a:moveTo>
                  <a:cubicBezTo>
                    <a:pt x="863" y="102"/>
                    <a:pt x="866" y="102"/>
                    <a:pt x="869" y="102"/>
                  </a:cubicBezTo>
                  <a:cubicBezTo>
                    <a:pt x="870" y="102"/>
                    <a:pt x="870" y="102"/>
                    <a:pt x="870" y="101"/>
                  </a:cubicBezTo>
                  <a:cubicBezTo>
                    <a:pt x="867" y="101"/>
                    <a:pt x="863" y="101"/>
                    <a:pt x="859" y="101"/>
                  </a:cubicBezTo>
                  <a:cubicBezTo>
                    <a:pt x="860" y="102"/>
                    <a:pt x="860" y="102"/>
                    <a:pt x="860" y="102"/>
                  </a:cubicBezTo>
                  <a:close/>
                  <a:moveTo>
                    <a:pt x="742" y="100"/>
                  </a:moveTo>
                  <a:cubicBezTo>
                    <a:pt x="742" y="97"/>
                    <a:pt x="742" y="95"/>
                    <a:pt x="742" y="93"/>
                  </a:cubicBezTo>
                  <a:cubicBezTo>
                    <a:pt x="742" y="92"/>
                    <a:pt x="742" y="92"/>
                    <a:pt x="742" y="92"/>
                  </a:cubicBezTo>
                  <a:cubicBezTo>
                    <a:pt x="742" y="91"/>
                    <a:pt x="742" y="92"/>
                    <a:pt x="742" y="92"/>
                  </a:cubicBezTo>
                  <a:cubicBezTo>
                    <a:pt x="742" y="92"/>
                    <a:pt x="742" y="92"/>
                    <a:pt x="742" y="93"/>
                  </a:cubicBezTo>
                  <a:cubicBezTo>
                    <a:pt x="742" y="95"/>
                    <a:pt x="742" y="98"/>
                    <a:pt x="742" y="100"/>
                  </a:cubicBezTo>
                  <a:cubicBezTo>
                    <a:pt x="742" y="101"/>
                    <a:pt x="742" y="101"/>
                    <a:pt x="742" y="101"/>
                  </a:cubicBezTo>
                  <a:cubicBezTo>
                    <a:pt x="743" y="101"/>
                    <a:pt x="742" y="100"/>
                    <a:pt x="742" y="100"/>
                  </a:cubicBezTo>
                  <a:close/>
                  <a:moveTo>
                    <a:pt x="1586" y="101"/>
                  </a:moveTo>
                  <a:cubicBezTo>
                    <a:pt x="1586" y="98"/>
                    <a:pt x="1586" y="95"/>
                    <a:pt x="1586" y="93"/>
                  </a:cubicBezTo>
                  <a:cubicBezTo>
                    <a:pt x="1586" y="92"/>
                    <a:pt x="1585" y="92"/>
                    <a:pt x="1585" y="92"/>
                  </a:cubicBezTo>
                  <a:cubicBezTo>
                    <a:pt x="1585" y="95"/>
                    <a:pt x="1585" y="98"/>
                    <a:pt x="1585" y="101"/>
                  </a:cubicBezTo>
                  <a:cubicBezTo>
                    <a:pt x="1585" y="101"/>
                    <a:pt x="1586" y="101"/>
                    <a:pt x="1586" y="101"/>
                  </a:cubicBezTo>
                  <a:close/>
                  <a:moveTo>
                    <a:pt x="1754" y="101"/>
                  </a:moveTo>
                  <a:cubicBezTo>
                    <a:pt x="1754" y="98"/>
                    <a:pt x="1754" y="95"/>
                    <a:pt x="1754" y="93"/>
                  </a:cubicBezTo>
                  <a:cubicBezTo>
                    <a:pt x="1754" y="92"/>
                    <a:pt x="1754" y="92"/>
                    <a:pt x="1753" y="92"/>
                  </a:cubicBezTo>
                  <a:cubicBezTo>
                    <a:pt x="1753" y="95"/>
                    <a:pt x="1753" y="98"/>
                    <a:pt x="1753" y="101"/>
                  </a:cubicBezTo>
                  <a:cubicBezTo>
                    <a:pt x="1754" y="101"/>
                    <a:pt x="1754" y="101"/>
                    <a:pt x="1754" y="101"/>
                  </a:cubicBezTo>
                  <a:close/>
                  <a:moveTo>
                    <a:pt x="1684" y="36"/>
                  </a:moveTo>
                  <a:cubicBezTo>
                    <a:pt x="1684" y="34"/>
                    <a:pt x="1684" y="31"/>
                    <a:pt x="1684" y="29"/>
                  </a:cubicBezTo>
                  <a:cubicBezTo>
                    <a:pt x="1684" y="29"/>
                    <a:pt x="1684" y="28"/>
                    <a:pt x="1684" y="28"/>
                  </a:cubicBezTo>
                  <a:cubicBezTo>
                    <a:pt x="1684" y="31"/>
                    <a:pt x="1684" y="34"/>
                    <a:pt x="1684" y="37"/>
                  </a:cubicBezTo>
                  <a:cubicBezTo>
                    <a:pt x="1684" y="37"/>
                    <a:pt x="1684" y="36"/>
                    <a:pt x="1684" y="36"/>
                  </a:cubicBezTo>
                  <a:close/>
                  <a:moveTo>
                    <a:pt x="1207" y="73"/>
                  </a:moveTo>
                  <a:cubicBezTo>
                    <a:pt x="1207" y="70"/>
                    <a:pt x="1207" y="67"/>
                    <a:pt x="1207" y="64"/>
                  </a:cubicBezTo>
                  <a:cubicBezTo>
                    <a:pt x="1207" y="66"/>
                    <a:pt x="1207" y="71"/>
                    <a:pt x="1207" y="73"/>
                  </a:cubicBezTo>
                  <a:close/>
                  <a:moveTo>
                    <a:pt x="1398" y="35"/>
                  </a:moveTo>
                  <a:cubicBezTo>
                    <a:pt x="1398" y="33"/>
                    <a:pt x="1398" y="30"/>
                    <a:pt x="1398" y="28"/>
                  </a:cubicBezTo>
                  <a:cubicBezTo>
                    <a:pt x="1398" y="28"/>
                    <a:pt x="1397" y="28"/>
                    <a:pt x="1397" y="27"/>
                  </a:cubicBezTo>
                  <a:cubicBezTo>
                    <a:pt x="1397" y="30"/>
                    <a:pt x="1397" y="33"/>
                    <a:pt x="1397" y="35"/>
                  </a:cubicBezTo>
                  <a:cubicBezTo>
                    <a:pt x="1397" y="35"/>
                    <a:pt x="1398" y="35"/>
                    <a:pt x="1398" y="35"/>
                  </a:cubicBezTo>
                  <a:close/>
                  <a:moveTo>
                    <a:pt x="1058" y="94"/>
                  </a:moveTo>
                  <a:cubicBezTo>
                    <a:pt x="1061" y="94"/>
                    <a:pt x="1064" y="94"/>
                    <a:pt x="1066" y="94"/>
                  </a:cubicBezTo>
                  <a:cubicBezTo>
                    <a:pt x="1064" y="94"/>
                    <a:pt x="1061" y="94"/>
                    <a:pt x="1058" y="94"/>
                  </a:cubicBezTo>
                  <a:close/>
                  <a:moveTo>
                    <a:pt x="1236" y="94"/>
                  </a:moveTo>
                  <a:cubicBezTo>
                    <a:pt x="1239" y="94"/>
                    <a:pt x="1242" y="94"/>
                    <a:pt x="1244" y="94"/>
                  </a:cubicBezTo>
                  <a:cubicBezTo>
                    <a:pt x="1242" y="94"/>
                    <a:pt x="1239" y="94"/>
                    <a:pt x="1236" y="94"/>
                  </a:cubicBezTo>
                  <a:close/>
                  <a:moveTo>
                    <a:pt x="598" y="133"/>
                  </a:moveTo>
                  <a:cubicBezTo>
                    <a:pt x="600" y="133"/>
                    <a:pt x="602" y="133"/>
                    <a:pt x="604" y="133"/>
                  </a:cubicBezTo>
                  <a:cubicBezTo>
                    <a:pt x="605" y="133"/>
                    <a:pt x="605" y="133"/>
                    <a:pt x="605" y="133"/>
                  </a:cubicBezTo>
                  <a:cubicBezTo>
                    <a:pt x="602" y="133"/>
                    <a:pt x="600" y="133"/>
                    <a:pt x="597" y="133"/>
                  </a:cubicBezTo>
                  <a:cubicBezTo>
                    <a:pt x="597" y="133"/>
                    <a:pt x="598" y="133"/>
                    <a:pt x="598" y="133"/>
                  </a:cubicBezTo>
                  <a:close/>
                  <a:moveTo>
                    <a:pt x="993" y="93"/>
                  </a:moveTo>
                  <a:cubicBezTo>
                    <a:pt x="996" y="93"/>
                    <a:pt x="998" y="93"/>
                    <a:pt x="1001" y="93"/>
                  </a:cubicBezTo>
                  <a:cubicBezTo>
                    <a:pt x="998" y="93"/>
                    <a:pt x="996" y="93"/>
                    <a:pt x="993" y="93"/>
                  </a:cubicBezTo>
                  <a:close/>
                  <a:moveTo>
                    <a:pt x="1559" y="54"/>
                  </a:moveTo>
                  <a:cubicBezTo>
                    <a:pt x="1561" y="53"/>
                    <a:pt x="1562" y="52"/>
                    <a:pt x="1563" y="50"/>
                  </a:cubicBezTo>
                  <a:cubicBezTo>
                    <a:pt x="1562" y="51"/>
                    <a:pt x="1561" y="53"/>
                    <a:pt x="1559" y="54"/>
                  </a:cubicBezTo>
                  <a:close/>
                  <a:moveTo>
                    <a:pt x="1728" y="54"/>
                  </a:moveTo>
                  <a:cubicBezTo>
                    <a:pt x="1729" y="53"/>
                    <a:pt x="1730" y="52"/>
                    <a:pt x="1731" y="50"/>
                  </a:cubicBezTo>
                  <a:cubicBezTo>
                    <a:pt x="1730" y="51"/>
                    <a:pt x="1729" y="53"/>
                    <a:pt x="1728" y="54"/>
                  </a:cubicBezTo>
                  <a:close/>
                  <a:moveTo>
                    <a:pt x="776" y="94"/>
                  </a:moveTo>
                  <a:cubicBezTo>
                    <a:pt x="779" y="94"/>
                    <a:pt x="782" y="94"/>
                    <a:pt x="784" y="94"/>
                  </a:cubicBezTo>
                  <a:cubicBezTo>
                    <a:pt x="782" y="94"/>
                    <a:pt x="779" y="94"/>
                    <a:pt x="776" y="94"/>
                  </a:cubicBezTo>
                  <a:close/>
                  <a:moveTo>
                    <a:pt x="672" y="94"/>
                  </a:moveTo>
                  <a:cubicBezTo>
                    <a:pt x="675" y="94"/>
                    <a:pt x="677" y="94"/>
                    <a:pt x="680" y="94"/>
                  </a:cubicBezTo>
                  <a:cubicBezTo>
                    <a:pt x="677" y="94"/>
                    <a:pt x="675" y="94"/>
                    <a:pt x="672" y="94"/>
                  </a:cubicBezTo>
                  <a:close/>
                  <a:moveTo>
                    <a:pt x="1570" y="36"/>
                  </a:moveTo>
                  <a:cubicBezTo>
                    <a:pt x="1571" y="33"/>
                    <a:pt x="1571" y="31"/>
                    <a:pt x="1570" y="29"/>
                  </a:cubicBezTo>
                  <a:cubicBezTo>
                    <a:pt x="1570" y="31"/>
                    <a:pt x="1570" y="33"/>
                    <a:pt x="1570" y="36"/>
                  </a:cubicBezTo>
                  <a:close/>
                  <a:moveTo>
                    <a:pt x="1738" y="36"/>
                  </a:moveTo>
                  <a:cubicBezTo>
                    <a:pt x="1739" y="33"/>
                    <a:pt x="1739" y="31"/>
                    <a:pt x="1738" y="29"/>
                  </a:cubicBezTo>
                  <a:cubicBezTo>
                    <a:pt x="1738" y="31"/>
                    <a:pt x="1738" y="33"/>
                    <a:pt x="1738" y="36"/>
                  </a:cubicBezTo>
                  <a:close/>
                  <a:moveTo>
                    <a:pt x="1309" y="33"/>
                  </a:moveTo>
                  <a:cubicBezTo>
                    <a:pt x="1307" y="33"/>
                    <a:pt x="1305" y="33"/>
                    <a:pt x="1303" y="33"/>
                  </a:cubicBezTo>
                  <a:cubicBezTo>
                    <a:pt x="1303" y="33"/>
                    <a:pt x="1303" y="33"/>
                    <a:pt x="1303" y="33"/>
                  </a:cubicBezTo>
                  <a:cubicBezTo>
                    <a:pt x="1305" y="33"/>
                    <a:pt x="1307" y="33"/>
                    <a:pt x="1309" y="33"/>
                  </a:cubicBezTo>
                  <a:cubicBezTo>
                    <a:pt x="1309" y="33"/>
                    <a:pt x="1309" y="33"/>
                    <a:pt x="1309" y="33"/>
                  </a:cubicBezTo>
                  <a:close/>
                  <a:moveTo>
                    <a:pt x="1029" y="66"/>
                  </a:moveTo>
                  <a:cubicBezTo>
                    <a:pt x="1029" y="68"/>
                    <a:pt x="1029" y="69"/>
                    <a:pt x="1029" y="71"/>
                  </a:cubicBezTo>
                  <a:cubicBezTo>
                    <a:pt x="1029" y="71"/>
                    <a:pt x="1029" y="72"/>
                    <a:pt x="1029" y="72"/>
                  </a:cubicBezTo>
                  <a:cubicBezTo>
                    <a:pt x="1029" y="70"/>
                    <a:pt x="1029" y="67"/>
                    <a:pt x="1029" y="65"/>
                  </a:cubicBezTo>
                  <a:cubicBezTo>
                    <a:pt x="1029" y="65"/>
                    <a:pt x="1029" y="66"/>
                    <a:pt x="1029" y="66"/>
                  </a:cubicBezTo>
                  <a:close/>
                  <a:moveTo>
                    <a:pt x="1351" y="74"/>
                  </a:moveTo>
                  <a:cubicBezTo>
                    <a:pt x="1352" y="73"/>
                    <a:pt x="1353" y="72"/>
                    <a:pt x="1354" y="71"/>
                  </a:cubicBezTo>
                  <a:cubicBezTo>
                    <a:pt x="1353" y="72"/>
                    <a:pt x="1352" y="73"/>
                    <a:pt x="1351" y="74"/>
                  </a:cubicBezTo>
                  <a:close/>
                  <a:moveTo>
                    <a:pt x="730" y="103"/>
                  </a:moveTo>
                  <a:cubicBezTo>
                    <a:pt x="731" y="103"/>
                    <a:pt x="733" y="103"/>
                    <a:pt x="735" y="103"/>
                  </a:cubicBezTo>
                  <a:cubicBezTo>
                    <a:pt x="735" y="103"/>
                    <a:pt x="735" y="103"/>
                    <a:pt x="735" y="103"/>
                  </a:cubicBezTo>
                  <a:cubicBezTo>
                    <a:pt x="733" y="103"/>
                    <a:pt x="731" y="103"/>
                    <a:pt x="729" y="103"/>
                  </a:cubicBezTo>
                  <a:cubicBezTo>
                    <a:pt x="729" y="103"/>
                    <a:pt x="729" y="103"/>
                    <a:pt x="730" y="103"/>
                  </a:cubicBezTo>
                  <a:close/>
                  <a:moveTo>
                    <a:pt x="1195" y="103"/>
                  </a:moveTo>
                  <a:cubicBezTo>
                    <a:pt x="1195" y="103"/>
                    <a:pt x="1195" y="103"/>
                    <a:pt x="1195" y="103"/>
                  </a:cubicBezTo>
                  <a:cubicBezTo>
                    <a:pt x="1193" y="103"/>
                    <a:pt x="1191" y="103"/>
                    <a:pt x="1189" y="103"/>
                  </a:cubicBezTo>
                  <a:cubicBezTo>
                    <a:pt x="1191" y="104"/>
                    <a:pt x="1193" y="103"/>
                    <a:pt x="1195" y="103"/>
                  </a:cubicBezTo>
                  <a:close/>
                  <a:moveTo>
                    <a:pt x="549" y="27"/>
                  </a:moveTo>
                  <a:cubicBezTo>
                    <a:pt x="548" y="29"/>
                    <a:pt x="548" y="31"/>
                    <a:pt x="549" y="33"/>
                  </a:cubicBezTo>
                  <a:cubicBezTo>
                    <a:pt x="549" y="31"/>
                    <a:pt x="549" y="29"/>
                    <a:pt x="549" y="27"/>
                  </a:cubicBezTo>
                  <a:close/>
                  <a:moveTo>
                    <a:pt x="658" y="51"/>
                  </a:moveTo>
                  <a:cubicBezTo>
                    <a:pt x="658" y="52"/>
                    <a:pt x="658" y="54"/>
                    <a:pt x="659" y="55"/>
                  </a:cubicBezTo>
                  <a:cubicBezTo>
                    <a:pt x="659" y="53"/>
                    <a:pt x="659" y="51"/>
                    <a:pt x="659" y="49"/>
                  </a:cubicBezTo>
                  <a:cubicBezTo>
                    <a:pt x="658" y="50"/>
                    <a:pt x="658" y="50"/>
                    <a:pt x="658" y="51"/>
                  </a:cubicBezTo>
                  <a:close/>
                  <a:moveTo>
                    <a:pt x="1409" y="48"/>
                  </a:moveTo>
                  <a:cubicBezTo>
                    <a:pt x="1409" y="49"/>
                    <a:pt x="1409" y="50"/>
                    <a:pt x="1409" y="52"/>
                  </a:cubicBezTo>
                  <a:cubicBezTo>
                    <a:pt x="1410" y="50"/>
                    <a:pt x="1410" y="48"/>
                    <a:pt x="1410" y="47"/>
                  </a:cubicBezTo>
                  <a:cubicBezTo>
                    <a:pt x="1409" y="47"/>
                    <a:pt x="1409" y="47"/>
                    <a:pt x="1409" y="48"/>
                  </a:cubicBezTo>
                  <a:close/>
                  <a:moveTo>
                    <a:pt x="1386" y="35"/>
                  </a:moveTo>
                  <a:cubicBezTo>
                    <a:pt x="1387" y="33"/>
                    <a:pt x="1387" y="31"/>
                    <a:pt x="1386" y="30"/>
                  </a:cubicBezTo>
                  <a:cubicBezTo>
                    <a:pt x="1386" y="31"/>
                    <a:pt x="1386" y="33"/>
                    <a:pt x="1386" y="35"/>
                  </a:cubicBezTo>
                  <a:close/>
                  <a:moveTo>
                    <a:pt x="694" y="70"/>
                  </a:moveTo>
                  <a:cubicBezTo>
                    <a:pt x="695" y="71"/>
                    <a:pt x="695" y="72"/>
                    <a:pt x="696" y="73"/>
                  </a:cubicBezTo>
                  <a:cubicBezTo>
                    <a:pt x="696" y="71"/>
                    <a:pt x="695" y="71"/>
                    <a:pt x="694" y="70"/>
                  </a:cubicBezTo>
                  <a:close/>
                  <a:moveTo>
                    <a:pt x="1676" y="14"/>
                  </a:moveTo>
                  <a:cubicBezTo>
                    <a:pt x="1677" y="15"/>
                    <a:pt x="1678" y="15"/>
                    <a:pt x="1679" y="16"/>
                  </a:cubicBezTo>
                  <a:cubicBezTo>
                    <a:pt x="1678" y="15"/>
                    <a:pt x="1678" y="14"/>
                    <a:pt x="1676" y="14"/>
                  </a:cubicBezTo>
                  <a:close/>
                  <a:moveTo>
                    <a:pt x="999" y="103"/>
                  </a:moveTo>
                  <a:cubicBezTo>
                    <a:pt x="1000" y="103"/>
                    <a:pt x="1001" y="104"/>
                    <a:pt x="1002" y="103"/>
                  </a:cubicBezTo>
                  <a:cubicBezTo>
                    <a:pt x="1000" y="103"/>
                    <a:pt x="999" y="103"/>
                    <a:pt x="997" y="103"/>
                  </a:cubicBezTo>
                  <a:cubicBezTo>
                    <a:pt x="998" y="103"/>
                    <a:pt x="998" y="103"/>
                    <a:pt x="999" y="103"/>
                  </a:cubicBezTo>
                  <a:close/>
                  <a:moveTo>
                    <a:pt x="1678" y="50"/>
                  </a:moveTo>
                  <a:cubicBezTo>
                    <a:pt x="1677" y="51"/>
                    <a:pt x="1677" y="52"/>
                    <a:pt x="1676" y="52"/>
                  </a:cubicBezTo>
                  <a:cubicBezTo>
                    <a:pt x="1677" y="52"/>
                    <a:pt x="1678" y="51"/>
                    <a:pt x="1678" y="50"/>
                  </a:cubicBezTo>
                  <a:close/>
                  <a:moveTo>
                    <a:pt x="747" y="72"/>
                  </a:moveTo>
                  <a:cubicBezTo>
                    <a:pt x="747" y="72"/>
                    <a:pt x="747" y="73"/>
                    <a:pt x="747" y="74"/>
                  </a:cubicBezTo>
                  <a:cubicBezTo>
                    <a:pt x="747" y="72"/>
                    <a:pt x="747" y="71"/>
                    <a:pt x="747" y="69"/>
                  </a:cubicBezTo>
                  <a:cubicBezTo>
                    <a:pt x="747" y="70"/>
                    <a:pt x="747" y="71"/>
                    <a:pt x="747" y="72"/>
                  </a:cubicBezTo>
                  <a:close/>
                  <a:moveTo>
                    <a:pt x="1078" y="39"/>
                  </a:moveTo>
                  <a:cubicBezTo>
                    <a:pt x="1079" y="39"/>
                    <a:pt x="1080" y="40"/>
                    <a:pt x="1080" y="41"/>
                  </a:cubicBezTo>
                  <a:cubicBezTo>
                    <a:pt x="1080" y="40"/>
                    <a:pt x="1079" y="39"/>
                    <a:pt x="1078" y="39"/>
                  </a:cubicBezTo>
                  <a:close/>
                  <a:moveTo>
                    <a:pt x="1307" y="43"/>
                  </a:moveTo>
                  <a:cubicBezTo>
                    <a:pt x="1305" y="43"/>
                    <a:pt x="1303" y="43"/>
                    <a:pt x="1302" y="43"/>
                  </a:cubicBezTo>
                  <a:cubicBezTo>
                    <a:pt x="1303" y="43"/>
                    <a:pt x="1305" y="43"/>
                    <a:pt x="1307" y="43"/>
                  </a:cubicBezTo>
                  <a:close/>
                  <a:moveTo>
                    <a:pt x="688" y="87"/>
                  </a:moveTo>
                  <a:cubicBezTo>
                    <a:pt x="689" y="85"/>
                    <a:pt x="689" y="84"/>
                    <a:pt x="688" y="82"/>
                  </a:cubicBezTo>
                  <a:cubicBezTo>
                    <a:pt x="688" y="84"/>
                    <a:pt x="688" y="85"/>
                    <a:pt x="688" y="87"/>
                  </a:cubicBezTo>
                  <a:close/>
                  <a:moveTo>
                    <a:pt x="1409" y="63"/>
                  </a:moveTo>
                  <a:cubicBezTo>
                    <a:pt x="1409" y="64"/>
                    <a:pt x="1409" y="65"/>
                    <a:pt x="1410" y="65"/>
                  </a:cubicBezTo>
                  <a:cubicBezTo>
                    <a:pt x="1410" y="64"/>
                    <a:pt x="1410" y="62"/>
                    <a:pt x="1409" y="61"/>
                  </a:cubicBezTo>
                  <a:cubicBezTo>
                    <a:pt x="1409" y="61"/>
                    <a:pt x="1409" y="62"/>
                    <a:pt x="1409" y="63"/>
                  </a:cubicBezTo>
                  <a:close/>
                  <a:moveTo>
                    <a:pt x="1241" y="103"/>
                  </a:moveTo>
                  <a:cubicBezTo>
                    <a:pt x="1242" y="103"/>
                    <a:pt x="1243" y="104"/>
                    <a:pt x="1244" y="103"/>
                  </a:cubicBezTo>
                  <a:cubicBezTo>
                    <a:pt x="1242" y="103"/>
                    <a:pt x="1241" y="103"/>
                    <a:pt x="1239" y="103"/>
                  </a:cubicBezTo>
                  <a:cubicBezTo>
                    <a:pt x="1240" y="103"/>
                    <a:pt x="1241" y="103"/>
                    <a:pt x="1241" y="103"/>
                  </a:cubicBezTo>
                  <a:close/>
                  <a:moveTo>
                    <a:pt x="1063" y="103"/>
                  </a:moveTo>
                  <a:cubicBezTo>
                    <a:pt x="1064" y="103"/>
                    <a:pt x="1065" y="104"/>
                    <a:pt x="1066" y="103"/>
                  </a:cubicBezTo>
                  <a:cubicBezTo>
                    <a:pt x="1064" y="103"/>
                    <a:pt x="1063" y="103"/>
                    <a:pt x="1062" y="103"/>
                  </a:cubicBezTo>
                  <a:cubicBezTo>
                    <a:pt x="1062" y="103"/>
                    <a:pt x="1063" y="103"/>
                    <a:pt x="1063" y="103"/>
                  </a:cubicBezTo>
                  <a:close/>
                  <a:moveTo>
                    <a:pt x="561" y="103"/>
                  </a:moveTo>
                  <a:cubicBezTo>
                    <a:pt x="562" y="103"/>
                    <a:pt x="563" y="104"/>
                    <a:pt x="564" y="103"/>
                  </a:cubicBezTo>
                  <a:cubicBezTo>
                    <a:pt x="562" y="103"/>
                    <a:pt x="561" y="103"/>
                    <a:pt x="560" y="103"/>
                  </a:cubicBezTo>
                  <a:cubicBezTo>
                    <a:pt x="560" y="103"/>
                    <a:pt x="561" y="103"/>
                    <a:pt x="561" y="103"/>
                  </a:cubicBezTo>
                  <a:close/>
                  <a:moveTo>
                    <a:pt x="747" y="64"/>
                  </a:moveTo>
                  <a:cubicBezTo>
                    <a:pt x="747" y="65"/>
                    <a:pt x="747" y="66"/>
                    <a:pt x="747" y="67"/>
                  </a:cubicBezTo>
                  <a:cubicBezTo>
                    <a:pt x="747" y="66"/>
                    <a:pt x="747" y="64"/>
                    <a:pt x="747" y="63"/>
                  </a:cubicBezTo>
                  <a:cubicBezTo>
                    <a:pt x="747" y="63"/>
                    <a:pt x="747" y="64"/>
                    <a:pt x="747" y="64"/>
                  </a:cubicBezTo>
                  <a:close/>
                  <a:moveTo>
                    <a:pt x="963" y="50"/>
                  </a:moveTo>
                  <a:cubicBezTo>
                    <a:pt x="962" y="52"/>
                    <a:pt x="962" y="53"/>
                    <a:pt x="962" y="55"/>
                  </a:cubicBezTo>
                  <a:cubicBezTo>
                    <a:pt x="963" y="53"/>
                    <a:pt x="963" y="52"/>
                    <a:pt x="963" y="50"/>
                  </a:cubicBezTo>
                  <a:close/>
                  <a:moveTo>
                    <a:pt x="962" y="57"/>
                  </a:moveTo>
                  <a:cubicBezTo>
                    <a:pt x="962" y="58"/>
                    <a:pt x="962" y="60"/>
                    <a:pt x="963" y="61"/>
                  </a:cubicBezTo>
                  <a:cubicBezTo>
                    <a:pt x="963" y="59"/>
                    <a:pt x="963" y="58"/>
                    <a:pt x="962" y="57"/>
                  </a:cubicBezTo>
                  <a:close/>
                  <a:moveTo>
                    <a:pt x="993" y="103"/>
                  </a:moveTo>
                  <a:cubicBezTo>
                    <a:pt x="992" y="103"/>
                    <a:pt x="991" y="103"/>
                    <a:pt x="989" y="103"/>
                  </a:cubicBezTo>
                  <a:cubicBezTo>
                    <a:pt x="991" y="104"/>
                    <a:pt x="992" y="103"/>
                    <a:pt x="993" y="103"/>
                  </a:cubicBezTo>
                  <a:close/>
                  <a:moveTo>
                    <a:pt x="784" y="103"/>
                  </a:moveTo>
                  <a:cubicBezTo>
                    <a:pt x="782" y="103"/>
                    <a:pt x="781" y="103"/>
                    <a:pt x="779" y="103"/>
                  </a:cubicBezTo>
                  <a:cubicBezTo>
                    <a:pt x="781" y="103"/>
                    <a:pt x="782" y="104"/>
                    <a:pt x="784" y="103"/>
                  </a:cubicBezTo>
                  <a:close/>
                  <a:moveTo>
                    <a:pt x="1658" y="67"/>
                  </a:moveTo>
                  <a:cubicBezTo>
                    <a:pt x="1658" y="66"/>
                    <a:pt x="1657" y="65"/>
                    <a:pt x="1656" y="65"/>
                  </a:cubicBezTo>
                  <a:cubicBezTo>
                    <a:pt x="1657" y="65"/>
                    <a:pt x="1657" y="66"/>
                    <a:pt x="1658" y="67"/>
                  </a:cubicBezTo>
                  <a:close/>
                  <a:moveTo>
                    <a:pt x="1144" y="62"/>
                  </a:moveTo>
                  <a:cubicBezTo>
                    <a:pt x="1144" y="60"/>
                    <a:pt x="1144" y="59"/>
                    <a:pt x="1144" y="58"/>
                  </a:cubicBezTo>
                  <a:cubicBezTo>
                    <a:pt x="1144" y="59"/>
                    <a:pt x="1143" y="61"/>
                    <a:pt x="1144" y="62"/>
                  </a:cubicBezTo>
                  <a:close/>
                  <a:moveTo>
                    <a:pt x="599" y="123"/>
                  </a:moveTo>
                  <a:cubicBezTo>
                    <a:pt x="600" y="124"/>
                    <a:pt x="601" y="124"/>
                    <a:pt x="603" y="123"/>
                  </a:cubicBezTo>
                  <a:cubicBezTo>
                    <a:pt x="601" y="123"/>
                    <a:pt x="600" y="123"/>
                    <a:pt x="599" y="123"/>
                  </a:cubicBezTo>
                  <a:close/>
                  <a:moveTo>
                    <a:pt x="571" y="16"/>
                  </a:moveTo>
                  <a:cubicBezTo>
                    <a:pt x="570" y="16"/>
                    <a:pt x="569" y="16"/>
                    <a:pt x="568" y="16"/>
                  </a:cubicBezTo>
                  <a:cubicBezTo>
                    <a:pt x="569" y="17"/>
                    <a:pt x="570" y="16"/>
                    <a:pt x="571" y="16"/>
                  </a:cubicBezTo>
                  <a:close/>
                  <a:moveTo>
                    <a:pt x="1004" y="16"/>
                  </a:moveTo>
                  <a:cubicBezTo>
                    <a:pt x="1003" y="16"/>
                    <a:pt x="1002" y="16"/>
                    <a:pt x="1000" y="16"/>
                  </a:cubicBezTo>
                  <a:cubicBezTo>
                    <a:pt x="1002" y="17"/>
                    <a:pt x="1003" y="16"/>
                    <a:pt x="1004" y="16"/>
                  </a:cubicBezTo>
                  <a:close/>
                  <a:moveTo>
                    <a:pt x="997" y="16"/>
                  </a:moveTo>
                  <a:cubicBezTo>
                    <a:pt x="996" y="16"/>
                    <a:pt x="995" y="16"/>
                    <a:pt x="994" y="16"/>
                  </a:cubicBezTo>
                  <a:cubicBezTo>
                    <a:pt x="995" y="16"/>
                    <a:pt x="996" y="17"/>
                    <a:pt x="997" y="16"/>
                  </a:cubicBezTo>
                  <a:close/>
                  <a:moveTo>
                    <a:pt x="1003" y="6"/>
                  </a:moveTo>
                  <a:cubicBezTo>
                    <a:pt x="1004" y="6"/>
                    <a:pt x="1005" y="6"/>
                    <a:pt x="1007" y="6"/>
                  </a:cubicBezTo>
                  <a:cubicBezTo>
                    <a:pt x="1005" y="5"/>
                    <a:pt x="1004" y="6"/>
                    <a:pt x="1003" y="6"/>
                  </a:cubicBezTo>
                  <a:close/>
                  <a:moveTo>
                    <a:pt x="571" y="6"/>
                  </a:moveTo>
                  <a:cubicBezTo>
                    <a:pt x="572" y="6"/>
                    <a:pt x="573" y="6"/>
                    <a:pt x="575" y="6"/>
                  </a:cubicBezTo>
                  <a:cubicBezTo>
                    <a:pt x="574" y="5"/>
                    <a:pt x="572" y="6"/>
                    <a:pt x="571" y="6"/>
                  </a:cubicBezTo>
                  <a:close/>
                  <a:moveTo>
                    <a:pt x="680" y="103"/>
                  </a:moveTo>
                  <a:cubicBezTo>
                    <a:pt x="679" y="103"/>
                    <a:pt x="678" y="103"/>
                    <a:pt x="676" y="103"/>
                  </a:cubicBezTo>
                  <a:cubicBezTo>
                    <a:pt x="678" y="103"/>
                    <a:pt x="679" y="104"/>
                    <a:pt x="680" y="103"/>
                  </a:cubicBezTo>
                  <a:close/>
                  <a:moveTo>
                    <a:pt x="1236" y="103"/>
                  </a:moveTo>
                  <a:cubicBezTo>
                    <a:pt x="1235" y="103"/>
                    <a:pt x="1234" y="103"/>
                    <a:pt x="1233" y="103"/>
                  </a:cubicBezTo>
                  <a:cubicBezTo>
                    <a:pt x="1234" y="104"/>
                    <a:pt x="1235" y="103"/>
                    <a:pt x="1236" y="103"/>
                  </a:cubicBezTo>
                  <a:close/>
                  <a:moveTo>
                    <a:pt x="1058" y="103"/>
                  </a:moveTo>
                  <a:cubicBezTo>
                    <a:pt x="1057" y="103"/>
                    <a:pt x="1056" y="103"/>
                    <a:pt x="1055" y="103"/>
                  </a:cubicBezTo>
                  <a:cubicBezTo>
                    <a:pt x="1056" y="104"/>
                    <a:pt x="1057" y="103"/>
                    <a:pt x="1058" y="103"/>
                  </a:cubicBezTo>
                  <a:close/>
                  <a:moveTo>
                    <a:pt x="1470" y="42"/>
                  </a:moveTo>
                  <a:cubicBezTo>
                    <a:pt x="1470" y="43"/>
                    <a:pt x="1470" y="44"/>
                    <a:pt x="1471" y="46"/>
                  </a:cubicBezTo>
                  <a:cubicBezTo>
                    <a:pt x="1471" y="44"/>
                    <a:pt x="1471" y="43"/>
                    <a:pt x="1470" y="42"/>
                  </a:cubicBezTo>
                  <a:close/>
                  <a:moveTo>
                    <a:pt x="733" y="94"/>
                  </a:moveTo>
                  <a:cubicBezTo>
                    <a:pt x="735" y="94"/>
                    <a:pt x="736" y="94"/>
                    <a:pt x="737" y="94"/>
                  </a:cubicBezTo>
                  <a:cubicBezTo>
                    <a:pt x="736" y="94"/>
                    <a:pt x="735" y="94"/>
                    <a:pt x="733" y="94"/>
                  </a:cubicBezTo>
                  <a:close/>
                  <a:moveTo>
                    <a:pt x="1444" y="103"/>
                  </a:moveTo>
                  <a:cubicBezTo>
                    <a:pt x="1443" y="103"/>
                    <a:pt x="1442" y="103"/>
                    <a:pt x="1441" y="103"/>
                  </a:cubicBezTo>
                  <a:cubicBezTo>
                    <a:pt x="1442" y="103"/>
                    <a:pt x="1443" y="104"/>
                    <a:pt x="1444" y="103"/>
                  </a:cubicBezTo>
                  <a:close/>
                  <a:moveTo>
                    <a:pt x="878" y="45"/>
                  </a:moveTo>
                  <a:cubicBezTo>
                    <a:pt x="877" y="46"/>
                    <a:pt x="876" y="46"/>
                    <a:pt x="876" y="47"/>
                  </a:cubicBezTo>
                  <a:cubicBezTo>
                    <a:pt x="877" y="47"/>
                    <a:pt x="877" y="46"/>
                    <a:pt x="878" y="45"/>
                  </a:cubicBezTo>
                  <a:close/>
                  <a:moveTo>
                    <a:pt x="1567" y="21"/>
                  </a:moveTo>
                  <a:cubicBezTo>
                    <a:pt x="1566" y="20"/>
                    <a:pt x="1566" y="19"/>
                    <a:pt x="1565" y="19"/>
                  </a:cubicBezTo>
                  <a:cubicBezTo>
                    <a:pt x="1565" y="20"/>
                    <a:pt x="1566" y="20"/>
                    <a:pt x="1567" y="21"/>
                  </a:cubicBezTo>
                  <a:close/>
                  <a:moveTo>
                    <a:pt x="1750" y="33"/>
                  </a:moveTo>
                  <a:cubicBezTo>
                    <a:pt x="1749" y="34"/>
                    <a:pt x="1749" y="35"/>
                    <a:pt x="1749" y="36"/>
                  </a:cubicBezTo>
                  <a:cubicBezTo>
                    <a:pt x="1750" y="35"/>
                    <a:pt x="1750" y="34"/>
                    <a:pt x="1750" y="33"/>
                  </a:cubicBezTo>
                  <a:close/>
                  <a:moveTo>
                    <a:pt x="673" y="44"/>
                  </a:moveTo>
                  <a:cubicBezTo>
                    <a:pt x="672" y="45"/>
                    <a:pt x="672" y="45"/>
                    <a:pt x="671" y="46"/>
                  </a:cubicBezTo>
                  <a:cubicBezTo>
                    <a:pt x="672" y="46"/>
                    <a:pt x="673" y="45"/>
                    <a:pt x="673" y="44"/>
                  </a:cubicBezTo>
                  <a:close/>
                  <a:moveTo>
                    <a:pt x="1193" y="94"/>
                  </a:moveTo>
                  <a:cubicBezTo>
                    <a:pt x="1195" y="94"/>
                    <a:pt x="1196" y="94"/>
                    <a:pt x="1197" y="94"/>
                  </a:cubicBezTo>
                  <a:cubicBezTo>
                    <a:pt x="1196" y="94"/>
                    <a:pt x="1195" y="94"/>
                    <a:pt x="1193" y="94"/>
                  </a:cubicBezTo>
                  <a:close/>
                  <a:moveTo>
                    <a:pt x="776" y="103"/>
                  </a:moveTo>
                  <a:cubicBezTo>
                    <a:pt x="775" y="103"/>
                    <a:pt x="774" y="103"/>
                    <a:pt x="773" y="103"/>
                  </a:cubicBezTo>
                  <a:cubicBezTo>
                    <a:pt x="774" y="104"/>
                    <a:pt x="775" y="103"/>
                    <a:pt x="776" y="103"/>
                  </a:cubicBezTo>
                  <a:close/>
                  <a:moveTo>
                    <a:pt x="1582" y="33"/>
                  </a:moveTo>
                  <a:cubicBezTo>
                    <a:pt x="1581" y="34"/>
                    <a:pt x="1581" y="35"/>
                    <a:pt x="1581" y="36"/>
                  </a:cubicBezTo>
                  <a:cubicBezTo>
                    <a:pt x="1582" y="35"/>
                    <a:pt x="1582" y="34"/>
                    <a:pt x="1582" y="33"/>
                  </a:cubicBezTo>
                  <a:close/>
                  <a:moveTo>
                    <a:pt x="1695" y="94"/>
                  </a:moveTo>
                  <a:cubicBezTo>
                    <a:pt x="1696" y="93"/>
                    <a:pt x="1696" y="92"/>
                    <a:pt x="1696" y="91"/>
                  </a:cubicBezTo>
                  <a:cubicBezTo>
                    <a:pt x="1695" y="92"/>
                    <a:pt x="1695" y="93"/>
                    <a:pt x="1695" y="94"/>
                  </a:cubicBezTo>
                  <a:close/>
                  <a:moveTo>
                    <a:pt x="1471" y="62"/>
                  </a:moveTo>
                  <a:cubicBezTo>
                    <a:pt x="1470" y="63"/>
                    <a:pt x="1470" y="64"/>
                    <a:pt x="1470" y="65"/>
                  </a:cubicBezTo>
                  <a:cubicBezTo>
                    <a:pt x="1471" y="64"/>
                    <a:pt x="1471" y="63"/>
                    <a:pt x="1471" y="62"/>
                  </a:cubicBezTo>
                  <a:close/>
                  <a:moveTo>
                    <a:pt x="764" y="87"/>
                  </a:moveTo>
                  <a:cubicBezTo>
                    <a:pt x="764" y="88"/>
                    <a:pt x="765" y="89"/>
                    <a:pt x="766" y="89"/>
                  </a:cubicBezTo>
                  <a:cubicBezTo>
                    <a:pt x="765" y="88"/>
                    <a:pt x="765" y="88"/>
                    <a:pt x="764" y="87"/>
                  </a:cubicBezTo>
                  <a:close/>
                  <a:moveTo>
                    <a:pt x="805" y="59"/>
                  </a:moveTo>
                  <a:cubicBezTo>
                    <a:pt x="805" y="60"/>
                    <a:pt x="805" y="61"/>
                    <a:pt x="806" y="62"/>
                  </a:cubicBezTo>
                  <a:cubicBezTo>
                    <a:pt x="806" y="61"/>
                    <a:pt x="806" y="60"/>
                    <a:pt x="805" y="59"/>
                  </a:cubicBezTo>
                  <a:close/>
                  <a:moveTo>
                    <a:pt x="673" y="103"/>
                  </a:moveTo>
                  <a:cubicBezTo>
                    <a:pt x="672" y="103"/>
                    <a:pt x="671" y="103"/>
                    <a:pt x="670" y="103"/>
                  </a:cubicBezTo>
                  <a:cubicBezTo>
                    <a:pt x="671" y="104"/>
                    <a:pt x="672" y="103"/>
                    <a:pt x="673" y="103"/>
                  </a:cubicBezTo>
                  <a:close/>
                  <a:moveTo>
                    <a:pt x="557" y="103"/>
                  </a:moveTo>
                  <a:cubicBezTo>
                    <a:pt x="556" y="103"/>
                    <a:pt x="555" y="103"/>
                    <a:pt x="553" y="103"/>
                  </a:cubicBezTo>
                  <a:cubicBezTo>
                    <a:pt x="554" y="104"/>
                    <a:pt x="556" y="103"/>
                    <a:pt x="557" y="103"/>
                  </a:cubicBezTo>
                  <a:close/>
                  <a:moveTo>
                    <a:pt x="1256" y="39"/>
                  </a:moveTo>
                  <a:cubicBezTo>
                    <a:pt x="1257" y="40"/>
                    <a:pt x="1257" y="40"/>
                    <a:pt x="1258" y="41"/>
                  </a:cubicBezTo>
                  <a:cubicBezTo>
                    <a:pt x="1258" y="40"/>
                    <a:pt x="1257" y="39"/>
                    <a:pt x="1256" y="39"/>
                  </a:cubicBezTo>
                  <a:close/>
                  <a:moveTo>
                    <a:pt x="1735" y="21"/>
                  </a:moveTo>
                  <a:cubicBezTo>
                    <a:pt x="1735" y="20"/>
                    <a:pt x="1734" y="19"/>
                    <a:pt x="1733" y="19"/>
                  </a:cubicBezTo>
                  <a:cubicBezTo>
                    <a:pt x="1734" y="20"/>
                    <a:pt x="1734" y="20"/>
                    <a:pt x="1735" y="21"/>
                  </a:cubicBezTo>
                  <a:close/>
                  <a:moveTo>
                    <a:pt x="835" y="45"/>
                  </a:moveTo>
                  <a:cubicBezTo>
                    <a:pt x="834" y="46"/>
                    <a:pt x="834" y="46"/>
                    <a:pt x="833" y="47"/>
                  </a:cubicBezTo>
                  <a:cubicBezTo>
                    <a:pt x="834" y="47"/>
                    <a:pt x="835" y="46"/>
                    <a:pt x="835" y="45"/>
                  </a:cubicBezTo>
                  <a:close/>
                  <a:moveTo>
                    <a:pt x="685" y="42"/>
                  </a:moveTo>
                  <a:cubicBezTo>
                    <a:pt x="685" y="42"/>
                    <a:pt x="684" y="42"/>
                    <a:pt x="683" y="42"/>
                  </a:cubicBezTo>
                  <a:cubicBezTo>
                    <a:pt x="683" y="43"/>
                    <a:pt x="685" y="42"/>
                    <a:pt x="685" y="42"/>
                  </a:cubicBezTo>
                  <a:close/>
                  <a:moveTo>
                    <a:pt x="1438" y="103"/>
                  </a:moveTo>
                  <a:cubicBezTo>
                    <a:pt x="1437" y="103"/>
                    <a:pt x="1436" y="103"/>
                    <a:pt x="1435" y="103"/>
                  </a:cubicBezTo>
                  <a:cubicBezTo>
                    <a:pt x="1436" y="104"/>
                    <a:pt x="1437" y="103"/>
                    <a:pt x="1438" y="103"/>
                  </a:cubicBezTo>
                  <a:close/>
                  <a:moveTo>
                    <a:pt x="902" y="59"/>
                  </a:moveTo>
                  <a:cubicBezTo>
                    <a:pt x="902" y="58"/>
                    <a:pt x="902" y="57"/>
                    <a:pt x="901" y="56"/>
                  </a:cubicBezTo>
                  <a:cubicBezTo>
                    <a:pt x="901" y="57"/>
                    <a:pt x="901" y="58"/>
                    <a:pt x="902" y="59"/>
                  </a:cubicBezTo>
                  <a:close/>
                  <a:moveTo>
                    <a:pt x="566" y="6"/>
                  </a:moveTo>
                  <a:cubicBezTo>
                    <a:pt x="567" y="6"/>
                    <a:pt x="567" y="6"/>
                    <a:pt x="568" y="6"/>
                  </a:cubicBezTo>
                  <a:cubicBezTo>
                    <a:pt x="567" y="5"/>
                    <a:pt x="567" y="5"/>
                    <a:pt x="566" y="6"/>
                  </a:cubicBezTo>
                  <a:close/>
                  <a:moveTo>
                    <a:pt x="700" y="82"/>
                  </a:moveTo>
                  <a:cubicBezTo>
                    <a:pt x="700" y="83"/>
                    <a:pt x="700" y="84"/>
                    <a:pt x="700" y="85"/>
                  </a:cubicBezTo>
                  <a:cubicBezTo>
                    <a:pt x="700" y="84"/>
                    <a:pt x="700" y="83"/>
                    <a:pt x="700" y="82"/>
                  </a:cubicBezTo>
                  <a:close/>
                  <a:moveTo>
                    <a:pt x="758" y="72"/>
                  </a:moveTo>
                  <a:cubicBezTo>
                    <a:pt x="758" y="73"/>
                    <a:pt x="758" y="74"/>
                    <a:pt x="759" y="75"/>
                  </a:cubicBezTo>
                  <a:cubicBezTo>
                    <a:pt x="759" y="74"/>
                    <a:pt x="759" y="73"/>
                    <a:pt x="758" y="72"/>
                  </a:cubicBezTo>
                  <a:close/>
                  <a:moveTo>
                    <a:pt x="1527" y="94"/>
                  </a:moveTo>
                  <a:cubicBezTo>
                    <a:pt x="1527" y="93"/>
                    <a:pt x="1527" y="92"/>
                    <a:pt x="1527" y="91"/>
                  </a:cubicBezTo>
                  <a:cubicBezTo>
                    <a:pt x="1527" y="92"/>
                    <a:pt x="1527" y="93"/>
                    <a:pt x="1527" y="94"/>
                  </a:cubicBezTo>
                  <a:close/>
                  <a:moveTo>
                    <a:pt x="1364" y="6"/>
                  </a:moveTo>
                  <a:cubicBezTo>
                    <a:pt x="1365" y="6"/>
                    <a:pt x="1366" y="6"/>
                    <a:pt x="1367" y="6"/>
                  </a:cubicBezTo>
                  <a:cubicBezTo>
                    <a:pt x="1366" y="6"/>
                    <a:pt x="1365" y="5"/>
                    <a:pt x="1364" y="6"/>
                  </a:cubicBezTo>
                  <a:close/>
                  <a:moveTo>
                    <a:pt x="992" y="6"/>
                  </a:moveTo>
                  <a:cubicBezTo>
                    <a:pt x="993" y="6"/>
                    <a:pt x="994" y="6"/>
                    <a:pt x="995" y="6"/>
                  </a:cubicBezTo>
                  <a:cubicBezTo>
                    <a:pt x="994" y="6"/>
                    <a:pt x="993" y="5"/>
                    <a:pt x="992" y="6"/>
                  </a:cubicBezTo>
                  <a:close/>
                  <a:moveTo>
                    <a:pt x="561" y="6"/>
                  </a:moveTo>
                  <a:cubicBezTo>
                    <a:pt x="562" y="6"/>
                    <a:pt x="563" y="6"/>
                    <a:pt x="564" y="6"/>
                  </a:cubicBezTo>
                  <a:cubicBezTo>
                    <a:pt x="563" y="6"/>
                    <a:pt x="562" y="5"/>
                    <a:pt x="561" y="6"/>
                  </a:cubicBezTo>
                  <a:close/>
                  <a:moveTo>
                    <a:pt x="565" y="16"/>
                  </a:moveTo>
                  <a:cubicBezTo>
                    <a:pt x="564" y="16"/>
                    <a:pt x="563" y="16"/>
                    <a:pt x="562" y="16"/>
                  </a:cubicBezTo>
                  <a:cubicBezTo>
                    <a:pt x="563" y="16"/>
                    <a:pt x="564" y="17"/>
                    <a:pt x="565" y="16"/>
                  </a:cubicBezTo>
                  <a:close/>
                  <a:moveTo>
                    <a:pt x="1581" y="26"/>
                  </a:moveTo>
                  <a:cubicBezTo>
                    <a:pt x="1581" y="27"/>
                    <a:pt x="1581" y="28"/>
                    <a:pt x="1582" y="29"/>
                  </a:cubicBezTo>
                  <a:cubicBezTo>
                    <a:pt x="1582" y="28"/>
                    <a:pt x="1582" y="27"/>
                    <a:pt x="1581" y="26"/>
                  </a:cubicBezTo>
                  <a:close/>
                  <a:moveTo>
                    <a:pt x="998" y="6"/>
                  </a:moveTo>
                  <a:cubicBezTo>
                    <a:pt x="999" y="6"/>
                    <a:pt x="999" y="6"/>
                    <a:pt x="1000" y="6"/>
                  </a:cubicBezTo>
                  <a:cubicBezTo>
                    <a:pt x="999" y="5"/>
                    <a:pt x="999" y="5"/>
                    <a:pt x="998" y="6"/>
                  </a:cubicBezTo>
                  <a:close/>
                  <a:moveTo>
                    <a:pt x="1410" y="69"/>
                  </a:moveTo>
                  <a:cubicBezTo>
                    <a:pt x="1410" y="68"/>
                    <a:pt x="1410" y="67"/>
                    <a:pt x="1410" y="66"/>
                  </a:cubicBezTo>
                  <a:cubicBezTo>
                    <a:pt x="1410" y="67"/>
                    <a:pt x="1409" y="68"/>
                    <a:pt x="1410" y="69"/>
                  </a:cubicBezTo>
                  <a:close/>
                  <a:moveTo>
                    <a:pt x="886" y="33"/>
                  </a:moveTo>
                  <a:cubicBezTo>
                    <a:pt x="886" y="33"/>
                    <a:pt x="887" y="33"/>
                    <a:pt x="888" y="33"/>
                  </a:cubicBezTo>
                  <a:cubicBezTo>
                    <a:pt x="887" y="33"/>
                    <a:pt x="886" y="32"/>
                    <a:pt x="886" y="33"/>
                  </a:cubicBezTo>
                  <a:close/>
                  <a:moveTo>
                    <a:pt x="1726" y="6"/>
                  </a:moveTo>
                  <a:cubicBezTo>
                    <a:pt x="1726" y="6"/>
                    <a:pt x="1727" y="6"/>
                    <a:pt x="1728" y="6"/>
                  </a:cubicBezTo>
                  <a:cubicBezTo>
                    <a:pt x="1727" y="5"/>
                    <a:pt x="1727" y="6"/>
                    <a:pt x="1726" y="6"/>
                  </a:cubicBezTo>
                  <a:close/>
                  <a:moveTo>
                    <a:pt x="725" y="83"/>
                  </a:moveTo>
                  <a:cubicBezTo>
                    <a:pt x="725" y="84"/>
                    <a:pt x="725" y="85"/>
                    <a:pt x="726" y="86"/>
                  </a:cubicBezTo>
                  <a:cubicBezTo>
                    <a:pt x="726" y="85"/>
                    <a:pt x="726" y="84"/>
                    <a:pt x="725" y="83"/>
                  </a:cubicBezTo>
                  <a:close/>
                  <a:moveTo>
                    <a:pt x="1717" y="6"/>
                  </a:moveTo>
                  <a:cubicBezTo>
                    <a:pt x="1718" y="6"/>
                    <a:pt x="1719" y="6"/>
                    <a:pt x="1719" y="6"/>
                  </a:cubicBezTo>
                  <a:cubicBezTo>
                    <a:pt x="1719" y="6"/>
                    <a:pt x="1718" y="5"/>
                    <a:pt x="1717" y="6"/>
                  </a:cubicBezTo>
                  <a:close/>
                  <a:moveTo>
                    <a:pt x="1410" y="46"/>
                  </a:moveTo>
                  <a:cubicBezTo>
                    <a:pt x="1410" y="45"/>
                    <a:pt x="1410" y="44"/>
                    <a:pt x="1410" y="43"/>
                  </a:cubicBezTo>
                  <a:cubicBezTo>
                    <a:pt x="1409" y="44"/>
                    <a:pt x="1410" y="45"/>
                    <a:pt x="1410" y="46"/>
                  </a:cubicBezTo>
                  <a:close/>
                  <a:moveTo>
                    <a:pt x="1063" y="33"/>
                  </a:moveTo>
                  <a:cubicBezTo>
                    <a:pt x="1064" y="33"/>
                    <a:pt x="1065" y="33"/>
                    <a:pt x="1065" y="33"/>
                  </a:cubicBezTo>
                  <a:cubicBezTo>
                    <a:pt x="1065" y="32"/>
                    <a:pt x="1064" y="33"/>
                    <a:pt x="1063" y="33"/>
                  </a:cubicBezTo>
                  <a:close/>
                  <a:moveTo>
                    <a:pt x="1029" y="64"/>
                  </a:moveTo>
                  <a:cubicBezTo>
                    <a:pt x="1030" y="63"/>
                    <a:pt x="1030" y="62"/>
                    <a:pt x="1030" y="61"/>
                  </a:cubicBezTo>
                  <a:cubicBezTo>
                    <a:pt x="1029" y="62"/>
                    <a:pt x="1029" y="63"/>
                    <a:pt x="1029" y="64"/>
                  </a:cubicBezTo>
                  <a:close/>
                  <a:moveTo>
                    <a:pt x="1558" y="6"/>
                  </a:moveTo>
                  <a:cubicBezTo>
                    <a:pt x="1558" y="6"/>
                    <a:pt x="1559" y="6"/>
                    <a:pt x="1560" y="6"/>
                  </a:cubicBezTo>
                  <a:cubicBezTo>
                    <a:pt x="1559" y="5"/>
                    <a:pt x="1558" y="6"/>
                    <a:pt x="1558" y="6"/>
                  </a:cubicBezTo>
                  <a:close/>
                  <a:moveTo>
                    <a:pt x="1549" y="6"/>
                  </a:moveTo>
                  <a:cubicBezTo>
                    <a:pt x="1550" y="6"/>
                    <a:pt x="1550" y="6"/>
                    <a:pt x="1551" y="6"/>
                  </a:cubicBezTo>
                  <a:cubicBezTo>
                    <a:pt x="1550" y="6"/>
                    <a:pt x="1549" y="5"/>
                    <a:pt x="1549" y="6"/>
                  </a:cubicBezTo>
                  <a:close/>
                  <a:moveTo>
                    <a:pt x="1444" y="6"/>
                  </a:moveTo>
                  <a:cubicBezTo>
                    <a:pt x="1445" y="6"/>
                    <a:pt x="1445" y="6"/>
                    <a:pt x="1446" y="6"/>
                  </a:cubicBezTo>
                  <a:cubicBezTo>
                    <a:pt x="1446" y="5"/>
                    <a:pt x="1445" y="6"/>
                    <a:pt x="1444" y="6"/>
                  </a:cubicBezTo>
                  <a:close/>
                  <a:moveTo>
                    <a:pt x="1750" y="27"/>
                  </a:moveTo>
                  <a:cubicBezTo>
                    <a:pt x="1749" y="28"/>
                    <a:pt x="1749" y="28"/>
                    <a:pt x="1750" y="29"/>
                  </a:cubicBezTo>
                  <a:cubicBezTo>
                    <a:pt x="1750" y="28"/>
                    <a:pt x="1750" y="27"/>
                    <a:pt x="1750" y="27"/>
                  </a:cubicBezTo>
                  <a:close/>
                  <a:moveTo>
                    <a:pt x="1373" y="6"/>
                  </a:moveTo>
                  <a:cubicBezTo>
                    <a:pt x="1374" y="6"/>
                    <a:pt x="1375" y="6"/>
                    <a:pt x="1376" y="6"/>
                  </a:cubicBezTo>
                  <a:cubicBezTo>
                    <a:pt x="1375" y="5"/>
                    <a:pt x="1374" y="6"/>
                    <a:pt x="1373" y="6"/>
                  </a:cubicBezTo>
                  <a:close/>
                  <a:moveTo>
                    <a:pt x="1135" y="33"/>
                  </a:moveTo>
                  <a:cubicBezTo>
                    <a:pt x="1135" y="33"/>
                    <a:pt x="1136" y="33"/>
                    <a:pt x="1137" y="33"/>
                  </a:cubicBezTo>
                  <a:cubicBezTo>
                    <a:pt x="1136" y="32"/>
                    <a:pt x="1136" y="33"/>
                    <a:pt x="1135" y="33"/>
                  </a:cubicBezTo>
                  <a:close/>
                  <a:moveTo>
                    <a:pt x="720" y="99"/>
                  </a:moveTo>
                  <a:cubicBezTo>
                    <a:pt x="720" y="99"/>
                    <a:pt x="719" y="98"/>
                    <a:pt x="719" y="98"/>
                  </a:cubicBezTo>
                  <a:cubicBezTo>
                    <a:pt x="719" y="99"/>
                    <a:pt x="719" y="99"/>
                    <a:pt x="720" y="99"/>
                  </a:cubicBezTo>
                  <a:close/>
                  <a:moveTo>
                    <a:pt x="1030" y="76"/>
                  </a:moveTo>
                  <a:cubicBezTo>
                    <a:pt x="1030" y="75"/>
                    <a:pt x="1030" y="74"/>
                    <a:pt x="1029" y="73"/>
                  </a:cubicBezTo>
                  <a:cubicBezTo>
                    <a:pt x="1029" y="74"/>
                    <a:pt x="1029" y="75"/>
                    <a:pt x="1030" y="76"/>
                  </a:cubicBezTo>
                  <a:close/>
                  <a:moveTo>
                    <a:pt x="685" y="33"/>
                  </a:moveTo>
                  <a:cubicBezTo>
                    <a:pt x="686" y="33"/>
                    <a:pt x="687" y="33"/>
                    <a:pt x="687" y="33"/>
                  </a:cubicBezTo>
                  <a:cubicBezTo>
                    <a:pt x="687" y="32"/>
                    <a:pt x="686" y="33"/>
                    <a:pt x="685" y="33"/>
                  </a:cubicBezTo>
                  <a:close/>
                  <a:moveTo>
                    <a:pt x="890" y="42"/>
                  </a:moveTo>
                  <a:cubicBezTo>
                    <a:pt x="890" y="42"/>
                    <a:pt x="889" y="42"/>
                    <a:pt x="888" y="42"/>
                  </a:cubicBezTo>
                  <a:cubicBezTo>
                    <a:pt x="889" y="43"/>
                    <a:pt x="890" y="42"/>
                    <a:pt x="890" y="42"/>
                  </a:cubicBezTo>
                  <a:close/>
                  <a:moveTo>
                    <a:pt x="893" y="33"/>
                  </a:moveTo>
                  <a:cubicBezTo>
                    <a:pt x="894" y="33"/>
                    <a:pt x="894" y="33"/>
                    <a:pt x="895" y="33"/>
                  </a:cubicBezTo>
                  <a:cubicBezTo>
                    <a:pt x="894" y="32"/>
                    <a:pt x="894" y="33"/>
                    <a:pt x="893" y="33"/>
                  </a:cubicBezTo>
                  <a:close/>
                  <a:moveTo>
                    <a:pt x="1293" y="39"/>
                  </a:moveTo>
                  <a:cubicBezTo>
                    <a:pt x="1294" y="38"/>
                    <a:pt x="1294" y="38"/>
                    <a:pt x="1295" y="37"/>
                  </a:cubicBezTo>
                  <a:cubicBezTo>
                    <a:pt x="1294" y="38"/>
                    <a:pt x="1293" y="38"/>
                    <a:pt x="1293" y="39"/>
                  </a:cubicBezTo>
                  <a:close/>
                  <a:moveTo>
                    <a:pt x="773" y="33"/>
                  </a:moveTo>
                  <a:cubicBezTo>
                    <a:pt x="774" y="33"/>
                    <a:pt x="775" y="33"/>
                    <a:pt x="776" y="33"/>
                  </a:cubicBezTo>
                  <a:cubicBezTo>
                    <a:pt x="775" y="33"/>
                    <a:pt x="774" y="32"/>
                    <a:pt x="773" y="33"/>
                  </a:cubicBezTo>
                  <a:close/>
                  <a:moveTo>
                    <a:pt x="828" y="58"/>
                  </a:moveTo>
                  <a:cubicBezTo>
                    <a:pt x="828" y="59"/>
                    <a:pt x="828" y="60"/>
                    <a:pt x="828" y="61"/>
                  </a:cubicBezTo>
                  <a:cubicBezTo>
                    <a:pt x="829" y="60"/>
                    <a:pt x="828" y="59"/>
                    <a:pt x="828" y="58"/>
                  </a:cubicBezTo>
                  <a:close/>
                  <a:moveTo>
                    <a:pt x="677" y="33"/>
                  </a:moveTo>
                  <a:cubicBezTo>
                    <a:pt x="678" y="33"/>
                    <a:pt x="679" y="33"/>
                    <a:pt x="680" y="33"/>
                  </a:cubicBezTo>
                  <a:cubicBezTo>
                    <a:pt x="679" y="33"/>
                    <a:pt x="678" y="32"/>
                    <a:pt x="677" y="33"/>
                  </a:cubicBezTo>
                  <a:close/>
                  <a:moveTo>
                    <a:pt x="1369" y="6"/>
                  </a:moveTo>
                  <a:cubicBezTo>
                    <a:pt x="1370" y="6"/>
                    <a:pt x="1371" y="6"/>
                    <a:pt x="1371" y="6"/>
                  </a:cubicBezTo>
                  <a:cubicBezTo>
                    <a:pt x="1371" y="5"/>
                    <a:pt x="1370" y="5"/>
                    <a:pt x="1369" y="6"/>
                  </a:cubicBezTo>
                  <a:close/>
                  <a:moveTo>
                    <a:pt x="781" y="33"/>
                  </a:moveTo>
                  <a:cubicBezTo>
                    <a:pt x="781" y="33"/>
                    <a:pt x="782" y="33"/>
                    <a:pt x="783" y="33"/>
                  </a:cubicBezTo>
                  <a:cubicBezTo>
                    <a:pt x="782" y="32"/>
                    <a:pt x="781" y="33"/>
                    <a:pt x="781" y="33"/>
                  </a:cubicBezTo>
                  <a:close/>
                  <a:moveTo>
                    <a:pt x="1005" y="103"/>
                  </a:moveTo>
                  <a:cubicBezTo>
                    <a:pt x="1004" y="103"/>
                    <a:pt x="1004" y="103"/>
                    <a:pt x="1003" y="103"/>
                  </a:cubicBezTo>
                  <a:cubicBezTo>
                    <a:pt x="1004" y="103"/>
                    <a:pt x="1004" y="103"/>
                    <a:pt x="1005" y="103"/>
                  </a:cubicBezTo>
                  <a:close/>
                  <a:moveTo>
                    <a:pt x="1207" y="76"/>
                  </a:moveTo>
                  <a:cubicBezTo>
                    <a:pt x="1208" y="75"/>
                    <a:pt x="1208" y="74"/>
                    <a:pt x="1207" y="74"/>
                  </a:cubicBezTo>
                  <a:cubicBezTo>
                    <a:pt x="1207" y="74"/>
                    <a:pt x="1207" y="75"/>
                    <a:pt x="1207" y="76"/>
                  </a:cubicBezTo>
                  <a:close/>
                  <a:moveTo>
                    <a:pt x="1127" y="33"/>
                  </a:moveTo>
                  <a:cubicBezTo>
                    <a:pt x="1128" y="33"/>
                    <a:pt x="1129" y="33"/>
                    <a:pt x="1130" y="33"/>
                  </a:cubicBezTo>
                  <a:cubicBezTo>
                    <a:pt x="1129" y="33"/>
                    <a:pt x="1128" y="32"/>
                    <a:pt x="1127" y="33"/>
                  </a:cubicBezTo>
                  <a:close/>
                  <a:moveTo>
                    <a:pt x="1531" y="15"/>
                  </a:moveTo>
                  <a:cubicBezTo>
                    <a:pt x="1531" y="14"/>
                    <a:pt x="1532" y="14"/>
                    <a:pt x="1532" y="13"/>
                  </a:cubicBezTo>
                  <a:cubicBezTo>
                    <a:pt x="1532" y="14"/>
                    <a:pt x="1531" y="14"/>
                    <a:pt x="1531" y="15"/>
                  </a:cubicBezTo>
                  <a:close/>
                  <a:moveTo>
                    <a:pt x="1548" y="75"/>
                  </a:moveTo>
                  <a:cubicBezTo>
                    <a:pt x="1547" y="75"/>
                    <a:pt x="1547" y="76"/>
                    <a:pt x="1546" y="76"/>
                  </a:cubicBezTo>
                  <a:cubicBezTo>
                    <a:pt x="1547" y="76"/>
                    <a:pt x="1547" y="76"/>
                    <a:pt x="1548" y="75"/>
                  </a:cubicBezTo>
                  <a:close/>
                  <a:moveTo>
                    <a:pt x="1699" y="15"/>
                  </a:moveTo>
                  <a:cubicBezTo>
                    <a:pt x="1700" y="14"/>
                    <a:pt x="1700" y="14"/>
                    <a:pt x="1700" y="13"/>
                  </a:cubicBezTo>
                  <a:cubicBezTo>
                    <a:pt x="1700" y="14"/>
                    <a:pt x="1699" y="14"/>
                    <a:pt x="1699" y="15"/>
                  </a:cubicBezTo>
                  <a:close/>
                  <a:moveTo>
                    <a:pt x="844" y="33"/>
                  </a:moveTo>
                  <a:cubicBezTo>
                    <a:pt x="845" y="33"/>
                    <a:pt x="846" y="33"/>
                    <a:pt x="847" y="33"/>
                  </a:cubicBezTo>
                  <a:cubicBezTo>
                    <a:pt x="846" y="33"/>
                    <a:pt x="845" y="32"/>
                    <a:pt x="844" y="33"/>
                  </a:cubicBezTo>
                  <a:close/>
                  <a:moveTo>
                    <a:pt x="851" y="33"/>
                  </a:moveTo>
                  <a:cubicBezTo>
                    <a:pt x="852" y="33"/>
                    <a:pt x="852" y="33"/>
                    <a:pt x="853" y="33"/>
                  </a:cubicBezTo>
                  <a:cubicBezTo>
                    <a:pt x="852" y="32"/>
                    <a:pt x="852" y="33"/>
                    <a:pt x="851" y="33"/>
                  </a:cubicBezTo>
                  <a:close/>
                  <a:moveTo>
                    <a:pt x="1055" y="33"/>
                  </a:moveTo>
                  <a:cubicBezTo>
                    <a:pt x="1056" y="33"/>
                    <a:pt x="1057" y="33"/>
                    <a:pt x="1058" y="33"/>
                  </a:cubicBezTo>
                  <a:cubicBezTo>
                    <a:pt x="1057" y="33"/>
                    <a:pt x="1056" y="32"/>
                    <a:pt x="1055" y="33"/>
                  </a:cubicBezTo>
                  <a:close/>
                  <a:moveTo>
                    <a:pt x="1661" y="8"/>
                  </a:moveTo>
                  <a:cubicBezTo>
                    <a:pt x="1661" y="8"/>
                    <a:pt x="1662" y="8"/>
                    <a:pt x="1663" y="8"/>
                  </a:cubicBezTo>
                  <a:cubicBezTo>
                    <a:pt x="1662" y="7"/>
                    <a:pt x="1661" y="8"/>
                    <a:pt x="1661" y="8"/>
                  </a:cubicBezTo>
                  <a:close/>
                  <a:moveTo>
                    <a:pt x="1233" y="33"/>
                  </a:moveTo>
                  <a:cubicBezTo>
                    <a:pt x="1234" y="33"/>
                    <a:pt x="1235" y="33"/>
                    <a:pt x="1236" y="33"/>
                  </a:cubicBezTo>
                  <a:cubicBezTo>
                    <a:pt x="1235" y="33"/>
                    <a:pt x="1234" y="32"/>
                    <a:pt x="1233" y="33"/>
                  </a:cubicBezTo>
                  <a:close/>
                  <a:moveTo>
                    <a:pt x="1241" y="33"/>
                  </a:moveTo>
                  <a:cubicBezTo>
                    <a:pt x="1241" y="33"/>
                    <a:pt x="1242" y="33"/>
                    <a:pt x="1243" y="33"/>
                  </a:cubicBezTo>
                  <a:cubicBezTo>
                    <a:pt x="1242" y="32"/>
                    <a:pt x="1241" y="33"/>
                    <a:pt x="1241" y="33"/>
                  </a:cubicBezTo>
                  <a:close/>
                  <a:moveTo>
                    <a:pt x="589" y="73"/>
                  </a:moveTo>
                  <a:cubicBezTo>
                    <a:pt x="589" y="74"/>
                    <a:pt x="589" y="75"/>
                    <a:pt x="589" y="76"/>
                  </a:cubicBezTo>
                  <a:cubicBezTo>
                    <a:pt x="589" y="75"/>
                    <a:pt x="590" y="74"/>
                    <a:pt x="589" y="73"/>
                  </a:cubicBezTo>
                  <a:close/>
                  <a:moveTo>
                    <a:pt x="1410" y="72"/>
                  </a:moveTo>
                  <a:cubicBezTo>
                    <a:pt x="1410" y="71"/>
                    <a:pt x="1410" y="70"/>
                    <a:pt x="1410" y="69"/>
                  </a:cubicBezTo>
                  <a:cubicBezTo>
                    <a:pt x="1410" y="70"/>
                    <a:pt x="1410" y="71"/>
                    <a:pt x="1410" y="72"/>
                  </a:cubicBezTo>
                  <a:close/>
                  <a:moveTo>
                    <a:pt x="1370" y="15"/>
                  </a:moveTo>
                  <a:cubicBezTo>
                    <a:pt x="1369" y="15"/>
                    <a:pt x="1369" y="15"/>
                    <a:pt x="1368" y="15"/>
                  </a:cubicBezTo>
                  <a:cubicBezTo>
                    <a:pt x="1369" y="15"/>
                    <a:pt x="1369" y="15"/>
                    <a:pt x="1370" y="15"/>
                  </a:cubicBezTo>
                  <a:close/>
                  <a:moveTo>
                    <a:pt x="1555" y="15"/>
                  </a:moveTo>
                  <a:cubicBezTo>
                    <a:pt x="1554" y="15"/>
                    <a:pt x="1553" y="15"/>
                    <a:pt x="1552" y="15"/>
                  </a:cubicBezTo>
                  <a:cubicBezTo>
                    <a:pt x="1553" y="15"/>
                    <a:pt x="1554" y="15"/>
                    <a:pt x="1555" y="15"/>
                  </a:cubicBezTo>
                  <a:close/>
                  <a:moveTo>
                    <a:pt x="1470" y="66"/>
                  </a:moveTo>
                  <a:cubicBezTo>
                    <a:pt x="1470" y="67"/>
                    <a:pt x="1470" y="67"/>
                    <a:pt x="1470" y="68"/>
                  </a:cubicBezTo>
                  <a:cubicBezTo>
                    <a:pt x="1471" y="67"/>
                    <a:pt x="1470" y="67"/>
                    <a:pt x="1470" y="66"/>
                  </a:cubicBezTo>
                  <a:close/>
                  <a:moveTo>
                    <a:pt x="1723" y="15"/>
                  </a:moveTo>
                  <a:cubicBezTo>
                    <a:pt x="1722" y="15"/>
                    <a:pt x="1721" y="15"/>
                    <a:pt x="1720" y="15"/>
                  </a:cubicBezTo>
                  <a:cubicBezTo>
                    <a:pt x="1721" y="15"/>
                    <a:pt x="1722" y="15"/>
                    <a:pt x="1723" y="15"/>
                  </a:cubicBezTo>
                  <a:close/>
                  <a:moveTo>
                    <a:pt x="951" y="65"/>
                  </a:moveTo>
                  <a:cubicBezTo>
                    <a:pt x="951" y="64"/>
                    <a:pt x="951" y="63"/>
                    <a:pt x="951" y="63"/>
                  </a:cubicBezTo>
                  <a:cubicBezTo>
                    <a:pt x="951" y="64"/>
                    <a:pt x="951" y="64"/>
                    <a:pt x="951" y="65"/>
                  </a:cubicBezTo>
                  <a:close/>
                  <a:moveTo>
                    <a:pt x="1558" y="16"/>
                  </a:moveTo>
                  <a:cubicBezTo>
                    <a:pt x="1557" y="15"/>
                    <a:pt x="1556" y="15"/>
                    <a:pt x="1556" y="15"/>
                  </a:cubicBezTo>
                  <a:cubicBezTo>
                    <a:pt x="1556" y="16"/>
                    <a:pt x="1557" y="15"/>
                    <a:pt x="1558" y="16"/>
                  </a:cubicBezTo>
                  <a:close/>
                  <a:moveTo>
                    <a:pt x="1726" y="16"/>
                  </a:moveTo>
                  <a:cubicBezTo>
                    <a:pt x="1725" y="15"/>
                    <a:pt x="1724" y="15"/>
                    <a:pt x="1724" y="15"/>
                  </a:cubicBezTo>
                  <a:cubicBezTo>
                    <a:pt x="1724" y="16"/>
                    <a:pt x="1725" y="15"/>
                    <a:pt x="1726" y="16"/>
                  </a:cubicBezTo>
                  <a:close/>
                  <a:moveTo>
                    <a:pt x="1207" y="63"/>
                  </a:moveTo>
                  <a:cubicBezTo>
                    <a:pt x="1208" y="63"/>
                    <a:pt x="1208" y="62"/>
                    <a:pt x="1207" y="61"/>
                  </a:cubicBezTo>
                  <a:cubicBezTo>
                    <a:pt x="1207" y="62"/>
                    <a:pt x="1207" y="63"/>
                    <a:pt x="1207" y="63"/>
                  </a:cubicBezTo>
                  <a:close/>
                  <a:moveTo>
                    <a:pt x="1155" y="53"/>
                  </a:moveTo>
                  <a:cubicBezTo>
                    <a:pt x="1155" y="54"/>
                    <a:pt x="1155" y="54"/>
                    <a:pt x="1155" y="55"/>
                  </a:cubicBezTo>
                  <a:cubicBezTo>
                    <a:pt x="1155" y="54"/>
                    <a:pt x="1155" y="53"/>
                    <a:pt x="1155" y="53"/>
                  </a:cubicBezTo>
                  <a:close/>
                  <a:moveTo>
                    <a:pt x="680" y="42"/>
                  </a:moveTo>
                  <a:cubicBezTo>
                    <a:pt x="679" y="42"/>
                    <a:pt x="679" y="42"/>
                    <a:pt x="678" y="42"/>
                  </a:cubicBezTo>
                  <a:cubicBezTo>
                    <a:pt x="679" y="42"/>
                    <a:pt x="679" y="43"/>
                    <a:pt x="680" y="42"/>
                  </a:cubicBezTo>
                  <a:close/>
                  <a:moveTo>
                    <a:pt x="1568" y="59"/>
                  </a:moveTo>
                  <a:cubicBezTo>
                    <a:pt x="1568" y="59"/>
                    <a:pt x="1567" y="60"/>
                    <a:pt x="1567" y="60"/>
                  </a:cubicBezTo>
                  <a:cubicBezTo>
                    <a:pt x="1568" y="60"/>
                    <a:pt x="1568" y="60"/>
                    <a:pt x="1568" y="59"/>
                  </a:cubicBezTo>
                  <a:close/>
                  <a:moveTo>
                    <a:pt x="848" y="42"/>
                  </a:moveTo>
                  <a:cubicBezTo>
                    <a:pt x="847" y="42"/>
                    <a:pt x="846" y="42"/>
                    <a:pt x="845" y="42"/>
                  </a:cubicBezTo>
                  <a:cubicBezTo>
                    <a:pt x="846" y="43"/>
                    <a:pt x="847" y="42"/>
                    <a:pt x="848" y="42"/>
                  </a:cubicBezTo>
                  <a:close/>
                  <a:moveTo>
                    <a:pt x="1440" y="6"/>
                  </a:moveTo>
                  <a:cubicBezTo>
                    <a:pt x="1441" y="6"/>
                    <a:pt x="1441" y="6"/>
                    <a:pt x="1442" y="6"/>
                  </a:cubicBezTo>
                  <a:cubicBezTo>
                    <a:pt x="1441" y="5"/>
                    <a:pt x="1441" y="5"/>
                    <a:pt x="1440" y="6"/>
                  </a:cubicBezTo>
                  <a:close/>
                  <a:moveTo>
                    <a:pt x="1554" y="6"/>
                  </a:moveTo>
                  <a:cubicBezTo>
                    <a:pt x="1554" y="6"/>
                    <a:pt x="1555" y="6"/>
                    <a:pt x="1556" y="6"/>
                  </a:cubicBezTo>
                  <a:cubicBezTo>
                    <a:pt x="1555" y="5"/>
                    <a:pt x="1554" y="5"/>
                    <a:pt x="1554" y="6"/>
                  </a:cubicBezTo>
                  <a:close/>
                  <a:moveTo>
                    <a:pt x="1722" y="6"/>
                  </a:moveTo>
                  <a:cubicBezTo>
                    <a:pt x="1722" y="6"/>
                    <a:pt x="1723" y="6"/>
                    <a:pt x="1724" y="6"/>
                  </a:cubicBezTo>
                  <a:cubicBezTo>
                    <a:pt x="1723" y="5"/>
                    <a:pt x="1722" y="5"/>
                    <a:pt x="1722" y="6"/>
                  </a:cubicBezTo>
                  <a:close/>
                  <a:moveTo>
                    <a:pt x="1436" y="6"/>
                  </a:moveTo>
                  <a:cubicBezTo>
                    <a:pt x="1437" y="6"/>
                    <a:pt x="1438" y="6"/>
                    <a:pt x="1438" y="6"/>
                  </a:cubicBezTo>
                  <a:cubicBezTo>
                    <a:pt x="1438" y="6"/>
                    <a:pt x="1437" y="6"/>
                    <a:pt x="1436" y="6"/>
                  </a:cubicBezTo>
                  <a:close/>
                  <a:moveTo>
                    <a:pt x="990" y="6"/>
                  </a:moveTo>
                  <a:cubicBezTo>
                    <a:pt x="990" y="7"/>
                    <a:pt x="991" y="7"/>
                    <a:pt x="992" y="6"/>
                  </a:cubicBezTo>
                  <a:cubicBezTo>
                    <a:pt x="991" y="6"/>
                    <a:pt x="990" y="6"/>
                    <a:pt x="990" y="6"/>
                  </a:cubicBezTo>
                  <a:close/>
                  <a:moveTo>
                    <a:pt x="1007" y="6"/>
                  </a:moveTo>
                  <a:cubicBezTo>
                    <a:pt x="1008" y="7"/>
                    <a:pt x="1009" y="6"/>
                    <a:pt x="1009" y="6"/>
                  </a:cubicBezTo>
                  <a:cubicBezTo>
                    <a:pt x="1009" y="6"/>
                    <a:pt x="1008" y="6"/>
                    <a:pt x="1007" y="6"/>
                  </a:cubicBezTo>
                  <a:close/>
                  <a:moveTo>
                    <a:pt x="886" y="42"/>
                  </a:moveTo>
                  <a:cubicBezTo>
                    <a:pt x="885" y="42"/>
                    <a:pt x="884" y="42"/>
                    <a:pt x="884" y="42"/>
                  </a:cubicBezTo>
                  <a:cubicBezTo>
                    <a:pt x="884" y="42"/>
                    <a:pt x="885" y="43"/>
                    <a:pt x="886" y="42"/>
                  </a:cubicBezTo>
                  <a:close/>
                  <a:moveTo>
                    <a:pt x="990" y="92"/>
                  </a:moveTo>
                  <a:cubicBezTo>
                    <a:pt x="991" y="93"/>
                    <a:pt x="992" y="93"/>
                    <a:pt x="992" y="93"/>
                  </a:cubicBezTo>
                  <a:cubicBezTo>
                    <a:pt x="992" y="92"/>
                    <a:pt x="991" y="93"/>
                    <a:pt x="990" y="92"/>
                  </a:cubicBezTo>
                  <a:close/>
                  <a:moveTo>
                    <a:pt x="1040" y="40"/>
                  </a:moveTo>
                  <a:cubicBezTo>
                    <a:pt x="1041" y="40"/>
                    <a:pt x="1041" y="40"/>
                    <a:pt x="1041" y="39"/>
                  </a:cubicBezTo>
                  <a:cubicBezTo>
                    <a:pt x="1041" y="39"/>
                    <a:pt x="1040" y="40"/>
                    <a:pt x="1040" y="40"/>
                  </a:cubicBezTo>
                  <a:close/>
                  <a:moveTo>
                    <a:pt x="951" y="50"/>
                  </a:moveTo>
                  <a:cubicBezTo>
                    <a:pt x="951" y="49"/>
                    <a:pt x="951" y="48"/>
                    <a:pt x="951" y="48"/>
                  </a:cubicBezTo>
                  <a:cubicBezTo>
                    <a:pt x="951" y="48"/>
                    <a:pt x="951" y="49"/>
                    <a:pt x="951" y="50"/>
                  </a:cubicBezTo>
                  <a:close/>
                  <a:moveTo>
                    <a:pt x="1265" y="58"/>
                  </a:moveTo>
                  <a:cubicBezTo>
                    <a:pt x="1265" y="58"/>
                    <a:pt x="1265" y="59"/>
                    <a:pt x="1266" y="60"/>
                  </a:cubicBezTo>
                  <a:cubicBezTo>
                    <a:pt x="1266" y="59"/>
                    <a:pt x="1266" y="58"/>
                    <a:pt x="1265" y="58"/>
                  </a:cubicBezTo>
                  <a:close/>
                  <a:moveTo>
                    <a:pt x="694" y="97"/>
                  </a:moveTo>
                  <a:cubicBezTo>
                    <a:pt x="694" y="97"/>
                    <a:pt x="693" y="97"/>
                    <a:pt x="693" y="98"/>
                  </a:cubicBezTo>
                  <a:cubicBezTo>
                    <a:pt x="694" y="98"/>
                    <a:pt x="694" y="97"/>
                    <a:pt x="694" y="97"/>
                  </a:cubicBezTo>
                  <a:close/>
                  <a:moveTo>
                    <a:pt x="1002" y="93"/>
                  </a:moveTo>
                  <a:cubicBezTo>
                    <a:pt x="1003" y="93"/>
                    <a:pt x="1003" y="93"/>
                    <a:pt x="1004" y="92"/>
                  </a:cubicBezTo>
                  <a:cubicBezTo>
                    <a:pt x="1003" y="93"/>
                    <a:pt x="1002" y="92"/>
                    <a:pt x="1002" y="93"/>
                  </a:cubicBezTo>
                  <a:close/>
                  <a:moveTo>
                    <a:pt x="1373" y="56"/>
                  </a:moveTo>
                  <a:cubicBezTo>
                    <a:pt x="1374" y="56"/>
                    <a:pt x="1374" y="55"/>
                    <a:pt x="1375" y="55"/>
                  </a:cubicBezTo>
                  <a:cubicBezTo>
                    <a:pt x="1374" y="55"/>
                    <a:pt x="1373" y="55"/>
                    <a:pt x="1373" y="56"/>
                  </a:cubicBezTo>
                  <a:close/>
                  <a:moveTo>
                    <a:pt x="1127" y="42"/>
                  </a:moveTo>
                  <a:cubicBezTo>
                    <a:pt x="1127" y="42"/>
                    <a:pt x="1126" y="42"/>
                    <a:pt x="1125" y="42"/>
                  </a:cubicBezTo>
                  <a:cubicBezTo>
                    <a:pt x="1126" y="42"/>
                    <a:pt x="1127" y="43"/>
                    <a:pt x="1127" y="42"/>
                  </a:cubicBezTo>
                  <a:close/>
                  <a:moveTo>
                    <a:pt x="1132" y="42"/>
                  </a:moveTo>
                  <a:cubicBezTo>
                    <a:pt x="1131" y="42"/>
                    <a:pt x="1131" y="42"/>
                    <a:pt x="1130" y="42"/>
                  </a:cubicBezTo>
                  <a:cubicBezTo>
                    <a:pt x="1131" y="43"/>
                    <a:pt x="1131" y="42"/>
                    <a:pt x="1132" y="42"/>
                  </a:cubicBezTo>
                  <a:close/>
                  <a:moveTo>
                    <a:pt x="1343" y="92"/>
                  </a:moveTo>
                  <a:cubicBezTo>
                    <a:pt x="1343" y="92"/>
                    <a:pt x="1343" y="91"/>
                    <a:pt x="1343" y="90"/>
                  </a:cubicBezTo>
                  <a:cubicBezTo>
                    <a:pt x="1343" y="91"/>
                    <a:pt x="1343" y="92"/>
                    <a:pt x="1343" y="92"/>
                  </a:cubicBezTo>
                  <a:close/>
                  <a:moveTo>
                    <a:pt x="1707" y="88"/>
                  </a:moveTo>
                  <a:cubicBezTo>
                    <a:pt x="1707" y="88"/>
                    <a:pt x="1707" y="89"/>
                    <a:pt x="1707" y="90"/>
                  </a:cubicBezTo>
                  <a:cubicBezTo>
                    <a:pt x="1707" y="89"/>
                    <a:pt x="1707" y="88"/>
                    <a:pt x="1707" y="88"/>
                  </a:cubicBezTo>
                  <a:close/>
                  <a:moveTo>
                    <a:pt x="1069" y="103"/>
                  </a:moveTo>
                  <a:cubicBezTo>
                    <a:pt x="1068" y="103"/>
                    <a:pt x="1067" y="103"/>
                    <a:pt x="1066" y="103"/>
                  </a:cubicBezTo>
                  <a:cubicBezTo>
                    <a:pt x="1067" y="103"/>
                    <a:pt x="1068" y="103"/>
                    <a:pt x="1069" y="103"/>
                  </a:cubicBezTo>
                  <a:close/>
                  <a:moveTo>
                    <a:pt x="1470" y="39"/>
                  </a:moveTo>
                  <a:cubicBezTo>
                    <a:pt x="1470" y="40"/>
                    <a:pt x="1470" y="40"/>
                    <a:pt x="1470" y="41"/>
                  </a:cubicBezTo>
                  <a:cubicBezTo>
                    <a:pt x="1470" y="40"/>
                    <a:pt x="1471" y="40"/>
                    <a:pt x="1470" y="39"/>
                  </a:cubicBezTo>
                  <a:close/>
                  <a:moveTo>
                    <a:pt x="1385" y="58"/>
                  </a:moveTo>
                  <a:cubicBezTo>
                    <a:pt x="1385" y="58"/>
                    <a:pt x="1384" y="59"/>
                    <a:pt x="1384" y="59"/>
                  </a:cubicBezTo>
                  <a:cubicBezTo>
                    <a:pt x="1385" y="59"/>
                    <a:pt x="1385" y="59"/>
                    <a:pt x="1385" y="58"/>
                  </a:cubicBezTo>
                  <a:close/>
                  <a:moveTo>
                    <a:pt x="1175" y="89"/>
                  </a:moveTo>
                  <a:cubicBezTo>
                    <a:pt x="1175" y="88"/>
                    <a:pt x="1175" y="87"/>
                    <a:pt x="1174" y="87"/>
                  </a:cubicBezTo>
                  <a:cubicBezTo>
                    <a:pt x="1175" y="87"/>
                    <a:pt x="1174" y="88"/>
                    <a:pt x="1175" y="89"/>
                  </a:cubicBezTo>
                  <a:close/>
                  <a:moveTo>
                    <a:pt x="551" y="39"/>
                  </a:moveTo>
                  <a:cubicBezTo>
                    <a:pt x="552" y="40"/>
                    <a:pt x="552" y="40"/>
                    <a:pt x="552" y="41"/>
                  </a:cubicBezTo>
                  <a:cubicBezTo>
                    <a:pt x="552" y="40"/>
                    <a:pt x="552" y="39"/>
                    <a:pt x="551" y="39"/>
                  </a:cubicBezTo>
                  <a:close/>
                  <a:moveTo>
                    <a:pt x="1389" y="54"/>
                  </a:moveTo>
                  <a:cubicBezTo>
                    <a:pt x="1389" y="54"/>
                    <a:pt x="1388" y="55"/>
                    <a:pt x="1388" y="55"/>
                  </a:cubicBezTo>
                  <a:cubicBezTo>
                    <a:pt x="1389" y="55"/>
                    <a:pt x="1389" y="55"/>
                    <a:pt x="1389" y="54"/>
                  </a:cubicBezTo>
                  <a:close/>
                  <a:moveTo>
                    <a:pt x="1087" y="57"/>
                  </a:moveTo>
                  <a:cubicBezTo>
                    <a:pt x="1087" y="58"/>
                    <a:pt x="1087" y="59"/>
                    <a:pt x="1088" y="60"/>
                  </a:cubicBezTo>
                  <a:cubicBezTo>
                    <a:pt x="1088" y="59"/>
                    <a:pt x="1088" y="58"/>
                    <a:pt x="1087" y="57"/>
                  </a:cubicBezTo>
                  <a:close/>
                  <a:moveTo>
                    <a:pt x="989" y="103"/>
                  </a:moveTo>
                  <a:cubicBezTo>
                    <a:pt x="988" y="103"/>
                    <a:pt x="987" y="103"/>
                    <a:pt x="986" y="103"/>
                  </a:cubicBezTo>
                  <a:cubicBezTo>
                    <a:pt x="987" y="103"/>
                    <a:pt x="988" y="103"/>
                    <a:pt x="989" y="103"/>
                  </a:cubicBezTo>
                  <a:close/>
                  <a:moveTo>
                    <a:pt x="589" y="80"/>
                  </a:moveTo>
                  <a:cubicBezTo>
                    <a:pt x="589" y="81"/>
                    <a:pt x="589" y="82"/>
                    <a:pt x="589" y="82"/>
                  </a:cubicBezTo>
                  <a:cubicBezTo>
                    <a:pt x="590" y="82"/>
                    <a:pt x="589" y="81"/>
                    <a:pt x="589" y="80"/>
                  </a:cubicBezTo>
                  <a:close/>
                  <a:moveTo>
                    <a:pt x="1716" y="75"/>
                  </a:moveTo>
                  <a:cubicBezTo>
                    <a:pt x="1715" y="75"/>
                    <a:pt x="1715" y="76"/>
                    <a:pt x="1714" y="76"/>
                  </a:cubicBezTo>
                  <a:cubicBezTo>
                    <a:pt x="1715" y="76"/>
                    <a:pt x="1715" y="76"/>
                    <a:pt x="1716" y="75"/>
                  </a:cubicBezTo>
                  <a:close/>
                  <a:moveTo>
                    <a:pt x="1005" y="92"/>
                  </a:moveTo>
                  <a:cubicBezTo>
                    <a:pt x="1005" y="92"/>
                    <a:pt x="1006" y="93"/>
                    <a:pt x="1006" y="92"/>
                  </a:cubicBezTo>
                  <a:cubicBezTo>
                    <a:pt x="1006" y="92"/>
                    <a:pt x="1005" y="92"/>
                    <a:pt x="1005" y="92"/>
                  </a:cubicBezTo>
                  <a:close/>
                  <a:moveTo>
                    <a:pt x="1289" y="60"/>
                  </a:moveTo>
                  <a:cubicBezTo>
                    <a:pt x="1288" y="61"/>
                    <a:pt x="1288" y="61"/>
                    <a:pt x="1288" y="62"/>
                  </a:cubicBezTo>
                  <a:cubicBezTo>
                    <a:pt x="1289" y="61"/>
                    <a:pt x="1289" y="61"/>
                    <a:pt x="1289" y="60"/>
                  </a:cubicBezTo>
                  <a:close/>
                  <a:moveTo>
                    <a:pt x="1030" y="61"/>
                  </a:moveTo>
                  <a:cubicBezTo>
                    <a:pt x="1030" y="61"/>
                    <a:pt x="1030" y="60"/>
                    <a:pt x="1030" y="59"/>
                  </a:cubicBezTo>
                  <a:cubicBezTo>
                    <a:pt x="1029" y="60"/>
                    <a:pt x="1030" y="61"/>
                    <a:pt x="1030" y="61"/>
                  </a:cubicBezTo>
                  <a:close/>
                  <a:moveTo>
                    <a:pt x="1219" y="75"/>
                  </a:moveTo>
                  <a:cubicBezTo>
                    <a:pt x="1219" y="75"/>
                    <a:pt x="1219" y="76"/>
                    <a:pt x="1219" y="77"/>
                  </a:cubicBezTo>
                  <a:cubicBezTo>
                    <a:pt x="1219" y="76"/>
                    <a:pt x="1219" y="75"/>
                    <a:pt x="1219" y="75"/>
                  </a:cubicBezTo>
                  <a:close/>
                  <a:moveTo>
                    <a:pt x="1386" y="29"/>
                  </a:moveTo>
                  <a:cubicBezTo>
                    <a:pt x="1386" y="28"/>
                    <a:pt x="1386" y="28"/>
                    <a:pt x="1386" y="27"/>
                  </a:cubicBezTo>
                  <a:cubicBezTo>
                    <a:pt x="1386" y="28"/>
                    <a:pt x="1385" y="29"/>
                    <a:pt x="1386" y="29"/>
                  </a:cubicBezTo>
                  <a:close/>
                  <a:moveTo>
                    <a:pt x="669" y="103"/>
                  </a:moveTo>
                  <a:cubicBezTo>
                    <a:pt x="669" y="103"/>
                    <a:pt x="668" y="103"/>
                    <a:pt x="668" y="103"/>
                  </a:cubicBezTo>
                  <a:cubicBezTo>
                    <a:pt x="668" y="103"/>
                    <a:pt x="669" y="103"/>
                    <a:pt x="669" y="103"/>
                  </a:cubicBezTo>
                  <a:close/>
                  <a:moveTo>
                    <a:pt x="1208" y="78"/>
                  </a:moveTo>
                  <a:cubicBezTo>
                    <a:pt x="1208" y="78"/>
                    <a:pt x="1208" y="77"/>
                    <a:pt x="1208" y="76"/>
                  </a:cubicBezTo>
                  <a:cubicBezTo>
                    <a:pt x="1208" y="77"/>
                    <a:pt x="1207" y="78"/>
                    <a:pt x="1208" y="78"/>
                  </a:cubicBezTo>
                  <a:close/>
                  <a:moveTo>
                    <a:pt x="1067" y="93"/>
                  </a:moveTo>
                  <a:cubicBezTo>
                    <a:pt x="1068" y="94"/>
                    <a:pt x="1068" y="94"/>
                    <a:pt x="1069" y="93"/>
                  </a:cubicBezTo>
                  <a:cubicBezTo>
                    <a:pt x="1068" y="93"/>
                    <a:pt x="1067" y="93"/>
                    <a:pt x="1067" y="93"/>
                  </a:cubicBezTo>
                  <a:close/>
                  <a:moveTo>
                    <a:pt x="912" y="52"/>
                  </a:moveTo>
                  <a:cubicBezTo>
                    <a:pt x="912" y="52"/>
                    <a:pt x="912" y="53"/>
                    <a:pt x="912" y="54"/>
                  </a:cubicBezTo>
                  <a:cubicBezTo>
                    <a:pt x="912" y="53"/>
                    <a:pt x="913" y="52"/>
                    <a:pt x="912" y="52"/>
                  </a:cubicBezTo>
                  <a:close/>
                  <a:moveTo>
                    <a:pt x="788" y="102"/>
                  </a:moveTo>
                  <a:cubicBezTo>
                    <a:pt x="788" y="102"/>
                    <a:pt x="787" y="102"/>
                    <a:pt x="787" y="103"/>
                  </a:cubicBezTo>
                  <a:cubicBezTo>
                    <a:pt x="787" y="102"/>
                    <a:pt x="788" y="103"/>
                    <a:pt x="788" y="102"/>
                  </a:cubicBezTo>
                  <a:close/>
                  <a:moveTo>
                    <a:pt x="1684" y="26"/>
                  </a:moveTo>
                  <a:cubicBezTo>
                    <a:pt x="1684" y="27"/>
                    <a:pt x="1684" y="27"/>
                    <a:pt x="1684" y="28"/>
                  </a:cubicBezTo>
                  <a:cubicBezTo>
                    <a:pt x="1684" y="27"/>
                    <a:pt x="1684" y="26"/>
                    <a:pt x="1684" y="26"/>
                  </a:cubicBezTo>
                  <a:close/>
                  <a:moveTo>
                    <a:pt x="1007" y="102"/>
                  </a:moveTo>
                  <a:cubicBezTo>
                    <a:pt x="1007" y="102"/>
                    <a:pt x="1006" y="102"/>
                    <a:pt x="1006" y="103"/>
                  </a:cubicBezTo>
                  <a:cubicBezTo>
                    <a:pt x="1006" y="102"/>
                    <a:pt x="1007" y="103"/>
                    <a:pt x="1007" y="102"/>
                  </a:cubicBezTo>
                  <a:close/>
                  <a:moveTo>
                    <a:pt x="1729" y="6"/>
                  </a:moveTo>
                  <a:cubicBezTo>
                    <a:pt x="1729" y="6"/>
                    <a:pt x="1730" y="7"/>
                    <a:pt x="1730" y="6"/>
                  </a:cubicBezTo>
                  <a:cubicBezTo>
                    <a:pt x="1730" y="6"/>
                    <a:pt x="1729" y="6"/>
                    <a:pt x="1729" y="6"/>
                  </a:cubicBezTo>
                  <a:close/>
                  <a:moveTo>
                    <a:pt x="1714" y="6"/>
                  </a:moveTo>
                  <a:cubicBezTo>
                    <a:pt x="1715" y="7"/>
                    <a:pt x="1716" y="7"/>
                    <a:pt x="1716" y="6"/>
                  </a:cubicBezTo>
                  <a:cubicBezTo>
                    <a:pt x="1716" y="6"/>
                    <a:pt x="1715" y="6"/>
                    <a:pt x="1714" y="6"/>
                  </a:cubicBezTo>
                  <a:close/>
                  <a:moveTo>
                    <a:pt x="1560" y="6"/>
                  </a:moveTo>
                  <a:cubicBezTo>
                    <a:pt x="1561" y="6"/>
                    <a:pt x="1562" y="7"/>
                    <a:pt x="1562" y="6"/>
                  </a:cubicBezTo>
                  <a:cubicBezTo>
                    <a:pt x="1562" y="6"/>
                    <a:pt x="1561" y="6"/>
                    <a:pt x="1560" y="6"/>
                  </a:cubicBezTo>
                  <a:close/>
                  <a:moveTo>
                    <a:pt x="1546" y="6"/>
                  </a:moveTo>
                  <a:cubicBezTo>
                    <a:pt x="1547" y="7"/>
                    <a:pt x="1547" y="7"/>
                    <a:pt x="1548" y="6"/>
                  </a:cubicBezTo>
                  <a:cubicBezTo>
                    <a:pt x="1547" y="6"/>
                    <a:pt x="1547" y="6"/>
                    <a:pt x="1546" y="6"/>
                  </a:cubicBezTo>
                  <a:close/>
                  <a:moveTo>
                    <a:pt x="566" y="103"/>
                  </a:moveTo>
                  <a:cubicBezTo>
                    <a:pt x="566" y="103"/>
                    <a:pt x="565" y="103"/>
                    <a:pt x="564" y="103"/>
                  </a:cubicBezTo>
                  <a:cubicBezTo>
                    <a:pt x="565" y="103"/>
                    <a:pt x="566" y="103"/>
                    <a:pt x="566" y="103"/>
                  </a:cubicBezTo>
                  <a:close/>
                  <a:moveTo>
                    <a:pt x="772" y="103"/>
                  </a:moveTo>
                  <a:cubicBezTo>
                    <a:pt x="772" y="103"/>
                    <a:pt x="771" y="103"/>
                    <a:pt x="770" y="103"/>
                  </a:cubicBezTo>
                  <a:cubicBezTo>
                    <a:pt x="771" y="103"/>
                    <a:pt x="772" y="103"/>
                    <a:pt x="772" y="103"/>
                  </a:cubicBezTo>
                  <a:close/>
                  <a:moveTo>
                    <a:pt x="699" y="79"/>
                  </a:moveTo>
                  <a:cubicBezTo>
                    <a:pt x="699" y="80"/>
                    <a:pt x="699" y="81"/>
                    <a:pt x="700" y="81"/>
                  </a:cubicBezTo>
                  <a:cubicBezTo>
                    <a:pt x="700" y="80"/>
                    <a:pt x="700" y="80"/>
                    <a:pt x="699" y="79"/>
                  </a:cubicBezTo>
                  <a:close/>
                  <a:moveTo>
                    <a:pt x="1362" y="6"/>
                  </a:moveTo>
                  <a:cubicBezTo>
                    <a:pt x="1363" y="7"/>
                    <a:pt x="1363" y="6"/>
                    <a:pt x="1364" y="6"/>
                  </a:cubicBezTo>
                  <a:cubicBezTo>
                    <a:pt x="1363" y="6"/>
                    <a:pt x="1363" y="6"/>
                    <a:pt x="1362" y="6"/>
                  </a:cubicBezTo>
                  <a:close/>
                  <a:moveTo>
                    <a:pt x="575" y="6"/>
                  </a:moveTo>
                  <a:cubicBezTo>
                    <a:pt x="576" y="7"/>
                    <a:pt x="576" y="6"/>
                    <a:pt x="577" y="6"/>
                  </a:cubicBezTo>
                  <a:cubicBezTo>
                    <a:pt x="577" y="6"/>
                    <a:pt x="576" y="6"/>
                    <a:pt x="575" y="6"/>
                  </a:cubicBezTo>
                  <a:close/>
                  <a:moveTo>
                    <a:pt x="843" y="42"/>
                  </a:moveTo>
                  <a:cubicBezTo>
                    <a:pt x="842" y="42"/>
                    <a:pt x="842" y="42"/>
                    <a:pt x="841" y="42"/>
                  </a:cubicBezTo>
                  <a:cubicBezTo>
                    <a:pt x="842" y="42"/>
                    <a:pt x="842" y="43"/>
                    <a:pt x="843" y="42"/>
                  </a:cubicBezTo>
                  <a:close/>
                  <a:moveTo>
                    <a:pt x="951" y="47"/>
                  </a:moveTo>
                  <a:cubicBezTo>
                    <a:pt x="952" y="46"/>
                    <a:pt x="952" y="46"/>
                    <a:pt x="952" y="45"/>
                  </a:cubicBezTo>
                  <a:cubicBezTo>
                    <a:pt x="951" y="46"/>
                    <a:pt x="951" y="46"/>
                    <a:pt x="951" y="47"/>
                  </a:cubicBezTo>
                  <a:close/>
                  <a:moveTo>
                    <a:pt x="559" y="6"/>
                  </a:moveTo>
                  <a:cubicBezTo>
                    <a:pt x="559" y="7"/>
                    <a:pt x="560" y="6"/>
                    <a:pt x="560" y="6"/>
                  </a:cubicBezTo>
                  <a:cubicBezTo>
                    <a:pt x="560" y="6"/>
                    <a:pt x="559" y="6"/>
                    <a:pt x="559" y="6"/>
                  </a:cubicBezTo>
                  <a:close/>
                  <a:moveTo>
                    <a:pt x="805" y="56"/>
                  </a:moveTo>
                  <a:cubicBezTo>
                    <a:pt x="805" y="57"/>
                    <a:pt x="805" y="58"/>
                    <a:pt x="805" y="58"/>
                  </a:cubicBezTo>
                  <a:cubicBezTo>
                    <a:pt x="805" y="57"/>
                    <a:pt x="806" y="57"/>
                    <a:pt x="805" y="56"/>
                  </a:cubicBezTo>
                  <a:close/>
                  <a:moveTo>
                    <a:pt x="963" y="47"/>
                  </a:moveTo>
                  <a:cubicBezTo>
                    <a:pt x="963" y="48"/>
                    <a:pt x="963" y="49"/>
                    <a:pt x="963" y="49"/>
                  </a:cubicBezTo>
                  <a:cubicBezTo>
                    <a:pt x="963" y="49"/>
                    <a:pt x="963" y="48"/>
                    <a:pt x="963" y="47"/>
                  </a:cubicBezTo>
                  <a:close/>
                  <a:moveTo>
                    <a:pt x="1410" y="40"/>
                  </a:moveTo>
                  <a:cubicBezTo>
                    <a:pt x="1411" y="39"/>
                    <a:pt x="1411" y="38"/>
                    <a:pt x="1411" y="38"/>
                  </a:cubicBezTo>
                  <a:cubicBezTo>
                    <a:pt x="1410" y="38"/>
                    <a:pt x="1411" y="39"/>
                    <a:pt x="1410" y="40"/>
                  </a:cubicBezTo>
                  <a:close/>
                  <a:moveTo>
                    <a:pt x="859" y="57"/>
                  </a:moveTo>
                  <a:cubicBezTo>
                    <a:pt x="859" y="56"/>
                    <a:pt x="859" y="55"/>
                    <a:pt x="859" y="55"/>
                  </a:cubicBezTo>
                  <a:cubicBezTo>
                    <a:pt x="859" y="55"/>
                    <a:pt x="858" y="56"/>
                    <a:pt x="859" y="57"/>
                  </a:cubicBezTo>
                  <a:close/>
                  <a:moveTo>
                    <a:pt x="1410" y="42"/>
                  </a:moveTo>
                  <a:cubicBezTo>
                    <a:pt x="1410" y="42"/>
                    <a:pt x="1410" y="41"/>
                    <a:pt x="1410" y="40"/>
                  </a:cubicBezTo>
                  <a:cubicBezTo>
                    <a:pt x="1410" y="41"/>
                    <a:pt x="1410" y="42"/>
                    <a:pt x="1410" y="42"/>
                  </a:cubicBezTo>
                  <a:close/>
                  <a:moveTo>
                    <a:pt x="1470" y="69"/>
                  </a:moveTo>
                  <a:cubicBezTo>
                    <a:pt x="1470" y="69"/>
                    <a:pt x="1470" y="70"/>
                    <a:pt x="1470" y="71"/>
                  </a:cubicBezTo>
                  <a:cubicBezTo>
                    <a:pt x="1470" y="70"/>
                    <a:pt x="1470" y="69"/>
                    <a:pt x="1470" y="69"/>
                  </a:cubicBezTo>
                  <a:close/>
                  <a:moveTo>
                    <a:pt x="1186" y="85"/>
                  </a:moveTo>
                  <a:cubicBezTo>
                    <a:pt x="1186" y="86"/>
                    <a:pt x="1186" y="86"/>
                    <a:pt x="1186" y="87"/>
                  </a:cubicBezTo>
                  <a:cubicBezTo>
                    <a:pt x="1186" y="86"/>
                    <a:pt x="1186" y="86"/>
                    <a:pt x="1186" y="85"/>
                  </a:cubicBezTo>
                  <a:close/>
                  <a:moveTo>
                    <a:pt x="1041" y="74"/>
                  </a:moveTo>
                  <a:cubicBezTo>
                    <a:pt x="1041" y="75"/>
                    <a:pt x="1041" y="76"/>
                    <a:pt x="1041" y="76"/>
                  </a:cubicBezTo>
                  <a:cubicBezTo>
                    <a:pt x="1041" y="76"/>
                    <a:pt x="1041" y="75"/>
                    <a:pt x="1041" y="74"/>
                  </a:cubicBezTo>
                  <a:close/>
                  <a:moveTo>
                    <a:pt x="688" y="33"/>
                  </a:moveTo>
                  <a:cubicBezTo>
                    <a:pt x="688" y="33"/>
                    <a:pt x="689" y="33"/>
                    <a:pt x="690" y="33"/>
                  </a:cubicBezTo>
                  <a:cubicBezTo>
                    <a:pt x="689" y="33"/>
                    <a:pt x="688" y="33"/>
                    <a:pt x="688" y="33"/>
                  </a:cubicBezTo>
                  <a:close/>
                  <a:moveTo>
                    <a:pt x="748" y="77"/>
                  </a:moveTo>
                  <a:cubicBezTo>
                    <a:pt x="748" y="76"/>
                    <a:pt x="748" y="75"/>
                    <a:pt x="747" y="75"/>
                  </a:cubicBezTo>
                  <a:cubicBezTo>
                    <a:pt x="747" y="76"/>
                    <a:pt x="747" y="76"/>
                    <a:pt x="748" y="77"/>
                  </a:cubicBezTo>
                  <a:close/>
                  <a:moveTo>
                    <a:pt x="952" y="67"/>
                  </a:moveTo>
                  <a:cubicBezTo>
                    <a:pt x="952" y="67"/>
                    <a:pt x="952" y="66"/>
                    <a:pt x="951" y="66"/>
                  </a:cubicBezTo>
                  <a:cubicBezTo>
                    <a:pt x="951" y="66"/>
                    <a:pt x="951" y="67"/>
                    <a:pt x="952" y="67"/>
                  </a:cubicBezTo>
                  <a:close/>
                  <a:moveTo>
                    <a:pt x="993" y="16"/>
                  </a:moveTo>
                  <a:cubicBezTo>
                    <a:pt x="992" y="16"/>
                    <a:pt x="992" y="16"/>
                    <a:pt x="991" y="17"/>
                  </a:cubicBezTo>
                  <a:cubicBezTo>
                    <a:pt x="992" y="17"/>
                    <a:pt x="993" y="17"/>
                    <a:pt x="993" y="16"/>
                  </a:cubicBezTo>
                  <a:close/>
                  <a:moveTo>
                    <a:pt x="700" y="86"/>
                  </a:moveTo>
                  <a:cubicBezTo>
                    <a:pt x="699" y="86"/>
                    <a:pt x="699" y="87"/>
                    <a:pt x="699" y="88"/>
                  </a:cubicBezTo>
                  <a:cubicBezTo>
                    <a:pt x="700" y="87"/>
                    <a:pt x="700" y="86"/>
                    <a:pt x="700" y="86"/>
                  </a:cubicBezTo>
                  <a:close/>
                  <a:moveTo>
                    <a:pt x="1006" y="17"/>
                  </a:moveTo>
                  <a:cubicBezTo>
                    <a:pt x="1006" y="16"/>
                    <a:pt x="1005" y="16"/>
                    <a:pt x="1005" y="16"/>
                  </a:cubicBezTo>
                  <a:cubicBezTo>
                    <a:pt x="1005" y="17"/>
                    <a:pt x="1006" y="16"/>
                    <a:pt x="1006" y="17"/>
                  </a:cubicBezTo>
                  <a:close/>
                  <a:moveTo>
                    <a:pt x="871" y="58"/>
                  </a:moveTo>
                  <a:cubicBezTo>
                    <a:pt x="871" y="58"/>
                    <a:pt x="871" y="59"/>
                    <a:pt x="871" y="59"/>
                  </a:cubicBezTo>
                  <a:cubicBezTo>
                    <a:pt x="871" y="59"/>
                    <a:pt x="871" y="58"/>
                    <a:pt x="871" y="58"/>
                  </a:cubicBezTo>
                  <a:close/>
                  <a:moveTo>
                    <a:pt x="1386" y="37"/>
                  </a:moveTo>
                  <a:cubicBezTo>
                    <a:pt x="1386" y="37"/>
                    <a:pt x="1386" y="36"/>
                    <a:pt x="1386" y="35"/>
                  </a:cubicBezTo>
                  <a:cubicBezTo>
                    <a:pt x="1385" y="36"/>
                    <a:pt x="1386" y="37"/>
                    <a:pt x="1386" y="37"/>
                  </a:cubicBezTo>
                  <a:close/>
                  <a:moveTo>
                    <a:pt x="715" y="90"/>
                  </a:moveTo>
                  <a:cubicBezTo>
                    <a:pt x="715" y="89"/>
                    <a:pt x="715" y="88"/>
                    <a:pt x="715" y="88"/>
                  </a:cubicBezTo>
                  <a:cubicBezTo>
                    <a:pt x="715" y="88"/>
                    <a:pt x="714" y="89"/>
                    <a:pt x="715" y="90"/>
                  </a:cubicBezTo>
                  <a:close/>
                  <a:moveTo>
                    <a:pt x="1397" y="25"/>
                  </a:moveTo>
                  <a:cubicBezTo>
                    <a:pt x="1397" y="26"/>
                    <a:pt x="1397" y="26"/>
                    <a:pt x="1397" y="27"/>
                  </a:cubicBezTo>
                  <a:cubicBezTo>
                    <a:pt x="1397" y="26"/>
                    <a:pt x="1397" y="25"/>
                    <a:pt x="1397" y="25"/>
                  </a:cubicBezTo>
                  <a:close/>
                  <a:moveTo>
                    <a:pt x="1367" y="15"/>
                  </a:moveTo>
                  <a:cubicBezTo>
                    <a:pt x="1366" y="15"/>
                    <a:pt x="1366" y="15"/>
                    <a:pt x="1365" y="15"/>
                  </a:cubicBezTo>
                  <a:cubicBezTo>
                    <a:pt x="1366" y="15"/>
                    <a:pt x="1366" y="16"/>
                    <a:pt x="1367" y="15"/>
                  </a:cubicBezTo>
                  <a:close/>
                  <a:moveTo>
                    <a:pt x="1373" y="15"/>
                  </a:moveTo>
                  <a:cubicBezTo>
                    <a:pt x="1373" y="15"/>
                    <a:pt x="1372" y="15"/>
                    <a:pt x="1371" y="15"/>
                  </a:cubicBezTo>
                  <a:cubicBezTo>
                    <a:pt x="1372" y="16"/>
                    <a:pt x="1373" y="15"/>
                    <a:pt x="1373" y="15"/>
                  </a:cubicBezTo>
                  <a:close/>
                  <a:moveTo>
                    <a:pt x="963" y="64"/>
                  </a:moveTo>
                  <a:cubicBezTo>
                    <a:pt x="963" y="65"/>
                    <a:pt x="963" y="65"/>
                    <a:pt x="963" y="66"/>
                  </a:cubicBezTo>
                  <a:cubicBezTo>
                    <a:pt x="963" y="65"/>
                    <a:pt x="964" y="64"/>
                    <a:pt x="963" y="64"/>
                  </a:cubicBezTo>
                  <a:close/>
                  <a:moveTo>
                    <a:pt x="1665" y="58"/>
                  </a:moveTo>
                  <a:cubicBezTo>
                    <a:pt x="1664" y="58"/>
                    <a:pt x="1664" y="58"/>
                    <a:pt x="1664" y="59"/>
                  </a:cubicBezTo>
                  <a:cubicBezTo>
                    <a:pt x="1664" y="59"/>
                    <a:pt x="1664" y="59"/>
                    <a:pt x="1664" y="59"/>
                  </a:cubicBezTo>
                  <a:cubicBezTo>
                    <a:pt x="1664" y="59"/>
                    <a:pt x="1664" y="59"/>
                    <a:pt x="1665" y="58"/>
                  </a:cubicBezTo>
                  <a:close/>
                  <a:moveTo>
                    <a:pt x="1246" y="103"/>
                  </a:moveTo>
                  <a:cubicBezTo>
                    <a:pt x="1245" y="103"/>
                    <a:pt x="1245" y="103"/>
                    <a:pt x="1244" y="103"/>
                  </a:cubicBezTo>
                  <a:cubicBezTo>
                    <a:pt x="1245" y="103"/>
                    <a:pt x="1246" y="103"/>
                    <a:pt x="1246" y="103"/>
                  </a:cubicBezTo>
                  <a:close/>
                  <a:moveTo>
                    <a:pt x="1411" y="74"/>
                  </a:moveTo>
                  <a:cubicBezTo>
                    <a:pt x="1411" y="73"/>
                    <a:pt x="1411" y="72"/>
                    <a:pt x="1410" y="72"/>
                  </a:cubicBezTo>
                  <a:cubicBezTo>
                    <a:pt x="1411" y="72"/>
                    <a:pt x="1410" y="73"/>
                    <a:pt x="1411" y="74"/>
                  </a:cubicBezTo>
                  <a:close/>
                  <a:moveTo>
                    <a:pt x="1198" y="103"/>
                  </a:moveTo>
                  <a:cubicBezTo>
                    <a:pt x="1197" y="103"/>
                    <a:pt x="1196" y="103"/>
                    <a:pt x="1196" y="103"/>
                  </a:cubicBezTo>
                  <a:cubicBezTo>
                    <a:pt x="1197" y="103"/>
                    <a:pt x="1197" y="103"/>
                    <a:pt x="1198" y="103"/>
                  </a:cubicBezTo>
                  <a:close/>
                  <a:moveTo>
                    <a:pt x="1539" y="88"/>
                  </a:moveTo>
                  <a:cubicBezTo>
                    <a:pt x="1538" y="88"/>
                    <a:pt x="1539" y="89"/>
                    <a:pt x="1539" y="90"/>
                  </a:cubicBezTo>
                  <a:cubicBezTo>
                    <a:pt x="1539" y="89"/>
                    <a:pt x="1539" y="88"/>
                    <a:pt x="1539" y="88"/>
                  </a:cubicBezTo>
                  <a:close/>
                  <a:moveTo>
                    <a:pt x="1188" y="103"/>
                  </a:moveTo>
                  <a:cubicBezTo>
                    <a:pt x="1188" y="103"/>
                    <a:pt x="1187" y="103"/>
                    <a:pt x="1187" y="103"/>
                  </a:cubicBezTo>
                  <a:cubicBezTo>
                    <a:pt x="1187" y="103"/>
                    <a:pt x="1188" y="103"/>
                    <a:pt x="1188" y="103"/>
                  </a:cubicBezTo>
                  <a:close/>
                  <a:moveTo>
                    <a:pt x="1551" y="15"/>
                  </a:moveTo>
                  <a:cubicBezTo>
                    <a:pt x="1550" y="15"/>
                    <a:pt x="1550" y="15"/>
                    <a:pt x="1549" y="15"/>
                  </a:cubicBezTo>
                  <a:cubicBezTo>
                    <a:pt x="1550" y="15"/>
                    <a:pt x="1551" y="16"/>
                    <a:pt x="1551" y="15"/>
                  </a:cubicBezTo>
                  <a:close/>
                  <a:moveTo>
                    <a:pt x="1470" y="71"/>
                  </a:moveTo>
                  <a:cubicBezTo>
                    <a:pt x="1469" y="71"/>
                    <a:pt x="1469" y="72"/>
                    <a:pt x="1469" y="73"/>
                  </a:cubicBezTo>
                  <a:cubicBezTo>
                    <a:pt x="1470" y="72"/>
                    <a:pt x="1470" y="71"/>
                    <a:pt x="1470" y="71"/>
                  </a:cubicBezTo>
                  <a:close/>
                  <a:moveTo>
                    <a:pt x="1719" y="15"/>
                  </a:moveTo>
                  <a:cubicBezTo>
                    <a:pt x="1719" y="15"/>
                    <a:pt x="1718" y="15"/>
                    <a:pt x="1717" y="15"/>
                  </a:cubicBezTo>
                  <a:cubicBezTo>
                    <a:pt x="1718" y="15"/>
                    <a:pt x="1719" y="16"/>
                    <a:pt x="1719" y="15"/>
                  </a:cubicBezTo>
                  <a:close/>
                  <a:moveTo>
                    <a:pt x="759" y="75"/>
                  </a:moveTo>
                  <a:cubicBezTo>
                    <a:pt x="759" y="76"/>
                    <a:pt x="759" y="77"/>
                    <a:pt x="759" y="77"/>
                  </a:cubicBezTo>
                  <a:cubicBezTo>
                    <a:pt x="759" y="77"/>
                    <a:pt x="759" y="76"/>
                    <a:pt x="759" y="75"/>
                  </a:cubicBezTo>
                  <a:close/>
                  <a:moveTo>
                    <a:pt x="1527" y="90"/>
                  </a:moveTo>
                  <a:cubicBezTo>
                    <a:pt x="1528" y="90"/>
                    <a:pt x="1528" y="89"/>
                    <a:pt x="1528" y="89"/>
                  </a:cubicBezTo>
                  <a:cubicBezTo>
                    <a:pt x="1527" y="89"/>
                    <a:pt x="1527" y="90"/>
                    <a:pt x="1527" y="90"/>
                  </a:cubicBezTo>
                  <a:close/>
                  <a:moveTo>
                    <a:pt x="963" y="62"/>
                  </a:moveTo>
                  <a:cubicBezTo>
                    <a:pt x="963" y="62"/>
                    <a:pt x="963" y="63"/>
                    <a:pt x="963" y="64"/>
                  </a:cubicBezTo>
                  <a:cubicBezTo>
                    <a:pt x="963" y="63"/>
                    <a:pt x="963" y="62"/>
                    <a:pt x="963" y="62"/>
                  </a:cubicBezTo>
                  <a:close/>
                  <a:moveTo>
                    <a:pt x="1696" y="90"/>
                  </a:moveTo>
                  <a:cubicBezTo>
                    <a:pt x="1696" y="90"/>
                    <a:pt x="1696" y="89"/>
                    <a:pt x="1696" y="89"/>
                  </a:cubicBezTo>
                  <a:cubicBezTo>
                    <a:pt x="1695" y="89"/>
                    <a:pt x="1696" y="90"/>
                    <a:pt x="1696" y="90"/>
                  </a:cubicBezTo>
                  <a:close/>
                  <a:moveTo>
                    <a:pt x="1030" y="78"/>
                  </a:moveTo>
                  <a:cubicBezTo>
                    <a:pt x="1030" y="77"/>
                    <a:pt x="1030" y="77"/>
                    <a:pt x="1030" y="76"/>
                  </a:cubicBezTo>
                  <a:cubicBezTo>
                    <a:pt x="1030" y="77"/>
                    <a:pt x="1029" y="77"/>
                    <a:pt x="1030" y="78"/>
                  </a:cubicBezTo>
                  <a:close/>
                  <a:moveTo>
                    <a:pt x="1144" y="57"/>
                  </a:moveTo>
                  <a:cubicBezTo>
                    <a:pt x="1144" y="57"/>
                    <a:pt x="1144" y="56"/>
                    <a:pt x="1143" y="55"/>
                  </a:cubicBezTo>
                  <a:cubicBezTo>
                    <a:pt x="1144" y="56"/>
                    <a:pt x="1143" y="57"/>
                    <a:pt x="1144" y="57"/>
                  </a:cubicBezTo>
                  <a:close/>
                  <a:moveTo>
                    <a:pt x="1111" y="58"/>
                  </a:moveTo>
                  <a:cubicBezTo>
                    <a:pt x="1110" y="58"/>
                    <a:pt x="1110" y="59"/>
                    <a:pt x="1110" y="59"/>
                  </a:cubicBezTo>
                  <a:cubicBezTo>
                    <a:pt x="1111" y="59"/>
                    <a:pt x="1111" y="58"/>
                    <a:pt x="1111" y="58"/>
                  </a:cubicBezTo>
                  <a:close/>
                  <a:moveTo>
                    <a:pt x="747" y="62"/>
                  </a:moveTo>
                  <a:cubicBezTo>
                    <a:pt x="748" y="62"/>
                    <a:pt x="748" y="61"/>
                    <a:pt x="748" y="60"/>
                  </a:cubicBezTo>
                  <a:cubicBezTo>
                    <a:pt x="747" y="61"/>
                    <a:pt x="747" y="62"/>
                    <a:pt x="747" y="62"/>
                  </a:cubicBezTo>
                  <a:close/>
                  <a:moveTo>
                    <a:pt x="786" y="103"/>
                  </a:moveTo>
                  <a:cubicBezTo>
                    <a:pt x="786" y="103"/>
                    <a:pt x="785" y="103"/>
                    <a:pt x="784" y="103"/>
                  </a:cubicBezTo>
                  <a:cubicBezTo>
                    <a:pt x="785" y="103"/>
                    <a:pt x="786" y="103"/>
                    <a:pt x="786" y="103"/>
                  </a:cubicBezTo>
                  <a:close/>
                  <a:moveTo>
                    <a:pt x="1470" y="36"/>
                  </a:moveTo>
                  <a:cubicBezTo>
                    <a:pt x="1470" y="37"/>
                    <a:pt x="1470" y="38"/>
                    <a:pt x="1470" y="38"/>
                  </a:cubicBezTo>
                  <a:cubicBezTo>
                    <a:pt x="1470" y="38"/>
                    <a:pt x="1470" y="37"/>
                    <a:pt x="1470" y="36"/>
                  </a:cubicBezTo>
                  <a:close/>
                  <a:moveTo>
                    <a:pt x="1188" y="91"/>
                  </a:moveTo>
                  <a:cubicBezTo>
                    <a:pt x="1188" y="91"/>
                    <a:pt x="1188" y="92"/>
                    <a:pt x="1189" y="92"/>
                  </a:cubicBezTo>
                  <a:cubicBezTo>
                    <a:pt x="1189" y="91"/>
                    <a:pt x="1188" y="91"/>
                    <a:pt x="1188" y="91"/>
                  </a:cubicBezTo>
                  <a:close/>
                  <a:moveTo>
                    <a:pt x="1397" y="36"/>
                  </a:moveTo>
                  <a:cubicBezTo>
                    <a:pt x="1397" y="37"/>
                    <a:pt x="1397" y="37"/>
                    <a:pt x="1397" y="38"/>
                  </a:cubicBezTo>
                  <a:cubicBezTo>
                    <a:pt x="1397" y="37"/>
                    <a:pt x="1397" y="37"/>
                    <a:pt x="1397" y="36"/>
                  </a:cubicBezTo>
                  <a:close/>
                  <a:moveTo>
                    <a:pt x="1745" y="15"/>
                  </a:moveTo>
                  <a:cubicBezTo>
                    <a:pt x="1745" y="15"/>
                    <a:pt x="1745" y="16"/>
                    <a:pt x="1745" y="16"/>
                  </a:cubicBezTo>
                  <a:cubicBezTo>
                    <a:pt x="1745" y="15"/>
                    <a:pt x="1745" y="15"/>
                    <a:pt x="1745" y="15"/>
                  </a:cubicBezTo>
                  <a:close/>
                  <a:moveTo>
                    <a:pt x="856" y="48"/>
                  </a:moveTo>
                  <a:cubicBezTo>
                    <a:pt x="856" y="47"/>
                    <a:pt x="856" y="47"/>
                    <a:pt x="855" y="47"/>
                  </a:cubicBezTo>
                  <a:cubicBezTo>
                    <a:pt x="855" y="47"/>
                    <a:pt x="855" y="47"/>
                    <a:pt x="856" y="48"/>
                  </a:cubicBezTo>
                  <a:close/>
                  <a:moveTo>
                    <a:pt x="1376" y="6"/>
                  </a:moveTo>
                  <a:cubicBezTo>
                    <a:pt x="1377" y="6"/>
                    <a:pt x="1377" y="6"/>
                    <a:pt x="1378" y="6"/>
                  </a:cubicBezTo>
                  <a:cubicBezTo>
                    <a:pt x="1377" y="6"/>
                    <a:pt x="1377" y="6"/>
                    <a:pt x="1376" y="6"/>
                  </a:cubicBezTo>
                  <a:close/>
                  <a:moveTo>
                    <a:pt x="1434" y="6"/>
                  </a:moveTo>
                  <a:cubicBezTo>
                    <a:pt x="1435" y="7"/>
                    <a:pt x="1435" y="7"/>
                    <a:pt x="1436" y="6"/>
                  </a:cubicBezTo>
                  <a:cubicBezTo>
                    <a:pt x="1435" y="6"/>
                    <a:pt x="1435" y="6"/>
                    <a:pt x="1434" y="6"/>
                  </a:cubicBezTo>
                  <a:close/>
                  <a:moveTo>
                    <a:pt x="1447" y="6"/>
                  </a:moveTo>
                  <a:cubicBezTo>
                    <a:pt x="1447" y="6"/>
                    <a:pt x="1448" y="7"/>
                    <a:pt x="1448" y="6"/>
                  </a:cubicBezTo>
                  <a:cubicBezTo>
                    <a:pt x="1448" y="6"/>
                    <a:pt x="1447" y="6"/>
                    <a:pt x="1447" y="6"/>
                  </a:cubicBezTo>
                  <a:close/>
                  <a:moveTo>
                    <a:pt x="1537" y="21"/>
                  </a:moveTo>
                  <a:cubicBezTo>
                    <a:pt x="1537" y="21"/>
                    <a:pt x="1537" y="21"/>
                    <a:pt x="1536" y="21"/>
                  </a:cubicBezTo>
                  <a:cubicBezTo>
                    <a:pt x="1537" y="21"/>
                    <a:pt x="1537" y="21"/>
                    <a:pt x="1537" y="21"/>
                  </a:cubicBezTo>
                  <a:close/>
                  <a:moveTo>
                    <a:pt x="557" y="7"/>
                  </a:moveTo>
                  <a:cubicBezTo>
                    <a:pt x="557" y="7"/>
                    <a:pt x="558" y="7"/>
                    <a:pt x="558" y="7"/>
                  </a:cubicBezTo>
                  <a:cubicBezTo>
                    <a:pt x="558" y="7"/>
                    <a:pt x="557" y="6"/>
                    <a:pt x="557" y="7"/>
                  </a:cubicBezTo>
                  <a:close/>
                  <a:moveTo>
                    <a:pt x="577" y="7"/>
                  </a:moveTo>
                  <a:cubicBezTo>
                    <a:pt x="578" y="7"/>
                    <a:pt x="578" y="7"/>
                    <a:pt x="579" y="7"/>
                  </a:cubicBezTo>
                  <a:cubicBezTo>
                    <a:pt x="578" y="6"/>
                    <a:pt x="578" y="7"/>
                    <a:pt x="577" y="7"/>
                  </a:cubicBezTo>
                  <a:close/>
                  <a:moveTo>
                    <a:pt x="988" y="7"/>
                  </a:moveTo>
                  <a:cubicBezTo>
                    <a:pt x="988" y="7"/>
                    <a:pt x="989" y="7"/>
                    <a:pt x="989" y="7"/>
                  </a:cubicBezTo>
                  <a:cubicBezTo>
                    <a:pt x="989" y="7"/>
                    <a:pt x="988" y="6"/>
                    <a:pt x="988" y="7"/>
                  </a:cubicBezTo>
                  <a:close/>
                  <a:moveTo>
                    <a:pt x="1010" y="7"/>
                  </a:moveTo>
                  <a:cubicBezTo>
                    <a:pt x="1010" y="7"/>
                    <a:pt x="1011" y="7"/>
                    <a:pt x="1012" y="7"/>
                  </a:cubicBezTo>
                  <a:cubicBezTo>
                    <a:pt x="1011" y="6"/>
                    <a:pt x="1011" y="7"/>
                    <a:pt x="1010" y="7"/>
                  </a:cubicBezTo>
                  <a:close/>
                  <a:moveTo>
                    <a:pt x="1360" y="7"/>
                  </a:moveTo>
                  <a:cubicBezTo>
                    <a:pt x="1361" y="7"/>
                    <a:pt x="1361" y="7"/>
                    <a:pt x="1362" y="7"/>
                  </a:cubicBezTo>
                  <a:cubicBezTo>
                    <a:pt x="1361" y="7"/>
                    <a:pt x="1361" y="6"/>
                    <a:pt x="1360" y="7"/>
                  </a:cubicBezTo>
                  <a:close/>
                  <a:moveTo>
                    <a:pt x="1378" y="7"/>
                  </a:moveTo>
                  <a:cubicBezTo>
                    <a:pt x="1378" y="7"/>
                    <a:pt x="1379" y="7"/>
                    <a:pt x="1379" y="7"/>
                  </a:cubicBezTo>
                  <a:cubicBezTo>
                    <a:pt x="1379" y="6"/>
                    <a:pt x="1379" y="7"/>
                    <a:pt x="1378" y="7"/>
                  </a:cubicBezTo>
                  <a:close/>
                  <a:moveTo>
                    <a:pt x="968" y="16"/>
                  </a:moveTo>
                  <a:cubicBezTo>
                    <a:pt x="969" y="16"/>
                    <a:pt x="969" y="16"/>
                    <a:pt x="969" y="15"/>
                  </a:cubicBezTo>
                  <a:cubicBezTo>
                    <a:pt x="969" y="15"/>
                    <a:pt x="969" y="15"/>
                    <a:pt x="968" y="16"/>
                  </a:cubicBezTo>
                  <a:close/>
                  <a:moveTo>
                    <a:pt x="680" y="94"/>
                  </a:moveTo>
                  <a:cubicBezTo>
                    <a:pt x="680" y="94"/>
                    <a:pt x="681" y="94"/>
                    <a:pt x="681" y="93"/>
                  </a:cubicBezTo>
                  <a:cubicBezTo>
                    <a:pt x="681" y="93"/>
                    <a:pt x="680" y="93"/>
                    <a:pt x="680" y="94"/>
                  </a:cubicBezTo>
                  <a:close/>
                  <a:moveTo>
                    <a:pt x="952" y="45"/>
                  </a:moveTo>
                  <a:cubicBezTo>
                    <a:pt x="952" y="44"/>
                    <a:pt x="952" y="44"/>
                    <a:pt x="952" y="43"/>
                  </a:cubicBezTo>
                  <a:cubicBezTo>
                    <a:pt x="951" y="44"/>
                    <a:pt x="952" y="44"/>
                    <a:pt x="952" y="45"/>
                  </a:cubicBezTo>
                  <a:close/>
                  <a:moveTo>
                    <a:pt x="737" y="94"/>
                  </a:moveTo>
                  <a:cubicBezTo>
                    <a:pt x="738" y="94"/>
                    <a:pt x="738" y="94"/>
                    <a:pt x="739" y="93"/>
                  </a:cubicBezTo>
                  <a:cubicBezTo>
                    <a:pt x="738" y="93"/>
                    <a:pt x="738" y="93"/>
                    <a:pt x="737" y="94"/>
                  </a:cubicBezTo>
                  <a:close/>
                  <a:moveTo>
                    <a:pt x="1706" y="21"/>
                  </a:moveTo>
                  <a:cubicBezTo>
                    <a:pt x="1705" y="21"/>
                    <a:pt x="1705" y="21"/>
                    <a:pt x="1705" y="21"/>
                  </a:cubicBezTo>
                  <a:cubicBezTo>
                    <a:pt x="1705" y="21"/>
                    <a:pt x="1705" y="21"/>
                    <a:pt x="1706" y="21"/>
                  </a:cubicBezTo>
                  <a:close/>
                  <a:moveTo>
                    <a:pt x="774" y="93"/>
                  </a:moveTo>
                  <a:cubicBezTo>
                    <a:pt x="775" y="94"/>
                    <a:pt x="775" y="94"/>
                    <a:pt x="776" y="93"/>
                  </a:cubicBezTo>
                  <a:cubicBezTo>
                    <a:pt x="775" y="93"/>
                    <a:pt x="775" y="93"/>
                    <a:pt x="774" y="93"/>
                  </a:cubicBezTo>
                  <a:close/>
                  <a:moveTo>
                    <a:pt x="1076" y="37"/>
                  </a:moveTo>
                  <a:cubicBezTo>
                    <a:pt x="1077" y="38"/>
                    <a:pt x="1077" y="38"/>
                    <a:pt x="1077" y="38"/>
                  </a:cubicBezTo>
                  <a:cubicBezTo>
                    <a:pt x="1077" y="37"/>
                    <a:pt x="1077" y="37"/>
                    <a:pt x="1076" y="37"/>
                  </a:cubicBezTo>
                  <a:close/>
                  <a:moveTo>
                    <a:pt x="785" y="93"/>
                  </a:moveTo>
                  <a:cubicBezTo>
                    <a:pt x="785" y="94"/>
                    <a:pt x="786" y="94"/>
                    <a:pt x="786" y="93"/>
                  </a:cubicBezTo>
                  <a:cubicBezTo>
                    <a:pt x="786" y="93"/>
                    <a:pt x="785" y="93"/>
                    <a:pt x="785" y="93"/>
                  </a:cubicBezTo>
                  <a:close/>
                  <a:moveTo>
                    <a:pt x="579" y="7"/>
                  </a:moveTo>
                  <a:cubicBezTo>
                    <a:pt x="580" y="7"/>
                    <a:pt x="580" y="7"/>
                    <a:pt x="581" y="7"/>
                  </a:cubicBezTo>
                  <a:cubicBezTo>
                    <a:pt x="580" y="7"/>
                    <a:pt x="580" y="7"/>
                    <a:pt x="579" y="7"/>
                  </a:cubicBezTo>
                  <a:close/>
                  <a:moveTo>
                    <a:pt x="1056" y="93"/>
                  </a:moveTo>
                  <a:cubicBezTo>
                    <a:pt x="1057" y="94"/>
                    <a:pt x="1057" y="94"/>
                    <a:pt x="1058" y="93"/>
                  </a:cubicBezTo>
                  <a:cubicBezTo>
                    <a:pt x="1057" y="93"/>
                    <a:pt x="1057" y="93"/>
                    <a:pt x="1056" y="93"/>
                  </a:cubicBezTo>
                  <a:close/>
                  <a:moveTo>
                    <a:pt x="1012" y="7"/>
                  </a:moveTo>
                  <a:cubicBezTo>
                    <a:pt x="1012" y="7"/>
                    <a:pt x="1013" y="7"/>
                    <a:pt x="1013" y="7"/>
                  </a:cubicBezTo>
                  <a:cubicBezTo>
                    <a:pt x="1013" y="7"/>
                    <a:pt x="1012" y="7"/>
                    <a:pt x="1012" y="7"/>
                  </a:cubicBezTo>
                  <a:close/>
                  <a:moveTo>
                    <a:pt x="1375" y="16"/>
                  </a:moveTo>
                  <a:cubicBezTo>
                    <a:pt x="1375" y="16"/>
                    <a:pt x="1374" y="15"/>
                    <a:pt x="1374" y="16"/>
                  </a:cubicBezTo>
                  <a:cubicBezTo>
                    <a:pt x="1374" y="16"/>
                    <a:pt x="1374" y="16"/>
                    <a:pt x="1375" y="16"/>
                  </a:cubicBezTo>
                  <a:close/>
                  <a:moveTo>
                    <a:pt x="1191" y="93"/>
                  </a:moveTo>
                  <a:cubicBezTo>
                    <a:pt x="1192" y="94"/>
                    <a:pt x="1192" y="94"/>
                    <a:pt x="1193" y="94"/>
                  </a:cubicBezTo>
                  <a:cubicBezTo>
                    <a:pt x="1192" y="93"/>
                    <a:pt x="1192" y="93"/>
                    <a:pt x="1191" y="93"/>
                  </a:cubicBezTo>
                  <a:close/>
                  <a:moveTo>
                    <a:pt x="1215" y="94"/>
                  </a:moveTo>
                  <a:cubicBezTo>
                    <a:pt x="1215" y="94"/>
                    <a:pt x="1215" y="93"/>
                    <a:pt x="1214" y="93"/>
                  </a:cubicBezTo>
                  <a:cubicBezTo>
                    <a:pt x="1214" y="94"/>
                    <a:pt x="1215" y="94"/>
                    <a:pt x="1215" y="94"/>
                  </a:cubicBezTo>
                  <a:close/>
                  <a:moveTo>
                    <a:pt x="1581" y="37"/>
                  </a:moveTo>
                  <a:cubicBezTo>
                    <a:pt x="1581" y="37"/>
                    <a:pt x="1581" y="38"/>
                    <a:pt x="1581" y="39"/>
                  </a:cubicBezTo>
                  <a:cubicBezTo>
                    <a:pt x="1582" y="38"/>
                    <a:pt x="1581" y="37"/>
                    <a:pt x="1581" y="37"/>
                  </a:cubicBezTo>
                  <a:close/>
                  <a:moveTo>
                    <a:pt x="1549" y="16"/>
                  </a:moveTo>
                  <a:cubicBezTo>
                    <a:pt x="1548" y="15"/>
                    <a:pt x="1548" y="16"/>
                    <a:pt x="1548" y="16"/>
                  </a:cubicBezTo>
                  <a:cubicBezTo>
                    <a:pt x="1548" y="16"/>
                    <a:pt x="1549" y="16"/>
                    <a:pt x="1549" y="16"/>
                  </a:cubicBezTo>
                  <a:close/>
                  <a:moveTo>
                    <a:pt x="1749" y="37"/>
                  </a:moveTo>
                  <a:cubicBezTo>
                    <a:pt x="1749" y="37"/>
                    <a:pt x="1749" y="38"/>
                    <a:pt x="1749" y="39"/>
                  </a:cubicBezTo>
                  <a:cubicBezTo>
                    <a:pt x="1750" y="38"/>
                    <a:pt x="1749" y="37"/>
                    <a:pt x="1749" y="37"/>
                  </a:cubicBezTo>
                  <a:close/>
                  <a:moveTo>
                    <a:pt x="1717" y="16"/>
                  </a:moveTo>
                  <a:cubicBezTo>
                    <a:pt x="1717" y="15"/>
                    <a:pt x="1716" y="16"/>
                    <a:pt x="1716" y="16"/>
                  </a:cubicBezTo>
                  <a:cubicBezTo>
                    <a:pt x="1716" y="16"/>
                    <a:pt x="1717" y="16"/>
                    <a:pt x="1717" y="16"/>
                  </a:cubicBezTo>
                  <a:close/>
                  <a:moveTo>
                    <a:pt x="1234" y="93"/>
                  </a:moveTo>
                  <a:cubicBezTo>
                    <a:pt x="1235" y="94"/>
                    <a:pt x="1235" y="94"/>
                    <a:pt x="1236" y="93"/>
                  </a:cubicBezTo>
                  <a:cubicBezTo>
                    <a:pt x="1235" y="93"/>
                    <a:pt x="1235" y="93"/>
                    <a:pt x="1234" y="93"/>
                  </a:cubicBezTo>
                  <a:close/>
                  <a:moveTo>
                    <a:pt x="1245" y="93"/>
                  </a:moveTo>
                  <a:cubicBezTo>
                    <a:pt x="1245" y="94"/>
                    <a:pt x="1246" y="94"/>
                    <a:pt x="1246" y="93"/>
                  </a:cubicBezTo>
                  <a:cubicBezTo>
                    <a:pt x="1246" y="93"/>
                    <a:pt x="1245" y="93"/>
                    <a:pt x="1245" y="93"/>
                  </a:cubicBezTo>
                  <a:close/>
                  <a:moveTo>
                    <a:pt x="761" y="38"/>
                  </a:moveTo>
                  <a:cubicBezTo>
                    <a:pt x="761" y="38"/>
                    <a:pt x="761" y="38"/>
                    <a:pt x="762" y="37"/>
                  </a:cubicBezTo>
                  <a:cubicBezTo>
                    <a:pt x="761" y="37"/>
                    <a:pt x="761" y="38"/>
                    <a:pt x="761" y="38"/>
                  </a:cubicBezTo>
                  <a:close/>
                  <a:moveTo>
                    <a:pt x="1154" y="51"/>
                  </a:moveTo>
                  <a:cubicBezTo>
                    <a:pt x="1154" y="52"/>
                    <a:pt x="1154" y="52"/>
                    <a:pt x="1155" y="53"/>
                  </a:cubicBezTo>
                  <a:cubicBezTo>
                    <a:pt x="1155" y="52"/>
                    <a:pt x="1155" y="51"/>
                    <a:pt x="1154" y="51"/>
                  </a:cubicBezTo>
                  <a:close/>
                  <a:moveTo>
                    <a:pt x="1038" y="94"/>
                  </a:moveTo>
                  <a:cubicBezTo>
                    <a:pt x="1038" y="94"/>
                    <a:pt x="1037" y="94"/>
                    <a:pt x="1037" y="94"/>
                  </a:cubicBezTo>
                  <a:cubicBezTo>
                    <a:pt x="1037" y="94"/>
                    <a:pt x="1037" y="94"/>
                    <a:pt x="1038" y="94"/>
                  </a:cubicBezTo>
                  <a:close/>
                  <a:moveTo>
                    <a:pt x="1742" y="53"/>
                  </a:moveTo>
                  <a:cubicBezTo>
                    <a:pt x="1742" y="53"/>
                    <a:pt x="1742" y="54"/>
                    <a:pt x="1741" y="54"/>
                  </a:cubicBezTo>
                  <a:cubicBezTo>
                    <a:pt x="1742" y="54"/>
                    <a:pt x="1742" y="54"/>
                    <a:pt x="1742" y="53"/>
                  </a:cubicBezTo>
                  <a:close/>
                  <a:moveTo>
                    <a:pt x="1420" y="95"/>
                  </a:moveTo>
                  <a:cubicBezTo>
                    <a:pt x="1420" y="95"/>
                    <a:pt x="1420" y="94"/>
                    <a:pt x="1419" y="94"/>
                  </a:cubicBezTo>
                  <a:cubicBezTo>
                    <a:pt x="1420" y="95"/>
                    <a:pt x="1420" y="95"/>
                    <a:pt x="1420" y="95"/>
                  </a:cubicBezTo>
                  <a:close/>
                  <a:moveTo>
                    <a:pt x="552" y="21"/>
                  </a:moveTo>
                  <a:cubicBezTo>
                    <a:pt x="551" y="22"/>
                    <a:pt x="551" y="22"/>
                    <a:pt x="551" y="22"/>
                  </a:cubicBezTo>
                  <a:cubicBezTo>
                    <a:pt x="551" y="22"/>
                    <a:pt x="552" y="22"/>
                    <a:pt x="552" y="21"/>
                  </a:cubicBezTo>
                  <a:close/>
                  <a:moveTo>
                    <a:pt x="696" y="95"/>
                  </a:moveTo>
                  <a:cubicBezTo>
                    <a:pt x="695" y="95"/>
                    <a:pt x="695" y="95"/>
                    <a:pt x="695" y="96"/>
                  </a:cubicBezTo>
                  <a:cubicBezTo>
                    <a:pt x="696" y="96"/>
                    <a:pt x="696" y="95"/>
                    <a:pt x="696" y="95"/>
                  </a:cubicBezTo>
                  <a:close/>
                  <a:moveTo>
                    <a:pt x="1116" y="38"/>
                  </a:moveTo>
                  <a:cubicBezTo>
                    <a:pt x="1116" y="38"/>
                    <a:pt x="1117" y="38"/>
                    <a:pt x="1117" y="37"/>
                  </a:cubicBezTo>
                  <a:cubicBezTo>
                    <a:pt x="1116" y="37"/>
                    <a:pt x="1116" y="38"/>
                    <a:pt x="1116" y="38"/>
                  </a:cubicBezTo>
                  <a:close/>
                  <a:moveTo>
                    <a:pt x="969" y="96"/>
                  </a:moveTo>
                  <a:cubicBezTo>
                    <a:pt x="969" y="96"/>
                    <a:pt x="969" y="95"/>
                    <a:pt x="968" y="95"/>
                  </a:cubicBezTo>
                  <a:cubicBezTo>
                    <a:pt x="969" y="96"/>
                    <a:pt x="969" y="96"/>
                    <a:pt x="969" y="96"/>
                  </a:cubicBezTo>
                  <a:close/>
                  <a:moveTo>
                    <a:pt x="971" y="97"/>
                  </a:moveTo>
                  <a:cubicBezTo>
                    <a:pt x="970" y="96"/>
                    <a:pt x="970" y="96"/>
                    <a:pt x="969" y="96"/>
                  </a:cubicBezTo>
                  <a:cubicBezTo>
                    <a:pt x="970" y="96"/>
                    <a:pt x="970" y="97"/>
                    <a:pt x="971" y="97"/>
                  </a:cubicBezTo>
                  <a:close/>
                  <a:moveTo>
                    <a:pt x="1040" y="97"/>
                  </a:moveTo>
                  <a:cubicBezTo>
                    <a:pt x="1040" y="97"/>
                    <a:pt x="1040" y="96"/>
                    <a:pt x="1039" y="96"/>
                  </a:cubicBezTo>
                  <a:cubicBezTo>
                    <a:pt x="1040" y="97"/>
                    <a:pt x="1040" y="97"/>
                    <a:pt x="1040" y="97"/>
                  </a:cubicBezTo>
                  <a:close/>
                  <a:moveTo>
                    <a:pt x="1309" y="44"/>
                  </a:moveTo>
                  <a:cubicBezTo>
                    <a:pt x="1308" y="43"/>
                    <a:pt x="1308" y="43"/>
                    <a:pt x="1307" y="43"/>
                  </a:cubicBezTo>
                  <a:cubicBezTo>
                    <a:pt x="1307" y="44"/>
                    <a:pt x="1308" y="44"/>
                    <a:pt x="1309" y="44"/>
                  </a:cubicBezTo>
                  <a:close/>
                  <a:moveTo>
                    <a:pt x="1498" y="21"/>
                  </a:moveTo>
                  <a:cubicBezTo>
                    <a:pt x="1498" y="22"/>
                    <a:pt x="1497" y="22"/>
                    <a:pt x="1497" y="22"/>
                  </a:cubicBezTo>
                  <a:cubicBezTo>
                    <a:pt x="1498" y="22"/>
                    <a:pt x="1498" y="22"/>
                    <a:pt x="1498" y="21"/>
                  </a:cubicBezTo>
                  <a:close/>
                  <a:moveTo>
                    <a:pt x="1684" y="37"/>
                  </a:moveTo>
                  <a:cubicBezTo>
                    <a:pt x="1684" y="38"/>
                    <a:pt x="1684" y="38"/>
                    <a:pt x="1684" y="39"/>
                  </a:cubicBezTo>
                  <a:cubicBezTo>
                    <a:pt x="1684" y="38"/>
                    <a:pt x="1684" y="38"/>
                    <a:pt x="1684" y="37"/>
                  </a:cubicBezTo>
                  <a:close/>
                  <a:moveTo>
                    <a:pt x="1219" y="97"/>
                  </a:moveTo>
                  <a:cubicBezTo>
                    <a:pt x="1218" y="97"/>
                    <a:pt x="1218" y="97"/>
                    <a:pt x="1218" y="97"/>
                  </a:cubicBezTo>
                  <a:cubicBezTo>
                    <a:pt x="1218" y="97"/>
                    <a:pt x="1218" y="97"/>
                    <a:pt x="1219" y="97"/>
                  </a:cubicBezTo>
                  <a:close/>
                  <a:moveTo>
                    <a:pt x="759" y="98"/>
                  </a:moveTo>
                  <a:cubicBezTo>
                    <a:pt x="759" y="97"/>
                    <a:pt x="759" y="97"/>
                    <a:pt x="758" y="97"/>
                  </a:cubicBezTo>
                  <a:cubicBezTo>
                    <a:pt x="758" y="97"/>
                    <a:pt x="759" y="98"/>
                    <a:pt x="759" y="98"/>
                  </a:cubicBezTo>
                  <a:close/>
                  <a:moveTo>
                    <a:pt x="562" y="16"/>
                  </a:moveTo>
                  <a:cubicBezTo>
                    <a:pt x="561" y="16"/>
                    <a:pt x="561" y="16"/>
                    <a:pt x="560" y="17"/>
                  </a:cubicBezTo>
                  <a:cubicBezTo>
                    <a:pt x="561" y="17"/>
                    <a:pt x="561" y="17"/>
                    <a:pt x="562" y="16"/>
                  </a:cubicBezTo>
                  <a:close/>
                  <a:moveTo>
                    <a:pt x="573" y="17"/>
                  </a:moveTo>
                  <a:cubicBezTo>
                    <a:pt x="573" y="16"/>
                    <a:pt x="572" y="16"/>
                    <a:pt x="572" y="16"/>
                  </a:cubicBezTo>
                  <a:cubicBezTo>
                    <a:pt x="572" y="17"/>
                    <a:pt x="573" y="17"/>
                    <a:pt x="573" y="17"/>
                  </a:cubicBezTo>
                  <a:close/>
                  <a:moveTo>
                    <a:pt x="1423" y="98"/>
                  </a:moveTo>
                  <a:cubicBezTo>
                    <a:pt x="1423" y="97"/>
                    <a:pt x="1422" y="97"/>
                    <a:pt x="1422" y="97"/>
                  </a:cubicBezTo>
                  <a:cubicBezTo>
                    <a:pt x="1422" y="97"/>
                    <a:pt x="1422" y="98"/>
                    <a:pt x="1423" y="98"/>
                  </a:cubicBezTo>
                  <a:close/>
                  <a:moveTo>
                    <a:pt x="665" y="39"/>
                  </a:moveTo>
                  <a:cubicBezTo>
                    <a:pt x="665" y="38"/>
                    <a:pt x="665" y="38"/>
                    <a:pt x="666" y="38"/>
                  </a:cubicBezTo>
                  <a:cubicBezTo>
                    <a:pt x="665" y="38"/>
                    <a:pt x="665" y="38"/>
                    <a:pt x="665" y="39"/>
                  </a:cubicBezTo>
                  <a:close/>
                  <a:moveTo>
                    <a:pt x="1457" y="97"/>
                  </a:moveTo>
                  <a:cubicBezTo>
                    <a:pt x="1456" y="97"/>
                    <a:pt x="1456" y="98"/>
                    <a:pt x="1456" y="98"/>
                  </a:cubicBezTo>
                  <a:cubicBezTo>
                    <a:pt x="1456" y="98"/>
                    <a:pt x="1457" y="98"/>
                    <a:pt x="1457" y="97"/>
                  </a:cubicBezTo>
                  <a:close/>
                  <a:moveTo>
                    <a:pt x="761" y="99"/>
                  </a:moveTo>
                  <a:cubicBezTo>
                    <a:pt x="760" y="98"/>
                    <a:pt x="760" y="98"/>
                    <a:pt x="760" y="98"/>
                  </a:cubicBezTo>
                  <a:cubicBezTo>
                    <a:pt x="760" y="99"/>
                    <a:pt x="760" y="99"/>
                    <a:pt x="761" y="99"/>
                  </a:cubicBezTo>
                  <a:close/>
                  <a:moveTo>
                    <a:pt x="1425" y="99"/>
                  </a:moveTo>
                  <a:cubicBezTo>
                    <a:pt x="1424" y="99"/>
                    <a:pt x="1424" y="98"/>
                    <a:pt x="1424" y="98"/>
                  </a:cubicBezTo>
                  <a:cubicBezTo>
                    <a:pt x="1424" y="99"/>
                    <a:pt x="1424" y="99"/>
                    <a:pt x="1425" y="99"/>
                  </a:cubicBezTo>
                  <a:close/>
                  <a:moveTo>
                    <a:pt x="1574" y="53"/>
                  </a:moveTo>
                  <a:cubicBezTo>
                    <a:pt x="1574" y="53"/>
                    <a:pt x="1573" y="54"/>
                    <a:pt x="1573" y="54"/>
                  </a:cubicBezTo>
                  <a:cubicBezTo>
                    <a:pt x="1574" y="54"/>
                    <a:pt x="1574" y="54"/>
                    <a:pt x="1574" y="53"/>
                  </a:cubicBezTo>
                  <a:close/>
                  <a:moveTo>
                    <a:pt x="1011" y="102"/>
                  </a:moveTo>
                  <a:cubicBezTo>
                    <a:pt x="1010" y="101"/>
                    <a:pt x="1010" y="102"/>
                    <a:pt x="1009" y="102"/>
                  </a:cubicBezTo>
                  <a:cubicBezTo>
                    <a:pt x="1010" y="102"/>
                    <a:pt x="1010" y="102"/>
                    <a:pt x="1011" y="102"/>
                  </a:cubicBezTo>
                  <a:close/>
                  <a:moveTo>
                    <a:pt x="984" y="102"/>
                  </a:moveTo>
                  <a:cubicBezTo>
                    <a:pt x="984" y="102"/>
                    <a:pt x="983" y="102"/>
                    <a:pt x="983" y="102"/>
                  </a:cubicBezTo>
                  <a:cubicBezTo>
                    <a:pt x="983" y="102"/>
                    <a:pt x="984" y="102"/>
                    <a:pt x="984" y="102"/>
                  </a:cubicBezTo>
                  <a:close/>
                  <a:moveTo>
                    <a:pt x="1009" y="102"/>
                  </a:moveTo>
                  <a:cubicBezTo>
                    <a:pt x="1009" y="102"/>
                    <a:pt x="1008" y="102"/>
                    <a:pt x="1008" y="102"/>
                  </a:cubicBezTo>
                  <a:cubicBezTo>
                    <a:pt x="1008" y="102"/>
                    <a:pt x="1009" y="102"/>
                    <a:pt x="1009" y="102"/>
                  </a:cubicBezTo>
                  <a:close/>
                  <a:moveTo>
                    <a:pt x="568" y="102"/>
                  </a:moveTo>
                  <a:cubicBezTo>
                    <a:pt x="568" y="102"/>
                    <a:pt x="567" y="102"/>
                    <a:pt x="567" y="103"/>
                  </a:cubicBezTo>
                  <a:cubicBezTo>
                    <a:pt x="567" y="103"/>
                    <a:pt x="568" y="103"/>
                    <a:pt x="568" y="102"/>
                  </a:cubicBezTo>
                  <a:close/>
                  <a:moveTo>
                    <a:pt x="1220" y="39"/>
                  </a:moveTo>
                  <a:cubicBezTo>
                    <a:pt x="1220" y="38"/>
                    <a:pt x="1221" y="38"/>
                    <a:pt x="1221" y="38"/>
                  </a:cubicBezTo>
                  <a:cubicBezTo>
                    <a:pt x="1221" y="38"/>
                    <a:pt x="1220" y="38"/>
                    <a:pt x="1220" y="39"/>
                  </a:cubicBezTo>
                  <a:close/>
                  <a:moveTo>
                    <a:pt x="684" y="102"/>
                  </a:moveTo>
                  <a:cubicBezTo>
                    <a:pt x="683" y="102"/>
                    <a:pt x="683" y="102"/>
                    <a:pt x="683" y="103"/>
                  </a:cubicBezTo>
                  <a:cubicBezTo>
                    <a:pt x="683" y="103"/>
                    <a:pt x="684" y="103"/>
                    <a:pt x="684" y="102"/>
                  </a:cubicBezTo>
                  <a:close/>
                  <a:moveTo>
                    <a:pt x="986" y="103"/>
                  </a:moveTo>
                  <a:cubicBezTo>
                    <a:pt x="986" y="102"/>
                    <a:pt x="985" y="102"/>
                    <a:pt x="985" y="102"/>
                  </a:cubicBezTo>
                  <a:cubicBezTo>
                    <a:pt x="985" y="103"/>
                    <a:pt x="986" y="103"/>
                    <a:pt x="986" y="103"/>
                  </a:cubicBezTo>
                  <a:close/>
                  <a:moveTo>
                    <a:pt x="1052" y="103"/>
                  </a:moveTo>
                  <a:cubicBezTo>
                    <a:pt x="1052" y="102"/>
                    <a:pt x="1051" y="102"/>
                    <a:pt x="1051" y="102"/>
                  </a:cubicBezTo>
                  <a:cubicBezTo>
                    <a:pt x="1051" y="103"/>
                    <a:pt x="1052" y="103"/>
                    <a:pt x="1052" y="103"/>
                  </a:cubicBezTo>
                  <a:close/>
                  <a:moveTo>
                    <a:pt x="1070" y="102"/>
                  </a:moveTo>
                  <a:cubicBezTo>
                    <a:pt x="1070" y="102"/>
                    <a:pt x="1069" y="102"/>
                    <a:pt x="1069" y="103"/>
                  </a:cubicBezTo>
                  <a:cubicBezTo>
                    <a:pt x="1069" y="103"/>
                    <a:pt x="1070" y="103"/>
                    <a:pt x="1070" y="102"/>
                  </a:cubicBezTo>
                  <a:close/>
                  <a:moveTo>
                    <a:pt x="575" y="17"/>
                  </a:moveTo>
                  <a:cubicBezTo>
                    <a:pt x="575" y="17"/>
                    <a:pt x="574" y="17"/>
                    <a:pt x="574" y="17"/>
                  </a:cubicBezTo>
                  <a:cubicBezTo>
                    <a:pt x="574" y="17"/>
                    <a:pt x="575" y="17"/>
                    <a:pt x="575" y="17"/>
                  </a:cubicBezTo>
                  <a:close/>
                  <a:moveTo>
                    <a:pt x="1259" y="42"/>
                  </a:moveTo>
                  <a:cubicBezTo>
                    <a:pt x="1259" y="42"/>
                    <a:pt x="1259" y="42"/>
                    <a:pt x="1260" y="43"/>
                  </a:cubicBezTo>
                  <a:cubicBezTo>
                    <a:pt x="1260" y="42"/>
                    <a:pt x="1259" y="42"/>
                    <a:pt x="1259" y="42"/>
                  </a:cubicBezTo>
                  <a:close/>
                  <a:moveTo>
                    <a:pt x="1230" y="103"/>
                  </a:moveTo>
                  <a:cubicBezTo>
                    <a:pt x="1230" y="102"/>
                    <a:pt x="1229" y="102"/>
                    <a:pt x="1229" y="102"/>
                  </a:cubicBezTo>
                  <a:cubicBezTo>
                    <a:pt x="1229" y="103"/>
                    <a:pt x="1230" y="103"/>
                    <a:pt x="1230" y="103"/>
                  </a:cubicBezTo>
                  <a:close/>
                  <a:moveTo>
                    <a:pt x="1248" y="102"/>
                  </a:moveTo>
                  <a:cubicBezTo>
                    <a:pt x="1248" y="102"/>
                    <a:pt x="1247" y="102"/>
                    <a:pt x="1247" y="103"/>
                  </a:cubicBezTo>
                  <a:cubicBezTo>
                    <a:pt x="1247" y="103"/>
                    <a:pt x="1248" y="103"/>
                    <a:pt x="1248" y="102"/>
                  </a:cubicBezTo>
                  <a:close/>
                  <a:moveTo>
                    <a:pt x="1663" y="8"/>
                  </a:moveTo>
                  <a:cubicBezTo>
                    <a:pt x="1664" y="8"/>
                    <a:pt x="1664" y="8"/>
                    <a:pt x="1665" y="8"/>
                  </a:cubicBezTo>
                  <a:cubicBezTo>
                    <a:pt x="1664" y="8"/>
                    <a:pt x="1664" y="8"/>
                    <a:pt x="1663" y="8"/>
                  </a:cubicBezTo>
                  <a:close/>
                  <a:moveTo>
                    <a:pt x="991" y="17"/>
                  </a:moveTo>
                  <a:cubicBezTo>
                    <a:pt x="990" y="17"/>
                    <a:pt x="990" y="17"/>
                    <a:pt x="990" y="17"/>
                  </a:cubicBezTo>
                  <a:cubicBezTo>
                    <a:pt x="990" y="17"/>
                    <a:pt x="991" y="17"/>
                    <a:pt x="991" y="17"/>
                  </a:cubicBezTo>
                  <a:close/>
                  <a:moveTo>
                    <a:pt x="1008" y="17"/>
                  </a:moveTo>
                  <a:cubicBezTo>
                    <a:pt x="1008" y="17"/>
                    <a:pt x="1008" y="17"/>
                    <a:pt x="1007" y="17"/>
                  </a:cubicBezTo>
                  <a:cubicBezTo>
                    <a:pt x="1007" y="17"/>
                    <a:pt x="1008" y="17"/>
                    <a:pt x="1008" y="17"/>
                  </a:cubicBezTo>
                  <a:close/>
                  <a:moveTo>
                    <a:pt x="1433" y="103"/>
                  </a:moveTo>
                  <a:cubicBezTo>
                    <a:pt x="1432" y="102"/>
                    <a:pt x="1432" y="102"/>
                    <a:pt x="1431" y="102"/>
                  </a:cubicBezTo>
                  <a:cubicBezTo>
                    <a:pt x="1432" y="103"/>
                    <a:pt x="1432" y="103"/>
                    <a:pt x="1433" y="103"/>
                  </a:cubicBezTo>
                  <a:close/>
                  <a:moveTo>
                    <a:pt x="1447" y="102"/>
                  </a:moveTo>
                  <a:cubicBezTo>
                    <a:pt x="1447" y="102"/>
                    <a:pt x="1446" y="102"/>
                    <a:pt x="1446" y="103"/>
                  </a:cubicBezTo>
                  <a:cubicBezTo>
                    <a:pt x="1446" y="103"/>
                    <a:pt x="1447" y="103"/>
                    <a:pt x="1447" y="102"/>
                  </a:cubicBezTo>
                  <a:close/>
                  <a:moveTo>
                    <a:pt x="682" y="103"/>
                  </a:moveTo>
                  <a:cubicBezTo>
                    <a:pt x="682" y="103"/>
                    <a:pt x="681" y="103"/>
                    <a:pt x="681" y="103"/>
                  </a:cubicBezTo>
                  <a:cubicBezTo>
                    <a:pt x="681" y="103"/>
                    <a:pt x="682" y="103"/>
                    <a:pt x="682" y="103"/>
                  </a:cubicBezTo>
                  <a:close/>
                  <a:moveTo>
                    <a:pt x="728" y="103"/>
                  </a:moveTo>
                  <a:cubicBezTo>
                    <a:pt x="728" y="103"/>
                    <a:pt x="727" y="103"/>
                    <a:pt x="727" y="103"/>
                  </a:cubicBezTo>
                  <a:cubicBezTo>
                    <a:pt x="727" y="103"/>
                    <a:pt x="728" y="103"/>
                    <a:pt x="728" y="103"/>
                  </a:cubicBezTo>
                  <a:close/>
                  <a:moveTo>
                    <a:pt x="738" y="103"/>
                  </a:moveTo>
                  <a:cubicBezTo>
                    <a:pt x="737" y="103"/>
                    <a:pt x="737" y="103"/>
                    <a:pt x="736" y="103"/>
                  </a:cubicBezTo>
                  <a:cubicBezTo>
                    <a:pt x="737" y="103"/>
                    <a:pt x="737" y="103"/>
                    <a:pt x="738" y="103"/>
                  </a:cubicBezTo>
                  <a:close/>
                  <a:moveTo>
                    <a:pt x="1054" y="103"/>
                  </a:moveTo>
                  <a:cubicBezTo>
                    <a:pt x="1054" y="103"/>
                    <a:pt x="1053" y="103"/>
                    <a:pt x="1053" y="103"/>
                  </a:cubicBezTo>
                  <a:cubicBezTo>
                    <a:pt x="1053" y="103"/>
                    <a:pt x="1054" y="103"/>
                    <a:pt x="1054" y="103"/>
                  </a:cubicBezTo>
                  <a:close/>
                  <a:moveTo>
                    <a:pt x="961" y="24"/>
                  </a:moveTo>
                  <a:cubicBezTo>
                    <a:pt x="961" y="23"/>
                    <a:pt x="962" y="23"/>
                    <a:pt x="962" y="23"/>
                  </a:cubicBezTo>
                  <a:cubicBezTo>
                    <a:pt x="961" y="23"/>
                    <a:pt x="961" y="23"/>
                    <a:pt x="961" y="24"/>
                  </a:cubicBezTo>
                  <a:close/>
                  <a:moveTo>
                    <a:pt x="1232" y="103"/>
                  </a:moveTo>
                  <a:cubicBezTo>
                    <a:pt x="1232" y="103"/>
                    <a:pt x="1231" y="103"/>
                    <a:pt x="1230" y="103"/>
                  </a:cubicBezTo>
                  <a:cubicBezTo>
                    <a:pt x="1231" y="103"/>
                    <a:pt x="1231" y="103"/>
                    <a:pt x="1232" y="103"/>
                  </a:cubicBezTo>
                  <a:close/>
                  <a:moveTo>
                    <a:pt x="1435" y="103"/>
                  </a:moveTo>
                  <a:cubicBezTo>
                    <a:pt x="1434" y="103"/>
                    <a:pt x="1434" y="103"/>
                    <a:pt x="1433" y="103"/>
                  </a:cubicBezTo>
                  <a:cubicBezTo>
                    <a:pt x="1433" y="103"/>
                    <a:pt x="1434" y="103"/>
                    <a:pt x="1435" y="103"/>
                  </a:cubicBezTo>
                  <a:close/>
                  <a:moveTo>
                    <a:pt x="1446" y="103"/>
                  </a:moveTo>
                  <a:cubicBezTo>
                    <a:pt x="1445" y="103"/>
                    <a:pt x="1445" y="103"/>
                    <a:pt x="1444" y="103"/>
                  </a:cubicBezTo>
                  <a:cubicBezTo>
                    <a:pt x="1445" y="103"/>
                    <a:pt x="1445" y="103"/>
                    <a:pt x="1446" y="103"/>
                  </a:cubicBezTo>
                  <a:close/>
                  <a:moveTo>
                    <a:pt x="607" y="122"/>
                  </a:moveTo>
                  <a:cubicBezTo>
                    <a:pt x="607" y="122"/>
                    <a:pt x="608" y="122"/>
                    <a:pt x="608" y="121"/>
                  </a:cubicBezTo>
                  <a:cubicBezTo>
                    <a:pt x="607" y="121"/>
                    <a:pt x="607" y="122"/>
                    <a:pt x="607" y="122"/>
                  </a:cubicBezTo>
                  <a:close/>
                  <a:moveTo>
                    <a:pt x="1665" y="8"/>
                  </a:moveTo>
                  <a:cubicBezTo>
                    <a:pt x="1665" y="9"/>
                    <a:pt x="1666" y="9"/>
                    <a:pt x="1666" y="9"/>
                  </a:cubicBezTo>
                  <a:cubicBezTo>
                    <a:pt x="1666" y="8"/>
                    <a:pt x="1665" y="8"/>
                    <a:pt x="1665" y="8"/>
                  </a:cubicBezTo>
                  <a:close/>
                  <a:moveTo>
                    <a:pt x="597" y="123"/>
                  </a:moveTo>
                  <a:cubicBezTo>
                    <a:pt x="597" y="123"/>
                    <a:pt x="598" y="123"/>
                    <a:pt x="598" y="123"/>
                  </a:cubicBezTo>
                  <a:cubicBezTo>
                    <a:pt x="598" y="123"/>
                    <a:pt x="597" y="123"/>
                    <a:pt x="597" y="123"/>
                  </a:cubicBezTo>
                  <a:close/>
                  <a:moveTo>
                    <a:pt x="1411" y="36"/>
                  </a:moveTo>
                  <a:cubicBezTo>
                    <a:pt x="1411" y="35"/>
                    <a:pt x="1412" y="35"/>
                    <a:pt x="1411" y="34"/>
                  </a:cubicBezTo>
                  <a:cubicBezTo>
                    <a:pt x="1411" y="35"/>
                    <a:pt x="1411" y="35"/>
                    <a:pt x="1411" y="36"/>
                  </a:cubicBezTo>
                  <a:close/>
                  <a:moveTo>
                    <a:pt x="1469" y="34"/>
                  </a:moveTo>
                  <a:cubicBezTo>
                    <a:pt x="1469" y="35"/>
                    <a:pt x="1469" y="35"/>
                    <a:pt x="1470" y="36"/>
                  </a:cubicBezTo>
                  <a:cubicBezTo>
                    <a:pt x="1470" y="35"/>
                    <a:pt x="1470" y="35"/>
                    <a:pt x="1469" y="34"/>
                  </a:cubicBezTo>
                  <a:close/>
                  <a:moveTo>
                    <a:pt x="619" y="123"/>
                  </a:moveTo>
                  <a:cubicBezTo>
                    <a:pt x="619" y="123"/>
                    <a:pt x="619" y="124"/>
                    <a:pt x="618" y="124"/>
                  </a:cubicBezTo>
                  <a:cubicBezTo>
                    <a:pt x="619" y="124"/>
                    <a:pt x="619" y="124"/>
                    <a:pt x="619" y="123"/>
                  </a:cubicBezTo>
                  <a:close/>
                  <a:moveTo>
                    <a:pt x="618" y="125"/>
                  </a:moveTo>
                  <a:cubicBezTo>
                    <a:pt x="617" y="125"/>
                    <a:pt x="617" y="125"/>
                    <a:pt x="617" y="126"/>
                  </a:cubicBezTo>
                  <a:cubicBezTo>
                    <a:pt x="618" y="126"/>
                    <a:pt x="618" y="125"/>
                    <a:pt x="618" y="125"/>
                  </a:cubicBezTo>
                  <a:close/>
                  <a:moveTo>
                    <a:pt x="966" y="18"/>
                  </a:moveTo>
                  <a:cubicBezTo>
                    <a:pt x="967" y="18"/>
                    <a:pt x="967" y="17"/>
                    <a:pt x="967" y="17"/>
                  </a:cubicBezTo>
                  <a:cubicBezTo>
                    <a:pt x="967" y="17"/>
                    <a:pt x="966" y="17"/>
                    <a:pt x="966" y="18"/>
                  </a:cubicBezTo>
                  <a:close/>
                  <a:moveTo>
                    <a:pt x="615" y="128"/>
                  </a:moveTo>
                  <a:cubicBezTo>
                    <a:pt x="615" y="128"/>
                    <a:pt x="614" y="128"/>
                    <a:pt x="614" y="129"/>
                  </a:cubicBezTo>
                  <a:cubicBezTo>
                    <a:pt x="615" y="129"/>
                    <a:pt x="615" y="128"/>
                    <a:pt x="615" y="128"/>
                  </a:cubicBezTo>
                  <a:close/>
                  <a:moveTo>
                    <a:pt x="597" y="133"/>
                  </a:moveTo>
                  <a:cubicBezTo>
                    <a:pt x="596" y="132"/>
                    <a:pt x="596" y="132"/>
                    <a:pt x="595" y="133"/>
                  </a:cubicBezTo>
                  <a:cubicBezTo>
                    <a:pt x="596" y="133"/>
                    <a:pt x="596" y="133"/>
                    <a:pt x="597" y="133"/>
                  </a:cubicBezTo>
                  <a:close/>
                  <a:moveTo>
                    <a:pt x="759" y="39"/>
                  </a:moveTo>
                  <a:cubicBezTo>
                    <a:pt x="760" y="39"/>
                    <a:pt x="760" y="39"/>
                    <a:pt x="760" y="39"/>
                  </a:cubicBezTo>
                  <a:cubicBezTo>
                    <a:pt x="760" y="39"/>
                    <a:pt x="759" y="39"/>
                    <a:pt x="759" y="39"/>
                  </a:cubicBezTo>
                  <a:close/>
                  <a:moveTo>
                    <a:pt x="906" y="39"/>
                  </a:moveTo>
                  <a:cubicBezTo>
                    <a:pt x="906" y="39"/>
                    <a:pt x="907" y="39"/>
                    <a:pt x="907" y="40"/>
                  </a:cubicBezTo>
                  <a:cubicBezTo>
                    <a:pt x="907" y="39"/>
                    <a:pt x="907" y="39"/>
                    <a:pt x="906" y="39"/>
                  </a:cubicBezTo>
                  <a:close/>
                  <a:moveTo>
                    <a:pt x="1397" y="38"/>
                  </a:moveTo>
                  <a:cubicBezTo>
                    <a:pt x="1396" y="39"/>
                    <a:pt x="1396" y="39"/>
                    <a:pt x="1397" y="40"/>
                  </a:cubicBezTo>
                  <a:cubicBezTo>
                    <a:pt x="1397" y="39"/>
                    <a:pt x="1397" y="39"/>
                    <a:pt x="1397" y="38"/>
                  </a:cubicBezTo>
                  <a:close/>
                  <a:moveTo>
                    <a:pt x="659" y="49"/>
                  </a:moveTo>
                  <a:cubicBezTo>
                    <a:pt x="659" y="49"/>
                    <a:pt x="659" y="48"/>
                    <a:pt x="659" y="48"/>
                  </a:cubicBezTo>
                  <a:cubicBezTo>
                    <a:pt x="658" y="48"/>
                    <a:pt x="659" y="49"/>
                    <a:pt x="659" y="49"/>
                  </a:cubicBezTo>
                  <a:close/>
                  <a:moveTo>
                    <a:pt x="1149" y="39"/>
                  </a:moveTo>
                  <a:cubicBezTo>
                    <a:pt x="1149" y="39"/>
                    <a:pt x="1149" y="40"/>
                    <a:pt x="1149" y="40"/>
                  </a:cubicBezTo>
                  <a:cubicBezTo>
                    <a:pt x="1149" y="39"/>
                    <a:pt x="1149" y="39"/>
                    <a:pt x="1149" y="39"/>
                  </a:cubicBezTo>
                  <a:close/>
                  <a:moveTo>
                    <a:pt x="1581" y="39"/>
                  </a:moveTo>
                  <a:cubicBezTo>
                    <a:pt x="1581" y="39"/>
                    <a:pt x="1581" y="40"/>
                    <a:pt x="1581" y="40"/>
                  </a:cubicBezTo>
                  <a:cubicBezTo>
                    <a:pt x="1581" y="40"/>
                    <a:pt x="1581" y="39"/>
                    <a:pt x="1581" y="39"/>
                  </a:cubicBezTo>
                  <a:close/>
                  <a:moveTo>
                    <a:pt x="1749" y="39"/>
                  </a:moveTo>
                  <a:cubicBezTo>
                    <a:pt x="1749" y="39"/>
                    <a:pt x="1749" y="40"/>
                    <a:pt x="1749" y="40"/>
                  </a:cubicBezTo>
                  <a:cubicBezTo>
                    <a:pt x="1749" y="40"/>
                    <a:pt x="1749" y="39"/>
                    <a:pt x="1749" y="39"/>
                  </a:cubicBezTo>
                  <a:close/>
                  <a:moveTo>
                    <a:pt x="864" y="39"/>
                  </a:moveTo>
                  <a:cubicBezTo>
                    <a:pt x="864" y="40"/>
                    <a:pt x="865" y="40"/>
                    <a:pt x="865" y="40"/>
                  </a:cubicBezTo>
                  <a:cubicBezTo>
                    <a:pt x="865" y="40"/>
                    <a:pt x="865" y="39"/>
                    <a:pt x="864" y="39"/>
                  </a:cubicBezTo>
                  <a:close/>
                  <a:moveTo>
                    <a:pt x="1218" y="40"/>
                  </a:moveTo>
                  <a:cubicBezTo>
                    <a:pt x="1219" y="40"/>
                    <a:pt x="1219" y="40"/>
                    <a:pt x="1219" y="39"/>
                  </a:cubicBezTo>
                  <a:cubicBezTo>
                    <a:pt x="1219" y="39"/>
                    <a:pt x="1218" y="39"/>
                    <a:pt x="1218" y="40"/>
                  </a:cubicBezTo>
                  <a:close/>
                  <a:moveTo>
                    <a:pt x="1391" y="52"/>
                  </a:moveTo>
                  <a:cubicBezTo>
                    <a:pt x="1391" y="52"/>
                    <a:pt x="1390" y="52"/>
                    <a:pt x="1390" y="53"/>
                  </a:cubicBezTo>
                  <a:cubicBezTo>
                    <a:pt x="1391" y="53"/>
                    <a:pt x="1391" y="52"/>
                    <a:pt x="1391" y="52"/>
                  </a:cubicBezTo>
                  <a:close/>
                  <a:moveTo>
                    <a:pt x="1397" y="40"/>
                  </a:moveTo>
                  <a:cubicBezTo>
                    <a:pt x="1396" y="40"/>
                    <a:pt x="1396" y="41"/>
                    <a:pt x="1396" y="41"/>
                  </a:cubicBezTo>
                  <a:cubicBezTo>
                    <a:pt x="1397" y="41"/>
                    <a:pt x="1396" y="40"/>
                    <a:pt x="1397" y="40"/>
                  </a:cubicBezTo>
                  <a:close/>
                  <a:moveTo>
                    <a:pt x="831" y="41"/>
                  </a:moveTo>
                  <a:cubicBezTo>
                    <a:pt x="831" y="41"/>
                    <a:pt x="831" y="41"/>
                    <a:pt x="831" y="40"/>
                  </a:cubicBezTo>
                  <a:cubicBezTo>
                    <a:pt x="831" y="40"/>
                    <a:pt x="831" y="41"/>
                    <a:pt x="831" y="41"/>
                  </a:cubicBezTo>
                  <a:close/>
                  <a:moveTo>
                    <a:pt x="1112" y="42"/>
                  </a:moveTo>
                  <a:cubicBezTo>
                    <a:pt x="1113" y="42"/>
                    <a:pt x="1113" y="41"/>
                    <a:pt x="1113" y="41"/>
                  </a:cubicBezTo>
                  <a:cubicBezTo>
                    <a:pt x="1113" y="41"/>
                    <a:pt x="1112" y="41"/>
                    <a:pt x="1112" y="42"/>
                  </a:cubicBezTo>
                  <a:close/>
                  <a:moveTo>
                    <a:pt x="670" y="49"/>
                  </a:moveTo>
                  <a:cubicBezTo>
                    <a:pt x="670" y="49"/>
                    <a:pt x="670" y="49"/>
                    <a:pt x="670" y="50"/>
                  </a:cubicBezTo>
                  <a:cubicBezTo>
                    <a:pt x="670" y="50"/>
                    <a:pt x="670" y="49"/>
                    <a:pt x="670" y="49"/>
                  </a:cubicBezTo>
                  <a:close/>
                  <a:moveTo>
                    <a:pt x="1115" y="49"/>
                  </a:moveTo>
                  <a:cubicBezTo>
                    <a:pt x="1115" y="49"/>
                    <a:pt x="1114" y="49"/>
                    <a:pt x="1114" y="50"/>
                  </a:cubicBezTo>
                  <a:cubicBezTo>
                    <a:pt x="1115" y="49"/>
                    <a:pt x="1115" y="49"/>
                    <a:pt x="1115" y="49"/>
                  </a:cubicBezTo>
                  <a:close/>
                  <a:moveTo>
                    <a:pt x="1380" y="50"/>
                  </a:moveTo>
                  <a:cubicBezTo>
                    <a:pt x="1380" y="49"/>
                    <a:pt x="1380" y="49"/>
                    <a:pt x="1381" y="49"/>
                  </a:cubicBezTo>
                  <a:cubicBezTo>
                    <a:pt x="1380" y="49"/>
                    <a:pt x="1380" y="49"/>
                    <a:pt x="1380" y="50"/>
                  </a:cubicBezTo>
                  <a:close/>
                  <a:moveTo>
                    <a:pt x="607" y="132"/>
                  </a:moveTo>
                  <a:cubicBezTo>
                    <a:pt x="606" y="132"/>
                    <a:pt x="606" y="132"/>
                    <a:pt x="605" y="133"/>
                  </a:cubicBezTo>
                  <a:cubicBezTo>
                    <a:pt x="606" y="133"/>
                    <a:pt x="606" y="133"/>
                    <a:pt x="607" y="132"/>
                  </a:cubicBezTo>
                  <a:close/>
                  <a:moveTo>
                    <a:pt x="976" y="23"/>
                  </a:moveTo>
                  <a:cubicBezTo>
                    <a:pt x="976" y="24"/>
                    <a:pt x="975" y="24"/>
                    <a:pt x="975" y="24"/>
                  </a:cubicBezTo>
                  <a:cubicBezTo>
                    <a:pt x="976" y="24"/>
                    <a:pt x="976" y="24"/>
                    <a:pt x="976" y="23"/>
                  </a:cubicBezTo>
                  <a:close/>
                  <a:moveTo>
                    <a:pt x="553" y="42"/>
                  </a:moveTo>
                  <a:cubicBezTo>
                    <a:pt x="554" y="42"/>
                    <a:pt x="554" y="42"/>
                    <a:pt x="554" y="42"/>
                  </a:cubicBezTo>
                  <a:cubicBezTo>
                    <a:pt x="554" y="42"/>
                    <a:pt x="554" y="42"/>
                    <a:pt x="553" y="42"/>
                  </a:cubicBezTo>
                  <a:close/>
                  <a:moveTo>
                    <a:pt x="1725" y="56"/>
                  </a:moveTo>
                  <a:cubicBezTo>
                    <a:pt x="1726" y="56"/>
                    <a:pt x="1726" y="56"/>
                    <a:pt x="1726" y="56"/>
                  </a:cubicBezTo>
                  <a:cubicBezTo>
                    <a:pt x="1726" y="56"/>
                    <a:pt x="1725" y="56"/>
                    <a:pt x="1725" y="56"/>
                  </a:cubicBezTo>
                  <a:close/>
                  <a:moveTo>
                    <a:pt x="659" y="57"/>
                  </a:moveTo>
                  <a:cubicBezTo>
                    <a:pt x="659" y="57"/>
                    <a:pt x="659" y="56"/>
                    <a:pt x="659" y="56"/>
                  </a:cubicBezTo>
                  <a:cubicBezTo>
                    <a:pt x="659" y="56"/>
                    <a:pt x="658" y="57"/>
                    <a:pt x="659" y="57"/>
                  </a:cubicBezTo>
                  <a:close/>
                  <a:moveTo>
                    <a:pt x="829" y="56"/>
                  </a:moveTo>
                  <a:cubicBezTo>
                    <a:pt x="828" y="57"/>
                    <a:pt x="828" y="57"/>
                    <a:pt x="828" y="58"/>
                  </a:cubicBezTo>
                  <a:cubicBezTo>
                    <a:pt x="829" y="58"/>
                    <a:pt x="829" y="57"/>
                    <a:pt x="829" y="56"/>
                  </a:cubicBezTo>
                  <a:close/>
                  <a:moveTo>
                    <a:pt x="859" y="55"/>
                  </a:moveTo>
                  <a:cubicBezTo>
                    <a:pt x="859" y="54"/>
                    <a:pt x="859" y="54"/>
                    <a:pt x="858" y="53"/>
                  </a:cubicBezTo>
                  <a:cubicBezTo>
                    <a:pt x="858" y="54"/>
                    <a:pt x="858" y="54"/>
                    <a:pt x="859" y="55"/>
                  </a:cubicBezTo>
                  <a:close/>
                  <a:moveTo>
                    <a:pt x="1372" y="57"/>
                  </a:moveTo>
                  <a:cubicBezTo>
                    <a:pt x="1372" y="57"/>
                    <a:pt x="1372" y="57"/>
                    <a:pt x="1373" y="57"/>
                  </a:cubicBezTo>
                  <a:cubicBezTo>
                    <a:pt x="1372" y="57"/>
                    <a:pt x="1372" y="57"/>
                    <a:pt x="1372" y="57"/>
                  </a:cubicBezTo>
                  <a:close/>
                  <a:moveTo>
                    <a:pt x="578" y="58"/>
                  </a:moveTo>
                  <a:cubicBezTo>
                    <a:pt x="578" y="58"/>
                    <a:pt x="579" y="58"/>
                    <a:pt x="579" y="58"/>
                  </a:cubicBezTo>
                  <a:cubicBezTo>
                    <a:pt x="579" y="58"/>
                    <a:pt x="579" y="58"/>
                    <a:pt x="578" y="58"/>
                  </a:cubicBezTo>
                  <a:close/>
                  <a:moveTo>
                    <a:pt x="1208" y="59"/>
                  </a:moveTo>
                  <a:cubicBezTo>
                    <a:pt x="1208" y="59"/>
                    <a:pt x="1208" y="58"/>
                    <a:pt x="1208" y="58"/>
                  </a:cubicBezTo>
                  <a:cubicBezTo>
                    <a:pt x="1208" y="58"/>
                    <a:pt x="1208" y="59"/>
                    <a:pt x="1208" y="59"/>
                  </a:cubicBezTo>
                  <a:close/>
                  <a:moveTo>
                    <a:pt x="1289" y="58"/>
                  </a:moveTo>
                  <a:cubicBezTo>
                    <a:pt x="1289" y="59"/>
                    <a:pt x="1289" y="59"/>
                    <a:pt x="1289" y="60"/>
                  </a:cubicBezTo>
                  <a:cubicBezTo>
                    <a:pt x="1289" y="59"/>
                    <a:pt x="1289" y="59"/>
                    <a:pt x="1289" y="58"/>
                  </a:cubicBezTo>
                  <a:close/>
                  <a:moveTo>
                    <a:pt x="748" y="60"/>
                  </a:moveTo>
                  <a:cubicBezTo>
                    <a:pt x="748" y="60"/>
                    <a:pt x="748" y="59"/>
                    <a:pt x="748" y="59"/>
                  </a:cubicBezTo>
                  <a:cubicBezTo>
                    <a:pt x="748" y="59"/>
                    <a:pt x="748" y="60"/>
                    <a:pt x="748" y="60"/>
                  </a:cubicBezTo>
                  <a:close/>
                  <a:moveTo>
                    <a:pt x="670" y="50"/>
                  </a:moveTo>
                  <a:cubicBezTo>
                    <a:pt x="669" y="51"/>
                    <a:pt x="669" y="52"/>
                    <a:pt x="670" y="52"/>
                  </a:cubicBezTo>
                  <a:cubicBezTo>
                    <a:pt x="670" y="52"/>
                    <a:pt x="670" y="51"/>
                    <a:pt x="670" y="50"/>
                  </a:cubicBezTo>
                  <a:close/>
                  <a:moveTo>
                    <a:pt x="1737" y="59"/>
                  </a:moveTo>
                  <a:cubicBezTo>
                    <a:pt x="1736" y="59"/>
                    <a:pt x="1736" y="59"/>
                    <a:pt x="1736" y="60"/>
                  </a:cubicBezTo>
                  <a:cubicBezTo>
                    <a:pt x="1736" y="60"/>
                    <a:pt x="1736" y="60"/>
                    <a:pt x="1737" y="59"/>
                  </a:cubicBezTo>
                  <a:close/>
                  <a:moveTo>
                    <a:pt x="580" y="59"/>
                  </a:moveTo>
                  <a:cubicBezTo>
                    <a:pt x="580" y="60"/>
                    <a:pt x="581" y="60"/>
                    <a:pt x="581" y="60"/>
                  </a:cubicBezTo>
                  <a:cubicBezTo>
                    <a:pt x="581" y="60"/>
                    <a:pt x="581" y="59"/>
                    <a:pt x="580" y="59"/>
                  </a:cubicBezTo>
                  <a:close/>
                  <a:moveTo>
                    <a:pt x="1208" y="61"/>
                  </a:moveTo>
                  <a:cubicBezTo>
                    <a:pt x="1208" y="60"/>
                    <a:pt x="1208" y="60"/>
                    <a:pt x="1208" y="59"/>
                  </a:cubicBezTo>
                  <a:cubicBezTo>
                    <a:pt x="1207" y="60"/>
                    <a:pt x="1208" y="60"/>
                    <a:pt x="1208" y="61"/>
                  </a:cubicBezTo>
                  <a:close/>
                  <a:moveTo>
                    <a:pt x="1666" y="60"/>
                  </a:moveTo>
                  <a:cubicBezTo>
                    <a:pt x="1666" y="60"/>
                    <a:pt x="1667" y="61"/>
                    <a:pt x="1667" y="61"/>
                  </a:cubicBezTo>
                  <a:cubicBezTo>
                    <a:pt x="1667" y="60"/>
                    <a:pt x="1666" y="60"/>
                    <a:pt x="1666" y="60"/>
                  </a:cubicBezTo>
                  <a:close/>
                  <a:moveTo>
                    <a:pt x="1719" y="61"/>
                  </a:moveTo>
                  <a:cubicBezTo>
                    <a:pt x="1720" y="61"/>
                    <a:pt x="1720" y="60"/>
                    <a:pt x="1720" y="60"/>
                  </a:cubicBezTo>
                  <a:cubicBezTo>
                    <a:pt x="1720" y="60"/>
                    <a:pt x="1719" y="60"/>
                    <a:pt x="1719" y="61"/>
                  </a:cubicBezTo>
                  <a:close/>
                  <a:moveTo>
                    <a:pt x="1383" y="60"/>
                  </a:moveTo>
                  <a:cubicBezTo>
                    <a:pt x="1382" y="60"/>
                    <a:pt x="1382" y="61"/>
                    <a:pt x="1382" y="61"/>
                  </a:cubicBezTo>
                  <a:cubicBezTo>
                    <a:pt x="1382" y="61"/>
                    <a:pt x="1382" y="61"/>
                    <a:pt x="1383" y="60"/>
                  </a:cubicBezTo>
                  <a:close/>
                  <a:moveTo>
                    <a:pt x="1366" y="62"/>
                  </a:moveTo>
                  <a:cubicBezTo>
                    <a:pt x="1366" y="61"/>
                    <a:pt x="1367" y="61"/>
                    <a:pt x="1367" y="61"/>
                  </a:cubicBezTo>
                  <a:cubicBezTo>
                    <a:pt x="1366" y="61"/>
                    <a:pt x="1366" y="61"/>
                    <a:pt x="1366" y="62"/>
                  </a:cubicBezTo>
                  <a:close/>
                  <a:moveTo>
                    <a:pt x="1550" y="62"/>
                  </a:moveTo>
                  <a:cubicBezTo>
                    <a:pt x="1550" y="62"/>
                    <a:pt x="1550" y="62"/>
                    <a:pt x="1551" y="61"/>
                  </a:cubicBezTo>
                  <a:cubicBezTo>
                    <a:pt x="1550" y="61"/>
                    <a:pt x="1550" y="61"/>
                    <a:pt x="1550" y="62"/>
                  </a:cubicBezTo>
                  <a:close/>
                  <a:moveTo>
                    <a:pt x="1566" y="61"/>
                  </a:moveTo>
                  <a:cubicBezTo>
                    <a:pt x="1566" y="61"/>
                    <a:pt x="1565" y="61"/>
                    <a:pt x="1565" y="62"/>
                  </a:cubicBezTo>
                  <a:cubicBezTo>
                    <a:pt x="1566" y="62"/>
                    <a:pt x="1566" y="62"/>
                    <a:pt x="1566" y="61"/>
                  </a:cubicBezTo>
                  <a:close/>
                  <a:moveTo>
                    <a:pt x="1718" y="62"/>
                  </a:moveTo>
                  <a:cubicBezTo>
                    <a:pt x="1718" y="62"/>
                    <a:pt x="1719" y="62"/>
                    <a:pt x="1719" y="61"/>
                  </a:cubicBezTo>
                  <a:cubicBezTo>
                    <a:pt x="1718" y="61"/>
                    <a:pt x="1718" y="61"/>
                    <a:pt x="1718" y="62"/>
                  </a:cubicBezTo>
                  <a:close/>
                  <a:moveTo>
                    <a:pt x="1456" y="10"/>
                  </a:moveTo>
                  <a:cubicBezTo>
                    <a:pt x="1456" y="10"/>
                    <a:pt x="1456" y="10"/>
                    <a:pt x="1457" y="10"/>
                  </a:cubicBezTo>
                  <a:cubicBezTo>
                    <a:pt x="1457" y="10"/>
                    <a:pt x="1456" y="10"/>
                    <a:pt x="1456" y="10"/>
                  </a:cubicBezTo>
                  <a:close/>
                  <a:moveTo>
                    <a:pt x="1734" y="61"/>
                  </a:moveTo>
                  <a:cubicBezTo>
                    <a:pt x="1734" y="61"/>
                    <a:pt x="1733" y="61"/>
                    <a:pt x="1733" y="62"/>
                  </a:cubicBezTo>
                  <a:cubicBezTo>
                    <a:pt x="1734" y="62"/>
                    <a:pt x="1734" y="62"/>
                    <a:pt x="1734" y="61"/>
                  </a:cubicBezTo>
                  <a:close/>
                  <a:moveTo>
                    <a:pt x="1119" y="45"/>
                  </a:moveTo>
                  <a:cubicBezTo>
                    <a:pt x="1118" y="45"/>
                    <a:pt x="1118" y="45"/>
                    <a:pt x="1118" y="46"/>
                  </a:cubicBezTo>
                  <a:cubicBezTo>
                    <a:pt x="1118" y="46"/>
                    <a:pt x="1119" y="46"/>
                    <a:pt x="1119" y="45"/>
                  </a:cubicBezTo>
                  <a:close/>
                  <a:moveTo>
                    <a:pt x="1365" y="63"/>
                  </a:moveTo>
                  <a:cubicBezTo>
                    <a:pt x="1365" y="62"/>
                    <a:pt x="1365" y="62"/>
                    <a:pt x="1366" y="62"/>
                  </a:cubicBezTo>
                  <a:cubicBezTo>
                    <a:pt x="1365" y="62"/>
                    <a:pt x="1365" y="62"/>
                    <a:pt x="1365" y="63"/>
                  </a:cubicBezTo>
                  <a:close/>
                  <a:moveTo>
                    <a:pt x="583" y="62"/>
                  </a:moveTo>
                  <a:cubicBezTo>
                    <a:pt x="583" y="63"/>
                    <a:pt x="584" y="63"/>
                    <a:pt x="584" y="63"/>
                  </a:cubicBezTo>
                  <a:cubicBezTo>
                    <a:pt x="584" y="63"/>
                    <a:pt x="584" y="62"/>
                    <a:pt x="583" y="62"/>
                  </a:cubicBezTo>
                  <a:close/>
                  <a:moveTo>
                    <a:pt x="1581" y="25"/>
                  </a:moveTo>
                  <a:cubicBezTo>
                    <a:pt x="1581" y="25"/>
                    <a:pt x="1581" y="26"/>
                    <a:pt x="1581" y="26"/>
                  </a:cubicBezTo>
                  <a:cubicBezTo>
                    <a:pt x="1581" y="26"/>
                    <a:pt x="1582" y="25"/>
                    <a:pt x="1581" y="25"/>
                  </a:cubicBezTo>
                  <a:close/>
                  <a:moveTo>
                    <a:pt x="1548" y="63"/>
                  </a:moveTo>
                  <a:cubicBezTo>
                    <a:pt x="1549" y="63"/>
                    <a:pt x="1549" y="63"/>
                    <a:pt x="1549" y="62"/>
                  </a:cubicBezTo>
                  <a:cubicBezTo>
                    <a:pt x="1549" y="62"/>
                    <a:pt x="1548" y="62"/>
                    <a:pt x="1548" y="63"/>
                  </a:cubicBezTo>
                  <a:close/>
                  <a:moveTo>
                    <a:pt x="1668" y="62"/>
                  </a:moveTo>
                  <a:cubicBezTo>
                    <a:pt x="1668" y="63"/>
                    <a:pt x="1669" y="63"/>
                    <a:pt x="1669" y="63"/>
                  </a:cubicBezTo>
                  <a:cubicBezTo>
                    <a:pt x="1669" y="63"/>
                    <a:pt x="1669" y="62"/>
                    <a:pt x="1668" y="62"/>
                  </a:cubicBezTo>
                  <a:close/>
                  <a:moveTo>
                    <a:pt x="964" y="44"/>
                  </a:moveTo>
                  <a:cubicBezTo>
                    <a:pt x="963" y="44"/>
                    <a:pt x="963" y="45"/>
                    <a:pt x="963" y="45"/>
                  </a:cubicBezTo>
                  <a:cubicBezTo>
                    <a:pt x="964" y="45"/>
                    <a:pt x="964" y="44"/>
                    <a:pt x="964" y="44"/>
                  </a:cubicBezTo>
                  <a:close/>
                  <a:moveTo>
                    <a:pt x="1749" y="25"/>
                  </a:moveTo>
                  <a:cubicBezTo>
                    <a:pt x="1749" y="25"/>
                    <a:pt x="1749" y="26"/>
                    <a:pt x="1749" y="26"/>
                  </a:cubicBezTo>
                  <a:cubicBezTo>
                    <a:pt x="1749" y="26"/>
                    <a:pt x="1750" y="25"/>
                    <a:pt x="1749" y="25"/>
                  </a:cubicBezTo>
                  <a:close/>
                  <a:moveTo>
                    <a:pt x="1716" y="63"/>
                  </a:moveTo>
                  <a:cubicBezTo>
                    <a:pt x="1717" y="63"/>
                    <a:pt x="1717" y="63"/>
                    <a:pt x="1717" y="62"/>
                  </a:cubicBezTo>
                  <a:cubicBezTo>
                    <a:pt x="1717" y="62"/>
                    <a:pt x="1717" y="62"/>
                    <a:pt x="1716" y="63"/>
                  </a:cubicBezTo>
                  <a:close/>
                  <a:moveTo>
                    <a:pt x="1036" y="45"/>
                  </a:moveTo>
                  <a:cubicBezTo>
                    <a:pt x="1037" y="45"/>
                    <a:pt x="1037" y="44"/>
                    <a:pt x="1037" y="44"/>
                  </a:cubicBezTo>
                  <a:cubicBezTo>
                    <a:pt x="1036" y="44"/>
                    <a:pt x="1036" y="44"/>
                    <a:pt x="1036" y="45"/>
                  </a:cubicBezTo>
                  <a:close/>
                  <a:moveTo>
                    <a:pt x="1571" y="10"/>
                  </a:moveTo>
                  <a:cubicBezTo>
                    <a:pt x="1571" y="10"/>
                    <a:pt x="1571" y="11"/>
                    <a:pt x="1572" y="11"/>
                  </a:cubicBezTo>
                  <a:cubicBezTo>
                    <a:pt x="1572" y="10"/>
                    <a:pt x="1571" y="10"/>
                    <a:pt x="1571" y="10"/>
                  </a:cubicBezTo>
                  <a:close/>
                  <a:moveTo>
                    <a:pt x="1213" y="46"/>
                  </a:moveTo>
                  <a:cubicBezTo>
                    <a:pt x="1213" y="46"/>
                    <a:pt x="1214" y="46"/>
                    <a:pt x="1214" y="45"/>
                  </a:cubicBezTo>
                  <a:cubicBezTo>
                    <a:pt x="1213" y="45"/>
                    <a:pt x="1213" y="46"/>
                    <a:pt x="1213" y="46"/>
                  </a:cubicBezTo>
                  <a:close/>
                  <a:moveTo>
                    <a:pt x="901" y="56"/>
                  </a:moveTo>
                  <a:cubicBezTo>
                    <a:pt x="901" y="55"/>
                    <a:pt x="901" y="54"/>
                    <a:pt x="901" y="54"/>
                  </a:cubicBezTo>
                  <a:cubicBezTo>
                    <a:pt x="901" y="55"/>
                    <a:pt x="901" y="55"/>
                    <a:pt x="901" y="56"/>
                  </a:cubicBezTo>
                  <a:close/>
                  <a:moveTo>
                    <a:pt x="1363" y="64"/>
                  </a:moveTo>
                  <a:cubicBezTo>
                    <a:pt x="1364" y="64"/>
                    <a:pt x="1364" y="63"/>
                    <a:pt x="1364" y="63"/>
                  </a:cubicBezTo>
                  <a:cubicBezTo>
                    <a:pt x="1364" y="63"/>
                    <a:pt x="1363" y="63"/>
                    <a:pt x="1363" y="64"/>
                  </a:cubicBezTo>
                  <a:close/>
                  <a:moveTo>
                    <a:pt x="1381" y="19"/>
                  </a:moveTo>
                  <a:cubicBezTo>
                    <a:pt x="1380" y="18"/>
                    <a:pt x="1380" y="18"/>
                    <a:pt x="1379" y="18"/>
                  </a:cubicBezTo>
                  <a:cubicBezTo>
                    <a:pt x="1380" y="18"/>
                    <a:pt x="1380" y="19"/>
                    <a:pt x="1381" y="19"/>
                  </a:cubicBezTo>
                  <a:close/>
                  <a:moveTo>
                    <a:pt x="1547" y="64"/>
                  </a:moveTo>
                  <a:cubicBezTo>
                    <a:pt x="1547" y="64"/>
                    <a:pt x="1548" y="64"/>
                    <a:pt x="1548" y="63"/>
                  </a:cubicBezTo>
                  <a:cubicBezTo>
                    <a:pt x="1547" y="63"/>
                    <a:pt x="1547" y="63"/>
                    <a:pt x="1547" y="64"/>
                  </a:cubicBezTo>
                  <a:close/>
                  <a:moveTo>
                    <a:pt x="1715" y="64"/>
                  </a:moveTo>
                  <a:cubicBezTo>
                    <a:pt x="1715" y="64"/>
                    <a:pt x="1716" y="64"/>
                    <a:pt x="1716" y="63"/>
                  </a:cubicBezTo>
                  <a:cubicBezTo>
                    <a:pt x="1716" y="63"/>
                    <a:pt x="1715" y="63"/>
                    <a:pt x="1715" y="64"/>
                  </a:cubicBezTo>
                  <a:close/>
                  <a:moveTo>
                    <a:pt x="585" y="64"/>
                  </a:moveTo>
                  <a:cubicBezTo>
                    <a:pt x="585" y="64"/>
                    <a:pt x="585" y="65"/>
                    <a:pt x="585" y="65"/>
                  </a:cubicBezTo>
                  <a:cubicBezTo>
                    <a:pt x="585" y="64"/>
                    <a:pt x="585" y="64"/>
                    <a:pt x="585" y="64"/>
                  </a:cubicBezTo>
                  <a:close/>
                  <a:moveTo>
                    <a:pt x="805" y="54"/>
                  </a:moveTo>
                  <a:cubicBezTo>
                    <a:pt x="805" y="55"/>
                    <a:pt x="805" y="55"/>
                    <a:pt x="805" y="56"/>
                  </a:cubicBezTo>
                  <a:cubicBezTo>
                    <a:pt x="805" y="55"/>
                    <a:pt x="805" y="55"/>
                    <a:pt x="805" y="54"/>
                  </a:cubicBezTo>
                  <a:close/>
                  <a:moveTo>
                    <a:pt x="1360" y="66"/>
                  </a:moveTo>
                  <a:cubicBezTo>
                    <a:pt x="1360" y="66"/>
                    <a:pt x="1361" y="66"/>
                    <a:pt x="1361" y="65"/>
                  </a:cubicBezTo>
                  <a:cubicBezTo>
                    <a:pt x="1360" y="65"/>
                    <a:pt x="1360" y="66"/>
                    <a:pt x="1360" y="66"/>
                  </a:cubicBezTo>
                  <a:close/>
                  <a:moveTo>
                    <a:pt x="1729" y="65"/>
                  </a:moveTo>
                  <a:cubicBezTo>
                    <a:pt x="1728" y="65"/>
                    <a:pt x="1728" y="66"/>
                    <a:pt x="1728" y="66"/>
                  </a:cubicBezTo>
                  <a:cubicBezTo>
                    <a:pt x="1728" y="66"/>
                    <a:pt x="1728" y="66"/>
                    <a:pt x="1729" y="65"/>
                  </a:cubicBezTo>
                  <a:close/>
                  <a:moveTo>
                    <a:pt x="1712" y="66"/>
                  </a:moveTo>
                  <a:cubicBezTo>
                    <a:pt x="1712" y="66"/>
                    <a:pt x="1713" y="66"/>
                    <a:pt x="1713" y="66"/>
                  </a:cubicBezTo>
                  <a:cubicBezTo>
                    <a:pt x="1712" y="66"/>
                    <a:pt x="1712" y="66"/>
                    <a:pt x="1712" y="66"/>
                  </a:cubicBezTo>
                  <a:close/>
                  <a:moveTo>
                    <a:pt x="537" y="27"/>
                  </a:moveTo>
                  <a:cubicBezTo>
                    <a:pt x="537" y="26"/>
                    <a:pt x="537" y="26"/>
                    <a:pt x="537" y="25"/>
                  </a:cubicBezTo>
                  <a:cubicBezTo>
                    <a:pt x="537" y="26"/>
                    <a:pt x="537" y="26"/>
                    <a:pt x="537" y="27"/>
                  </a:cubicBezTo>
                  <a:close/>
                  <a:moveTo>
                    <a:pt x="1358" y="68"/>
                  </a:moveTo>
                  <a:cubicBezTo>
                    <a:pt x="1359" y="67"/>
                    <a:pt x="1359" y="67"/>
                    <a:pt x="1359" y="67"/>
                  </a:cubicBezTo>
                  <a:cubicBezTo>
                    <a:pt x="1359" y="67"/>
                    <a:pt x="1358" y="67"/>
                    <a:pt x="1358" y="68"/>
                  </a:cubicBezTo>
                  <a:close/>
                  <a:moveTo>
                    <a:pt x="1351" y="11"/>
                  </a:moveTo>
                  <a:cubicBezTo>
                    <a:pt x="1351" y="11"/>
                    <a:pt x="1351" y="11"/>
                    <a:pt x="1352" y="11"/>
                  </a:cubicBezTo>
                  <a:cubicBezTo>
                    <a:pt x="1351" y="11"/>
                    <a:pt x="1351" y="11"/>
                    <a:pt x="1351" y="11"/>
                  </a:cubicBezTo>
                  <a:close/>
                  <a:moveTo>
                    <a:pt x="1542" y="68"/>
                  </a:moveTo>
                  <a:cubicBezTo>
                    <a:pt x="1542" y="68"/>
                    <a:pt x="1542" y="68"/>
                    <a:pt x="1543" y="67"/>
                  </a:cubicBezTo>
                  <a:cubicBezTo>
                    <a:pt x="1542" y="67"/>
                    <a:pt x="1542" y="68"/>
                    <a:pt x="1542" y="68"/>
                  </a:cubicBezTo>
                  <a:close/>
                  <a:moveTo>
                    <a:pt x="1457" y="11"/>
                  </a:moveTo>
                  <a:cubicBezTo>
                    <a:pt x="1457" y="11"/>
                    <a:pt x="1458" y="11"/>
                    <a:pt x="1458" y="11"/>
                  </a:cubicBezTo>
                  <a:cubicBezTo>
                    <a:pt x="1458" y="11"/>
                    <a:pt x="1458" y="11"/>
                    <a:pt x="1457" y="11"/>
                  </a:cubicBezTo>
                  <a:close/>
                  <a:moveTo>
                    <a:pt x="1660" y="68"/>
                  </a:moveTo>
                  <a:cubicBezTo>
                    <a:pt x="1660" y="68"/>
                    <a:pt x="1659" y="68"/>
                    <a:pt x="1659" y="67"/>
                  </a:cubicBezTo>
                  <a:cubicBezTo>
                    <a:pt x="1659" y="68"/>
                    <a:pt x="1659" y="68"/>
                    <a:pt x="1660" y="68"/>
                  </a:cubicBezTo>
                  <a:close/>
                  <a:moveTo>
                    <a:pt x="1038" y="43"/>
                  </a:moveTo>
                  <a:cubicBezTo>
                    <a:pt x="1038" y="43"/>
                    <a:pt x="1038" y="42"/>
                    <a:pt x="1038" y="42"/>
                  </a:cubicBezTo>
                  <a:cubicBezTo>
                    <a:pt x="1038" y="42"/>
                    <a:pt x="1038" y="43"/>
                    <a:pt x="1038" y="43"/>
                  </a:cubicBezTo>
                  <a:close/>
                  <a:moveTo>
                    <a:pt x="952" y="69"/>
                  </a:moveTo>
                  <a:cubicBezTo>
                    <a:pt x="952" y="69"/>
                    <a:pt x="952" y="68"/>
                    <a:pt x="952" y="68"/>
                  </a:cubicBezTo>
                  <a:cubicBezTo>
                    <a:pt x="952" y="68"/>
                    <a:pt x="951" y="69"/>
                    <a:pt x="952" y="69"/>
                  </a:cubicBezTo>
                  <a:close/>
                  <a:moveTo>
                    <a:pt x="1373" y="68"/>
                  </a:moveTo>
                  <a:cubicBezTo>
                    <a:pt x="1372" y="68"/>
                    <a:pt x="1372" y="68"/>
                    <a:pt x="1372" y="68"/>
                  </a:cubicBezTo>
                  <a:cubicBezTo>
                    <a:pt x="1372" y="68"/>
                    <a:pt x="1373" y="68"/>
                    <a:pt x="1373" y="68"/>
                  </a:cubicBezTo>
                  <a:close/>
                  <a:moveTo>
                    <a:pt x="1557" y="68"/>
                  </a:moveTo>
                  <a:cubicBezTo>
                    <a:pt x="1556" y="68"/>
                    <a:pt x="1556" y="68"/>
                    <a:pt x="1556" y="69"/>
                  </a:cubicBezTo>
                  <a:cubicBezTo>
                    <a:pt x="1556" y="69"/>
                    <a:pt x="1556" y="69"/>
                    <a:pt x="1557" y="68"/>
                  </a:cubicBezTo>
                  <a:close/>
                  <a:moveTo>
                    <a:pt x="1356" y="69"/>
                  </a:moveTo>
                  <a:cubicBezTo>
                    <a:pt x="1357" y="69"/>
                    <a:pt x="1357" y="69"/>
                    <a:pt x="1357" y="68"/>
                  </a:cubicBezTo>
                  <a:cubicBezTo>
                    <a:pt x="1357" y="68"/>
                    <a:pt x="1356" y="69"/>
                    <a:pt x="1356" y="69"/>
                  </a:cubicBezTo>
                  <a:close/>
                  <a:moveTo>
                    <a:pt x="1423" y="12"/>
                  </a:moveTo>
                  <a:cubicBezTo>
                    <a:pt x="1424" y="12"/>
                    <a:pt x="1424" y="11"/>
                    <a:pt x="1424" y="11"/>
                  </a:cubicBezTo>
                  <a:cubicBezTo>
                    <a:pt x="1424" y="11"/>
                    <a:pt x="1423" y="11"/>
                    <a:pt x="1423" y="12"/>
                  </a:cubicBezTo>
                  <a:close/>
                  <a:moveTo>
                    <a:pt x="692" y="69"/>
                  </a:moveTo>
                  <a:cubicBezTo>
                    <a:pt x="692" y="69"/>
                    <a:pt x="693" y="69"/>
                    <a:pt x="693" y="70"/>
                  </a:cubicBezTo>
                  <a:cubicBezTo>
                    <a:pt x="693" y="69"/>
                    <a:pt x="692" y="69"/>
                    <a:pt x="692" y="69"/>
                  </a:cubicBezTo>
                  <a:close/>
                  <a:moveTo>
                    <a:pt x="1540" y="70"/>
                  </a:moveTo>
                  <a:cubicBezTo>
                    <a:pt x="1540" y="70"/>
                    <a:pt x="1540" y="70"/>
                    <a:pt x="1541" y="69"/>
                  </a:cubicBezTo>
                  <a:cubicBezTo>
                    <a:pt x="1540" y="69"/>
                    <a:pt x="1540" y="69"/>
                    <a:pt x="1540" y="70"/>
                  </a:cubicBezTo>
                  <a:close/>
                  <a:moveTo>
                    <a:pt x="1708" y="70"/>
                  </a:moveTo>
                  <a:cubicBezTo>
                    <a:pt x="1708" y="70"/>
                    <a:pt x="1709" y="70"/>
                    <a:pt x="1709" y="69"/>
                  </a:cubicBezTo>
                  <a:cubicBezTo>
                    <a:pt x="1708" y="69"/>
                    <a:pt x="1708" y="69"/>
                    <a:pt x="1708" y="70"/>
                  </a:cubicBezTo>
                  <a:close/>
                  <a:moveTo>
                    <a:pt x="1367" y="72"/>
                  </a:moveTo>
                  <a:cubicBezTo>
                    <a:pt x="1367" y="72"/>
                    <a:pt x="1366" y="72"/>
                    <a:pt x="1366" y="73"/>
                  </a:cubicBezTo>
                  <a:cubicBezTo>
                    <a:pt x="1367" y="73"/>
                    <a:pt x="1367" y="72"/>
                    <a:pt x="1367" y="72"/>
                  </a:cubicBezTo>
                  <a:close/>
                  <a:moveTo>
                    <a:pt x="868" y="45"/>
                  </a:moveTo>
                  <a:cubicBezTo>
                    <a:pt x="868" y="46"/>
                    <a:pt x="868" y="46"/>
                    <a:pt x="868" y="46"/>
                  </a:cubicBezTo>
                  <a:cubicBezTo>
                    <a:pt x="868" y="46"/>
                    <a:pt x="868" y="46"/>
                    <a:pt x="869" y="46"/>
                  </a:cubicBezTo>
                  <a:cubicBezTo>
                    <a:pt x="868" y="45"/>
                    <a:pt x="868" y="45"/>
                    <a:pt x="868" y="45"/>
                  </a:cubicBezTo>
                  <a:close/>
                  <a:moveTo>
                    <a:pt x="1740" y="11"/>
                  </a:moveTo>
                  <a:cubicBezTo>
                    <a:pt x="1741" y="11"/>
                    <a:pt x="1741" y="12"/>
                    <a:pt x="1741" y="12"/>
                  </a:cubicBezTo>
                  <a:cubicBezTo>
                    <a:pt x="1741" y="11"/>
                    <a:pt x="1741" y="11"/>
                    <a:pt x="1740" y="11"/>
                  </a:cubicBezTo>
                  <a:close/>
                  <a:moveTo>
                    <a:pt x="912" y="50"/>
                  </a:moveTo>
                  <a:cubicBezTo>
                    <a:pt x="912" y="50"/>
                    <a:pt x="912" y="51"/>
                    <a:pt x="912" y="51"/>
                  </a:cubicBezTo>
                  <a:cubicBezTo>
                    <a:pt x="912" y="51"/>
                    <a:pt x="912" y="50"/>
                    <a:pt x="912" y="50"/>
                  </a:cubicBezTo>
                  <a:close/>
                  <a:moveTo>
                    <a:pt x="1551" y="72"/>
                  </a:moveTo>
                  <a:cubicBezTo>
                    <a:pt x="1551" y="72"/>
                    <a:pt x="1550" y="73"/>
                    <a:pt x="1550" y="73"/>
                  </a:cubicBezTo>
                  <a:cubicBezTo>
                    <a:pt x="1551" y="73"/>
                    <a:pt x="1551" y="73"/>
                    <a:pt x="1551" y="72"/>
                  </a:cubicBezTo>
                  <a:close/>
                  <a:moveTo>
                    <a:pt x="1389" y="11"/>
                  </a:moveTo>
                  <a:cubicBezTo>
                    <a:pt x="1389" y="12"/>
                    <a:pt x="1389" y="12"/>
                    <a:pt x="1389" y="12"/>
                  </a:cubicBezTo>
                  <a:cubicBezTo>
                    <a:pt x="1389" y="12"/>
                    <a:pt x="1389" y="11"/>
                    <a:pt x="1389" y="11"/>
                  </a:cubicBezTo>
                  <a:close/>
                  <a:moveTo>
                    <a:pt x="1719" y="72"/>
                  </a:moveTo>
                  <a:cubicBezTo>
                    <a:pt x="1719" y="72"/>
                    <a:pt x="1718" y="73"/>
                    <a:pt x="1718" y="73"/>
                  </a:cubicBezTo>
                  <a:cubicBezTo>
                    <a:pt x="1719" y="73"/>
                    <a:pt x="1719" y="73"/>
                    <a:pt x="1719" y="72"/>
                  </a:cubicBezTo>
                  <a:close/>
                  <a:moveTo>
                    <a:pt x="1296" y="36"/>
                  </a:moveTo>
                  <a:cubicBezTo>
                    <a:pt x="1296" y="36"/>
                    <a:pt x="1296" y="36"/>
                    <a:pt x="1297" y="36"/>
                  </a:cubicBezTo>
                  <a:cubicBezTo>
                    <a:pt x="1296" y="36"/>
                    <a:pt x="1296" y="36"/>
                    <a:pt x="1296" y="36"/>
                  </a:cubicBezTo>
                  <a:close/>
                  <a:moveTo>
                    <a:pt x="1469" y="73"/>
                  </a:moveTo>
                  <a:cubicBezTo>
                    <a:pt x="1469" y="73"/>
                    <a:pt x="1469" y="74"/>
                    <a:pt x="1469" y="74"/>
                  </a:cubicBezTo>
                  <a:cubicBezTo>
                    <a:pt x="1469" y="74"/>
                    <a:pt x="1469" y="73"/>
                    <a:pt x="1469" y="73"/>
                  </a:cubicBezTo>
                  <a:close/>
                  <a:moveTo>
                    <a:pt x="963" y="45"/>
                  </a:moveTo>
                  <a:cubicBezTo>
                    <a:pt x="963" y="46"/>
                    <a:pt x="963" y="46"/>
                    <a:pt x="963" y="47"/>
                  </a:cubicBezTo>
                  <a:cubicBezTo>
                    <a:pt x="964" y="46"/>
                    <a:pt x="963" y="46"/>
                    <a:pt x="963" y="45"/>
                  </a:cubicBezTo>
                  <a:close/>
                  <a:moveTo>
                    <a:pt x="687" y="43"/>
                  </a:moveTo>
                  <a:cubicBezTo>
                    <a:pt x="687" y="42"/>
                    <a:pt x="686" y="42"/>
                    <a:pt x="686" y="42"/>
                  </a:cubicBezTo>
                  <a:cubicBezTo>
                    <a:pt x="686" y="43"/>
                    <a:pt x="687" y="43"/>
                    <a:pt x="687" y="43"/>
                  </a:cubicBezTo>
                  <a:close/>
                  <a:moveTo>
                    <a:pt x="545" y="12"/>
                  </a:moveTo>
                  <a:cubicBezTo>
                    <a:pt x="546" y="12"/>
                    <a:pt x="546" y="12"/>
                    <a:pt x="546" y="12"/>
                  </a:cubicBezTo>
                  <a:cubicBezTo>
                    <a:pt x="546" y="12"/>
                    <a:pt x="546" y="12"/>
                    <a:pt x="545" y="12"/>
                  </a:cubicBezTo>
                  <a:close/>
                  <a:moveTo>
                    <a:pt x="1549" y="74"/>
                  </a:moveTo>
                  <a:cubicBezTo>
                    <a:pt x="1549" y="74"/>
                    <a:pt x="1549" y="74"/>
                    <a:pt x="1548" y="74"/>
                  </a:cubicBezTo>
                  <a:cubicBezTo>
                    <a:pt x="1549" y="74"/>
                    <a:pt x="1549" y="74"/>
                    <a:pt x="1549" y="74"/>
                  </a:cubicBezTo>
                  <a:close/>
                  <a:moveTo>
                    <a:pt x="1411" y="75"/>
                  </a:moveTo>
                  <a:cubicBezTo>
                    <a:pt x="1411" y="75"/>
                    <a:pt x="1411" y="74"/>
                    <a:pt x="1411" y="74"/>
                  </a:cubicBezTo>
                  <a:cubicBezTo>
                    <a:pt x="1411" y="74"/>
                    <a:pt x="1411" y="75"/>
                    <a:pt x="1411" y="75"/>
                  </a:cubicBezTo>
                  <a:close/>
                  <a:moveTo>
                    <a:pt x="1364" y="75"/>
                  </a:moveTo>
                  <a:cubicBezTo>
                    <a:pt x="1363" y="75"/>
                    <a:pt x="1363" y="75"/>
                    <a:pt x="1363" y="75"/>
                  </a:cubicBezTo>
                  <a:cubicBezTo>
                    <a:pt x="1363" y="75"/>
                    <a:pt x="1364" y="75"/>
                    <a:pt x="1364" y="75"/>
                  </a:cubicBezTo>
                  <a:close/>
                  <a:moveTo>
                    <a:pt x="835" y="37"/>
                  </a:moveTo>
                  <a:cubicBezTo>
                    <a:pt x="836" y="37"/>
                    <a:pt x="836" y="36"/>
                    <a:pt x="836" y="36"/>
                  </a:cubicBezTo>
                  <a:cubicBezTo>
                    <a:pt x="836" y="36"/>
                    <a:pt x="835" y="36"/>
                    <a:pt x="835" y="37"/>
                  </a:cubicBezTo>
                  <a:close/>
                  <a:moveTo>
                    <a:pt x="1534" y="76"/>
                  </a:moveTo>
                  <a:cubicBezTo>
                    <a:pt x="1534" y="76"/>
                    <a:pt x="1534" y="76"/>
                    <a:pt x="1534" y="75"/>
                  </a:cubicBezTo>
                  <a:cubicBezTo>
                    <a:pt x="1534" y="75"/>
                    <a:pt x="1534" y="76"/>
                    <a:pt x="1534" y="76"/>
                  </a:cubicBezTo>
                  <a:close/>
                  <a:moveTo>
                    <a:pt x="972" y="27"/>
                  </a:moveTo>
                  <a:cubicBezTo>
                    <a:pt x="972" y="27"/>
                    <a:pt x="972" y="28"/>
                    <a:pt x="971" y="28"/>
                  </a:cubicBezTo>
                  <a:cubicBezTo>
                    <a:pt x="972" y="28"/>
                    <a:pt x="972" y="28"/>
                    <a:pt x="972" y="27"/>
                  </a:cubicBezTo>
                  <a:close/>
                  <a:moveTo>
                    <a:pt x="876" y="37"/>
                  </a:moveTo>
                  <a:cubicBezTo>
                    <a:pt x="877" y="37"/>
                    <a:pt x="877" y="36"/>
                    <a:pt x="877" y="36"/>
                  </a:cubicBezTo>
                  <a:cubicBezTo>
                    <a:pt x="877" y="36"/>
                    <a:pt x="876" y="36"/>
                    <a:pt x="876" y="37"/>
                  </a:cubicBezTo>
                  <a:close/>
                  <a:moveTo>
                    <a:pt x="1702" y="76"/>
                  </a:moveTo>
                  <a:cubicBezTo>
                    <a:pt x="1702" y="76"/>
                    <a:pt x="1702" y="76"/>
                    <a:pt x="1703" y="75"/>
                  </a:cubicBezTo>
                  <a:cubicBezTo>
                    <a:pt x="1702" y="75"/>
                    <a:pt x="1702" y="76"/>
                    <a:pt x="1702" y="76"/>
                  </a:cubicBezTo>
                  <a:close/>
                  <a:moveTo>
                    <a:pt x="1411" y="77"/>
                  </a:moveTo>
                  <a:cubicBezTo>
                    <a:pt x="1412" y="77"/>
                    <a:pt x="1412" y="76"/>
                    <a:pt x="1411" y="76"/>
                  </a:cubicBezTo>
                  <a:cubicBezTo>
                    <a:pt x="1411" y="76"/>
                    <a:pt x="1411" y="77"/>
                    <a:pt x="1411" y="77"/>
                  </a:cubicBezTo>
                  <a:close/>
                  <a:moveTo>
                    <a:pt x="1570" y="28"/>
                  </a:moveTo>
                  <a:cubicBezTo>
                    <a:pt x="1570" y="28"/>
                    <a:pt x="1570" y="27"/>
                    <a:pt x="1570" y="27"/>
                  </a:cubicBezTo>
                  <a:cubicBezTo>
                    <a:pt x="1570" y="27"/>
                    <a:pt x="1570" y="28"/>
                    <a:pt x="1570" y="28"/>
                  </a:cubicBezTo>
                  <a:close/>
                  <a:moveTo>
                    <a:pt x="1738" y="28"/>
                  </a:moveTo>
                  <a:cubicBezTo>
                    <a:pt x="1738" y="28"/>
                    <a:pt x="1738" y="27"/>
                    <a:pt x="1738" y="27"/>
                  </a:cubicBezTo>
                  <a:cubicBezTo>
                    <a:pt x="1738" y="27"/>
                    <a:pt x="1738" y="28"/>
                    <a:pt x="1738" y="28"/>
                  </a:cubicBezTo>
                  <a:close/>
                  <a:moveTo>
                    <a:pt x="1041" y="76"/>
                  </a:moveTo>
                  <a:cubicBezTo>
                    <a:pt x="1041" y="77"/>
                    <a:pt x="1041" y="77"/>
                    <a:pt x="1041" y="78"/>
                  </a:cubicBezTo>
                  <a:cubicBezTo>
                    <a:pt x="1041" y="77"/>
                    <a:pt x="1042" y="77"/>
                    <a:pt x="1041" y="76"/>
                  </a:cubicBezTo>
                  <a:close/>
                  <a:moveTo>
                    <a:pt x="1111" y="43"/>
                  </a:moveTo>
                  <a:cubicBezTo>
                    <a:pt x="1112" y="43"/>
                    <a:pt x="1112" y="43"/>
                    <a:pt x="1112" y="42"/>
                  </a:cubicBezTo>
                  <a:cubicBezTo>
                    <a:pt x="1112" y="43"/>
                    <a:pt x="1111" y="43"/>
                    <a:pt x="1111" y="43"/>
                  </a:cubicBezTo>
                  <a:close/>
                  <a:moveTo>
                    <a:pt x="1219" y="77"/>
                  </a:moveTo>
                  <a:cubicBezTo>
                    <a:pt x="1219" y="77"/>
                    <a:pt x="1219" y="78"/>
                    <a:pt x="1219" y="78"/>
                  </a:cubicBezTo>
                  <a:cubicBezTo>
                    <a:pt x="1219" y="78"/>
                    <a:pt x="1219" y="77"/>
                    <a:pt x="1219" y="77"/>
                  </a:cubicBezTo>
                  <a:close/>
                  <a:moveTo>
                    <a:pt x="1412" y="79"/>
                  </a:moveTo>
                  <a:cubicBezTo>
                    <a:pt x="1412" y="78"/>
                    <a:pt x="1412" y="78"/>
                    <a:pt x="1411" y="77"/>
                  </a:cubicBezTo>
                  <a:cubicBezTo>
                    <a:pt x="1412" y="78"/>
                    <a:pt x="1411" y="78"/>
                    <a:pt x="1412" y="79"/>
                  </a:cubicBezTo>
                  <a:close/>
                  <a:moveTo>
                    <a:pt x="686" y="78"/>
                  </a:moveTo>
                  <a:cubicBezTo>
                    <a:pt x="685" y="78"/>
                    <a:pt x="685" y="78"/>
                    <a:pt x="685" y="77"/>
                  </a:cubicBezTo>
                  <a:cubicBezTo>
                    <a:pt x="685" y="78"/>
                    <a:pt x="685" y="78"/>
                    <a:pt x="686" y="78"/>
                  </a:cubicBezTo>
                  <a:close/>
                  <a:moveTo>
                    <a:pt x="1134" y="43"/>
                  </a:moveTo>
                  <a:cubicBezTo>
                    <a:pt x="1133" y="42"/>
                    <a:pt x="1133" y="42"/>
                    <a:pt x="1132" y="42"/>
                  </a:cubicBezTo>
                  <a:cubicBezTo>
                    <a:pt x="1133" y="43"/>
                    <a:pt x="1133" y="43"/>
                    <a:pt x="1134" y="43"/>
                  </a:cubicBezTo>
                  <a:close/>
                  <a:moveTo>
                    <a:pt x="748" y="79"/>
                  </a:moveTo>
                  <a:cubicBezTo>
                    <a:pt x="748" y="78"/>
                    <a:pt x="748" y="78"/>
                    <a:pt x="748" y="77"/>
                  </a:cubicBezTo>
                  <a:cubicBezTo>
                    <a:pt x="748" y="78"/>
                    <a:pt x="747" y="78"/>
                    <a:pt x="748" y="79"/>
                  </a:cubicBezTo>
                  <a:close/>
                  <a:moveTo>
                    <a:pt x="1030" y="80"/>
                  </a:moveTo>
                  <a:cubicBezTo>
                    <a:pt x="1030" y="79"/>
                    <a:pt x="1030" y="79"/>
                    <a:pt x="1030" y="78"/>
                  </a:cubicBezTo>
                  <a:cubicBezTo>
                    <a:pt x="1030" y="79"/>
                    <a:pt x="1030" y="79"/>
                    <a:pt x="1030" y="80"/>
                  </a:cubicBezTo>
                  <a:close/>
                  <a:moveTo>
                    <a:pt x="1215" y="43"/>
                  </a:moveTo>
                  <a:cubicBezTo>
                    <a:pt x="1216" y="43"/>
                    <a:pt x="1216" y="43"/>
                    <a:pt x="1216" y="42"/>
                  </a:cubicBezTo>
                  <a:cubicBezTo>
                    <a:pt x="1215" y="42"/>
                    <a:pt x="1215" y="43"/>
                    <a:pt x="1215" y="43"/>
                  </a:cubicBezTo>
                  <a:close/>
                  <a:moveTo>
                    <a:pt x="1411" y="38"/>
                  </a:moveTo>
                  <a:cubicBezTo>
                    <a:pt x="1411" y="37"/>
                    <a:pt x="1411" y="37"/>
                    <a:pt x="1411" y="36"/>
                  </a:cubicBezTo>
                  <a:cubicBezTo>
                    <a:pt x="1411" y="36"/>
                    <a:pt x="1411" y="37"/>
                    <a:pt x="1411" y="38"/>
                  </a:cubicBezTo>
                  <a:close/>
                  <a:moveTo>
                    <a:pt x="1208" y="80"/>
                  </a:moveTo>
                  <a:cubicBezTo>
                    <a:pt x="1208" y="79"/>
                    <a:pt x="1208" y="79"/>
                    <a:pt x="1208" y="78"/>
                  </a:cubicBezTo>
                  <a:cubicBezTo>
                    <a:pt x="1208" y="79"/>
                    <a:pt x="1208" y="80"/>
                    <a:pt x="1208" y="80"/>
                  </a:cubicBezTo>
                  <a:close/>
                  <a:moveTo>
                    <a:pt x="1543" y="79"/>
                  </a:moveTo>
                  <a:cubicBezTo>
                    <a:pt x="1543" y="79"/>
                    <a:pt x="1542" y="80"/>
                    <a:pt x="1542" y="80"/>
                  </a:cubicBezTo>
                  <a:cubicBezTo>
                    <a:pt x="1543" y="80"/>
                    <a:pt x="1543" y="80"/>
                    <a:pt x="1543" y="79"/>
                  </a:cubicBezTo>
                  <a:close/>
                  <a:moveTo>
                    <a:pt x="1711" y="79"/>
                  </a:moveTo>
                  <a:cubicBezTo>
                    <a:pt x="1711" y="79"/>
                    <a:pt x="1711" y="80"/>
                    <a:pt x="1710" y="80"/>
                  </a:cubicBezTo>
                  <a:cubicBezTo>
                    <a:pt x="1711" y="80"/>
                    <a:pt x="1711" y="80"/>
                    <a:pt x="1711" y="79"/>
                  </a:cubicBezTo>
                  <a:close/>
                  <a:moveTo>
                    <a:pt x="971" y="29"/>
                  </a:moveTo>
                  <a:cubicBezTo>
                    <a:pt x="970" y="29"/>
                    <a:pt x="970" y="29"/>
                    <a:pt x="970" y="30"/>
                  </a:cubicBezTo>
                  <a:cubicBezTo>
                    <a:pt x="971" y="30"/>
                    <a:pt x="971" y="29"/>
                    <a:pt x="971" y="29"/>
                  </a:cubicBezTo>
                  <a:close/>
                  <a:moveTo>
                    <a:pt x="1087" y="55"/>
                  </a:moveTo>
                  <a:cubicBezTo>
                    <a:pt x="1087" y="56"/>
                    <a:pt x="1087" y="56"/>
                    <a:pt x="1087" y="57"/>
                  </a:cubicBezTo>
                  <a:cubicBezTo>
                    <a:pt x="1087" y="56"/>
                    <a:pt x="1088" y="56"/>
                    <a:pt x="1087" y="55"/>
                  </a:cubicBezTo>
                  <a:close/>
                  <a:moveTo>
                    <a:pt x="970" y="81"/>
                  </a:moveTo>
                  <a:cubicBezTo>
                    <a:pt x="971" y="81"/>
                    <a:pt x="971" y="82"/>
                    <a:pt x="971" y="82"/>
                  </a:cubicBezTo>
                  <a:cubicBezTo>
                    <a:pt x="971" y="81"/>
                    <a:pt x="971" y="81"/>
                    <a:pt x="970" y="81"/>
                  </a:cubicBezTo>
                  <a:close/>
                  <a:moveTo>
                    <a:pt x="589" y="83"/>
                  </a:moveTo>
                  <a:cubicBezTo>
                    <a:pt x="589" y="83"/>
                    <a:pt x="589" y="84"/>
                    <a:pt x="589" y="84"/>
                  </a:cubicBezTo>
                  <a:cubicBezTo>
                    <a:pt x="589" y="84"/>
                    <a:pt x="589" y="83"/>
                    <a:pt x="589" y="83"/>
                  </a:cubicBezTo>
                  <a:close/>
                  <a:moveTo>
                    <a:pt x="975" y="85"/>
                  </a:moveTo>
                  <a:cubicBezTo>
                    <a:pt x="975" y="86"/>
                    <a:pt x="975" y="86"/>
                    <a:pt x="976" y="86"/>
                  </a:cubicBezTo>
                  <a:cubicBezTo>
                    <a:pt x="976" y="86"/>
                    <a:pt x="975" y="86"/>
                    <a:pt x="975" y="85"/>
                  </a:cubicBezTo>
                  <a:close/>
                  <a:moveTo>
                    <a:pt x="1675" y="12"/>
                  </a:moveTo>
                  <a:cubicBezTo>
                    <a:pt x="1675" y="13"/>
                    <a:pt x="1675" y="13"/>
                    <a:pt x="1676" y="13"/>
                  </a:cubicBezTo>
                  <a:cubicBezTo>
                    <a:pt x="1676" y="13"/>
                    <a:pt x="1675" y="12"/>
                    <a:pt x="1675" y="12"/>
                  </a:cubicBezTo>
                  <a:close/>
                  <a:moveTo>
                    <a:pt x="1223" y="86"/>
                  </a:moveTo>
                  <a:cubicBezTo>
                    <a:pt x="1223" y="86"/>
                    <a:pt x="1223" y="87"/>
                    <a:pt x="1224" y="87"/>
                  </a:cubicBezTo>
                  <a:cubicBezTo>
                    <a:pt x="1224" y="86"/>
                    <a:pt x="1223" y="86"/>
                    <a:pt x="1223" y="86"/>
                  </a:cubicBezTo>
                  <a:close/>
                  <a:moveTo>
                    <a:pt x="718" y="97"/>
                  </a:moveTo>
                  <a:cubicBezTo>
                    <a:pt x="718" y="97"/>
                    <a:pt x="718" y="97"/>
                    <a:pt x="717" y="96"/>
                  </a:cubicBezTo>
                  <a:cubicBezTo>
                    <a:pt x="717" y="97"/>
                    <a:pt x="718" y="97"/>
                    <a:pt x="718" y="97"/>
                  </a:cubicBezTo>
                  <a:close/>
                  <a:moveTo>
                    <a:pt x="1143" y="55"/>
                  </a:moveTo>
                  <a:cubicBezTo>
                    <a:pt x="1143" y="55"/>
                    <a:pt x="1143" y="54"/>
                    <a:pt x="1143" y="54"/>
                  </a:cubicBezTo>
                  <a:cubicBezTo>
                    <a:pt x="1143" y="54"/>
                    <a:pt x="1143" y="55"/>
                    <a:pt x="1143" y="55"/>
                  </a:cubicBezTo>
                  <a:close/>
                  <a:moveTo>
                    <a:pt x="880" y="44"/>
                  </a:moveTo>
                  <a:cubicBezTo>
                    <a:pt x="879" y="44"/>
                    <a:pt x="879" y="44"/>
                    <a:pt x="879" y="45"/>
                  </a:cubicBezTo>
                  <a:cubicBezTo>
                    <a:pt x="879" y="45"/>
                    <a:pt x="879" y="45"/>
                    <a:pt x="880" y="44"/>
                  </a:cubicBezTo>
                  <a:close/>
                  <a:moveTo>
                    <a:pt x="1348" y="14"/>
                  </a:moveTo>
                  <a:cubicBezTo>
                    <a:pt x="1348" y="13"/>
                    <a:pt x="1349" y="13"/>
                    <a:pt x="1349" y="13"/>
                  </a:cubicBezTo>
                  <a:cubicBezTo>
                    <a:pt x="1348" y="13"/>
                    <a:pt x="1348" y="13"/>
                    <a:pt x="1348" y="14"/>
                  </a:cubicBezTo>
                  <a:close/>
                  <a:moveTo>
                    <a:pt x="1344" y="88"/>
                  </a:moveTo>
                  <a:cubicBezTo>
                    <a:pt x="1344" y="88"/>
                    <a:pt x="1344" y="87"/>
                    <a:pt x="1344" y="87"/>
                  </a:cubicBezTo>
                  <a:cubicBezTo>
                    <a:pt x="1343" y="87"/>
                    <a:pt x="1344" y="87"/>
                    <a:pt x="1344" y="88"/>
                  </a:cubicBezTo>
                  <a:close/>
                  <a:moveTo>
                    <a:pt x="658" y="88"/>
                  </a:moveTo>
                  <a:cubicBezTo>
                    <a:pt x="659" y="88"/>
                    <a:pt x="659" y="88"/>
                    <a:pt x="659" y="88"/>
                  </a:cubicBezTo>
                  <a:cubicBezTo>
                    <a:pt x="659" y="88"/>
                    <a:pt x="659" y="87"/>
                    <a:pt x="658" y="88"/>
                  </a:cubicBezTo>
                  <a:close/>
                  <a:moveTo>
                    <a:pt x="1355" y="87"/>
                  </a:moveTo>
                  <a:cubicBezTo>
                    <a:pt x="1354" y="88"/>
                    <a:pt x="1354" y="88"/>
                    <a:pt x="1354" y="89"/>
                  </a:cubicBezTo>
                  <a:cubicBezTo>
                    <a:pt x="1355" y="88"/>
                    <a:pt x="1355" y="88"/>
                    <a:pt x="1355" y="87"/>
                  </a:cubicBezTo>
                  <a:close/>
                  <a:moveTo>
                    <a:pt x="1557" y="56"/>
                  </a:moveTo>
                  <a:cubicBezTo>
                    <a:pt x="1557" y="56"/>
                    <a:pt x="1558" y="56"/>
                    <a:pt x="1558" y="56"/>
                  </a:cubicBezTo>
                  <a:cubicBezTo>
                    <a:pt x="1558" y="56"/>
                    <a:pt x="1557" y="56"/>
                    <a:pt x="1557" y="56"/>
                  </a:cubicBezTo>
                  <a:close/>
                  <a:moveTo>
                    <a:pt x="660" y="88"/>
                  </a:moveTo>
                  <a:cubicBezTo>
                    <a:pt x="660" y="89"/>
                    <a:pt x="660" y="89"/>
                    <a:pt x="661" y="89"/>
                  </a:cubicBezTo>
                  <a:cubicBezTo>
                    <a:pt x="660" y="89"/>
                    <a:pt x="660" y="88"/>
                    <a:pt x="660" y="88"/>
                  </a:cubicBezTo>
                  <a:close/>
                  <a:moveTo>
                    <a:pt x="962" y="89"/>
                  </a:moveTo>
                  <a:cubicBezTo>
                    <a:pt x="962" y="89"/>
                    <a:pt x="961" y="89"/>
                    <a:pt x="961" y="88"/>
                  </a:cubicBezTo>
                  <a:cubicBezTo>
                    <a:pt x="961" y="89"/>
                    <a:pt x="961" y="89"/>
                    <a:pt x="962" y="89"/>
                  </a:cubicBezTo>
                  <a:close/>
                  <a:moveTo>
                    <a:pt x="1343" y="90"/>
                  </a:moveTo>
                  <a:cubicBezTo>
                    <a:pt x="1344" y="89"/>
                    <a:pt x="1344" y="89"/>
                    <a:pt x="1344" y="88"/>
                  </a:cubicBezTo>
                  <a:cubicBezTo>
                    <a:pt x="1343" y="89"/>
                    <a:pt x="1343" y="89"/>
                    <a:pt x="1343" y="90"/>
                  </a:cubicBezTo>
                  <a:close/>
                  <a:moveTo>
                    <a:pt x="1570" y="38"/>
                  </a:moveTo>
                  <a:cubicBezTo>
                    <a:pt x="1570" y="37"/>
                    <a:pt x="1570" y="37"/>
                    <a:pt x="1570" y="36"/>
                  </a:cubicBezTo>
                  <a:cubicBezTo>
                    <a:pt x="1570" y="37"/>
                    <a:pt x="1570" y="37"/>
                    <a:pt x="1570" y="38"/>
                  </a:cubicBezTo>
                  <a:close/>
                  <a:moveTo>
                    <a:pt x="1265" y="56"/>
                  </a:moveTo>
                  <a:cubicBezTo>
                    <a:pt x="1265" y="56"/>
                    <a:pt x="1265" y="57"/>
                    <a:pt x="1265" y="57"/>
                  </a:cubicBezTo>
                  <a:cubicBezTo>
                    <a:pt x="1265" y="57"/>
                    <a:pt x="1265" y="56"/>
                    <a:pt x="1265" y="56"/>
                  </a:cubicBezTo>
                  <a:close/>
                  <a:moveTo>
                    <a:pt x="1738" y="38"/>
                  </a:moveTo>
                  <a:cubicBezTo>
                    <a:pt x="1738" y="37"/>
                    <a:pt x="1738" y="37"/>
                    <a:pt x="1738" y="36"/>
                  </a:cubicBezTo>
                  <a:cubicBezTo>
                    <a:pt x="1738" y="37"/>
                    <a:pt x="1738" y="37"/>
                    <a:pt x="1738" y="38"/>
                  </a:cubicBezTo>
                  <a:close/>
                  <a:moveTo>
                    <a:pt x="1469" y="31"/>
                  </a:moveTo>
                  <a:cubicBezTo>
                    <a:pt x="1469" y="31"/>
                    <a:pt x="1469" y="32"/>
                    <a:pt x="1469" y="32"/>
                  </a:cubicBezTo>
                  <a:cubicBezTo>
                    <a:pt x="1469" y="32"/>
                    <a:pt x="1469" y="31"/>
                    <a:pt x="1469" y="31"/>
                  </a:cubicBezTo>
                  <a:close/>
                  <a:moveTo>
                    <a:pt x="623" y="89"/>
                  </a:moveTo>
                  <a:cubicBezTo>
                    <a:pt x="623" y="89"/>
                    <a:pt x="623" y="89"/>
                    <a:pt x="624" y="90"/>
                  </a:cubicBezTo>
                  <a:cubicBezTo>
                    <a:pt x="624" y="90"/>
                    <a:pt x="624" y="90"/>
                    <a:pt x="624" y="89"/>
                  </a:cubicBezTo>
                  <a:cubicBezTo>
                    <a:pt x="624" y="89"/>
                    <a:pt x="624" y="89"/>
                    <a:pt x="623" y="89"/>
                  </a:cubicBezTo>
                  <a:close/>
                  <a:moveTo>
                    <a:pt x="554" y="20"/>
                  </a:moveTo>
                  <a:cubicBezTo>
                    <a:pt x="553" y="20"/>
                    <a:pt x="553" y="20"/>
                    <a:pt x="553" y="20"/>
                  </a:cubicBezTo>
                  <a:cubicBezTo>
                    <a:pt x="553" y="20"/>
                    <a:pt x="554" y="20"/>
                    <a:pt x="554" y="20"/>
                  </a:cubicBezTo>
                  <a:close/>
                  <a:moveTo>
                    <a:pt x="1175" y="91"/>
                  </a:moveTo>
                  <a:cubicBezTo>
                    <a:pt x="1175" y="90"/>
                    <a:pt x="1175" y="90"/>
                    <a:pt x="1175" y="89"/>
                  </a:cubicBezTo>
                  <a:cubicBezTo>
                    <a:pt x="1175" y="90"/>
                    <a:pt x="1175" y="90"/>
                    <a:pt x="1175" y="91"/>
                  </a:cubicBezTo>
                  <a:close/>
                  <a:moveTo>
                    <a:pt x="1226" y="89"/>
                  </a:moveTo>
                  <a:cubicBezTo>
                    <a:pt x="1226" y="90"/>
                    <a:pt x="1227" y="90"/>
                    <a:pt x="1227" y="90"/>
                  </a:cubicBezTo>
                  <a:cubicBezTo>
                    <a:pt x="1227" y="90"/>
                    <a:pt x="1226" y="89"/>
                    <a:pt x="1226" y="89"/>
                  </a:cubicBezTo>
                  <a:close/>
                  <a:moveTo>
                    <a:pt x="1479" y="31"/>
                  </a:moveTo>
                  <a:cubicBezTo>
                    <a:pt x="1478" y="31"/>
                    <a:pt x="1478" y="31"/>
                    <a:pt x="1477" y="31"/>
                  </a:cubicBezTo>
                  <a:cubicBezTo>
                    <a:pt x="1478" y="32"/>
                    <a:pt x="1478" y="32"/>
                    <a:pt x="1479" y="31"/>
                  </a:cubicBezTo>
                  <a:close/>
                  <a:moveTo>
                    <a:pt x="555" y="43"/>
                  </a:moveTo>
                  <a:cubicBezTo>
                    <a:pt x="555" y="43"/>
                    <a:pt x="556" y="44"/>
                    <a:pt x="556" y="44"/>
                  </a:cubicBezTo>
                  <a:cubicBezTo>
                    <a:pt x="556" y="43"/>
                    <a:pt x="556" y="43"/>
                    <a:pt x="555" y="43"/>
                  </a:cubicBezTo>
                  <a:close/>
                  <a:moveTo>
                    <a:pt x="766" y="90"/>
                  </a:moveTo>
                  <a:cubicBezTo>
                    <a:pt x="767" y="90"/>
                    <a:pt x="767" y="90"/>
                    <a:pt x="767" y="90"/>
                  </a:cubicBezTo>
                  <a:cubicBezTo>
                    <a:pt x="767" y="90"/>
                    <a:pt x="767" y="90"/>
                    <a:pt x="766" y="90"/>
                  </a:cubicBezTo>
                  <a:close/>
                  <a:moveTo>
                    <a:pt x="1355" y="20"/>
                  </a:moveTo>
                  <a:cubicBezTo>
                    <a:pt x="1354" y="20"/>
                    <a:pt x="1354" y="20"/>
                    <a:pt x="1354" y="20"/>
                  </a:cubicBezTo>
                  <a:cubicBezTo>
                    <a:pt x="1354" y="20"/>
                    <a:pt x="1355" y="20"/>
                    <a:pt x="1355" y="20"/>
                  </a:cubicBezTo>
                  <a:close/>
                  <a:moveTo>
                    <a:pt x="575" y="56"/>
                  </a:moveTo>
                  <a:cubicBezTo>
                    <a:pt x="576" y="56"/>
                    <a:pt x="576" y="56"/>
                    <a:pt x="576" y="56"/>
                  </a:cubicBezTo>
                  <a:cubicBezTo>
                    <a:pt x="576" y="56"/>
                    <a:pt x="576" y="56"/>
                    <a:pt x="575" y="56"/>
                  </a:cubicBezTo>
                  <a:close/>
                  <a:moveTo>
                    <a:pt x="727" y="90"/>
                  </a:moveTo>
                  <a:cubicBezTo>
                    <a:pt x="727" y="90"/>
                    <a:pt x="727" y="91"/>
                    <a:pt x="728" y="91"/>
                  </a:cubicBezTo>
                  <a:cubicBezTo>
                    <a:pt x="728" y="91"/>
                    <a:pt x="728" y="90"/>
                    <a:pt x="727" y="90"/>
                  </a:cubicBezTo>
                  <a:close/>
                  <a:moveTo>
                    <a:pt x="753" y="91"/>
                  </a:moveTo>
                  <a:cubicBezTo>
                    <a:pt x="753" y="91"/>
                    <a:pt x="753" y="90"/>
                    <a:pt x="752" y="90"/>
                  </a:cubicBezTo>
                  <a:cubicBezTo>
                    <a:pt x="752" y="91"/>
                    <a:pt x="752" y="91"/>
                    <a:pt x="753" y="91"/>
                  </a:cubicBezTo>
                  <a:close/>
                  <a:moveTo>
                    <a:pt x="755" y="44"/>
                  </a:moveTo>
                  <a:cubicBezTo>
                    <a:pt x="755" y="44"/>
                    <a:pt x="755" y="44"/>
                    <a:pt x="755" y="43"/>
                  </a:cubicBezTo>
                  <a:cubicBezTo>
                    <a:pt x="755" y="43"/>
                    <a:pt x="755" y="44"/>
                    <a:pt x="755" y="44"/>
                  </a:cubicBezTo>
                  <a:close/>
                  <a:moveTo>
                    <a:pt x="1213" y="91"/>
                  </a:moveTo>
                  <a:cubicBezTo>
                    <a:pt x="1213" y="91"/>
                    <a:pt x="1213" y="91"/>
                    <a:pt x="1212" y="90"/>
                  </a:cubicBezTo>
                  <a:cubicBezTo>
                    <a:pt x="1212" y="91"/>
                    <a:pt x="1213" y="91"/>
                    <a:pt x="1213" y="91"/>
                  </a:cubicBezTo>
                  <a:close/>
                  <a:moveTo>
                    <a:pt x="1412" y="34"/>
                  </a:moveTo>
                  <a:cubicBezTo>
                    <a:pt x="1412" y="34"/>
                    <a:pt x="1412" y="33"/>
                    <a:pt x="1412" y="33"/>
                  </a:cubicBezTo>
                  <a:cubicBezTo>
                    <a:pt x="1411" y="33"/>
                    <a:pt x="1412" y="34"/>
                    <a:pt x="1412" y="34"/>
                  </a:cubicBezTo>
                  <a:close/>
                  <a:moveTo>
                    <a:pt x="1469" y="33"/>
                  </a:moveTo>
                  <a:cubicBezTo>
                    <a:pt x="1469" y="33"/>
                    <a:pt x="1469" y="34"/>
                    <a:pt x="1469" y="34"/>
                  </a:cubicBezTo>
                  <a:cubicBezTo>
                    <a:pt x="1469" y="34"/>
                    <a:pt x="1469" y="33"/>
                    <a:pt x="1469" y="33"/>
                  </a:cubicBezTo>
                  <a:close/>
                  <a:moveTo>
                    <a:pt x="675" y="33"/>
                  </a:moveTo>
                  <a:cubicBezTo>
                    <a:pt x="676" y="33"/>
                    <a:pt x="676" y="33"/>
                    <a:pt x="677" y="33"/>
                  </a:cubicBezTo>
                  <a:cubicBezTo>
                    <a:pt x="676" y="33"/>
                    <a:pt x="676" y="33"/>
                    <a:pt x="675" y="33"/>
                  </a:cubicBezTo>
                  <a:close/>
                  <a:moveTo>
                    <a:pt x="771" y="33"/>
                  </a:moveTo>
                  <a:cubicBezTo>
                    <a:pt x="772" y="33"/>
                    <a:pt x="772" y="33"/>
                    <a:pt x="773" y="33"/>
                  </a:cubicBezTo>
                  <a:cubicBezTo>
                    <a:pt x="772" y="33"/>
                    <a:pt x="772" y="33"/>
                    <a:pt x="771" y="33"/>
                  </a:cubicBezTo>
                  <a:close/>
                  <a:moveTo>
                    <a:pt x="784" y="33"/>
                  </a:moveTo>
                  <a:cubicBezTo>
                    <a:pt x="784" y="33"/>
                    <a:pt x="785" y="33"/>
                    <a:pt x="785" y="33"/>
                  </a:cubicBezTo>
                  <a:cubicBezTo>
                    <a:pt x="785" y="33"/>
                    <a:pt x="784" y="33"/>
                    <a:pt x="784" y="33"/>
                  </a:cubicBezTo>
                  <a:close/>
                  <a:moveTo>
                    <a:pt x="843" y="33"/>
                  </a:moveTo>
                  <a:cubicBezTo>
                    <a:pt x="843" y="33"/>
                    <a:pt x="844" y="33"/>
                    <a:pt x="844" y="33"/>
                  </a:cubicBezTo>
                  <a:cubicBezTo>
                    <a:pt x="844" y="33"/>
                    <a:pt x="843" y="33"/>
                    <a:pt x="843" y="33"/>
                  </a:cubicBezTo>
                  <a:close/>
                  <a:moveTo>
                    <a:pt x="1154" y="49"/>
                  </a:moveTo>
                  <a:cubicBezTo>
                    <a:pt x="1154" y="50"/>
                    <a:pt x="1154" y="50"/>
                    <a:pt x="1154" y="51"/>
                  </a:cubicBezTo>
                  <a:cubicBezTo>
                    <a:pt x="1154" y="50"/>
                    <a:pt x="1154" y="50"/>
                    <a:pt x="1154" y="49"/>
                  </a:cubicBezTo>
                  <a:close/>
                  <a:moveTo>
                    <a:pt x="1082" y="43"/>
                  </a:moveTo>
                  <a:cubicBezTo>
                    <a:pt x="1082" y="43"/>
                    <a:pt x="1082" y="44"/>
                    <a:pt x="1083" y="44"/>
                  </a:cubicBezTo>
                  <a:cubicBezTo>
                    <a:pt x="1083" y="44"/>
                    <a:pt x="1083" y="43"/>
                    <a:pt x="1082" y="43"/>
                  </a:cubicBezTo>
                  <a:close/>
                  <a:moveTo>
                    <a:pt x="904" y="37"/>
                  </a:moveTo>
                  <a:cubicBezTo>
                    <a:pt x="905" y="37"/>
                    <a:pt x="905" y="37"/>
                    <a:pt x="905" y="38"/>
                  </a:cubicBezTo>
                  <a:cubicBezTo>
                    <a:pt x="905" y="37"/>
                    <a:pt x="905" y="37"/>
                    <a:pt x="904" y="37"/>
                  </a:cubicBezTo>
                  <a:close/>
                  <a:moveTo>
                    <a:pt x="884" y="33"/>
                  </a:moveTo>
                  <a:cubicBezTo>
                    <a:pt x="884" y="33"/>
                    <a:pt x="885" y="33"/>
                    <a:pt x="885" y="33"/>
                  </a:cubicBezTo>
                  <a:cubicBezTo>
                    <a:pt x="885" y="33"/>
                    <a:pt x="884" y="33"/>
                    <a:pt x="884" y="33"/>
                  </a:cubicBezTo>
                  <a:close/>
                  <a:moveTo>
                    <a:pt x="896" y="33"/>
                  </a:moveTo>
                  <a:cubicBezTo>
                    <a:pt x="896" y="33"/>
                    <a:pt x="896" y="33"/>
                    <a:pt x="897" y="33"/>
                  </a:cubicBezTo>
                  <a:cubicBezTo>
                    <a:pt x="897" y="33"/>
                    <a:pt x="896" y="33"/>
                    <a:pt x="896" y="33"/>
                  </a:cubicBezTo>
                  <a:close/>
                  <a:moveTo>
                    <a:pt x="1463" y="90"/>
                  </a:moveTo>
                  <a:cubicBezTo>
                    <a:pt x="1462" y="91"/>
                    <a:pt x="1462" y="91"/>
                    <a:pt x="1462" y="91"/>
                  </a:cubicBezTo>
                  <a:cubicBezTo>
                    <a:pt x="1462" y="91"/>
                    <a:pt x="1463" y="91"/>
                    <a:pt x="1463" y="90"/>
                  </a:cubicBezTo>
                  <a:close/>
                  <a:moveTo>
                    <a:pt x="754" y="92"/>
                  </a:moveTo>
                  <a:cubicBezTo>
                    <a:pt x="754" y="92"/>
                    <a:pt x="753" y="91"/>
                    <a:pt x="753" y="91"/>
                  </a:cubicBezTo>
                  <a:cubicBezTo>
                    <a:pt x="753" y="92"/>
                    <a:pt x="753" y="92"/>
                    <a:pt x="754" y="92"/>
                  </a:cubicBezTo>
                  <a:close/>
                  <a:moveTo>
                    <a:pt x="1053" y="33"/>
                  </a:moveTo>
                  <a:cubicBezTo>
                    <a:pt x="1054" y="33"/>
                    <a:pt x="1054" y="33"/>
                    <a:pt x="1055" y="33"/>
                  </a:cubicBezTo>
                  <a:cubicBezTo>
                    <a:pt x="1054" y="33"/>
                    <a:pt x="1054" y="33"/>
                    <a:pt x="1053" y="33"/>
                  </a:cubicBezTo>
                  <a:close/>
                  <a:moveTo>
                    <a:pt x="1066" y="33"/>
                  </a:moveTo>
                  <a:cubicBezTo>
                    <a:pt x="1066" y="33"/>
                    <a:pt x="1067" y="33"/>
                    <a:pt x="1067" y="33"/>
                  </a:cubicBezTo>
                  <a:cubicBezTo>
                    <a:pt x="1067" y="33"/>
                    <a:pt x="1066" y="33"/>
                    <a:pt x="1066" y="33"/>
                  </a:cubicBezTo>
                  <a:close/>
                  <a:moveTo>
                    <a:pt x="1126" y="33"/>
                  </a:moveTo>
                  <a:cubicBezTo>
                    <a:pt x="1126" y="33"/>
                    <a:pt x="1127" y="33"/>
                    <a:pt x="1127" y="33"/>
                  </a:cubicBezTo>
                  <a:cubicBezTo>
                    <a:pt x="1127" y="33"/>
                    <a:pt x="1126" y="33"/>
                    <a:pt x="1126" y="33"/>
                  </a:cubicBezTo>
                  <a:close/>
                  <a:moveTo>
                    <a:pt x="1137" y="33"/>
                  </a:moveTo>
                  <a:cubicBezTo>
                    <a:pt x="1138" y="33"/>
                    <a:pt x="1138" y="33"/>
                    <a:pt x="1139" y="33"/>
                  </a:cubicBezTo>
                  <a:cubicBezTo>
                    <a:pt x="1139" y="33"/>
                    <a:pt x="1138" y="33"/>
                    <a:pt x="1137" y="33"/>
                  </a:cubicBezTo>
                  <a:close/>
                  <a:moveTo>
                    <a:pt x="979" y="21"/>
                  </a:moveTo>
                  <a:cubicBezTo>
                    <a:pt x="978" y="22"/>
                    <a:pt x="978" y="22"/>
                    <a:pt x="978" y="22"/>
                  </a:cubicBezTo>
                  <a:cubicBezTo>
                    <a:pt x="978" y="22"/>
                    <a:pt x="979" y="22"/>
                    <a:pt x="979" y="21"/>
                  </a:cubicBezTo>
                  <a:close/>
                  <a:moveTo>
                    <a:pt x="1461" y="14"/>
                  </a:moveTo>
                  <a:cubicBezTo>
                    <a:pt x="1461" y="15"/>
                    <a:pt x="1461" y="15"/>
                    <a:pt x="1462" y="15"/>
                  </a:cubicBezTo>
                  <a:cubicBezTo>
                    <a:pt x="1462" y="15"/>
                    <a:pt x="1461" y="14"/>
                    <a:pt x="1461" y="14"/>
                  </a:cubicBezTo>
                  <a:close/>
                  <a:moveTo>
                    <a:pt x="1231" y="33"/>
                  </a:moveTo>
                  <a:cubicBezTo>
                    <a:pt x="1232" y="33"/>
                    <a:pt x="1232" y="33"/>
                    <a:pt x="1233" y="33"/>
                  </a:cubicBezTo>
                  <a:cubicBezTo>
                    <a:pt x="1232" y="33"/>
                    <a:pt x="1232" y="33"/>
                    <a:pt x="1231" y="33"/>
                  </a:cubicBezTo>
                  <a:close/>
                  <a:moveTo>
                    <a:pt x="1244" y="33"/>
                  </a:moveTo>
                  <a:cubicBezTo>
                    <a:pt x="1244" y="33"/>
                    <a:pt x="1245" y="33"/>
                    <a:pt x="1245" y="33"/>
                  </a:cubicBezTo>
                  <a:cubicBezTo>
                    <a:pt x="1245" y="33"/>
                    <a:pt x="1244" y="33"/>
                    <a:pt x="1244" y="33"/>
                  </a:cubicBezTo>
                  <a:close/>
                  <a:moveTo>
                    <a:pt x="1675" y="53"/>
                  </a:moveTo>
                  <a:cubicBezTo>
                    <a:pt x="1674" y="54"/>
                    <a:pt x="1674" y="54"/>
                    <a:pt x="1674" y="54"/>
                  </a:cubicBezTo>
                  <a:cubicBezTo>
                    <a:pt x="1674" y="54"/>
                    <a:pt x="1674" y="54"/>
                    <a:pt x="1675" y="53"/>
                  </a:cubicBezTo>
                  <a:close/>
                  <a:moveTo>
                    <a:pt x="963" y="21"/>
                  </a:moveTo>
                  <a:cubicBezTo>
                    <a:pt x="963" y="21"/>
                    <a:pt x="963" y="21"/>
                    <a:pt x="964" y="20"/>
                  </a:cubicBezTo>
                  <a:cubicBezTo>
                    <a:pt x="963" y="21"/>
                    <a:pt x="963" y="21"/>
                    <a:pt x="963" y="21"/>
                  </a:cubicBezTo>
                  <a:close/>
                  <a:moveTo>
                    <a:pt x="1146" y="37"/>
                  </a:moveTo>
                  <a:cubicBezTo>
                    <a:pt x="1146" y="37"/>
                    <a:pt x="1147" y="37"/>
                    <a:pt x="1147" y="38"/>
                  </a:cubicBezTo>
                  <a:cubicBezTo>
                    <a:pt x="1147" y="37"/>
                    <a:pt x="1147" y="37"/>
                    <a:pt x="1146" y="37"/>
                  </a:cubicBezTo>
                  <a:close/>
                  <a:moveTo>
                    <a:pt x="987" y="92"/>
                  </a:moveTo>
                  <a:cubicBezTo>
                    <a:pt x="987" y="92"/>
                    <a:pt x="988" y="92"/>
                    <a:pt x="988" y="92"/>
                  </a:cubicBezTo>
                  <a:cubicBezTo>
                    <a:pt x="988" y="92"/>
                    <a:pt x="987" y="92"/>
                    <a:pt x="987" y="92"/>
                  </a:cubicBezTo>
                  <a:close/>
                  <a:moveTo>
                    <a:pt x="1007" y="92"/>
                  </a:moveTo>
                  <a:cubicBezTo>
                    <a:pt x="1007" y="92"/>
                    <a:pt x="1008" y="92"/>
                    <a:pt x="1008" y="92"/>
                  </a:cubicBezTo>
                  <a:cubicBezTo>
                    <a:pt x="1008" y="92"/>
                    <a:pt x="1007" y="92"/>
                    <a:pt x="1007" y="92"/>
                  </a:cubicBezTo>
                  <a:close/>
                  <a:moveTo>
                    <a:pt x="1087" y="53"/>
                  </a:moveTo>
                  <a:cubicBezTo>
                    <a:pt x="1087" y="54"/>
                    <a:pt x="1087" y="54"/>
                    <a:pt x="1087" y="55"/>
                  </a:cubicBezTo>
                  <a:cubicBezTo>
                    <a:pt x="1087" y="54"/>
                    <a:pt x="1087" y="54"/>
                    <a:pt x="1087" y="53"/>
                  </a:cubicBezTo>
                  <a:close/>
                  <a:moveTo>
                    <a:pt x="988" y="92"/>
                  </a:moveTo>
                  <a:cubicBezTo>
                    <a:pt x="989" y="93"/>
                    <a:pt x="989" y="92"/>
                    <a:pt x="990" y="92"/>
                  </a:cubicBezTo>
                  <a:cubicBezTo>
                    <a:pt x="990" y="92"/>
                    <a:pt x="989" y="92"/>
                    <a:pt x="988" y="92"/>
                  </a:cubicBezTo>
                  <a:close/>
                  <a:moveTo>
                    <a:pt x="755" y="93"/>
                  </a:moveTo>
                  <a:cubicBezTo>
                    <a:pt x="755" y="93"/>
                    <a:pt x="754" y="93"/>
                    <a:pt x="754" y="92"/>
                  </a:cubicBezTo>
                  <a:cubicBezTo>
                    <a:pt x="754" y="93"/>
                    <a:pt x="754" y="93"/>
                    <a:pt x="755" y="93"/>
                  </a:cubicBezTo>
                  <a:close/>
                  <a:moveTo>
                    <a:pt x="1419" y="93"/>
                  </a:moveTo>
                  <a:cubicBezTo>
                    <a:pt x="1419" y="93"/>
                    <a:pt x="1418" y="93"/>
                    <a:pt x="1418" y="92"/>
                  </a:cubicBezTo>
                  <a:cubicBezTo>
                    <a:pt x="1418" y="93"/>
                    <a:pt x="1418" y="93"/>
                    <a:pt x="1419" y="93"/>
                  </a:cubicBezTo>
                  <a:close/>
                  <a:moveTo>
                    <a:pt x="1052" y="34"/>
                  </a:moveTo>
                  <a:cubicBezTo>
                    <a:pt x="1052" y="34"/>
                    <a:pt x="1053" y="34"/>
                    <a:pt x="1053" y="33"/>
                  </a:cubicBezTo>
                  <a:cubicBezTo>
                    <a:pt x="1053" y="33"/>
                    <a:pt x="1052" y="33"/>
                    <a:pt x="1052" y="34"/>
                  </a:cubicBezTo>
                  <a:close/>
                  <a:moveTo>
                    <a:pt x="754" y="45"/>
                  </a:moveTo>
                  <a:cubicBezTo>
                    <a:pt x="754" y="45"/>
                    <a:pt x="754" y="45"/>
                    <a:pt x="754" y="44"/>
                  </a:cubicBezTo>
                  <a:cubicBezTo>
                    <a:pt x="754" y="45"/>
                    <a:pt x="754" y="45"/>
                    <a:pt x="754" y="45"/>
                  </a:cubicBezTo>
                  <a:close/>
                  <a:moveTo>
                    <a:pt x="787" y="93"/>
                  </a:moveTo>
                  <a:cubicBezTo>
                    <a:pt x="787" y="93"/>
                    <a:pt x="788" y="93"/>
                    <a:pt x="788" y="93"/>
                  </a:cubicBezTo>
                  <a:cubicBezTo>
                    <a:pt x="788" y="93"/>
                    <a:pt x="787" y="93"/>
                    <a:pt x="787" y="93"/>
                  </a:cubicBezTo>
                  <a:close/>
                  <a:moveTo>
                    <a:pt x="966" y="94"/>
                  </a:moveTo>
                  <a:cubicBezTo>
                    <a:pt x="966" y="93"/>
                    <a:pt x="966" y="93"/>
                    <a:pt x="965" y="93"/>
                  </a:cubicBezTo>
                  <a:cubicBezTo>
                    <a:pt x="965" y="93"/>
                    <a:pt x="966" y="93"/>
                    <a:pt x="966" y="94"/>
                  </a:cubicBezTo>
                  <a:close/>
                  <a:moveTo>
                    <a:pt x="670" y="93"/>
                  </a:moveTo>
                  <a:cubicBezTo>
                    <a:pt x="671" y="94"/>
                    <a:pt x="671" y="94"/>
                    <a:pt x="672" y="93"/>
                  </a:cubicBezTo>
                  <a:cubicBezTo>
                    <a:pt x="671" y="93"/>
                    <a:pt x="671" y="93"/>
                    <a:pt x="670" y="93"/>
                  </a:cubicBezTo>
                  <a:close/>
                  <a:moveTo>
                    <a:pt x="1419" y="16"/>
                  </a:moveTo>
                  <a:cubicBezTo>
                    <a:pt x="1420" y="16"/>
                    <a:pt x="1420" y="15"/>
                    <a:pt x="1420" y="15"/>
                  </a:cubicBezTo>
                  <a:cubicBezTo>
                    <a:pt x="1420" y="15"/>
                    <a:pt x="1420" y="15"/>
                    <a:pt x="1419" y="16"/>
                  </a:cubicBezTo>
                  <a:close/>
                  <a:moveTo>
                    <a:pt x="834" y="38"/>
                  </a:moveTo>
                  <a:cubicBezTo>
                    <a:pt x="834" y="38"/>
                    <a:pt x="834" y="37"/>
                    <a:pt x="835" y="37"/>
                  </a:cubicBezTo>
                  <a:cubicBezTo>
                    <a:pt x="834" y="37"/>
                    <a:pt x="834" y="37"/>
                    <a:pt x="834" y="38"/>
                  </a:cubicBezTo>
                  <a:close/>
                  <a:moveTo>
                    <a:pt x="1576" y="15"/>
                  </a:moveTo>
                  <a:cubicBezTo>
                    <a:pt x="1577" y="15"/>
                    <a:pt x="1577" y="16"/>
                    <a:pt x="1577" y="16"/>
                  </a:cubicBezTo>
                  <a:cubicBezTo>
                    <a:pt x="1577" y="15"/>
                    <a:pt x="1577" y="15"/>
                    <a:pt x="1576" y="15"/>
                  </a:cubicBezTo>
                  <a:close/>
                  <a:moveTo>
                    <a:pt x="605" y="66"/>
                  </a:moveTo>
                  <a:cubicBezTo>
                    <a:pt x="605" y="66"/>
                    <a:pt x="605" y="66"/>
                    <a:pt x="604" y="65"/>
                  </a:cubicBezTo>
                  <a:cubicBezTo>
                    <a:pt x="604" y="66"/>
                    <a:pt x="604" y="66"/>
                    <a:pt x="605" y="66"/>
                  </a:cubicBezTo>
                  <a:close/>
                  <a:moveTo>
                    <a:pt x="900" y="52"/>
                  </a:moveTo>
                  <a:cubicBezTo>
                    <a:pt x="901" y="52"/>
                    <a:pt x="900" y="51"/>
                    <a:pt x="900" y="51"/>
                  </a:cubicBezTo>
                  <a:cubicBezTo>
                    <a:pt x="900" y="51"/>
                    <a:pt x="900" y="52"/>
                    <a:pt x="900" y="52"/>
                  </a:cubicBezTo>
                  <a:close/>
                  <a:moveTo>
                    <a:pt x="1086" y="51"/>
                  </a:moveTo>
                  <a:cubicBezTo>
                    <a:pt x="1086" y="51"/>
                    <a:pt x="1086" y="52"/>
                    <a:pt x="1086" y="52"/>
                  </a:cubicBezTo>
                  <a:cubicBezTo>
                    <a:pt x="1086" y="52"/>
                    <a:pt x="1086" y="51"/>
                    <a:pt x="1086" y="51"/>
                  </a:cubicBezTo>
                  <a:close/>
                  <a:moveTo>
                    <a:pt x="1433" y="7"/>
                  </a:moveTo>
                  <a:cubicBezTo>
                    <a:pt x="1433" y="7"/>
                    <a:pt x="1434" y="7"/>
                    <a:pt x="1434" y="7"/>
                  </a:cubicBezTo>
                  <a:cubicBezTo>
                    <a:pt x="1433" y="6"/>
                    <a:pt x="1433" y="6"/>
                    <a:pt x="1433" y="7"/>
                  </a:cubicBezTo>
                  <a:close/>
                  <a:moveTo>
                    <a:pt x="1448" y="7"/>
                  </a:moveTo>
                  <a:cubicBezTo>
                    <a:pt x="1449" y="7"/>
                    <a:pt x="1449" y="7"/>
                    <a:pt x="1449" y="7"/>
                  </a:cubicBezTo>
                  <a:cubicBezTo>
                    <a:pt x="1449" y="6"/>
                    <a:pt x="1449" y="6"/>
                    <a:pt x="1448" y="7"/>
                  </a:cubicBezTo>
                  <a:close/>
                  <a:moveTo>
                    <a:pt x="1396" y="22"/>
                  </a:moveTo>
                  <a:cubicBezTo>
                    <a:pt x="1396" y="23"/>
                    <a:pt x="1396" y="23"/>
                    <a:pt x="1396" y="23"/>
                  </a:cubicBezTo>
                  <a:cubicBezTo>
                    <a:pt x="1396" y="23"/>
                    <a:pt x="1397" y="22"/>
                    <a:pt x="1396" y="22"/>
                  </a:cubicBezTo>
                  <a:close/>
                  <a:moveTo>
                    <a:pt x="1545" y="7"/>
                  </a:moveTo>
                  <a:cubicBezTo>
                    <a:pt x="1545" y="7"/>
                    <a:pt x="1546" y="7"/>
                    <a:pt x="1546" y="7"/>
                  </a:cubicBezTo>
                  <a:cubicBezTo>
                    <a:pt x="1546" y="7"/>
                    <a:pt x="1545" y="6"/>
                    <a:pt x="1545" y="7"/>
                  </a:cubicBezTo>
                  <a:close/>
                  <a:moveTo>
                    <a:pt x="1562" y="7"/>
                  </a:moveTo>
                  <a:cubicBezTo>
                    <a:pt x="1563" y="7"/>
                    <a:pt x="1563" y="7"/>
                    <a:pt x="1564" y="7"/>
                  </a:cubicBezTo>
                  <a:cubicBezTo>
                    <a:pt x="1563" y="6"/>
                    <a:pt x="1563" y="7"/>
                    <a:pt x="1562" y="7"/>
                  </a:cubicBezTo>
                  <a:close/>
                  <a:moveTo>
                    <a:pt x="1713" y="7"/>
                  </a:moveTo>
                  <a:cubicBezTo>
                    <a:pt x="1713" y="7"/>
                    <a:pt x="1714" y="7"/>
                    <a:pt x="1714" y="7"/>
                  </a:cubicBezTo>
                  <a:cubicBezTo>
                    <a:pt x="1714" y="7"/>
                    <a:pt x="1713" y="6"/>
                    <a:pt x="1713" y="7"/>
                  </a:cubicBezTo>
                  <a:close/>
                  <a:moveTo>
                    <a:pt x="1731" y="7"/>
                  </a:moveTo>
                  <a:cubicBezTo>
                    <a:pt x="1731" y="7"/>
                    <a:pt x="1731" y="7"/>
                    <a:pt x="1732" y="7"/>
                  </a:cubicBezTo>
                  <a:cubicBezTo>
                    <a:pt x="1731" y="6"/>
                    <a:pt x="1731" y="7"/>
                    <a:pt x="1731" y="7"/>
                  </a:cubicBezTo>
                  <a:close/>
                  <a:moveTo>
                    <a:pt x="556" y="7"/>
                  </a:moveTo>
                  <a:cubicBezTo>
                    <a:pt x="556" y="7"/>
                    <a:pt x="557" y="7"/>
                    <a:pt x="557" y="7"/>
                  </a:cubicBezTo>
                  <a:cubicBezTo>
                    <a:pt x="557" y="7"/>
                    <a:pt x="556" y="7"/>
                    <a:pt x="556" y="7"/>
                  </a:cubicBezTo>
                  <a:close/>
                  <a:moveTo>
                    <a:pt x="986" y="7"/>
                  </a:moveTo>
                  <a:cubicBezTo>
                    <a:pt x="987" y="7"/>
                    <a:pt x="987" y="7"/>
                    <a:pt x="988" y="7"/>
                  </a:cubicBezTo>
                  <a:cubicBezTo>
                    <a:pt x="987" y="7"/>
                    <a:pt x="987" y="7"/>
                    <a:pt x="986" y="7"/>
                  </a:cubicBezTo>
                  <a:close/>
                  <a:moveTo>
                    <a:pt x="1359" y="7"/>
                  </a:moveTo>
                  <a:cubicBezTo>
                    <a:pt x="1360" y="7"/>
                    <a:pt x="1360" y="7"/>
                    <a:pt x="1360" y="7"/>
                  </a:cubicBezTo>
                  <a:cubicBezTo>
                    <a:pt x="1360" y="7"/>
                    <a:pt x="1360" y="7"/>
                    <a:pt x="1359" y="7"/>
                  </a:cubicBezTo>
                  <a:close/>
                  <a:moveTo>
                    <a:pt x="1379" y="7"/>
                  </a:moveTo>
                  <a:cubicBezTo>
                    <a:pt x="1380" y="7"/>
                    <a:pt x="1380" y="7"/>
                    <a:pt x="1381" y="7"/>
                  </a:cubicBezTo>
                  <a:cubicBezTo>
                    <a:pt x="1380" y="7"/>
                    <a:pt x="1380" y="7"/>
                    <a:pt x="1379" y="7"/>
                  </a:cubicBezTo>
                  <a:close/>
                  <a:moveTo>
                    <a:pt x="1466" y="22"/>
                  </a:moveTo>
                  <a:cubicBezTo>
                    <a:pt x="1466" y="23"/>
                    <a:pt x="1466" y="23"/>
                    <a:pt x="1466" y="23"/>
                  </a:cubicBezTo>
                  <a:cubicBezTo>
                    <a:pt x="1466" y="23"/>
                    <a:pt x="1466" y="22"/>
                    <a:pt x="1466" y="22"/>
                  </a:cubicBezTo>
                  <a:close/>
                  <a:moveTo>
                    <a:pt x="1031" y="56"/>
                  </a:moveTo>
                  <a:cubicBezTo>
                    <a:pt x="1031" y="56"/>
                    <a:pt x="1031" y="56"/>
                    <a:pt x="1031" y="55"/>
                  </a:cubicBezTo>
                  <a:cubicBezTo>
                    <a:pt x="1031" y="56"/>
                    <a:pt x="1031" y="56"/>
                    <a:pt x="1031" y="56"/>
                  </a:cubicBezTo>
                  <a:close/>
                  <a:moveTo>
                    <a:pt x="1468" y="29"/>
                  </a:moveTo>
                  <a:cubicBezTo>
                    <a:pt x="1468" y="30"/>
                    <a:pt x="1468" y="30"/>
                    <a:pt x="1469" y="31"/>
                  </a:cubicBezTo>
                  <a:cubicBezTo>
                    <a:pt x="1469" y="30"/>
                    <a:pt x="1469" y="30"/>
                    <a:pt x="1468" y="29"/>
                  </a:cubicBezTo>
                  <a:close/>
                  <a:moveTo>
                    <a:pt x="1543" y="7"/>
                  </a:moveTo>
                  <a:cubicBezTo>
                    <a:pt x="1544" y="7"/>
                    <a:pt x="1544" y="7"/>
                    <a:pt x="1545" y="7"/>
                  </a:cubicBezTo>
                  <a:cubicBezTo>
                    <a:pt x="1544" y="7"/>
                    <a:pt x="1544" y="7"/>
                    <a:pt x="1543" y="7"/>
                  </a:cubicBezTo>
                  <a:close/>
                  <a:moveTo>
                    <a:pt x="1300" y="44"/>
                  </a:moveTo>
                  <a:cubicBezTo>
                    <a:pt x="1300" y="44"/>
                    <a:pt x="1299" y="44"/>
                    <a:pt x="1299" y="44"/>
                  </a:cubicBezTo>
                  <a:cubicBezTo>
                    <a:pt x="1299" y="44"/>
                    <a:pt x="1300" y="44"/>
                    <a:pt x="1300" y="44"/>
                  </a:cubicBezTo>
                  <a:close/>
                  <a:moveTo>
                    <a:pt x="1712" y="7"/>
                  </a:moveTo>
                  <a:cubicBezTo>
                    <a:pt x="1712" y="7"/>
                    <a:pt x="1712" y="7"/>
                    <a:pt x="1713" y="7"/>
                  </a:cubicBezTo>
                  <a:cubicBezTo>
                    <a:pt x="1712" y="7"/>
                    <a:pt x="1712" y="7"/>
                    <a:pt x="1712" y="7"/>
                  </a:cubicBezTo>
                  <a:close/>
                  <a:moveTo>
                    <a:pt x="1264" y="50"/>
                  </a:moveTo>
                  <a:cubicBezTo>
                    <a:pt x="1264" y="50"/>
                    <a:pt x="1264" y="51"/>
                    <a:pt x="1264" y="51"/>
                  </a:cubicBezTo>
                  <a:cubicBezTo>
                    <a:pt x="1264" y="51"/>
                    <a:pt x="1264" y="50"/>
                    <a:pt x="1264" y="50"/>
                  </a:cubicBezTo>
                  <a:close/>
                  <a:moveTo>
                    <a:pt x="555" y="8"/>
                  </a:moveTo>
                  <a:cubicBezTo>
                    <a:pt x="555" y="8"/>
                    <a:pt x="555" y="8"/>
                    <a:pt x="556" y="7"/>
                  </a:cubicBezTo>
                  <a:cubicBezTo>
                    <a:pt x="555" y="7"/>
                    <a:pt x="555" y="7"/>
                    <a:pt x="555" y="8"/>
                  </a:cubicBezTo>
                  <a:close/>
                  <a:moveTo>
                    <a:pt x="581" y="7"/>
                  </a:moveTo>
                  <a:cubicBezTo>
                    <a:pt x="581" y="7"/>
                    <a:pt x="581" y="8"/>
                    <a:pt x="582" y="8"/>
                  </a:cubicBezTo>
                  <a:cubicBezTo>
                    <a:pt x="581" y="7"/>
                    <a:pt x="581" y="7"/>
                    <a:pt x="581" y="7"/>
                  </a:cubicBezTo>
                  <a:close/>
                  <a:moveTo>
                    <a:pt x="985" y="8"/>
                  </a:moveTo>
                  <a:cubicBezTo>
                    <a:pt x="985" y="8"/>
                    <a:pt x="986" y="8"/>
                    <a:pt x="986" y="7"/>
                  </a:cubicBezTo>
                  <a:cubicBezTo>
                    <a:pt x="986" y="7"/>
                    <a:pt x="985" y="7"/>
                    <a:pt x="985" y="8"/>
                  </a:cubicBezTo>
                  <a:close/>
                  <a:moveTo>
                    <a:pt x="1014" y="7"/>
                  </a:moveTo>
                  <a:cubicBezTo>
                    <a:pt x="1014" y="8"/>
                    <a:pt x="1014" y="8"/>
                    <a:pt x="1015" y="7"/>
                  </a:cubicBezTo>
                  <a:cubicBezTo>
                    <a:pt x="1014" y="7"/>
                    <a:pt x="1014" y="7"/>
                    <a:pt x="1014" y="7"/>
                  </a:cubicBezTo>
                  <a:close/>
                  <a:moveTo>
                    <a:pt x="1227" y="35"/>
                  </a:moveTo>
                  <a:cubicBezTo>
                    <a:pt x="1227" y="35"/>
                    <a:pt x="1227" y="35"/>
                    <a:pt x="1228" y="34"/>
                  </a:cubicBezTo>
                  <a:cubicBezTo>
                    <a:pt x="1227" y="34"/>
                    <a:pt x="1227" y="34"/>
                    <a:pt x="1227" y="35"/>
                  </a:cubicBezTo>
                  <a:close/>
                  <a:moveTo>
                    <a:pt x="1749" y="40"/>
                  </a:moveTo>
                  <a:cubicBezTo>
                    <a:pt x="1748" y="41"/>
                    <a:pt x="1748" y="41"/>
                    <a:pt x="1748" y="42"/>
                  </a:cubicBezTo>
                  <a:cubicBezTo>
                    <a:pt x="1749" y="41"/>
                    <a:pt x="1749" y="41"/>
                    <a:pt x="1749" y="40"/>
                  </a:cubicBezTo>
                  <a:close/>
                  <a:moveTo>
                    <a:pt x="1483" y="30"/>
                  </a:moveTo>
                  <a:cubicBezTo>
                    <a:pt x="1482" y="30"/>
                    <a:pt x="1482" y="30"/>
                    <a:pt x="1482" y="30"/>
                  </a:cubicBezTo>
                  <a:cubicBezTo>
                    <a:pt x="1482" y="30"/>
                    <a:pt x="1483" y="30"/>
                    <a:pt x="1483" y="30"/>
                  </a:cubicBezTo>
                  <a:close/>
                  <a:moveTo>
                    <a:pt x="613" y="58"/>
                  </a:moveTo>
                  <a:cubicBezTo>
                    <a:pt x="613" y="58"/>
                    <a:pt x="613" y="58"/>
                    <a:pt x="613" y="59"/>
                  </a:cubicBezTo>
                  <a:cubicBezTo>
                    <a:pt x="613" y="58"/>
                    <a:pt x="613" y="58"/>
                    <a:pt x="613" y="58"/>
                  </a:cubicBezTo>
                  <a:close/>
                  <a:moveTo>
                    <a:pt x="1263" y="49"/>
                  </a:moveTo>
                  <a:cubicBezTo>
                    <a:pt x="1263" y="49"/>
                    <a:pt x="1263" y="50"/>
                    <a:pt x="1264" y="50"/>
                  </a:cubicBezTo>
                  <a:cubicBezTo>
                    <a:pt x="1264" y="50"/>
                    <a:pt x="1264" y="49"/>
                    <a:pt x="1263" y="49"/>
                  </a:cubicBezTo>
                  <a:close/>
                  <a:moveTo>
                    <a:pt x="1264" y="51"/>
                  </a:moveTo>
                  <a:cubicBezTo>
                    <a:pt x="1264" y="51"/>
                    <a:pt x="1264" y="52"/>
                    <a:pt x="1264" y="52"/>
                  </a:cubicBezTo>
                  <a:cubicBezTo>
                    <a:pt x="1264" y="52"/>
                    <a:pt x="1264" y="51"/>
                    <a:pt x="1264" y="51"/>
                  </a:cubicBezTo>
                  <a:close/>
                  <a:moveTo>
                    <a:pt x="691" y="44"/>
                  </a:moveTo>
                  <a:cubicBezTo>
                    <a:pt x="691" y="43"/>
                    <a:pt x="690" y="43"/>
                    <a:pt x="690" y="43"/>
                  </a:cubicBezTo>
                  <a:cubicBezTo>
                    <a:pt x="690" y="44"/>
                    <a:pt x="691" y="44"/>
                    <a:pt x="691" y="44"/>
                  </a:cubicBezTo>
                  <a:close/>
                  <a:moveTo>
                    <a:pt x="1412" y="31"/>
                  </a:moveTo>
                  <a:cubicBezTo>
                    <a:pt x="1413" y="31"/>
                    <a:pt x="1413" y="31"/>
                    <a:pt x="1413" y="30"/>
                  </a:cubicBezTo>
                  <a:cubicBezTo>
                    <a:pt x="1412" y="30"/>
                    <a:pt x="1412" y="31"/>
                    <a:pt x="1412" y="31"/>
                  </a:cubicBezTo>
                  <a:close/>
                  <a:moveTo>
                    <a:pt x="644" y="64"/>
                  </a:moveTo>
                  <a:cubicBezTo>
                    <a:pt x="644" y="65"/>
                    <a:pt x="644" y="65"/>
                    <a:pt x="644" y="65"/>
                  </a:cubicBezTo>
                  <a:cubicBezTo>
                    <a:pt x="644" y="65"/>
                    <a:pt x="644" y="65"/>
                    <a:pt x="644" y="64"/>
                  </a:cubicBezTo>
                  <a:close/>
                  <a:moveTo>
                    <a:pt x="553" y="8"/>
                  </a:moveTo>
                  <a:cubicBezTo>
                    <a:pt x="554" y="8"/>
                    <a:pt x="554" y="8"/>
                    <a:pt x="555" y="8"/>
                  </a:cubicBezTo>
                  <a:cubicBezTo>
                    <a:pt x="554" y="8"/>
                    <a:pt x="554" y="7"/>
                    <a:pt x="553" y="8"/>
                  </a:cubicBezTo>
                  <a:close/>
                  <a:moveTo>
                    <a:pt x="1569" y="42"/>
                  </a:moveTo>
                  <a:cubicBezTo>
                    <a:pt x="1569" y="41"/>
                    <a:pt x="1569" y="41"/>
                    <a:pt x="1569" y="41"/>
                  </a:cubicBezTo>
                  <a:cubicBezTo>
                    <a:pt x="1569" y="41"/>
                    <a:pt x="1569" y="41"/>
                    <a:pt x="1569" y="42"/>
                  </a:cubicBezTo>
                  <a:close/>
                  <a:moveTo>
                    <a:pt x="984" y="8"/>
                  </a:moveTo>
                  <a:cubicBezTo>
                    <a:pt x="984" y="8"/>
                    <a:pt x="985" y="8"/>
                    <a:pt x="985" y="8"/>
                  </a:cubicBezTo>
                  <a:cubicBezTo>
                    <a:pt x="984" y="8"/>
                    <a:pt x="984" y="7"/>
                    <a:pt x="984" y="8"/>
                  </a:cubicBezTo>
                  <a:close/>
                  <a:moveTo>
                    <a:pt x="1015" y="8"/>
                  </a:moveTo>
                  <a:cubicBezTo>
                    <a:pt x="1015" y="8"/>
                    <a:pt x="1016" y="8"/>
                    <a:pt x="1016" y="8"/>
                  </a:cubicBezTo>
                  <a:cubicBezTo>
                    <a:pt x="1016" y="7"/>
                    <a:pt x="1015" y="8"/>
                    <a:pt x="1015" y="8"/>
                  </a:cubicBezTo>
                  <a:close/>
                  <a:moveTo>
                    <a:pt x="1183" y="15"/>
                  </a:moveTo>
                  <a:cubicBezTo>
                    <a:pt x="1184" y="15"/>
                    <a:pt x="1184" y="15"/>
                    <a:pt x="1185" y="15"/>
                  </a:cubicBezTo>
                  <a:cubicBezTo>
                    <a:pt x="1184" y="15"/>
                    <a:pt x="1184" y="14"/>
                    <a:pt x="1183" y="15"/>
                  </a:cubicBezTo>
                  <a:close/>
                  <a:moveTo>
                    <a:pt x="1481" y="19"/>
                  </a:moveTo>
                  <a:cubicBezTo>
                    <a:pt x="1482" y="19"/>
                    <a:pt x="1482" y="19"/>
                    <a:pt x="1482" y="19"/>
                  </a:cubicBezTo>
                  <a:cubicBezTo>
                    <a:pt x="1482" y="19"/>
                    <a:pt x="1482" y="19"/>
                    <a:pt x="1481" y="19"/>
                  </a:cubicBezTo>
                  <a:close/>
                  <a:moveTo>
                    <a:pt x="1430" y="8"/>
                  </a:moveTo>
                  <a:cubicBezTo>
                    <a:pt x="1430" y="8"/>
                    <a:pt x="1430" y="8"/>
                    <a:pt x="1431" y="8"/>
                  </a:cubicBezTo>
                  <a:cubicBezTo>
                    <a:pt x="1430" y="8"/>
                    <a:pt x="1430" y="7"/>
                    <a:pt x="1430" y="8"/>
                  </a:cubicBezTo>
                  <a:close/>
                  <a:moveTo>
                    <a:pt x="1452" y="8"/>
                  </a:moveTo>
                  <a:cubicBezTo>
                    <a:pt x="1452" y="8"/>
                    <a:pt x="1452" y="8"/>
                    <a:pt x="1453" y="8"/>
                  </a:cubicBezTo>
                  <a:cubicBezTo>
                    <a:pt x="1452" y="7"/>
                    <a:pt x="1452" y="8"/>
                    <a:pt x="1452" y="8"/>
                  </a:cubicBezTo>
                  <a:close/>
                  <a:moveTo>
                    <a:pt x="1580" y="44"/>
                  </a:moveTo>
                  <a:cubicBezTo>
                    <a:pt x="1579" y="44"/>
                    <a:pt x="1579" y="44"/>
                    <a:pt x="1579" y="45"/>
                  </a:cubicBezTo>
                  <a:cubicBezTo>
                    <a:pt x="1580" y="45"/>
                    <a:pt x="1580" y="44"/>
                    <a:pt x="1580" y="44"/>
                  </a:cubicBezTo>
                  <a:close/>
                  <a:moveTo>
                    <a:pt x="1570" y="39"/>
                  </a:moveTo>
                  <a:cubicBezTo>
                    <a:pt x="1570" y="39"/>
                    <a:pt x="1570" y="39"/>
                    <a:pt x="1570" y="38"/>
                  </a:cubicBezTo>
                  <a:cubicBezTo>
                    <a:pt x="1569" y="38"/>
                    <a:pt x="1570" y="39"/>
                    <a:pt x="1570" y="39"/>
                  </a:cubicBezTo>
                  <a:close/>
                  <a:moveTo>
                    <a:pt x="1738" y="39"/>
                  </a:moveTo>
                  <a:cubicBezTo>
                    <a:pt x="1738" y="39"/>
                    <a:pt x="1738" y="39"/>
                    <a:pt x="1738" y="38"/>
                  </a:cubicBezTo>
                  <a:cubicBezTo>
                    <a:pt x="1738" y="38"/>
                    <a:pt x="1738" y="39"/>
                    <a:pt x="1738" y="39"/>
                  </a:cubicBezTo>
                  <a:close/>
                  <a:moveTo>
                    <a:pt x="1480" y="31"/>
                  </a:moveTo>
                  <a:cubicBezTo>
                    <a:pt x="1479" y="31"/>
                    <a:pt x="1479" y="31"/>
                    <a:pt x="1479" y="31"/>
                  </a:cubicBezTo>
                  <a:cubicBezTo>
                    <a:pt x="1479" y="31"/>
                    <a:pt x="1479" y="31"/>
                    <a:pt x="1480" y="31"/>
                  </a:cubicBezTo>
                  <a:close/>
                  <a:moveTo>
                    <a:pt x="1289" y="57"/>
                  </a:moveTo>
                  <a:cubicBezTo>
                    <a:pt x="1289" y="57"/>
                    <a:pt x="1289" y="58"/>
                    <a:pt x="1289" y="58"/>
                  </a:cubicBezTo>
                  <a:cubicBezTo>
                    <a:pt x="1289" y="58"/>
                    <a:pt x="1289" y="57"/>
                    <a:pt x="1289" y="57"/>
                  </a:cubicBezTo>
                  <a:close/>
                  <a:moveTo>
                    <a:pt x="605" y="36"/>
                  </a:moveTo>
                  <a:cubicBezTo>
                    <a:pt x="605" y="36"/>
                    <a:pt x="605" y="37"/>
                    <a:pt x="605" y="37"/>
                  </a:cubicBezTo>
                  <a:cubicBezTo>
                    <a:pt x="605" y="36"/>
                    <a:pt x="605" y="36"/>
                    <a:pt x="605" y="36"/>
                  </a:cubicBezTo>
                  <a:close/>
                  <a:moveTo>
                    <a:pt x="1412" y="33"/>
                  </a:moveTo>
                  <a:cubicBezTo>
                    <a:pt x="1412" y="32"/>
                    <a:pt x="1412" y="32"/>
                    <a:pt x="1412" y="32"/>
                  </a:cubicBezTo>
                  <a:cubicBezTo>
                    <a:pt x="1412" y="32"/>
                    <a:pt x="1412" y="32"/>
                    <a:pt x="1412" y="33"/>
                  </a:cubicBezTo>
                  <a:close/>
                  <a:moveTo>
                    <a:pt x="983" y="8"/>
                  </a:moveTo>
                  <a:cubicBezTo>
                    <a:pt x="983" y="8"/>
                    <a:pt x="983" y="8"/>
                    <a:pt x="984" y="8"/>
                  </a:cubicBezTo>
                  <a:cubicBezTo>
                    <a:pt x="983" y="8"/>
                    <a:pt x="983" y="8"/>
                    <a:pt x="983" y="8"/>
                  </a:cubicBezTo>
                  <a:close/>
                  <a:moveTo>
                    <a:pt x="1182" y="15"/>
                  </a:moveTo>
                  <a:cubicBezTo>
                    <a:pt x="1183" y="15"/>
                    <a:pt x="1183" y="15"/>
                    <a:pt x="1184" y="15"/>
                  </a:cubicBezTo>
                  <a:cubicBezTo>
                    <a:pt x="1183" y="15"/>
                    <a:pt x="1183" y="15"/>
                    <a:pt x="1182" y="15"/>
                  </a:cubicBezTo>
                  <a:close/>
                  <a:moveTo>
                    <a:pt x="652" y="44"/>
                  </a:moveTo>
                  <a:cubicBezTo>
                    <a:pt x="652" y="44"/>
                    <a:pt x="652" y="45"/>
                    <a:pt x="652" y="45"/>
                  </a:cubicBezTo>
                  <a:cubicBezTo>
                    <a:pt x="652" y="45"/>
                    <a:pt x="652" y="44"/>
                    <a:pt x="652" y="44"/>
                  </a:cubicBezTo>
                  <a:close/>
                  <a:moveTo>
                    <a:pt x="616" y="67"/>
                  </a:moveTo>
                  <a:cubicBezTo>
                    <a:pt x="616" y="67"/>
                    <a:pt x="616" y="67"/>
                    <a:pt x="616" y="68"/>
                  </a:cubicBezTo>
                  <a:cubicBezTo>
                    <a:pt x="616" y="67"/>
                    <a:pt x="616" y="67"/>
                    <a:pt x="616" y="67"/>
                  </a:cubicBezTo>
                  <a:close/>
                  <a:moveTo>
                    <a:pt x="1143" y="54"/>
                  </a:moveTo>
                  <a:cubicBezTo>
                    <a:pt x="1143" y="53"/>
                    <a:pt x="1143" y="53"/>
                    <a:pt x="1143" y="53"/>
                  </a:cubicBezTo>
                  <a:cubicBezTo>
                    <a:pt x="1143" y="53"/>
                    <a:pt x="1143" y="54"/>
                    <a:pt x="1143" y="54"/>
                  </a:cubicBezTo>
                  <a:close/>
                  <a:moveTo>
                    <a:pt x="1181" y="16"/>
                  </a:moveTo>
                  <a:cubicBezTo>
                    <a:pt x="1182" y="16"/>
                    <a:pt x="1182" y="16"/>
                    <a:pt x="1182" y="15"/>
                  </a:cubicBezTo>
                  <a:cubicBezTo>
                    <a:pt x="1182" y="15"/>
                    <a:pt x="1182" y="15"/>
                    <a:pt x="1181" y="16"/>
                  </a:cubicBezTo>
                  <a:close/>
                  <a:moveTo>
                    <a:pt x="804" y="53"/>
                  </a:moveTo>
                  <a:cubicBezTo>
                    <a:pt x="804" y="53"/>
                    <a:pt x="804" y="54"/>
                    <a:pt x="805" y="54"/>
                  </a:cubicBezTo>
                  <a:cubicBezTo>
                    <a:pt x="805" y="54"/>
                    <a:pt x="805" y="53"/>
                    <a:pt x="804" y="53"/>
                  </a:cubicBezTo>
                  <a:close/>
                  <a:moveTo>
                    <a:pt x="1567" y="8"/>
                  </a:moveTo>
                  <a:cubicBezTo>
                    <a:pt x="1567" y="8"/>
                    <a:pt x="1567" y="8"/>
                    <a:pt x="1568" y="8"/>
                  </a:cubicBezTo>
                  <a:cubicBezTo>
                    <a:pt x="1568" y="8"/>
                    <a:pt x="1567" y="8"/>
                    <a:pt x="1567" y="8"/>
                  </a:cubicBezTo>
                  <a:close/>
                  <a:moveTo>
                    <a:pt x="1669" y="57"/>
                  </a:moveTo>
                  <a:cubicBezTo>
                    <a:pt x="1668" y="57"/>
                    <a:pt x="1668" y="57"/>
                    <a:pt x="1668" y="57"/>
                  </a:cubicBezTo>
                  <a:cubicBezTo>
                    <a:pt x="1668" y="57"/>
                    <a:pt x="1669" y="57"/>
                    <a:pt x="1669" y="57"/>
                  </a:cubicBezTo>
                  <a:close/>
                  <a:moveTo>
                    <a:pt x="1735" y="8"/>
                  </a:moveTo>
                  <a:cubicBezTo>
                    <a:pt x="1735" y="8"/>
                    <a:pt x="1735" y="8"/>
                    <a:pt x="1736" y="8"/>
                  </a:cubicBezTo>
                  <a:cubicBezTo>
                    <a:pt x="1736" y="8"/>
                    <a:pt x="1735" y="8"/>
                    <a:pt x="1735" y="8"/>
                  </a:cubicBezTo>
                  <a:close/>
                  <a:moveTo>
                    <a:pt x="552" y="9"/>
                  </a:moveTo>
                  <a:cubicBezTo>
                    <a:pt x="552" y="9"/>
                    <a:pt x="552" y="9"/>
                    <a:pt x="553" y="8"/>
                  </a:cubicBezTo>
                  <a:cubicBezTo>
                    <a:pt x="552" y="8"/>
                    <a:pt x="552" y="8"/>
                    <a:pt x="552" y="9"/>
                  </a:cubicBezTo>
                  <a:close/>
                  <a:moveTo>
                    <a:pt x="830" y="53"/>
                  </a:moveTo>
                  <a:cubicBezTo>
                    <a:pt x="830" y="53"/>
                    <a:pt x="829" y="53"/>
                    <a:pt x="829" y="54"/>
                  </a:cubicBezTo>
                  <a:cubicBezTo>
                    <a:pt x="830" y="54"/>
                    <a:pt x="830" y="53"/>
                    <a:pt x="830" y="53"/>
                  </a:cubicBezTo>
                  <a:close/>
                  <a:moveTo>
                    <a:pt x="982" y="9"/>
                  </a:moveTo>
                  <a:cubicBezTo>
                    <a:pt x="982" y="9"/>
                    <a:pt x="982" y="9"/>
                    <a:pt x="983" y="8"/>
                  </a:cubicBezTo>
                  <a:cubicBezTo>
                    <a:pt x="982" y="8"/>
                    <a:pt x="982" y="8"/>
                    <a:pt x="982" y="9"/>
                  </a:cubicBezTo>
                  <a:close/>
                  <a:moveTo>
                    <a:pt x="1017" y="8"/>
                  </a:moveTo>
                  <a:cubicBezTo>
                    <a:pt x="1018" y="9"/>
                    <a:pt x="1018" y="9"/>
                    <a:pt x="1018" y="9"/>
                  </a:cubicBezTo>
                  <a:cubicBezTo>
                    <a:pt x="1018" y="8"/>
                    <a:pt x="1018" y="8"/>
                    <a:pt x="1017" y="8"/>
                  </a:cubicBezTo>
                  <a:close/>
                  <a:moveTo>
                    <a:pt x="1016" y="19"/>
                  </a:moveTo>
                  <a:cubicBezTo>
                    <a:pt x="1016" y="19"/>
                    <a:pt x="1016" y="19"/>
                    <a:pt x="1015" y="19"/>
                  </a:cubicBezTo>
                  <a:cubicBezTo>
                    <a:pt x="1016" y="19"/>
                    <a:pt x="1016" y="19"/>
                    <a:pt x="1016" y="19"/>
                  </a:cubicBezTo>
                  <a:close/>
                  <a:moveTo>
                    <a:pt x="1180" y="16"/>
                  </a:moveTo>
                  <a:cubicBezTo>
                    <a:pt x="1181" y="16"/>
                    <a:pt x="1181" y="16"/>
                    <a:pt x="1181" y="16"/>
                  </a:cubicBezTo>
                  <a:cubicBezTo>
                    <a:pt x="1181" y="16"/>
                    <a:pt x="1181" y="15"/>
                    <a:pt x="1180" y="16"/>
                  </a:cubicBezTo>
                  <a:close/>
                  <a:moveTo>
                    <a:pt x="1364" y="16"/>
                  </a:moveTo>
                  <a:cubicBezTo>
                    <a:pt x="1364" y="16"/>
                    <a:pt x="1364" y="16"/>
                    <a:pt x="1363" y="16"/>
                  </a:cubicBezTo>
                  <a:cubicBezTo>
                    <a:pt x="1364" y="16"/>
                    <a:pt x="1364" y="16"/>
                    <a:pt x="1364" y="16"/>
                  </a:cubicBezTo>
                  <a:close/>
                  <a:moveTo>
                    <a:pt x="615" y="66"/>
                  </a:moveTo>
                  <a:cubicBezTo>
                    <a:pt x="615" y="66"/>
                    <a:pt x="615" y="66"/>
                    <a:pt x="616" y="67"/>
                  </a:cubicBezTo>
                  <a:cubicBezTo>
                    <a:pt x="616" y="66"/>
                    <a:pt x="616" y="66"/>
                    <a:pt x="615" y="66"/>
                  </a:cubicBezTo>
                  <a:close/>
                  <a:moveTo>
                    <a:pt x="853" y="33"/>
                  </a:moveTo>
                  <a:cubicBezTo>
                    <a:pt x="854" y="33"/>
                    <a:pt x="854" y="33"/>
                    <a:pt x="855" y="33"/>
                  </a:cubicBezTo>
                  <a:cubicBezTo>
                    <a:pt x="854" y="33"/>
                    <a:pt x="854" y="33"/>
                    <a:pt x="853" y="33"/>
                  </a:cubicBezTo>
                  <a:close/>
                  <a:moveTo>
                    <a:pt x="1480" y="19"/>
                  </a:moveTo>
                  <a:cubicBezTo>
                    <a:pt x="1481" y="19"/>
                    <a:pt x="1481" y="19"/>
                    <a:pt x="1481" y="19"/>
                  </a:cubicBezTo>
                  <a:cubicBezTo>
                    <a:pt x="1481" y="19"/>
                    <a:pt x="1481" y="19"/>
                    <a:pt x="1480" y="19"/>
                  </a:cubicBezTo>
                  <a:close/>
                  <a:moveTo>
                    <a:pt x="1559" y="16"/>
                  </a:moveTo>
                  <a:cubicBezTo>
                    <a:pt x="1559" y="16"/>
                    <a:pt x="1558" y="16"/>
                    <a:pt x="1558" y="16"/>
                  </a:cubicBezTo>
                  <a:cubicBezTo>
                    <a:pt x="1558" y="16"/>
                    <a:pt x="1559" y="16"/>
                    <a:pt x="1559" y="16"/>
                  </a:cubicBezTo>
                  <a:close/>
                  <a:moveTo>
                    <a:pt x="1727" y="16"/>
                  </a:moveTo>
                  <a:cubicBezTo>
                    <a:pt x="1727" y="16"/>
                    <a:pt x="1727" y="16"/>
                    <a:pt x="1726" y="16"/>
                  </a:cubicBezTo>
                  <a:cubicBezTo>
                    <a:pt x="1726" y="16"/>
                    <a:pt x="1727" y="16"/>
                    <a:pt x="1727" y="16"/>
                  </a:cubicBezTo>
                  <a:close/>
                  <a:moveTo>
                    <a:pt x="605" y="37"/>
                  </a:moveTo>
                  <a:cubicBezTo>
                    <a:pt x="605" y="37"/>
                    <a:pt x="605" y="38"/>
                    <a:pt x="606" y="38"/>
                  </a:cubicBezTo>
                  <a:cubicBezTo>
                    <a:pt x="606" y="37"/>
                    <a:pt x="606" y="37"/>
                    <a:pt x="605" y="37"/>
                  </a:cubicBezTo>
                  <a:close/>
                  <a:moveTo>
                    <a:pt x="606" y="38"/>
                  </a:moveTo>
                  <a:cubicBezTo>
                    <a:pt x="606" y="38"/>
                    <a:pt x="606" y="39"/>
                    <a:pt x="606" y="39"/>
                  </a:cubicBezTo>
                  <a:cubicBezTo>
                    <a:pt x="606" y="38"/>
                    <a:pt x="606" y="38"/>
                    <a:pt x="606" y="38"/>
                  </a:cubicBezTo>
                  <a:close/>
                  <a:moveTo>
                    <a:pt x="670" y="53"/>
                  </a:moveTo>
                  <a:cubicBezTo>
                    <a:pt x="670" y="54"/>
                    <a:pt x="670" y="54"/>
                    <a:pt x="670" y="54"/>
                  </a:cubicBezTo>
                  <a:cubicBezTo>
                    <a:pt x="670" y="54"/>
                    <a:pt x="670" y="53"/>
                    <a:pt x="670" y="53"/>
                  </a:cubicBezTo>
                  <a:close/>
                  <a:moveTo>
                    <a:pt x="981" y="9"/>
                  </a:moveTo>
                  <a:cubicBezTo>
                    <a:pt x="981" y="9"/>
                    <a:pt x="981" y="9"/>
                    <a:pt x="982" y="9"/>
                  </a:cubicBezTo>
                  <a:cubicBezTo>
                    <a:pt x="981" y="9"/>
                    <a:pt x="981" y="8"/>
                    <a:pt x="981" y="9"/>
                  </a:cubicBezTo>
                  <a:close/>
                  <a:moveTo>
                    <a:pt x="674" y="34"/>
                  </a:moveTo>
                  <a:cubicBezTo>
                    <a:pt x="674" y="34"/>
                    <a:pt x="675" y="34"/>
                    <a:pt x="675" y="33"/>
                  </a:cubicBezTo>
                  <a:cubicBezTo>
                    <a:pt x="675" y="33"/>
                    <a:pt x="674" y="33"/>
                    <a:pt x="674" y="34"/>
                  </a:cubicBezTo>
                  <a:close/>
                  <a:moveTo>
                    <a:pt x="1363" y="16"/>
                  </a:moveTo>
                  <a:cubicBezTo>
                    <a:pt x="1363" y="16"/>
                    <a:pt x="1362" y="16"/>
                    <a:pt x="1362" y="16"/>
                  </a:cubicBezTo>
                  <a:cubicBezTo>
                    <a:pt x="1362" y="16"/>
                    <a:pt x="1363" y="16"/>
                    <a:pt x="1363" y="16"/>
                  </a:cubicBezTo>
                  <a:close/>
                  <a:moveTo>
                    <a:pt x="1376" y="16"/>
                  </a:moveTo>
                  <a:cubicBezTo>
                    <a:pt x="1376" y="16"/>
                    <a:pt x="1375" y="16"/>
                    <a:pt x="1375" y="16"/>
                  </a:cubicBezTo>
                  <a:cubicBezTo>
                    <a:pt x="1375" y="16"/>
                    <a:pt x="1376" y="16"/>
                    <a:pt x="1376" y="16"/>
                  </a:cubicBezTo>
                  <a:close/>
                  <a:moveTo>
                    <a:pt x="690" y="33"/>
                  </a:moveTo>
                  <a:cubicBezTo>
                    <a:pt x="690" y="34"/>
                    <a:pt x="691" y="34"/>
                    <a:pt x="691" y="34"/>
                  </a:cubicBezTo>
                  <a:cubicBezTo>
                    <a:pt x="691" y="33"/>
                    <a:pt x="690" y="33"/>
                    <a:pt x="690" y="33"/>
                  </a:cubicBezTo>
                  <a:close/>
                  <a:moveTo>
                    <a:pt x="1301" y="43"/>
                  </a:moveTo>
                  <a:cubicBezTo>
                    <a:pt x="1301" y="43"/>
                    <a:pt x="1301" y="43"/>
                    <a:pt x="1300" y="44"/>
                  </a:cubicBezTo>
                  <a:cubicBezTo>
                    <a:pt x="1301" y="44"/>
                    <a:pt x="1301" y="44"/>
                    <a:pt x="1301" y="43"/>
                  </a:cubicBezTo>
                  <a:close/>
                  <a:moveTo>
                    <a:pt x="770" y="34"/>
                  </a:moveTo>
                  <a:cubicBezTo>
                    <a:pt x="770" y="34"/>
                    <a:pt x="771" y="34"/>
                    <a:pt x="771" y="33"/>
                  </a:cubicBezTo>
                  <a:cubicBezTo>
                    <a:pt x="771" y="33"/>
                    <a:pt x="770" y="33"/>
                    <a:pt x="770" y="34"/>
                  </a:cubicBezTo>
                  <a:close/>
                  <a:moveTo>
                    <a:pt x="785" y="33"/>
                  </a:moveTo>
                  <a:cubicBezTo>
                    <a:pt x="786" y="34"/>
                    <a:pt x="786" y="34"/>
                    <a:pt x="787" y="34"/>
                  </a:cubicBezTo>
                  <a:cubicBezTo>
                    <a:pt x="786" y="33"/>
                    <a:pt x="786" y="33"/>
                    <a:pt x="785" y="33"/>
                  </a:cubicBezTo>
                  <a:close/>
                  <a:moveTo>
                    <a:pt x="1548" y="16"/>
                  </a:moveTo>
                  <a:cubicBezTo>
                    <a:pt x="1547" y="16"/>
                    <a:pt x="1547" y="16"/>
                    <a:pt x="1546" y="16"/>
                  </a:cubicBezTo>
                  <a:cubicBezTo>
                    <a:pt x="1547" y="16"/>
                    <a:pt x="1547" y="16"/>
                    <a:pt x="1548" y="16"/>
                  </a:cubicBezTo>
                  <a:close/>
                  <a:moveTo>
                    <a:pt x="1666" y="9"/>
                  </a:moveTo>
                  <a:cubicBezTo>
                    <a:pt x="1667" y="9"/>
                    <a:pt x="1667" y="9"/>
                    <a:pt x="1667" y="9"/>
                  </a:cubicBezTo>
                  <a:cubicBezTo>
                    <a:pt x="1667" y="9"/>
                    <a:pt x="1667" y="9"/>
                    <a:pt x="1666" y="9"/>
                  </a:cubicBezTo>
                  <a:close/>
                  <a:moveTo>
                    <a:pt x="1581" y="23"/>
                  </a:moveTo>
                  <a:cubicBezTo>
                    <a:pt x="1581" y="24"/>
                    <a:pt x="1581" y="24"/>
                    <a:pt x="1581" y="24"/>
                  </a:cubicBezTo>
                  <a:cubicBezTo>
                    <a:pt x="1581" y="24"/>
                    <a:pt x="1581" y="23"/>
                    <a:pt x="1581" y="23"/>
                  </a:cubicBezTo>
                  <a:close/>
                  <a:moveTo>
                    <a:pt x="1716" y="16"/>
                  </a:moveTo>
                  <a:cubicBezTo>
                    <a:pt x="1715" y="16"/>
                    <a:pt x="1715" y="16"/>
                    <a:pt x="1715" y="16"/>
                  </a:cubicBezTo>
                  <a:cubicBezTo>
                    <a:pt x="1715" y="16"/>
                    <a:pt x="1715" y="16"/>
                    <a:pt x="1716" y="16"/>
                  </a:cubicBezTo>
                  <a:close/>
                  <a:moveTo>
                    <a:pt x="841" y="34"/>
                  </a:moveTo>
                  <a:cubicBezTo>
                    <a:pt x="842" y="34"/>
                    <a:pt x="842" y="34"/>
                    <a:pt x="842" y="33"/>
                  </a:cubicBezTo>
                  <a:cubicBezTo>
                    <a:pt x="842" y="33"/>
                    <a:pt x="842" y="33"/>
                    <a:pt x="841" y="34"/>
                  </a:cubicBezTo>
                  <a:close/>
                  <a:moveTo>
                    <a:pt x="1395" y="43"/>
                  </a:moveTo>
                  <a:cubicBezTo>
                    <a:pt x="1395" y="44"/>
                    <a:pt x="1395" y="44"/>
                    <a:pt x="1395" y="44"/>
                  </a:cubicBezTo>
                  <a:cubicBezTo>
                    <a:pt x="1396" y="44"/>
                    <a:pt x="1395" y="44"/>
                    <a:pt x="1395" y="43"/>
                  </a:cubicBezTo>
                  <a:close/>
                  <a:moveTo>
                    <a:pt x="615" y="65"/>
                  </a:moveTo>
                  <a:cubicBezTo>
                    <a:pt x="615" y="65"/>
                    <a:pt x="615" y="65"/>
                    <a:pt x="615" y="66"/>
                  </a:cubicBezTo>
                  <a:cubicBezTo>
                    <a:pt x="615" y="65"/>
                    <a:pt x="615" y="65"/>
                    <a:pt x="615" y="65"/>
                  </a:cubicBezTo>
                  <a:close/>
                  <a:moveTo>
                    <a:pt x="718" y="17"/>
                  </a:moveTo>
                  <a:cubicBezTo>
                    <a:pt x="719" y="17"/>
                    <a:pt x="719" y="17"/>
                    <a:pt x="719" y="16"/>
                  </a:cubicBezTo>
                  <a:cubicBezTo>
                    <a:pt x="719" y="16"/>
                    <a:pt x="718" y="16"/>
                    <a:pt x="718" y="17"/>
                  </a:cubicBezTo>
                  <a:close/>
                  <a:moveTo>
                    <a:pt x="1749" y="23"/>
                  </a:moveTo>
                  <a:cubicBezTo>
                    <a:pt x="1749" y="24"/>
                    <a:pt x="1749" y="24"/>
                    <a:pt x="1749" y="24"/>
                  </a:cubicBezTo>
                  <a:cubicBezTo>
                    <a:pt x="1749" y="24"/>
                    <a:pt x="1749" y="23"/>
                    <a:pt x="1749" y="23"/>
                  </a:cubicBezTo>
                  <a:close/>
                  <a:moveTo>
                    <a:pt x="1479" y="20"/>
                  </a:moveTo>
                  <a:cubicBezTo>
                    <a:pt x="1480" y="20"/>
                    <a:pt x="1480" y="20"/>
                    <a:pt x="1480" y="19"/>
                  </a:cubicBezTo>
                  <a:cubicBezTo>
                    <a:pt x="1480" y="19"/>
                    <a:pt x="1480" y="19"/>
                    <a:pt x="1479" y="20"/>
                  </a:cubicBezTo>
                  <a:close/>
                  <a:moveTo>
                    <a:pt x="1580" y="42"/>
                  </a:moveTo>
                  <a:cubicBezTo>
                    <a:pt x="1580" y="42"/>
                    <a:pt x="1580" y="42"/>
                    <a:pt x="1580" y="43"/>
                  </a:cubicBezTo>
                  <a:cubicBezTo>
                    <a:pt x="1580" y="42"/>
                    <a:pt x="1580" y="42"/>
                    <a:pt x="1580" y="42"/>
                  </a:cubicBezTo>
                  <a:close/>
                  <a:moveTo>
                    <a:pt x="1362" y="16"/>
                  </a:moveTo>
                  <a:cubicBezTo>
                    <a:pt x="1362" y="16"/>
                    <a:pt x="1361" y="16"/>
                    <a:pt x="1361" y="17"/>
                  </a:cubicBezTo>
                  <a:cubicBezTo>
                    <a:pt x="1361" y="17"/>
                    <a:pt x="1362" y="17"/>
                    <a:pt x="1362" y="16"/>
                  </a:cubicBezTo>
                  <a:close/>
                  <a:moveTo>
                    <a:pt x="1377" y="17"/>
                  </a:moveTo>
                  <a:cubicBezTo>
                    <a:pt x="1377" y="16"/>
                    <a:pt x="1376" y="16"/>
                    <a:pt x="1376" y="16"/>
                  </a:cubicBezTo>
                  <a:cubicBezTo>
                    <a:pt x="1376" y="17"/>
                    <a:pt x="1377" y="17"/>
                    <a:pt x="1377" y="17"/>
                  </a:cubicBezTo>
                  <a:close/>
                  <a:moveTo>
                    <a:pt x="883" y="34"/>
                  </a:moveTo>
                  <a:cubicBezTo>
                    <a:pt x="883" y="34"/>
                    <a:pt x="883" y="34"/>
                    <a:pt x="884" y="33"/>
                  </a:cubicBezTo>
                  <a:cubicBezTo>
                    <a:pt x="883" y="33"/>
                    <a:pt x="883" y="33"/>
                    <a:pt x="883" y="34"/>
                  </a:cubicBezTo>
                  <a:close/>
                  <a:moveTo>
                    <a:pt x="897" y="33"/>
                  </a:moveTo>
                  <a:cubicBezTo>
                    <a:pt x="898" y="34"/>
                    <a:pt x="898" y="34"/>
                    <a:pt x="898" y="34"/>
                  </a:cubicBezTo>
                  <a:cubicBezTo>
                    <a:pt x="898" y="33"/>
                    <a:pt x="898" y="33"/>
                    <a:pt x="897" y="33"/>
                  </a:cubicBezTo>
                  <a:close/>
                  <a:moveTo>
                    <a:pt x="1068" y="33"/>
                  </a:moveTo>
                  <a:cubicBezTo>
                    <a:pt x="1068" y="34"/>
                    <a:pt x="1068" y="34"/>
                    <a:pt x="1069" y="34"/>
                  </a:cubicBezTo>
                  <a:cubicBezTo>
                    <a:pt x="1068" y="33"/>
                    <a:pt x="1068" y="33"/>
                    <a:pt x="1068" y="33"/>
                  </a:cubicBezTo>
                  <a:close/>
                  <a:moveTo>
                    <a:pt x="1397" y="24"/>
                  </a:moveTo>
                  <a:cubicBezTo>
                    <a:pt x="1397" y="24"/>
                    <a:pt x="1397" y="24"/>
                    <a:pt x="1397" y="25"/>
                  </a:cubicBezTo>
                  <a:cubicBezTo>
                    <a:pt x="1397" y="24"/>
                    <a:pt x="1397" y="24"/>
                    <a:pt x="1397" y="24"/>
                  </a:cubicBezTo>
                  <a:close/>
                  <a:moveTo>
                    <a:pt x="1124" y="34"/>
                  </a:moveTo>
                  <a:cubicBezTo>
                    <a:pt x="1125" y="34"/>
                    <a:pt x="1125" y="34"/>
                    <a:pt x="1126" y="33"/>
                  </a:cubicBezTo>
                  <a:cubicBezTo>
                    <a:pt x="1125" y="33"/>
                    <a:pt x="1125" y="33"/>
                    <a:pt x="1124" y="34"/>
                  </a:cubicBezTo>
                  <a:close/>
                  <a:moveTo>
                    <a:pt x="1139" y="33"/>
                  </a:moveTo>
                  <a:cubicBezTo>
                    <a:pt x="1139" y="34"/>
                    <a:pt x="1140" y="34"/>
                    <a:pt x="1140" y="34"/>
                  </a:cubicBezTo>
                  <a:cubicBezTo>
                    <a:pt x="1140" y="33"/>
                    <a:pt x="1140" y="33"/>
                    <a:pt x="1139" y="33"/>
                  </a:cubicBezTo>
                  <a:close/>
                  <a:moveTo>
                    <a:pt x="1683" y="24"/>
                  </a:moveTo>
                  <a:cubicBezTo>
                    <a:pt x="1683" y="24"/>
                    <a:pt x="1683" y="24"/>
                    <a:pt x="1683" y="25"/>
                  </a:cubicBezTo>
                  <a:cubicBezTo>
                    <a:pt x="1683" y="24"/>
                    <a:pt x="1683" y="24"/>
                    <a:pt x="1683" y="24"/>
                  </a:cubicBezTo>
                  <a:close/>
                  <a:moveTo>
                    <a:pt x="1230" y="34"/>
                  </a:moveTo>
                  <a:cubicBezTo>
                    <a:pt x="1230" y="34"/>
                    <a:pt x="1231" y="34"/>
                    <a:pt x="1231" y="33"/>
                  </a:cubicBezTo>
                  <a:cubicBezTo>
                    <a:pt x="1231" y="33"/>
                    <a:pt x="1230" y="33"/>
                    <a:pt x="1230" y="34"/>
                  </a:cubicBezTo>
                  <a:close/>
                  <a:moveTo>
                    <a:pt x="537" y="25"/>
                  </a:moveTo>
                  <a:cubicBezTo>
                    <a:pt x="538" y="25"/>
                    <a:pt x="538" y="24"/>
                    <a:pt x="538" y="24"/>
                  </a:cubicBezTo>
                  <a:cubicBezTo>
                    <a:pt x="537" y="24"/>
                    <a:pt x="537" y="25"/>
                    <a:pt x="537" y="25"/>
                  </a:cubicBezTo>
                  <a:close/>
                  <a:moveTo>
                    <a:pt x="560" y="17"/>
                  </a:moveTo>
                  <a:cubicBezTo>
                    <a:pt x="560" y="17"/>
                    <a:pt x="559" y="17"/>
                    <a:pt x="559" y="17"/>
                  </a:cubicBezTo>
                  <a:cubicBezTo>
                    <a:pt x="559" y="17"/>
                    <a:pt x="560" y="17"/>
                    <a:pt x="560" y="17"/>
                  </a:cubicBezTo>
                  <a:close/>
                  <a:moveTo>
                    <a:pt x="717" y="17"/>
                  </a:moveTo>
                  <a:cubicBezTo>
                    <a:pt x="717" y="17"/>
                    <a:pt x="718" y="17"/>
                    <a:pt x="718" y="17"/>
                  </a:cubicBezTo>
                  <a:cubicBezTo>
                    <a:pt x="718" y="17"/>
                    <a:pt x="717" y="16"/>
                    <a:pt x="717" y="17"/>
                  </a:cubicBezTo>
                  <a:close/>
                  <a:moveTo>
                    <a:pt x="610" y="50"/>
                  </a:moveTo>
                  <a:cubicBezTo>
                    <a:pt x="610" y="50"/>
                    <a:pt x="610" y="50"/>
                    <a:pt x="610" y="51"/>
                  </a:cubicBezTo>
                  <a:cubicBezTo>
                    <a:pt x="610" y="50"/>
                    <a:pt x="610" y="50"/>
                    <a:pt x="610" y="50"/>
                  </a:cubicBezTo>
                  <a:close/>
                  <a:moveTo>
                    <a:pt x="1478" y="20"/>
                  </a:moveTo>
                  <a:cubicBezTo>
                    <a:pt x="1479" y="20"/>
                    <a:pt x="1479" y="20"/>
                    <a:pt x="1479" y="20"/>
                  </a:cubicBezTo>
                  <a:cubicBezTo>
                    <a:pt x="1479" y="20"/>
                    <a:pt x="1479" y="20"/>
                    <a:pt x="1478" y="20"/>
                  </a:cubicBezTo>
                  <a:close/>
                  <a:moveTo>
                    <a:pt x="1748" y="42"/>
                  </a:moveTo>
                  <a:cubicBezTo>
                    <a:pt x="1748" y="42"/>
                    <a:pt x="1748" y="42"/>
                    <a:pt x="1748" y="43"/>
                  </a:cubicBezTo>
                  <a:cubicBezTo>
                    <a:pt x="1749" y="42"/>
                    <a:pt x="1748" y="42"/>
                    <a:pt x="1748" y="42"/>
                  </a:cubicBezTo>
                  <a:close/>
                  <a:moveTo>
                    <a:pt x="601" y="57"/>
                  </a:moveTo>
                  <a:cubicBezTo>
                    <a:pt x="601" y="56"/>
                    <a:pt x="601" y="56"/>
                    <a:pt x="600" y="56"/>
                  </a:cubicBezTo>
                  <a:cubicBezTo>
                    <a:pt x="600" y="56"/>
                    <a:pt x="600" y="56"/>
                    <a:pt x="601" y="57"/>
                  </a:cubicBezTo>
                  <a:close/>
                  <a:moveTo>
                    <a:pt x="1245" y="33"/>
                  </a:moveTo>
                  <a:cubicBezTo>
                    <a:pt x="1246" y="34"/>
                    <a:pt x="1246" y="34"/>
                    <a:pt x="1246" y="34"/>
                  </a:cubicBezTo>
                  <a:cubicBezTo>
                    <a:pt x="1246" y="33"/>
                    <a:pt x="1246" y="33"/>
                    <a:pt x="1245" y="33"/>
                  </a:cubicBezTo>
                  <a:close/>
                  <a:moveTo>
                    <a:pt x="608" y="44"/>
                  </a:moveTo>
                  <a:cubicBezTo>
                    <a:pt x="608" y="44"/>
                    <a:pt x="608" y="45"/>
                    <a:pt x="608" y="45"/>
                  </a:cubicBezTo>
                  <a:cubicBezTo>
                    <a:pt x="608" y="44"/>
                    <a:pt x="608" y="44"/>
                    <a:pt x="608" y="44"/>
                  </a:cubicBezTo>
                  <a:close/>
                  <a:moveTo>
                    <a:pt x="641" y="43"/>
                  </a:moveTo>
                  <a:cubicBezTo>
                    <a:pt x="641" y="43"/>
                    <a:pt x="642" y="42"/>
                    <a:pt x="642" y="42"/>
                  </a:cubicBezTo>
                  <a:cubicBezTo>
                    <a:pt x="641" y="42"/>
                    <a:pt x="641" y="43"/>
                    <a:pt x="641" y="43"/>
                  </a:cubicBezTo>
                  <a:close/>
                  <a:moveTo>
                    <a:pt x="1466" y="24"/>
                  </a:moveTo>
                  <a:cubicBezTo>
                    <a:pt x="1466" y="24"/>
                    <a:pt x="1466" y="25"/>
                    <a:pt x="1467" y="25"/>
                  </a:cubicBezTo>
                  <a:cubicBezTo>
                    <a:pt x="1467" y="25"/>
                    <a:pt x="1467" y="24"/>
                    <a:pt x="1466" y="24"/>
                  </a:cubicBezTo>
                  <a:close/>
                  <a:moveTo>
                    <a:pt x="1301" y="34"/>
                  </a:moveTo>
                  <a:cubicBezTo>
                    <a:pt x="1302" y="34"/>
                    <a:pt x="1302" y="34"/>
                    <a:pt x="1302" y="33"/>
                  </a:cubicBezTo>
                  <a:cubicBezTo>
                    <a:pt x="1302" y="33"/>
                    <a:pt x="1301" y="33"/>
                    <a:pt x="1301" y="34"/>
                  </a:cubicBezTo>
                  <a:close/>
                  <a:moveTo>
                    <a:pt x="1310" y="33"/>
                  </a:moveTo>
                  <a:cubicBezTo>
                    <a:pt x="1310" y="34"/>
                    <a:pt x="1311" y="34"/>
                    <a:pt x="1311" y="34"/>
                  </a:cubicBezTo>
                  <a:cubicBezTo>
                    <a:pt x="1311" y="33"/>
                    <a:pt x="1310" y="33"/>
                    <a:pt x="1310" y="33"/>
                  </a:cubicBezTo>
                  <a:close/>
                  <a:moveTo>
                    <a:pt x="672" y="34"/>
                  </a:moveTo>
                  <a:cubicBezTo>
                    <a:pt x="673" y="34"/>
                    <a:pt x="673" y="34"/>
                    <a:pt x="674" y="34"/>
                  </a:cubicBezTo>
                  <a:cubicBezTo>
                    <a:pt x="673" y="34"/>
                    <a:pt x="673" y="34"/>
                    <a:pt x="672" y="34"/>
                  </a:cubicBezTo>
                  <a:close/>
                  <a:moveTo>
                    <a:pt x="691" y="34"/>
                  </a:moveTo>
                  <a:cubicBezTo>
                    <a:pt x="691" y="34"/>
                    <a:pt x="692" y="34"/>
                    <a:pt x="692" y="34"/>
                  </a:cubicBezTo>
                  <a:cubicBezTo>
                    <a:pt x="692" y="34"/>
                    <a:pt x="692" y="34"/>
                    <a:pt x="691" y="34"/>
                  </a:cubicBezTo>
                  <a:close/>
                  <a:moveTo>
                    <a:pt x="640" y="47"/>
                  </a:moveTo>
                  <a:cubicBezTo>
                    <a:pt x="640" y="47"/>
                    <a:pt x="640" y="46"/>
                    <a:pt x="640" y="46"/>
                  </a:cubicBezTo>
                  <a:cubicBezTo>
                    <a:pt x="640" y="46"/>
                    <a:pt x="640" y="46"/>
                    <a:pt x="640" y="47"/>
                  </a:cubicBezTo>
                  <a:close/>
                  <a:moveTo>
                    <a:pt x="632" y="67"/>
                  </a:moveTo>
                  <a:cubicBezTo>
                    <a:pt x="633" y="66"/>
                    <a:pt x="633" y="66"/>
                    <a:pt x="633" y="66"/>
                  </a:cubicBezTo>
                  <a:cubicBezTo>
                    <a:pt x="632" y="66"/>
                    <a:pt x="632" y="66"/>
                    <a:pt x="632" y="67"/>
                  </a:cubicBezTo>
                  <a:close/>
                  <a:moveTo>
                    <a:pt x="840" y="34"/>
                  </a:moveTo>
                  <a:cubicBezTo>
                    <a:pt x="841" y="34"/>
                    <a:pt x="841" y="34"/>
                    <a:pt x="841" y="34"/>
                  </a:cubicBezTo>
                  <a:cubicBezTo>
                    <a:pt x="841" y="34"/>
                    <a:pt x="841" y="34"/>
                    <a:pt x="840" y="34"/>
                  </a:cubicBezTo>
                  <a:close/>
                  <a:moveTo>
                    <a:pt x="1264" y="52"/>
                  </a:moveTo>
                  <a:cubicBezTo>
                    <a:pt x="1264" y="53"/>
                    <a:pt x="1264" y="53"/>
                    <a:pt x="1265" y="54"/>
                  </a:cubicBezTo>
                  <a:cubicBezTo>
                    <a:pt x="1265" y="53"/>
                    <a:pt x="1265" y="53"/>
                    <a:pt x="1264" y="52"/>
                  </a:cubicBezTo>
                  <a:close/>
                  <a:moveTo>
                    <a:pt x="632" y="68"/>
                  </a:moveTo>
                  <a:cubicBezTo>
                    <a:pt x="632" y="67"/>
                    <a:pt x="632" y="67"/>
                    <a:pt x="632" y="67"/>
                  </a:cubicBezTo>
                  <a:cubicBezTo>
                    <a:pt x="632" y="67"/>
                    <a:pt x="632" y="67"/>
                    <a:pt x="632" y="68"/>
                  </a:cubicBezTo>
                  <a:close/>
                  <a:moveTo>
                    <a:pt x="559" y="17"/>
                  </a:moveTo>
                  <a:cubicBezTo>
                    <a:pt x="559" y="17"/>
                    <a:pt x="558" y="17"/>
                    <a:pt x="558" y="17"/>
                  </a:cubicBezTo>
                  <a:cubicBezTo>
                    <a:pt x="558" y="17"/>
                    <a:pt x="559" y="17"/>
                    <a:pt x="559" y="17"/>
                  </a:cubicBezTo>
                  <a:close/>
                  <a:moveTo>
                    <a:pt x="576" y="17"/>
                  </a:moveTo>
                  <a:cubicBezTo>
                    <a:pt x="576" y="17"/>
                    <a:pt x="576" y="17"/>
                    <a:pt x="575" y="17"/>
                  </a:cubicBezTo>
                  <a:cubicBezTo>
                    <a:pt x="576" y="17"/>
                    <a:pt x="576" y="17"/>
                    <a:pt x="576" y="17"/>
                  </a:cubicBezTo>
                  <a:close/>
                  <a:moveTo>
                    <a:pt x="716" y="17"/>
                  </a:moveTo>
                  <a:cubicBezTo>
                    <a:pt x="716" y="17"/>
                    <a:pt x="717" y="17"/>
                    <a:pt x="717" y="17"/>
                  </a:cubicBezTo>
                  <a:cubicBezTo>
                    <a:pt x="717" y="17"/>
                    <a:pt x="716" y="17"/>
                    <a:pt x="716" y="17"/>
                  </a:cubicBezTo>
                  <a:close/>
                  <a:moveTo>
                    <a:pt x="989" y="17"/>
                  </a:moveTo>
                  <a:cubicBezTo>
                    <a:pt x="989" y="17"/>
                    <a:pt x="988" y="17"/>
                    <a:pt x="988" y="17"/>
                  </a:cubicBezTo>
                  <a:cubicBezTo>
                    <a:pt x="989" y="17"/>
                    <a:pt x="989" y="17"/>
                    <a:pt x="989" y="17"/>
                  </a:cubicBezTo>
                  <a:close/>
                  <a:moveTo>
                    <a:pt x="1010" y="17"/>
                  </a:moveTo>
                  <a:cubicBezTo>
                    <a:pt x="1010" y="17"/>
                    <a:pt x="1009" y="17"/>
                    <a:pt x="1009" y="17"/>
                  </a:cubicBezTo>
                  <a:cubicBezTo>
                    <a:pt x="1009" y="17"/>
                    <a:pt x="1010" y="17"/>
                    <a:pt x="1010" y="17"/>
                  </a:cubicBezTo>
                  <a:close/>
                  <a:moveTo>
                    <a:pt x="1477" y="21"/>
                  </a:moveTo>
                  <a:cubicBezTo>
                    <a:pt x="1478" y="20"/>
                    <a:pt x="1478" y="20"/>
                    <a:pt x="1478" y="20"/>
                  </a:cubicBezTo>
                  <a:cubicBezTo>
                    <a:pt x="1478" y="20"/>
                    <a:pt x="1477" y="20"/>
                    <a:pt x="1477" y="21"/>
                  </a:cubicBezTo>
                  <a:close/>
                  <a:moveTo>
                    <a:pt x="1030" y="58"/>
                  </a:moveTo>
                  <a:cubicBezTo>
                    <a:pt x="1031" y="57"/>
                    <a:pt x="1031" y="57"/>
                    <a:pt x="1031" y="57"/>
                  </a:cubicBezTo>
                  <a:cubicBezTo>
                    <a:pt x="1030" y="57"/>
                    <a:pt x="1030" y="57"/>
                    <a:pt x="1030" y="58"/>
                  </a:cubicBezTo>
                  <a:close/>
                  <a:moveTo>
                    <a:pt x="898" y="34"/>
                  </a:moveTo>
                  <a:cubicBezTo>
                    <a:pt x="899" y="34"/>
                    <a:pt x="899" y="34"/>
                    <a:pt x="899" y="34"/>
                  </a:cubicBezTo>
                  <a:cubicBezTo>
                    <a:pt x="899" y="34"/>
                    <a:pt x="899" y="34"/>
                    <a:pt x="898" y="34"/>
                  </a:cubicBezTo>
                  <a:close/>
                  <a:moveTo>
                    <a:pt x="911" y="47"/>
                  </a:moveTo>
                  <a:cubicBezTo>
                    <a:pt x="911" y="47"/>
                    <a:pt x="911" y="48"/>
                    <a:pt x="911" y="48"/>
                  </a:cubicBezTo>
                  <a:cubicBezTo>
                    <a:pt x="911" y="48"/>
                    <a:pt x="911" y="47"/>
                    <a:pt x="911" y="47"/>
                  </a:cubicBezTo>
                  <a:close/>
                  <a:moveTo>
                    <a:pt x="651" y="46"/>
                  </a:moveTo>
                  <a:cubicBezTo>
                    <a:pt x="651" y="46"/>
                    <a:pt x="651" y="46"/>
                    <a:pt x="651" y="47"/>
                  </a:cubicBezTo>
                  <a:cubicBezTo>
                    <a:pt x="651" y="47"/>
                    <a:pt x="651" y="46"/>
                    <a:pt x="651" y="46"/>
                  </a:cubicBezTo>
                  <a:close/>
                  <a:moveTo>
                    <a:pt x="1051" y="34"/>
                  </a:moveTo>
                  <a:cubicBezTo>
                    <a:pt x="1051" y="34"/>
                    <a:pt x="1052" y="34"/>
                    <a:pt x="1052" y="34"/>
                  </a:cubicBezTo>
                  <a:cubicBezTo>
                    <a:pt x="1052" y="34"/>
                    <a:pt x="1051" y="34"/>
                    <a:pt x="1051" y="34"/>
                  </a:cubicBezTo>
                  <a:close/>
                  <a:moveTo>
                    <a:pt x="804" y="50"/>
                  </a:moveTo>
                  <a:cubicBezTo>
                    <a:pt x="804" y="51"/>
                    <a:pt x="804" y="51"/>
                    <a:pt x="804" y="51"/>
                  </a:cubicBezTo>
                  <a:cubicBezTo>
                    <a:pt x="804" y="51"/>
                    <a:pt x="804" y="51"/>
                    <a:pt x="804" y="50"/>
                  </a:cubicBezTo>
                  <a:close/>
                  <a:moveTo>
                    <a:pt x="1683" y="25"/>
                  </a:moveTo>
                  <a:cubicBezTo>
                    <a:pt x="1683" y="25"/>
                    <a:pt x="1683" y="25"/>
                    <a:pt x="1684" y="26"/>
                  </a:cubicBezTo>
                  <a:cubicBezTo>
                    <a:pt x="1684" y="25"/>
                    <a:pt x="1684" y="25"/>
                    <a:pt x="1683" y="25"/>
                  </a:cubicBezTo>
                  <a:close/>
                  <a:moveTo>
                    <a:pt x="1069" y="34"/>
                  </a:moveTo>
                  <a:cubicBezTo>
                    <a:pt x="1069" y="34"/>
                    <a:pt x="1070" y="34"/>
                    <a:pt x="1070" y="34"/>
                  </a:cubicBezTo>
                  <a:cubicBezTo>
                    <a:pt x="1070" y="34"/>
                    <a:pt x="1069" y="34"/>
                    <a:pt x="1069" y="34"/>
                  </a:cubicBezTo>
                  <a:close/>
                  <a:moveTo>
                    <a:pt x="638" y="51"/>
                  </a:moveTo>
                  <a:cubicBezTo>
                    <a:pt x="639" y="50"/>
                    <a:pt x="639" y="50"/>
                    <a:pt x="639" y="50"/>
                  </a:cubicBezTo>
                  <a:cubicBezTo>
                    <a:pt x="638" y="50"/>
                    <a:pt x="638" y="50"/>
                    <a:pt x="638" y="51"/>
                  </a:cubicBezTo>
                  <a:close/>
                  <a:moveTo>
                    <a:pt x="1123" y="34"/>
                  </a:moveTo>
                  <a:cubicBezTo>
                    <a:pt x="1124" y="34"/>
                    <a:pt x="1124" y="34"/>
                    <a:pt x="1124" y="34"/>
                  </a:cubicBezTo>
                  <a:cubicBezTo>
                    <a:pt x="1124" y="34"/>
                    <a:pt x="1124" y="34"/>
                    <a:pt x="1123" y="34"/>
                  </a:cubicBezTo>
                  <a:close/>
                  <a:moveTo>
                    <a:pt x="1140" y="34"/>
                  </a:moveTo>
                  <a:cubicBezTo>
                    <a:pt x="1141" y="34"/>
                    <a:pt x="1141" y="34"/>
                    <a:pt x="1141" y="34"/>
                  </a:cubicBezTo>
                  <a:cubicBezTo>
                    <a:pt x="1141" y="34"/>
                    <a:pt x="1141" y="34"/>
                    <a:pt x="1140" y="34"/>
                  </a:cubicBezTo>
                  <a:close/>
                  <a:moveTo>
                    <a:pt x="1385" y="26"/>
                  </a:moveTo>
                  <a:cubicBezTo>
                    <a:pt x="1385" y="26"/>
                    <a:pt x="1385" y="25"/>
                    <a:pt x="1385" y="25"/>
                  </a:cubicBezTo>
                  <a:cubicBezTo>
                    <a:pt x="1385" y="25"/>
                    <a:pt x="1385" y="26"/>
                    <a:pt x="1385" y="26"/>
                  </a:cubicBezTo>
                  <a:close/>
                  <a:moveTo>
                    <a:pt x="1414" y="26"/>
                  </a:moveTo>
                  <a:cubicBezTo>
                    <a:pt x="1414" y="26"/>
                    <a:pt x="1414" y="25"/>
                    <a:pt x="1414" y="25"/>
                  </a:cubicBezTo>
                  <a:cubicBezTo>
                    <a:pt x="1414" y="25"/>
                    <a:pt x="1414" y="26"/>
                    <a:pt x="1414" y="26"/>
                  </a:cubicBezTo>
                  <a:close/>
                  <a:moveTo>
                    <a:pt x="952" y="43"/>
                  </a:moveTo>
                  <a:cubicBezTo>
                    <a:pt x="952" y="43"/>
                    <a:pt x="952" y="42"/>
                    <a:pt x="952" y="42"/>
                  </a:cubicBezTo>
                  <a:cubicBezTo>
                    <a:pt x="952" y="42"/>
                    <a:pt x="952" y="43"/>
                    <a:pt x="952" y="43"/>
                  </a:cubicBezTo>
                  <a:close/>
                  <a:moveTo>
                    <a:pt x="1467" y="25"/>
                  </a:moveTo>
                  <a:cubicBezTo>
                    <a:pt x="1467" y="25"/>
                    <a:pt x="1467" y="26"/>
                    <a:pt x="1467" y="26"/>
                  </a:cubicBezTo>
                  <a:cubicBezTo>
                    <a:pt x="1467" y="26"/>
                    <a:pt x="1467" y="25"/>
                    <a:pt x="1467" y="25"/>
                  </a:cubicBezTo>
                  <a:close/>
                  <a:moveTo>
                    <a:pt x="1229" y="34"/>
                  </a:moveTo>
                  <a:cubicBezTo>
                    <a:pt x="1229" y="34"/>
                    <a:pt x="1230" y="34"/>
                    <a:pt x="1230" y="34"/>
                  </a:cubicBezTo>
                  <a:cubicBezTo>
                    <a:pt x="1229" y="34"/>
                    <a:pt x="1229" y="34"/>
                    <a:pt x="1229" y="34"/>
                  </a:cubicBezTo>
                  <a:close/>
                  <a:moveTo>
                    <a:pt x="715" y="18"/>
                  </a:moveTo>
                  <a:cubicBezTo>
                    <a:pt x="715" y="18"/>
                    <a:pt x="716" y="18"/>
                    <a:pt x="716" y="17"/>
                  </a:cubicBezTo>
                  <a:cubicBezTo>
                    <a:pt x="716" y="17"/>
                    <a:pt x="715" y="17"/>
                    <a:pt x="715" y="18"/>
                  </a:cubicBezTo>
                  <a:close/>
                  <a:moveTo>
                    <a:pt x="988" y="17"/>
                  </a:moveTo>
                  <a:cubicBezTo>
                    <a:pt x="988" y="17"/>
                    <a:pt x="987" y="17"/>
                    <a:pt x="987" y="18"/>
                  </a:cubicBezTo>
                  <a:cubicBezTo>
                    <a:pt x="987" y="18"/>
                    <a:pt x="988" y="18"/>
                    <a:pt x="988" y="17"/>
                  </a:cubicBezTo>
                  <a:close/>
                  <a:moveTo>
                    <a:pt x="1011" y="18"/>
                  </a:moveTo>
                  <a:cubicBezTo>
                    <a:pt x="1011" y="17"/>
                    <a:pt x="1011" y="17"/>
                    <a:pt x="1010" y="17"/>
                  </a:cubicBezTo>
                  <a:cubicBezTo>
                    <a:pt x="1010" y="18"/>
                    <a:pt x="1011" y="18"/>
                    <a:pt x="1011" y="18"/>
                  </a:cubicBezTo>
                  <a:close/>
                  <a:moveTo>
                    <a:pt x="1247" y="34"/>
                  </a:moveTo>
                  <a:cubicBezTo>
                    <a:pt x="1247" y="34"/>
                    <a:pt x="1247" y="34"/>
                    <a:pt x="1248" y="34"/>
                  </a:cubicBezTo>
                  <a:cubicBezTo>
                    <a:pt x="1248" y="34"/>
                    <a:pt x="1247" y="34"/>
                    <a:pt x="1247" y="34"/>
                  </a:cubicBezTo>
                  <a:close/>
                  <a:moveTo>
                    <a:pt x="1209" y="56"/>
                  </a:moveTo>
                  <a:cubicBezTo>
                    <a:pt x="1209" y="56"/>
                    <a:pt x="1209" y="56"/>
                    <a:pt x="1209" y="55"/>
                  </a:cubicBezTo>
                  <a:cubicBezTo>
                    <a:pt x="1208" y="55"/>
                    <a:pt x="1209" y="56"/>
                    <a:pt x="1209" y="56"/>
                  </a:cubicBezTo>
                  <a:close/>
                  <a:moveTo>
                    <a:pt x="901" y="53"/>
                  </a:moveTo>
                  <a:cubicBezTo>
                    <a:pt x="901" y="53"/>
                    <a:pt x="901" y="53"/>
                    <a:pt x="901" y="52"/>
                  </a:cubicBezTo>
                  <a:cubicBezTo>
                    <a:pt x="901" y="53"/>
                    <a:pt x="900" y="53"/>
                    <a:pt x="901" y="53"/>
                  </a:cubicBezTo>
                  <a:close/>
                  <a:moveTo>
                    <a:pt x="549" y="34"/>
                  </a:moveTo>
                  <a:cubicBezTo>
                    <a:pt x="549" y="34"/>
                    <a:pt x="549" y="35"/>
                    <a:pt x="549" y="35"/>
                  </a:cubicBezTo>
                  <a:cubicBezTo>
                    <a:pt x="549" y="35"/>
                    <a:pt x="549" y="34"/>
                    <a:pt x="549" y="34"/>
                  </a:cubicBezTo>
                  <a:close/>
                  <a:moveTo>
                    <a:pt x="671" y="34"/>
                  </a:moveTo>
                  <a:cubicBezTo>
                    <a:pt x="672" y="34"/>
                    <a:pt x="672" y="34"/>
                    <a:pt x="673" y="34"/>
                  </a:cubicBezTo>
                  <a:cubicBezTo>
                    <a:pt x="672" y="34"/>
                    <a:pt x="672" y="34"/>
                    <a:pt x="671" y="34"/>
                  </a:cubicBezTo>
                  <a:close/>
                  <a:moveTo>
                    <a:pt x="692" y="34"/>
                  </a:moveTo>
                  <a:cubicBezTo>
                    <a:pt x="693" y="34"/>
                    <a:pt x="693" y="34"/>
                    <a:pt x="693" y="34"/>
                  </a:cubicBezTo>
                  <a:cubicBezTo>
                    <a:pt x="693" y="34"/>
                    <a:pt x="693" y="34"/>
                    <a:pt x="692" y="34"/>
                  </a:cubicBezTo>
                  <a:close/>
                  <a:moveTo>
                    <a:pt x="1581" y="40"/>
                  </a:moveTo>
                  <a:cubicBezTo>
                    <a:pt x="1580" y="41"/>
                    <a:pt x="1580" y="41"/>
                    <a:pt x="1580" y="42"/>
                  </a:cubicBezTo>
                  <a:cubicBezTo>
                    <a:pt x="1581" y="41"/>
                    <a:pt x="1581" y="41"/>
                    <a:pt x="1581" y="40"/>
                  </a:cubicBezTo>
                  <a:close/>
                  <a:moveTo>
                    <a:pt x="653" y="42"/>
                  </a:moveTo>
                  <a:cubicBezTo>
                    <a:pt x="652" y="43"/>
                    <a:pt x="652" y="43"/>
                    <a:pt x="652" y="43"/>
                  </a:cubicBezTo>
                  <a:cubicBezTo>
                    <a:pt x="653" y="43"/>
                    <a:pt x="653" y="43"/>
                    <a:pt x="653" y="42"/>
                  </a:cubicBezTo>
                  <a:close/>
                  <a:moveTo>
                    <a:pt x="678" y="42"/>
                  </a:moveTo>
                  <a:cubicBezTo>
                    <a:pt x="677" y="42"/>
                    <a:pt x="677" y="42"/>
                    <a:pt x="677" y="43"/>
                  </a:cubicBezTo>
                  <a:cubicBezTo>
                    <a:pt x="677" y="43"/>
                    <a:pt x="677" y="43"/>
                    <a:pt x="678" y="42"/>
                  </a:cubicBezTo>
                  <a:close/>
                  <a:moveTo>
                    <a:pt x="604" y="65"/>
                  </a:moveTo>
                  <a:cubicBezTo>
                    <a:pt x="604" y="64"/>
                    <a:pt x="604" y="64"/>
                    <a:pt x="604" y="64"/>
                  </a:cubicBezTo>
                  <a:cubicBezTo>
                    <a:pt x="604" y="64"/>
                    <a:pt x="603" y="64"/>
                    <a:pt x="604" y="65"/>
                  </a:cubicBezTo>
                  <a:close/>
                  <a:moveTo>
                    <a:pt x="610" y="51"/>
                  </a:moveTo>
                  <a:cubicBezTo>
                    <a:pt x="610" y="51"/>
                    <a:pt x="610" y="51"/>
                    <a:pt x="611" y="52"/>
                  </a:cubicBezTo>
                  <a:cubicBezTo>
                    <a:pt x="611" y="51"/>
                    <a:pt x="611" y="51"/>
                    <a:pt x="610" y="51"/>
                  </a:cubicBezTo>
                  <a:close/>
                  <a:moveTo>
                    <a:pt x="1153" y="47"/>
                  </a:moveTo>
                  <a:cubicBezTo>
                    <a:pt x="1153" y="47"/>
                    <a:pt x="1153" y="48"/>
                    <a:pt x="1154" y="48"/>
                  </a:cubicBezTo>
                  <a:cubicBezTo>
                    <a:pt x="1154" y="48"/>
                    <a:pt x="1154" y="47"/>
                    <a:pt x="1153" y="47"/>
                  </a:cubicBezTo>
                  <a:close/>
                  <a:moveTo>
                    <a:pt x="598" y="50"/>
                  </a:moveTo>
                  <a:cubicBezTo>
                    <a:pt x="598" y="50"/>
                    <a:pt x="598" y="50"/>
                    <a:pt x="598" y="49"/>
                  </a:cubicBezTo>
                  <a:cubicBezTo>
                    <a:pt x="598" y="50"/>
                    <a:pt x="598" y="50"/>
                    <a:pt x="598" y="50"/>
                  </a:cubicBezTo>
                  <a:close/>
                  <a:moveTo>
                    <a:pt x="829" y="55"/>
                  </a:moveTo>
                  <a:cubicBezTo>
                    <a:pt x="829" y="55"/>
                    <a:pt x="829" y="56"/>
                    <a:pt x="829" y="56"/>
                  </a:cubicBezTo>
                  <a:cubicBezTo>
                    <a:pt x="829" y="56"/>
                    <a:pt x="829" y="55"/>
                    <a:pt x="829" y="55"/>
                  </a:cubicBezTo>
                  <a:close/>
                  <a:moveTo>
                    <a:pt x="841" y="42"/>
                  </a:moveTo>
                  <a:cubicBezTo>
                    <a:pt x="841" y="42"/>
                    <a:pt x="840" y="42"/>
                    <a:pt x="840" y="43"/>
                  </a:cubicBezTo>
                  <a:cubicBezTo>
                    <a:pt x="840" y="43"/>
                    <a:pt x="841" y="43"/>
                    <a:pt x="841" y="42"/>
                  </a:cubicBezTo>
                  <a:close/>
                  <a:moveTo>
                    <a:pt x="849" y="43"/>
                  </a:moveTo>
                  <a:cubicBezTo>
                    <a:pt x="849" y="42"/>
                    <a:pt x="848" y="42"/>
                    <a:pt x="848" y="42"/>
                  </a:cubicBezTo>
                  <a:cubicBezTo>
                    <a:pt x="848" y="43"/>
                    <a:pt x="849" y="43"/>
                    <a:pt x="849" y="43"/>
                  </a:cubicBezTo>
                  <a:close/>
                  <a:moveTo>
                    <a:pt x="1385" y="39"/>
                  </a:moveTo>
                  <a:cubicBezTo>
                    <a:pt x="1386" y="39"/>
                    <a:pt x="1386" y="38"/>
                    <a:pt x="1386" y="38"/>
                  </a:cubicBezTo>
                  <a:cubicBezTo>
                    <a:pt x="1385" y="38"/>
                    <a:pt x="1385" y="39"/>
                    <a:pt x="1385" y="39"/>
                  </a:cubicBezTo>
                  <a:close/>
                  <a:moveTo>
                    <a:pt x="1570" y="27"/>
                  </a:moveTo>
                  <a:cubicBezTo>
                    <a:pt x="1570" y="26"/>
                    <a:pt x="1570" y="26"/>
                    <a:pt x="1570" y="26"/>
                  </a:cubicBezTo>
                  <a:cubicBezTo>
                    <a:pt x="1570" y="26"/>
                    <a:pt x="1569" y="26"/>
                    <a:pt x="1570" y="27"/>
                  </a:cubicBezTo>
                  <a:close/>
                  <a:moveTo>
                    <a:pt x="803" y="49"/>
                  </a:moveTo>
                  <a:cubicBezTo>
                    <a:pt x="803" y="50"/>
                    <a:pt x="803" y="50"/>
                    <a:pt x="804" y="50"/>
                  </a:cubicBezTo>
                  <a:cubicBezTo>
                    <a:pt x="804" y="50"/>
                    <a:pt x="804" y="50"/>
                    <a:pt x="803" y="49"/>
                  </a:cubicBezTo>
                  <a:close/>
                  <a:moveTo>
                    <a:pt x="1738" y="27"/>
                  </a:moveTo>
                  <a:cubicBezTo>
                    <a:pt x="1738" y="26"/>
                    <a:pt x="1738" y="26"/>
                    <a:pt x="1738" y="26"/>
                  </a:cubicBezTo>
                  <a:cubicBezTo>
                    <a:pt x="1738" y="26"/>
                    <a:pt x="1738" y="26"/>
                    <a:pt x="1738" y="27"/>
                  </a:cubicBezTo>
                  <a:close/>
                  <a:moveTo>
                    <a:pt x="892" y="43"/>
                  </a:moveTo>
                  <a:cubicBezTo>
                    <a:pt x="892" y="42"/>
                    <a:pt x="891" y="42"/>
                    <a:pt x="891" y="42"/>
                  </a:cubicBezTo>
                  <a:cubicBezTo>
                    <a:pt x="891" y="43"/>
                    <a:pt x="892" y="43"/>
                    <a:pt x="892" y="43"/>
                  </a:cubicBezTo>
                  <a:close/>
                  <a:moveTo>
                    <a:pt x="964" y="42"/>
                  </a:moveTo>
                  <a:cubicBezTo>
                    <a:pt x="964" y="43"/>
                    <a:pt x="964" y="43"/>
                    <a:pt x="964" y="43"/>
                  </a:cubicBezTo>
                  <a:cubicBezTo>
                    <a:pt x="964" y="43"/>
                    <a:pt x="964" y="43"/>
                    <a:pt x="964" y="42"/>
                  </a:cubicBezTo>
                  <a:close/>
                  <a:moveTo>
                    <a:pt x="1125" y="42"/>
                  </a:moveTo>
                  <a:cubicBezTo>
                    <a:pt x="1125" y="42"/>
                    <a:pt x="1124" y="42"/>
                    <a:pt x="1124" y="43"/>
                  </a:cubicBezTo>
                  <a:cubicBezTo>
                    <a:pt x="1124" y="43"/>
                    <a:pt x="1125" y="43"/>
                    <a:pt x="1125" y="42"/>
                  </a:cubicBezTo>
                  <a:close/>
                  <a:moveTo>
                    <a:pt x="549" y="26"/>
                  </a:moveTo>
                  <a:cubicBezTo>
                    <a:pt x="549" y="26"/>
                    <a:pt x="549" y="27"/>
                    <a:pt x="549" y="27"/>
                  </a:cubicBezTo>
                  <a:cubicBezTo>
                    <a:pt x="549" y="27"/>
                    <a:pt x="549" y="26"/>
                    <a:pt x="549" y="26"/>
                  </a:cubicBezTo>
                  <a:close/>
                  <a:moveTo>
                    <a:pt x="1737" y="42"/>
                  </a:moveTo>
                  <a:cubicBezTo>
                    <a:pt x="1737" y="41"/>
                    <a:pt x="1737" y="41"/>
                    <a:pt x="1737" y="41"/>
                  </a:cubicBezTo>
                  <a:cubicBezTo>
                    <a:pt x="1737" y="41"/>
                    <a:pt x="1737" y="41"/>
                    <a:pt x="1737" y="42"/>
                  </a:cubicBezTo>
                  <a:close/>
                  <a:moveTo>
                    <a:pt x="1396" y="21"/>
                  </a:moveTo>
                  <a:cubicBezTo>
                    <a:pt x="1396" y="22"/>
                    <a:pt x="1396" y="22"/>
                    <a:pt x="1396" y="22"/>
                  </a:cubicBezTo>
                  <a:cubicBezTo>
                    <a:pt x="1396" y="22"/>
                    <a:pt x="1396" y="21"/>
                    <a:pt x="1396" y="21"/>
                  </a:cubicBezTo>
                  <a:close/>
                  <a:moveTo>
                    <a:pt x="1013" y="18"/>
                  </a:moveTo>
                  <a:cubicBezTo>
                    <a:pt x="1012" y="18"/>
                    <a:pt x="1012" y="18"/>
                    <a:pt x="1012" y="18"/>
                  </a:cubicBezTo>
                  <a:cubicBezTo>
                    <a:pt x="1012" y="18"/>
                    <a:pt x="1012" y="18"/>
                    <a:pt x="1013" y="18"/>
                  </a:cubicBezTo>
                  <a:close/>
                  <a:moveTo>
                    <a:pt x="1386" y="27"/>
                  </a:moveTo>
                  <a:cubicBezTo>
                    <a:pt x="1386" y="27"/>
                    <a:pt x="1386" y="26"/>
                    <a:pt x="1385" y="26"/>
                  </a:cubicBezTo>
                  <a:cubicBezTo>
                    <a:pt x="1385" y="26"/>
                    <a:pt x="1385" y="27"/>
                    <a:pt x="1386" y="27"/>
                  </a:cubicBezTo>
                  <a:close/>
                  <a:moveTo>
                    <a:pt x="1050" y="34"/>
                  </a:moveTo>
                  <a:cubicBezTo>
                    <a:pt x="1050" y="34"/>
                    <a:pt x="1051" y="34"/>
                    <a:pt x="1051" y="34"/>
                  </a:cubicBezTo>
                  <a:cubicBezTo>
                    <a:pt x="1050" y="34"/>
                    <a:pt x="1050" y="34"/>
                    <a:pt x="1050" y="34"/>
                  </a:cubicBezTo>
                  <a:close/>
                  <a:moveTo>
                    <a:pt x="1467" y="26"/>
                  </a:moveTo>
                  <a:cubicBezTo>
                    <a:pt x="1467" y="26"/>
                    <a:pt x="1467" y="27"/>
                    <a:pt x="1468" y="27"/>
                  </a:cubicBezTo>
                  <a:cubicBezTo>
                    <a:pt x="1468" y="27"/>
                    <a:pt x="1468" y="26"/>
                    <a:pt x="1467" y="26"/>
                  </a:cubicBezTo>
                  <a:close/>
                  <a:moveTo>
                    <a:pt x="607" y="43"/>
                  </a:moveTo>
                  <a:cubicBezTo>
                    <a:pt x="607" y="43"/>
                    <a:pt x="607" y="43"/>
                    <a:pt x="608" y="44"/>
                  </a:cubicBezTo>
                  <a:cubicBezTo>
                    <a:pt x="608" y="43"/>
                    <a:pt x="608" y="43"/>
                    <a:pt x="607" y="43"/>
                  </a:cubicBezTo>
                  <a:close/>
                  <a:moveTo>
                    <a:pt x="1070" y="34"/>
                  </a:moveTo>
                  <a:cubicBezTo>
                    <a:pt x="1070" y="34"/>
                    <a:pt x="1071" y="34"/>
                    <a:pt x="1071" y="34"/>
                  </a:cubicBezTo>
                  <a:cubicBezTo>
                    <a:pt x="1071" y="34"/>
                    <a:pt x="1070" y="34"/>
                    <a:pt x="1070" y="34"/>
                  </a:cubicBezTo>
                  <a:close/>
                  <a:moveTo>
                    <a:pt x="643" y="68"/>
                  </a:moveTo>
                  <a:cubicBezTo>
                    <a:pt x="642" y="68"/>
                    <a:pt x="642" y="68"/>
                    <a:pt x="642" y="69"/>
                  </a:cubicBezTo>
                  <a:cubicBezTo>
                    <a:pt x="643" y="69"/>
                    <a:pt x="643" y="68"/>
                    <a:pt x="643" y="68"/>
                  </a:cubicBezTo>
                  <a:close/>
                  <a:moveTo>
                    <a:pt x="1031" y="54"/>
                  </a:moveTo>
                  <a:cubicBezTo>
                    <a:pt x="1032" y="54"/>
                    <a:pt x="1032" y="54"/>
                    <a:pt x="1032" y="53"/>
                  </a:cubicBezTo>
                  <a:cubicBezTo>
                    <a:pt x="1031" y="53"/>
                    <a:pt x="1031" y="54"/>
                    <a:pt x="1031" y="54"/>
                  </a:cubicBezTo>
                  <a:close/>
                  <a:moveTo>
                    <a:pt x="689" y="43"/>
                  </a:moveTo>
                  <a:cubicBezTo>
                    <a:pt x="688" y="43"/>
                    <a:pt x="688" y="43"/>
                    <a:pt x="687" y="43"/>
                  </a:cubicBezTo>
                  <a:cubicBezTo>
                    <a:pt x="688" y="43"/>
                    <a:pt x="688" y="43"/>
                    <a:pt x="689" y="43"/>
                  </a:cubicBezTo>
                  <a:close/>
                  <a:moveTo>
                    <a:pt x="748" y="58"/>
                  </a:moveTo>
                  <a:cubicBezTo>
                    <a:pt x="748" y="58"/>
                    <a:pt x="748" y="58"/>
                    <a:pt x="748" y="57"/>
                  </a:cubicBezTo>
                  <a:cubicBezTo>
                    <a:pt x="748" y="58"/>
                    <a:pt x="748" y="58"/>
                    <a:pt x="748" y="58"/>
                  </a:cubicBezTo>
                  <a:close/>
                  <a:moveTo>
                    <a:pt x="659" y="47"/>
                  </a:moveTo>
                  <a:cubicBezTo>
                    <a:pt x="659" y="47"/>
                    <a:pt x="659" y="47"/>
                    <a:pt x="659" y="46"/>
                  </a:cubicBezTo>
                  <a:cubicBezTo>
                    <a:pt x="659" y="46"/>
                    <a:pt x="659" y="47"/>
                    <a:pt x="659" y="47"/>
                  </a:cubicBezTo>
                  <a:close/>
                  <a:moveTo>
                    <a:pt x="1248" y="34"/>
                  </a:moveTo>
                  <a:cubicBezTo>
                    <a:pt x="1248" y="34"/>
                    <a:pt x="1249" y="34"/>
                    <a:pt x="1249" y="34"/>
                  </a:cubicBezTo>
                  <a:cubicBezTo>
                    <a:pt x="1249" y="34"/>
                    <a:pt x="1248" y="34"/>
                    <a:pt x="1248" y="34"/>
                  </a:cubicBezTo>
                  <a:close/>
                  <a:moveTo>
                    <a:pt x="602" y="58"/>
                  </a:moveTo>
                  <a:cubicBezTo>
                    <a:pt x="602" y="58"/>
                    <a:pt x="601" y="58"/>
                    <a:pt x="601" y="57"/>
                  </a:cubicBezTo>
                  <a:cubicBezTo>
                    <a:pt x="601" y="58"/>
                    <a:pt x="601" y="58"/>
                    <a:pt x="602" y="58"/>
                  </a:cubicBezTo>
                  <a:close/>
                  <a:moveTo>
                    <a:pt x="580" y="18"/>
                  </a:moveTo>
                  <a:cubicBezTo>
                    <a:pt x="579" y="18"/>
                    <a:pt x="579" y="18"/>
                    <a:pt x="579" y="18"/>
                  </a:cubicBezTo>
                  <a:cubicBezTo>
                    <a:pt x="579" y="18"/>
                    <a:pt x="579" y="18"/>
                    <a:pt x="580" y="18"/>
                  </a:cubicBezTo>
                  <a:close/>
                  <a:moveTo>
                    <a:pt x="850" y="43"/>
                  </a:moveTo>
                  <a:cubicBezTo>
                    <a:pt x="850" y="43"/>
                    <a:pt x="850" y="43"/>
                    <a:pt x="849" y="43"/>
                  </a:cubicBezTo>
                  <a:cubicBezTo>
                    <a:pt x="850" y="43"/>
                    <a:pt x="850" y="43"/>
                    <a:pt x="850" y="43"/>
                  </a:cubicBezTo>
                  <a:close/>
                  <a:moveTo>
                    <a:pt x="1468" y="27"/>
                  </a:moveTo>
                  <a:cubicBezTo>
                    <a:pt x="1467" y="27"/>
                    <a:pt x="1468" y="28"/>
                    <a:pt x="1468" y="28"/>
                  </a:cubicBezTo>
                  <a:cubicBezTo>
                    <a:pt x="1468" y="28"/>
                    <a:pt x="1468" y="27"/>
                    <a:pt x="1468" y="27"/>
                  </a:cubicBezTo>
                  <a:close/>
                  <a:moveTo>
                    <a:pt x="1014" y="18"/>
                  </a:moveTo>
                  <a:cubicBezTo>
                    <a:pt x="1013" y="18"/>
                    <a:pt x="1013" y="18"/>
                    <a:pt x="1013" y="18"/>
                  </a:cubicBezTo>
                  <a:cubicBezTo>
                    <a:pt x="1013" y="18"/>
                    <a:pt x="1013" y="18"/>
                    <a:pt x="1014" y="18"/>
                  </a:cubicBezTo>
                  <a:close/>
                  <a:moveTo>
                    <a:pt x="893" y="43"/>
                  </a:moveTo>
                  <a:cubicBezTo>
                    <a:pt x="893" y="43"/>
                    <a:pt x="893" y="43"/>
                    <a:pt x="892" y="43"/>
                  </a:cubicBezTo>
                  <a:cubicBezTo>
                    <a:pt x="892" y="43"/>
                    <a:pt x="893" y="43"/>
                    <a:pt x="893" y="43"/>
                  </a:cubicBezTo>
                  <a:close/>
                  <a:moveTo>
                    <a:pt x="954" y="37"/>
                  </a:moveTo>
                  <a:cubicBezTo>
                    <a:pt x="954" y="37"/>
                    <a:pt x="954" y="36"/>
                    <a:pt x="954" y="36"/>
                  </a:cubicBezTo>
                  <a:cubicBezTo>
                    <a:pt x="954" y="36"/>
                    <a:pt x="954" y="37"/>
                    <a:pt x="954" y="37"/>
                  </a:cubicBezTo>
                  <a:close/>
                  <a:moveTo>
                    <a:pt x="911" y="46"/>
                  </a:moveTo>
                  <a:cubicBezTo>
                    <a:pt x="911" y="46"/>
                    <a:pt x="911" y="47"/>
                    <a:pt x="911" y="47"/>
                  </a:cubicBezTo>
                  <a:cubicBezTo>
                    <a:pt x="911" y="47"/>
                    <a:pt x="911" y="46"/>
                    <a:pt x="911" y="46"/>
                  </a:cubicBezTo>
                  <a:close/>
                  <a:moveTo>
                    <a:pt x="1124" y="43"/>
                  </a:moveTo>
                  <a:cubicBezTo>
                    <a:pt x="1123" y="43"/>
                    <a:pt x="1123" y="43"/>
                    <a:pt x="1123" y="43"/>
                  </a:cubicBezTo>
                  <a:cubicBezTo>
                    <a:pt x="1123" y="43"/>
                    <a:pt x="1123" y="43"/>
                    <a:pt x="1124" y="43"/>
                  </a:cubicBezTo>
                  <a:close/>
                  <a:moveTo>
                    <a:pt x="1135" y="43"/>
                  </a:moveTo>
                  <a:cubicBezTo>
                    <a:pt x="1134" y="43"/>
                    <a:pt x="1134" y="43"/>
                    <a:pt x="1134" y="43"/>
                  </a:cubicBezTo>
                  <a:cubicBezTo>
                    <a:pt x="1134" y="43"/>
                    <a:pt x="1134" y="43"/>
                    <a:pt x="1135" y="43"/>
                  </a:cubicBezTo>
                  <a:close/>
                  <a:moveTo>
                    <a:pt x="608" y="45"/>
                  </a:moveTo>
                  <a:cubicBezTo>
                    <a:pt x="608" y="45"/>
                    <a:pt x="608" y="46"/>
                    <a:pt x="608" y="46"/>
                  </a:cubicBezTo>
                  <a:cubicBezTo>
                    <a:pt x="608" y="45"/>
                    <a:pt x="609" y="45"/>
                    <a:pt x="608" y="45"/>
                  </a:cubicBezTo>
                  <a:close/>
                  <a:moveTo>
                    <a:pt x="964" y="41"/>
                  </a:moveTo>
                  <a:cubicBezTo>
                    <a:pt x="964" y="41"/>
                    <a:pt x="964" y="42"/>
                    <a:pt x="964" y="42"/>
                  </a:cubicBezTo>
                  <a:cubicBezTo>
                    <a:pt x="965" y="42"/>
                    <a:pt x="965" y="42"/>
                    <a:pt x="964" y="41"/>
                  </a:cubicBezTo>
                  <a:close/>
                  <a:moveTo>
                    <a:pt x="804" y="51"/>
                  </a:moveTo>
                  <a:cubicBezTo>
                    <a:pt x="804" y="52"/>
                    <a:pt x="804" y="52"/>
                    <a:pt x="804" y="53"/>
                  </a:cubicBezTo>
                  <a:cubicBezTo>
                    <a:pt x="804" y="52"/>
                    <a:pt x="805" y="52"/>
                    <a:pt x="804" y="51"/>
                  </a:cubicBezTo>
                  <a:close/>
                  <a:moveTo>
                    <a:pt x="644" y="36"/>
                  </a:moveTo>
                  <a:cubicBezTo>
                    <a:pt x="644" y="36"/>
                    <a:pt x="644" y="36"/>
                    <a:pt x="644" y="35"/>
                  </a:cubicBezTo>
                  <a:cubicBezTo>
                    <a:pt x="644" y="36"/>
                    <a:pt x="644" y="36"/>
                    <a:pt x="644" y="36"/>
                  </a:cubicBezTo>
                  <a:close/>
                  <a:moveTo>
                    <a:pt x="643" y="66"/>
                  </a:moveTo>
                  <a:cubicBezTo>
                    <a:pt x="643" y="66"/>
                    <a:pt x="643" y="67"/>
                    <a:pt x="643" y="67"/>
                  </a:cubicBezTo>
                  <a:cubicBezTo>
                    <a:pt x="643" y="67"/>
                    <a:pt x="643" y="66"/>
                    <a:pt x="643" y="66"/>
                  </a:cubicBezTo>
                  <a:close/>
                  <a:moveTo>
                    <a:pt x="900" y="51"/>
                  </a:moveTo>
                  <a:cubicBezTo>
                    <a:pt x="900" y="51"/>
                    <a:pt x="900" y="50"/>
                    <a:pt x="900" y="50"/>
                  </a:cubicBezTo>
                  <a:cubicBezTo>
                    <a:pt x="900" y="50"/>
                    <a:pt x="900" y="51"/>
                    <a:pt x="900" y="51"/>
                  </a:cubicBezTo>
                  <a:close/>
                  <a:moveTo>
                    <a:pt x="1748" y="43"/>
                  </a:moveTo>
                  <a:cubicBezTo>
                    <a:pt x="1748" y="43"/>
                    <a:pt x="1748" y="43"/>
                    <a:pt x="1748" y="44"/>
                  </a:cubicBezTo>
                  <a:cubicBezTo>
                    <a:pt x="1748" y="43"/>
                    <a:pt x="1748" y="43"/>
                    <a:pt x="1748" y="43"/>
                  </a:cubicBezTo>
                  <a:close/>
                  <a:moveTo>
                    <a:pt x="964" y="67"/>
                  </a:moveTo>
                  <a:cubicBezTo>
                    <a:pt x="964" y="68"/>
                    <a:pt x="964" y="68"/>
                    <a:pt x="964" y="69"/>
                  </a:cubicBezTo>
                  <a:cubicBezTo>
                    <a:pt x="964" y="68"/>
                    <a:pt x="964" y="68"/>
                    <a:pt x="964" y="67"/>
                  </a:cubicBezTo>
                  <a:close/>
                  <a:moveTo>
                    <a:pt x="953" y="38"/>
                  </a:moveTo>
                  <a:cubicBezTo>
                    <a:pt x="954" y="38"/>
                    <a:pt x="954" y="38"/>
                    <a:pt x="954" y="37"/>
                  </a:cubicBezTo>
                  <a:cubicBezTo>
                    <a:pt x="953" y="37"/>
                    <a:pt x="953" y="38"/>
                    <a:pt x="953" y="38"/>
                  </a:cubicBezTo>
                  <a:close/>
                  <a:moveTo>
                    <a:pt x="1580" y="22"/>
                  </a:moveTo>
                  <a:cubicBezTo>
                    <a:pt x="1580" y="22"/>
                    <a:pt x="1580" y="23"/>
                    <a:pt x="1581" y="23"/>
                  </a:cubicBezTo>
                  <a:cubicBezTo>
                    <a:pt x="1581" y="23"/>
                    <a:pt x="1581" y="22"/>
                    <a:pt x="1580" y="22"/>
                  </a:cubicBezTo>
                  <a:close/>
                  <a:moveTo>
                    <a:pt x="1468" y="28"/>
                  </a:moveTo>
                  <a:cubicBezTo>
                    <a:pt x="1468" y="29"/>
                    <a:pt x="1468" y="29"/>
                    <a:pt x="1468" y="29"/>
                  </a:cubicBezTo>
                  <a:cubicBezTo>
                    <a:pt x="1468" y="29"/>
                    <a:pt x="1468" y="29"/>
                    <a:pt x="1468" y="28"/>
                  </a:cubicBezTo>
                  <a:close/>
                  <a:moveTo>
                    <a:pt x="690" y="43"/>
                  </a:moveTo>
                  <a:cubicBezTo>
                    <a:pt x="690" y="43"/>
                    <a:pt x="689" y="43"/>
                    <a:pt x="689" y="43"/>
                  </a:cubicBezTo>
                  <a:cubicBezTo>
                    <a:pt x="689" y="43"/>
                    <a:pt x="690" y="43"/>
                    <a:pt x="690" y="43"/>
                  </a:cubicBezTo>
                  <a:close/>
                  <a:moveTo>
                    <a:pt x="953" y="39"/>
                  </a:moveTo>
                  <a:cubicBezTo>
                    <a:pt x="953" y="39"/>
                    <a:pt x="953" y="39"/>
                    <a:pt x="953" y="38"/>
                  </a:cubicBezTo>
                  <a:cubicBezTo>
                    <a:pt x="953" y="38"/>
                    <a:pt x="953" y="39"/>
                    <a:pt x="953" y="39"/>
                  </a:cubicBezTo>
                  <a:close/>
                  <a:moveTo>
                    <a:pt x="985" y="18"/>
                  </a:moveTo>
                  <a:cubicBezTo>
                    <a:pt x="985" y="18"/>
                    <a:pt x="984" y="18"/>
                    <a:pt x="984" y="19"/>
                  </a:cubicBezTo>
                  <a:cubicBezTo>
                    <a:pt x="984" y="19"/>
                    <a:pt x="985" y="19"/>
                    <a:pt x="985" y="18"/>
                  </a:cubicBezTo>
                  <a:close/>
                  <a:moveTo>
                    <a:pt x="1748" y="22"/>
                  </a:moveTo>
                  <a:cubicBezTo>
                    <a:pt x="1748" y="22"/>
                    <a:pt x="1748" y="23"/>
                    <a:pt x="1749" y="23"/>
                  </a:cubicBezTo>
                  <a:cubicBezTo>
                    <a:pt x="1749" y="23"/>
                    <a:pt x="1749" y="22"/>
                    <a:pt x="1748" y="22"/>
                  </a:cubicBezTo>
                  <a:close/>
                  <a:moveTo>
                    <a:pt x="964" y="66"/>
                  </a:moveTo>
                  <a:cubicBezTo>
                    <a:pt x="963" y="66"/>
                    <a:pt x="963" y="67"/>
                    <a:pt x="964" y="67"/>
                  </a:cubicBezTo>
                  <a:cubicBezTo>
                    <a:pt x="964" y="67"/>
                    <a:pt x="964" y="66"/>
                    <a:pt x="964" y="66"/>
                  </a:cubicBezTo>
                  <a:close/>
                  <a:moveTo>
                    <a:pt x="659" y="59"/>
                  </a:moveTo>
                  <a:cubicBezTo>
                    <a:pt x="659" y="58"/>
                    <a:pt x="659" y="58"/>
                    <a:pt x="659" y="58"/>
                  </a:cubicBezTo>
                  <a:cubicBezTo>
                    <a:pt x="659" y="58"/>
                    <a:pt x="659" y="58"/>
                    <a:pt x="659" y="59"/>
                  </a:cubicBezTo>
                  <a:close/>
                  <a:moveTo>
                    <a:pt x="588" y="70"/>
                  </a:moveTo>
                  <a:cubicBezTo>
                    <a:pt x="588" y="70"/>
                    <a:pt x="588" y="70"/>
                    <a:pt x="588" y="71"/>
                  </a:cubicBezTo>
                  <a:cubicBezTo>
                    <a:pt x="588" y="70"/>
                    <a:pt x="588" y="70"/>
                    <a:pt x="588" y="70"/>
                  </a:cubicBezTo>
                  <a:close/>
                  <a:moveTo>
                    <a:pt x="631" y="71"/>
                  </a:moveTo>
                  <a:cubicBezTo>
                    <a:pt x="631" y="70"/>
                    <a:pt x="631" y="70"/>
                    <a:pt x="631" y="70"/>
                  </a:cubicBezTo>
                  <a:cubicBezTo>
                    <a:pt x="631" y="70"/>
                    <a:pt x="631" y="70"/>
                    <a:pt x="631" y="71"/>
                  </a:cubicBezTo>
                  <a:close/>
                  <a:moveTo>
                    <a:pt x="952" y="71"/>
                  </a:moveTo>
                  <a:cubicBezTo>
                    <a:pt x="952" y="70"/>
                    <a:pt x="952" y="70"/>
                    <a:pt x="952" y="69"/>
                  </a:cubicBezTo>
                  <a:cubicBezTo>
                    <a:pt x="952" y="70"/>
                    <a:pt x="952" y="70"/>
                    <a:pt x="952" y="71"/>
                  </a:cubicBezTo>
                  <a:close/>
                  <a:moveTo>
                    <a:pt x="588" y="71"/>
                  </a:moveTo>
                  <a:cubicBezTo>
                    <a:pt x="588" y="71"/>
                    <a:pt x="588" y="71"/>
                    <a:pt x="589" y="72"/>
                  </a:cubicBezTo>
                  <a:cubicBezTo>
                    <a:pt x="589" y="71"/>
                    <a:pt x="589" y="71"/>
                    <a:pt x="588" y="71"/>
                  </a:cubicBezTo>
                  <a:close/>
                  <a:moveTo>
                    <a:pt x="953" y="72"/>
                  </a:moveTo>
                  <a:cubicBezTo>
                    <a:pt x="953" y="71"/>
                    <a:pt x="953" y="71"/>
                    <a:pt x="952" y="71"/>
                  </a:cubicBezTo>
                  <a:cubicBezTo>
                    <a:pt x="952" y="71"/>
                    <a:pt x="952" y="72"/>
                    <a:pt x="953" y="72"/>
                  </a:cubicBezTo>
                  <a:close/>
                  <a:moveTo>
                    <a:pt x="952" y="42"/>
                  </a:moveTo>
                  <a:cubicBezTo>
                    <a:pt x="953" y="41"/>
                    <a:pt x="953" y="41"/>
                    <a:pt x="953" y="41"/>
                  </a:cubicBezTo>
                  <a:cubicBezTo>
                    <a:pt x="952" y="41"/>
                    <a:pt x="952" y="41"/>
                    <a:pt x="952" y="42"/>
                  </a:cubicBezTo>
                  <a:close/>
                  <a:moveTo>
                    <a:pt x="607" y="73"/>
                  </a:moveTo>
                  <a:cubicBezTo>
                    <a:pt x="607" y="72"/>
                    <a:pt x="607" y="72"/>
                    <a:pt x="607" y="72"/>
                  </a:cubicBezTo>
                  <a:cubicBezTo>
                    <a:pt x="607" y="72"/>
                    <a:pt x="607" y="72"/>
                    <a:pt x="607" y="73"/>
                  </a:cubicBezTo>
                  <a:close/>
                  <a:moveTo>
                    <a:pt x="617" y="72"/>
                  </a:moveTo>
                  <a:cubicBezTo>
                    <a:pt x="617" y="72"/>
                    <a:pt x="617" y="72"/>
                    <a:pt x="618" y="73"/>
                  </a:cubicBezTo>
                  <a:cubicBezTo>
                    <a:pt x="618" y="72"/>
                    <a:pt x="618" y="72"/>
                    <a:pt x="617" y="72"/>
                  </a:cubicBezTo>
                  <a:close/>
                  <a:moveTo>
                    <a:pt x="589" y="72"/>
                  </a:moveTo>
                  <a:cubicBezTo>
                    <a:pt x="589" y="72"/>
                    <a:pt x="589" y="73"/>
                    <a:pt x="589" y="73"/>
                  </a:cubicBezTo>
                  <a:cubicBezTo>
                    <a:pt x="589" y="73"/>
                    <a:pt x="589" y="72"/>
                    <a:pt x="589" y="72"/>
                  </a:cubicBezTo>
                  <a:close/>
                  <a:moveTo>
                    <a:pt x="953" y="73"/>
                  </a:moveTo>
                  <a:cubicBezTo>
                    <a:pt x="953" y="73"/>
                    <a:pt x="953" y="72"/>
                    <a:pt x="953" y="72"/>
                  </a:cubicBezTo>
                  <a:cubicBezTo>
                    <a:pt x="953" y="72"/>
                    <a:pt x="953" y="73"/>
                    <a:pt x="953" y="73"/>
                  </a:cubicBezTo>
                  <a:close/>
                  <a:moveTo>
                    <a:pt x="618" y="73"/>
                  </a:moveTo>
                  <a:cubicBezTo>
                    <a:pt x="618" y="73"/>
                    <a:pt x="618" y="73"/>
                    <a:pt x="618" y="74"/>
                  </a:cubicBezTo>
                  <a:cubicBezTo>
                    <a:pt x="618" y="73"/>
                    <a:pt x="618" y="73"/>
                    <a:pt x="618" y="73"/>
                  </a:cubicBezTo>
                  <a:close/>
                  <a:moveTo>
                    <a:pt x="637" y="53"/>
                  </a:moveTo>
                  <a:cubicBezTo>
                    <a:pt x="638" y="53"/>
                    <a:pt x="638" y="53"/>
                    <a:pt x="638" y="52"/>
                  </a:cubicBezTo>
                  <a:cubicBezTo>
                    <a:pt x="637" y="53"/>
                    <a:pt x="637" y="53"/>
                    <a:pt x="637" y="53"/>
                  </a:cubicBezTo>
                  <a:close/>
                  <a:moveTo>
                    <a:pt x="608" y="74"/>
                  </a:moveTo>
                  <a:cubicBezTo>
                    <a:pt x="608" y="74"/>
                    <a:pt x="608" y="74"/>
                    <a:pt x="607" y="73"/>
                  </a:cubicBezTo>
                  <a:cubicBezTo>
                    <a:pt x="607" y="74"/>
                    <a:pt x="607" y="74"/>
                    <a:pt x="608" y="74"/>
                  </a:cubicBezTo>
                  <a:close/>
                  <a:moveTo>
                    <a:pt x="630" y="74"/>
                  </a:moveTo>
                  <a:cubicBezTo>
                    <a:pt x="630" y="74"/>
                    <a:pt x="630" y="74"/>
                    <a:pt x="630" y="73"/>
                  </a:cubicBezTo>
                  <a:cubicBezTo>
                    <a:pt x="630" y="74"/>
                    <a:pt x="630" y="74"/>
                    <a:pt x="630" y="74"/>
                  </a:cubicBezTo>
                  <a:close/>
                  <a:moveTo>
                    <a:pt x="618" y="74"/>
                  </a:moveTo>
                  <a:cubicBezTo>
                    <a:pt x="618" y="74"/>
                    <a:pt x="618" y="74"/>
                    <a:pt x="619" y="75"/>
                  </a:cubicBezTo>
                  <a:cubicBezTo>
                    <a:pt x="619" y="74"/>
                    <a:pt x="619" y="74"/>
                    <a:pt x="618" y="74"/>
                  </a:cubicBezTo>
                  <a:close/>
                  <a:moveTo>
                    <a:pt x="653" y="41"/>
                  </a:moveTo>
                  <a:cubicBezTo>
                    <a:pt x="653" y="41"/>
                    <a:pt x="653" y="41"/>
                    <a:pt x="653" y="42"/>
                  </a:cubicBezTo>
                  <a:cubicBezTo>
                    <a:pt x="653" y="41"/>
                    <a:pt x="653" y="41"/>
                    <a:pt x="653" y="41"/>
                  </a:cubicBezTo>
                  <a:close/>
                  <a:moveTo>
                    <a:pt x="1030" y="59"/>
                  </a:moveTo>
                  <a:cubicBezTo>
                    <a:pt x="1030" y="59"/>
                    <a:pt x="1030" y="58"/>
                    <a:pt x="1030" y="58"/>
                  </a:cubicBezTo>
                  <a:cubicBezTo>
                    <a:pt x="1030" y="58"/>
                    <a:pt x="1030" y="59"/>
                    <a:pt x="1030" y="59"/>
                  </a:cubicBezTo>
                  <a:close/>
                  <a:moveTo>
                    <a:pt x="911" y="48"/>
                  </a:moveTo>
                  <a:cubicBezTo>
                    <a:pt x="911" y="49"/>
                    <a:pt x="911" y="49"/>
                    <a:pt x="912" y="49"/>
                  </a:cubicBezTo>
                  <a:cubicBezTo>
                    <a:pt x="912" y="49"/>
                    <a:pt x="912" y="49"/>
                    <a:pt x="911" y="48"/>
                  </a:cubicBezTo>
                  <a:close/>
                  <a:moveTo>
                    <a:pt x="1469" y="75"/>
                  </a:moveTo>
                  <a:cubicBezTo>
                    <a:pt x="1469" y="75"/>
                    <a:pt x="1469" y="75"/>
                    <a:pt x="1469" y="76"/>
                  </a:cubicBezTo>
                  <a:cubicBezTo>
                    <a:pt x="1469" y="75"/>
                    <a:pt x="1469" y="75"/>
                    <a:pt x="1469" y="75"/>
                  </a:cubicBezTo>
                  <a:close/>
                  <a:moveTo>
                    <a:pt x="1385" y="41"/>
                  </a:moveTo>
                  <a:cubicBezTo>
                    <a:pt x="1385" y="41"/>
                    <a:pt x="1385" y="41"/>
                    <a:pt x="1385" y="40"/>
                  </a:cubicBezTo>
                  <a:cubicBezTo>
                    <a:pt x="1385" y="41"/>
                    <a:pt x="1385" y="41"/>
                    <a:pt x="1385" y="41"/>
                  </a:cubicBezTo>
                  <a:close/>
                  <a:moveTo>
                    <a:pt x="1666" y="58"/>
                  </a:moveTo>
                  <a:cubicBezTo>
                    <a:pt x="1665" y="58"/>
                    <a:pt x="1665" y="58"/>
                    <a:pt x="1665" y="58"/>
                  </a:cubicBezTo>
                  <a:cubicBezTo>
                    <a:pt x="1665" y="58"/>
                    <a:pt x="1665" y="58"/>
                    <a:pt x="1666" y="58"/>
                  </a:cubicBezTo>
                  <a:close/>
                  <a:moveTo>
                    <a:pt x="629" y="77"/>
                  </a:moveTo>
                  <a:cubicBezTo>
                    <a:pt x="629" y="77"/>
                    <a:pt x="629" y="77"/>
                    <a:pt x="629" y="76"/>
                  </a:cubicBezTo>
                  <a:cubicBezTo>
                    <a:pt x="629" y="76"/>
                    <a:pt x="629" y="77"/>
                    <a:pt x="629" y="77"/>
                  </a:cubicBezTo>
                  <a:close/>
                  <a:moveTo>
                    <a:pt x="954" y="77"/>
                  </a:moveTo>
                  <a:cubicBezTo>
                    <a:pt x="954" y="77"/>
                    <a:pt x="954" y="76"/>
                    <a:pt x="954" y="76"/>
                  </a:cubicBezTo>
                  <a:cubicBezTo>
                    <a:pt x="954" y="76"/>
                    <a:pt x="954" y="77"/>
                    <a:pt x="954" y="77"/>
                  </a:cubicBezTo>
                  <a:close/>
                  <a:moveTo>
                    <a:pt x="1469" y="76"/>
                  </a:moveTo>
                  <a:cubicBezTo>
                    <a:pt x="1468" y="76"/>
                    <a:pt x="1468" y="77"/>
                    <a:pt x="1468" y="77"/>
                  </a:cubicBezTo>
                  <a:cubicBezTo>
                    <a:pt x="1469" y="77"/>
                    <a:pt x="1469" y="76"/>
                    <a:pt x="1469" y="76"/>
                  </a:cubicBezTo>
                  <a:close/>
                  <a:moveTo>
                    <a:pt x="699" y="77"/>
                  </a:moveTo>
                  <a:cubicBezTo>
                    <a:pt x="699" y="77"/>
                    <a:pt x="699" y="78"/>
                    <a:pt x="699" y="78"/>
                  </a:cubicBezTo>
                  <a:cubicBezTo>
                    <a:pt x="699" y="77"/>
                    <a:pt x="699" y="77"/>
                    <a:pt x="699" y="77"/>
                  </a:cubicBezTo>
                  <a:close/>
                  <a:moveTo>
                    <a:pt x="759" y="77"/>
                  </a:moveTo>
                  <a:cubicBezTo>
                    <a:pt x="759" y="78"/>
                    <a:pt x="759" y="78"/>
                    <a:pt x="759" y="79"/>
                  </a:cubicBezTo>
                  <a:cubicBezTo>
                    <a:pt x="759" y="78"/>
                    <a:pt x="760" y="78"/>
                    <a:pt x="759" y="77"/>
                  </a:cubicBezTo>
                  <a:close/>
                  <a:moveTo>
                    <a:pt x="1468" y="77"/>
                  </a:moveTo>
                  <a:cubicBezTo>
                    <a:pt x="1468" y="78"/>
                    <a:pt x="1468" y="78"/>
                    <a:pt x="1468" y="79"/>
                  </a:cubicBezTo>
                  <a:cubicBezTo>
                    <a:pt x="1468" y="78"/>
                    <a:pt x="1468" y="78"/>
                    <a:pt x="1468" y="77"/>
                  </a:cubicBezTo>
                  <a:close/>
                  <a:moveTo>
                    <a:pt x="699" y="78"/>
                  </a:moveTo>
                  <a:cubicBezTo>
                    <a:pt x="699" y="78"/>
                    <a:pt x="699" y="79"/>
                    <a:pt x="699" y="79"/>
                  </a:cubicBezTo>
                  <a:cubicBezTo>
                    <a:pt x="699" y="79"/>
                    <a:pt x="699" y="78"/>
                    <a:pt x="699" y="78"/>
                  </a:cubicBezTo>
                  <a:close/>
                  <a:moveTo>
                    <a:pt x="1041" y="78"/>
                  </a:moveTo>
                  <a:cubicBezTo>
                    <a:pt x="1041" y="79"/>
                    <a:pt x="1041" y="79"/>
                    <a:pt x="1042" y="79"/>
                  </a:cubicBezTo>
                  <a:cubicBezTo>
                    <a:pt x="1042" y="79"/>
                    <a:pt x="1042" y="78"/>
                    <a:pt x="1041" y="78"/>
                  </a:cubicBezTo>
                  <a:close/>
                  <a:moveTo>
                    <a:pt x="1219" y="78"/>
                  </a:moveTo>
                  <a:cubicBezTo>
                    <a:pt x="1219" y="79"/>
                    <a:pt x="1219" y="79"/>
                    <a:pt x="1220" y="79"/>
                  </a:cubicBezTo>
                  <a:cubicBezTo>
                    <a:pt x="1220" y="79"/>
                    <a:pt x="1220" y="78"/>
                    <a:pt x="1219" y="78"/>
                  </a:cubicBezTo>
                  <a:close/>
                  <a:moveTo>
                    <a:pt x="620" y="79"/>
                  </a:moveTo>
                  <a:cubicBezTo>
                    <a:pt x="620" y="79"/>
                    <a:pt x="620" y="79"/>
                    <a:pt x="620" y="80"/>
                  </a:cubicBezTo>
                  <a:cubicBezTo>
                    <a:pt x="620" y="79"/>
                    <a:pt x="620" y="79"/>
                    <a:pt x="620" y="79"/>
                  </a:cubicBezTo>
                  <a:close/>
                  <a:moveTo>
                    <a:pt x="1412" y="80"/>
                  </a:moveTo>
                  <a:cubicBezTo>
                    <a:pt x="1412" y="79"/>
                    <a:pt x="1412" y="79"/>
                    <a:pt x="1412" y="79"/>
                  </a:cubicBezTo>
                  <a:cubicBezTo>
                    <a:pt x="1412" y="79"/>
                    <a:pt x="1412" y="79"/>
                    <a:pt x="1412" y="80"/>
                  </a:cubicBezTo>
                  <a:close/>
                  <a:moveTo>
                    <a:pt x="1468" y="79"/>
                  </a:moveTo>
                  <a:cubicBezTo>
                    <a:pt x="1468" y="79"/>
                    <a:pt x="1468" y="79"/>
                    <a:pt x="1468" y="80"/>
                  </a:cubicBezTo>
                  <a:cubicBezTo>
                    <a:pt x="1468" y="79"/>
                    <a:pt x="1468" y="79"/>
                    <a:pt x="1468" y="79"/>
                  </a:cubicBezTo>
                  <a:close/>
                  <a:moveTo>
                    <a:pt x="760" y="79"/>
                  </a:moveTo>
                  <a:cubicBezTo>
                    <a:pt x="759" y="79"/>
                    <a:pt x="760" y="80"/>
                    <a:pt x="760" y="80"/>
                  </a:cubicBezTo>
                  <a:cubicBezTo>
                    <a:pt x="760" y="80"/>
                    <a:pt x="760" y="79"/>
                    <a:pt x="760" y="79"/>
                  </a:cubicBezTo>
                  <a:close/>
                  <a:moveTo>
                    <a:pt x="748" y="80"/>
                  </a:moveTo>
                  <a:cubicBezTo>
                    <a:pt x="748" y="80"/>
                    <a:pt x="748" y="79"/>
                    <a:pt x="748" y="79"/>
                  </a:cubicBezTo>
                  <a:cubicBezTo>
                    <a:pt x="748" y="80"/>
                    <a:pt x="748" y="80"/>
                    <a:pt x="748" y="80"/>
                  </a:cubicBezTo>
                  <a:close/>
                  <a:moveTo>
                    <a:pt x="1042" y="79"/>
                  </a:moveTo>
                  <a:cubicBezTo>
                    <a:pt x="1042" y="80"/>
                    <a:pt x="1042" y="80"/>
                    <a:pt x="1042" y="80"/>
                  </a:cubicBezTo>
                  <a:cubicBezTo>
                    <a:pt x="1042" y="80"/>
                    <a:pt x="1042" y="80"/>
                    <a:pt x="1042" y="79"/>
                  </a:cubicBezTo>
                  <a:close/>
                  <a:moveTo>
                    <a:pt x="613" y="59"/>
                  </a:moveTo>
                  <a:cubicBezTo>
                    <a:pt x="613" y="59"/>
                    <a:pt x="613" y="59"/>
                    <a:pt x="613" y="60"/>
                  </a:cubicBezTo>
                  <a:cubicBezTo>
                    <a:pt x="613" y="59"/>
                    <a:pt x="613" y="59"/>
                    <a:pt x="613" y="59"/>
                  </a:cubicBezTo>
                  <a:close/>
                  <a:moveTo>
                    <a:pt x="610" y="81"/>
                  </a:moveTo>
                  <a:cubicBezTo>
                    <a:pt x="610" y="80"/>
                    <a:pt x="610" y="80"/>
                    <a:pt x="610" y="80"/>
                  </a:cubicBezTo>
                  <a:cubicBezTo>
                    <a:pt x="610" y="80"/>
                    <a:pt x="610" y="80"/>
                    <a:pt x="610" y="81"/>
                  </a:cubicBezTo>
                  <a:close/>
                  <a:moveTo>
                    <a:pt x="620" y="80"/>
                  </a:moveTo>
                  <a:cubicBezTo>
                    <a:pt x="620" y="80"/>
                    <a:pt x="620" y="80"/>
                    <a:pt x="621" y="81"/>
                  </a:cubicBezTo>
                  <a:cubicBezTo>
                    <a:pt x="621" y="80"/>
                    <a:pt x="621" y="80"/>
                    <a:pt x="620" y="80"/>
                  </a:cubicBezTo>
                  <a:close/>
                  <a:moveTo>
                    <a:pt x="627" y="81"/>
                  </a:moveTo>
                  <a:cubicBezTo>
                    <a:pt x="628" y="81"/>
                    <a:pt x="628" y="80"/>
                    <a:pt x="628" y="80"/>
                  </a:cubicBezTo>
                  <a:cubicBezTo>
                    <a:pt x="627" y="80"/>
                    <a:pt x="627" y="81"/>
                    <a:pt x="627" y="81"/>
                  </a:cubicBezTo>
                  <a:close/>
                  <a:moveTo>
                    <a:pt x="760" y="80"/>
                  </a:moveTo>
                  <a:cubicBezTo>
                    <a:pt x="760" y="80"/>
                    <a:pt x="760" y="81"/>
                    <a:pt x="760" y="81"/>
                  </a:cubicBezTo>
                  <a:cubicBezTo>
                    <a:pt x="760" y="81"/>
                    <a:pt x="760" y="80"/>
                    <a:pt x="760" y="80"/>
                  </a:cubicBezTo>
                  <a:close/>
                  <a:moveTo>
                    <a:pt x="1031" y="81"/>
                  </a:moveTo>
                  <a:cubicBezTo>
                    <a:pt x="1031" y="81"/>
                    <a:pt x="1031" y="80"/>
                    <a:pt x="1030" y="80"/>
                  </a:cubicBezTo>
                  <a:cubicBezTo>
                    <a:pt x="1030" y="80"/>
                    <a:pt x="1030" y="81"/>
                    <a:pt x="1031" y="81"/>
                  </a:cubicBezTo>
                  <a:close/>
                  <a:moveTo>
                    <a:pt x="1413" y="81"/>
                  </a:moveTo>
                  <a:cubicBezTo>
                    <a:pt x="1413" y="81"/>
                    <a:pt x="1413" y="80"/>
                    <a:pt x="1412" y="80"/>
                  </a:cubicBezTo>
                  <a:cubicBezTo>
                    <a:pt x="1412" y="80"/>
                    <a:pt x="1412" y="81"/>
                    <a:pt x="1413" y="81"/>
                  </a:cubicBezTo>
                  <a:close/>
                  <a:moveTo>
                    <a:pt x="1086" y="52"/>
                  </a:moveTo>
                  <a:cubicBezTo>
                    <a:pt x="1086" y="53"/>
                    <a:pt x="1086" y="53"/>
                    <a:pt x="1087" y="53"/>
                  </a:cubicBezTo>
                  <a:cubicBezTo>
                    <a:pt x="1087" y="53"/>
                    <a:pt x="1087" y="52"/>
                    <a:pt x="1086" y="52"/>
                  </a:cubicBezTo>
                  <a:close/>
                  <a:moveTo>
                    <a:pt x="1209" y="81"/>
                  </a:moveTo>
                  <a:cubicBezTo>
                    <a:pt x="1209" y="81"/>
                    <a:pt x="1209" y="80"/>
                    <a:pt x="1208" y="80"/>
                  </a:cubicBezTo>
                  <a:cubicBezTo>
                    <a:pt x="1208" y="81"/>
                    <a:pt x="1208" y="81"/>
                    <a:pt x="1209" y="81"/>
                  </a:cubicBezTo>
                  <a:close/>
                  <a:moveTo>
                    <a:pt x="621" y="81"/>
                  </a:moveTo>
                  <a:cubicBezTo>
                    <a:pt x="621" y="81"/>
                    <a:pt x="621" y="81"/>
                    <a:pt x="621" y="82"/>
                  </a:cubicBezTo>
                  <a:cubicBezTo>
                    <a:pt x="621" y="81"/>
                    <a:pt x="621" y="81"/>
                    <a:pt x="621" y="81"/>
                  </a:cubicBezTo>
                  <a:close/>
                  <a:moveTo>
                    <a:pt x="749" y="82"/>
                  </a:moveTo>
                  <a:cubicBezTo>
                    <a:pt x="749" y="81"/>
                    <a:pt x="749" y="81"/>
                    <a:pt x="748" y="81"/>
                  </a:cubicBezTo>
                  <a:cubicBezTo>
                    <a:pt x="748" y="81"/>
                    <a:pt x="748" y="81"/>
                    <a:pt x="749" y="82"/>
                  </a:cubicBezTo>
                  <a:close/>
                  <a:moveTo>
                    <a:pt x="637" y="81"/>
                  </a:moveTo>
                  <a:cubicBezTo>
                    <a:pt x="637" y="81"/>
                    <a:pt x="637" y="82"/>
                    <a:pt x="637" y="82"/>
                  </a:cubicBezTo>
                  <a:cubicBezTo>
                    <a:pt x="637" y="82"/>
                    <a:pt x="637" y="81"/>
                    <a:pt x="637" y="81"/>
                  </a:cubicBezTo>
                  <a:close/>
                  <a:moveTo>
                    <a:pt x="1413" y="82"/>
                  </a:moveTo>
                  <a:cubicBezTo>
                    <a:pt x="1413" y="82"/>
                    <a:pt x="1413" y="81"/>
                    <a:pt x="1413" y="81"/>
                  </a:cubicBezTo>
                  <a:cubicBezTo>
                    <a:pt x="1413" y="81"/>
                    <a:pt x="1412" y="82"/>
                    <a:pt x="1413" y="82"/>
                  </a:cubicBezTo>
                  <a:close/>
                  <a:moveTo>
                    <a:pt x="611" y="82"/>
                  </a:moveTo>
                  <a:cubicBezTo>
                    <a:pt x="611" y="82"/>
                    <a:pt x="611" y="82"/>
                    <a:pt x="611" y="81"/>
                  </a:cubicBezTo>
                  <a:cubicBezTo>
                    <a:pt x="611" y="82"/>
                    <a:pt x="610" y="82"/>
                    <a:pt x="611" y="82"/>
                  </a:cubicBezTo>
                  <a:close/>
                  <a:moveTo>
                    <a:pt x="1031" y="82"/>
                  </a:moveTo>
                  <a:cubicBezTo>
                    <a:pt x="1031" y="82"/>
                    <a:pt x="1031" y="82"/>
                    <a:pt x="1031" y="81"/>
                  </a:cubicBezTo>
                  <a:cubicBezTo>
                    <a:pt x="1031" y="82"/>
                    <a:pt x="1031" y="82"/>
                    <a:pt x="1031" y="82"/>
                  </a:cubicBezTo>
                  <a:close/>
                  <a:moveTo>
                    <a:pt x="1467" y="82"/>
                  </a:moveTo>
                  <a:cubicBezTo>
                    <a:pt x="1467" y="82"/>
                    <a:pt x="1466" y="82"/>
                    <a:pt x="1466" y="83"/>
                  </a:cubicBezTo>
                  <a:cubicBezTo>
                    <a:pt x="1467" y="82"/>
                    <a:pt x="1467" y="82"/>
                    <a:pt x="1467" y="82"/>
                  </a:cubicBezTo>
                  <a:close/>
                  <a:moveTo>
                    <a:pt x="858" y="53"/>
                  </a:moveTo>
                  <a:cubicBezTo>
                    <a:pt x="858" y="53"/>
                    <a:pt x="858" y="52"/>
                    <a:pt x="858" y="52"/>
                  </a:cubicBezTo>
                  <a:cubicBezTo>
                    <a:pt x="858" y="52"/>
                    <a:pt x="858" y="53"/>
                    <a:pt x="858" y="53"/>
                  </a:cubicBezTo>
                  <a:close/>
                  <a:moveTo>
                    <a:pt x="749" y="83"/>
                  </a:moveTo>
                  <a:cubicBezTo>
                    <a:pt x="749" y="83"/>
                    <a:pt x="749" y="82"/>
                    <a:pt x="749" y="82"/>
                  </a:cubicBezTo>
                  <a:cubicBezTo>
                    <a:pt x="749" y="82"/>
                    <a:pt x="749" y="83"/>
                    <a:pt x="749" y="83"/>
                  </a:cubicBezTo>
                  <a:close/>
                  <a:moveTo>
                    <a:pt x="1413" y="83"/>
                  </a:moveTo>
                  <a:cubicBezTo>
                    <a:pt x="1413" y="83"/>
                    <a:pt x="1413" y="82"/>
                    <a:pt x="1413" y="82"/>
                  </a:cubicBezTo>
                  <a:cubicBezTo>
                    <a:pt x="1413" y="82"/>
                    <a:pt x="1413" y="83"/>
                    <a:pt x="1413" y="83"/>
                  </a:cubicBezTo>
                  <a:close/>
                  <a:moveTo>
                    <a:pt x="637" y="83"/>
                  </a:moveTo>
                  <a:cubicBezTo>
                    <a:pt x="636" y="83"/>
                    <a:pt x="636" y="83"/>
                    <a:pt x="636" y="84"/>
                  </a:cubicBezTo>
                  <a:cubicBezTo>
                    <a:pt x="637" y="84"/>
                    <a:pt x="637" y="83"/>
                    <a:pt x="637" y="83"/>
                  </a:cubicBezTo>
                  <a:close/>
                  <a:moveTo>
                    <a:pt x="1209" y="84"/>
                  </a:moveTo>
                  <a:cubicBezTo>
                    <a:pt x="1209" y="83"/>
                    <a:pt x="1209" y="83"/>
                    <a:pt x="1209" y="83"/>
                  </a:cubicBezTo>
                  <a:cubicBezTo>
                    <a:pt x="1209" y="83"/>
                    <a:pt x="1209" y="83"/>
                    <a:pt x="1209" y="84"/>
                  </a:cubicBezTo>
                  <a:close/>
                  <a:moveTo>
                    <a:pt x="1396" y="41"/>
                  </a:moveTo>
                  <a:cubicBezTo>
                    <a:pt x="1396" y="42"/>
                    <a:pt x="1396" y="42"/>
                    <a:pt x="1396" y="42"/>
                  </a:cubicBezTo>
                  <a:cubicBezTo>
                    <a:pt x="1396" y="42"/>
                    <a:pt x="1396" y="42"/>
                    <a:pt x="1396" y="41"/>
                  </a:cubicBezTo>
                  <a:close/>
                  <a:moveTo>
                    <a:pt x="749" y="84"/>
                  </a:moveTo>
                  <a:cubicBezTo>
                    <a:pt x="749" y="84"/>
                    <a:pt x="749" y="83"/>
                    <a:pt x="749" y="83"/>
                  </a:cubicBezTo>
                  <a:cubicBezTo>
                    <a:pt x="749" y="83"/>
                    <a:pt x="749" y="84"/>
                    <a:pt x="749" y="84"/>
                  </a:cubicBezTo>
                  <a:close/>
                  <a:moveTo>
                    <a:pt x="1667" y="84"/>
                  </a:moveTo>
                  <a:cubicBezTo>
                    <a:pt x="1667" y="84"/>
                    <a:pt x="1667" y="83"/>
                    <a:pt x="1667" y="83"/>
                  </a:cubicBezTo>
                  <a:cubicBezTo>
                    <a:pt x="1667" y="83"/>
                    <a:pt x="1667" y="84"/>
                    <a:pt x="1667" y="84"/>
                  </a:cubicBezTo>
                  <a:close/>
                  <a:moveTo>
                    <a:pt x="626" y="85"/>
                  </a:moveTo>
                  <a:cubicBezTo>
                    <a:pt x="626" y="85"/>
                    <a:pt x="626" y="84"/>
                    <a:pt x="626" y="84"/>
                  </a:cubicBezTo>
                  <a:cubicBezTo>
                    <a:pt x="626" y="84"/>
                    <a:pt x="626" y="84"/>
                    <a:pt x="626" y="85"/>
                  </a:cubicBezTo>
                  <a:close/>
                  <a:moveTo>
                    <a:pt x="589" y="84"/>
                  </a:moveTo>
                  <a:cubicBezTo>
                    <a:pt x="588" y="85"/>
                    <a:pt x="588" y="85"/>
                    <a:pt x="588" y="85"/>
                  </a:cubicBezTo>
                  <a:cubicBezTo>
                    <a:pt x="589" y="85"/>
                    <a:pt x="589" y="85"/>
                    <a:pt x="589" y="84"/>
                  </a:cubicBezTo>
                  <a:close/>
                  <a:moveTo>
                    <a:pt x="636" y="84"/>
                  </a:moveTo>
                  <a:cubicBezTo>
                    <a:pt x="636" y="85"/>
                    <a:pt x="636" y="85"/>
                    <a:pt x="636" y="85"/>
                  </a:cubicBezTo>
                  <a:cubicBezTo>
                    <a:pt x="636" y="85"/>
                    <a:pt x="636" y="85"/>
                    <a:pt x="636" y="84"/>
                  </a:cubicBezTo>
                  <a:close/>
                  <a:moveTo>
                    <a:pt x="1032" y="85"/>
                  </a:moveTo>
                  <a:cubicBezTo>
                    <a:pt x="1032" y="85"/>
                    <a:pt x="1032" y="85"/>
                    <a:pt x="1032" y="84"/>
                  </a:cubicBezTo>
                  <a:cubicBezTo>
                    <a:pt x="1032" y="85"/>
                    <a:pt x="1032" y="85"/>
                    <a:pt x="1032" y="85"/>
                  </a:cubicBezTo>
                  <a:close/>
                  <a:moveTo>
                    <a:pt x="595" y="42"/>
                  </a:moveTo>
                  <a:cubicBezTo>
                    <a:pt x="595" y="42"/>
                    <a:pt x="595" y="42"/>
                    <a:pt x="595" y="41"/>
                  </a:cubicBezTo>
                  <a:cubicBezTo>
                    <a:pt x="595" y="42"/>
                    <a:pt x="595" y="42"/>
                    <a:pt x="595" y="42"/>
                  </a:cubicBezTo>
                  <a:close/>
                  <a:moveTo>
                    <a:pt x="1344" y="87"/>
                  </a:moveTo>
                  <a:cubicBezTo>
                    <a:pt x="1344" y="86"/>
                    <a:pt x="1344" y="86"/>
                    <a:pt x="1344" y="86"/>
                  </a:cubicBezTo>
                  <a:cubicBezTo>
                    <a:pt x="1344" y="86"/>
                    <a:pt x="1344" y="86"/>
                    <a:pt x="1344" y="87"/>
                  </a:cubicBezTo>
                  <a:close/>
                  <a:moveTo>
                    <a:pt x="635" y="60"/>
                  </a:moveTo>
                  <a:cubicBezTo>
                    <a:pt x="635" y="60"/>
                    <a:pt x="635" y="59"/>
                    <a:pt x="635" y="59"/>
                  </a:cubicBezTo>
                  <a:cubicBezTo>
                    <a:pt x="635" y="59"/>
                    <a:pt x="635" y="60"/>
                    <a:pt x="635" y="60"/>
                  </a:cubicBezTo>
                  <a:close/>
                  <a:moveTo>
                    <a:pt x="1355" y="86"/>
                  </a:moveTo>
                  <a:cubicBezTo>
                    <a:pt x="1355" y="86"/>
                    <a:pt x="1355" y="86"/>
                    <a:pt x="1355" y="87"/>
                  </a:cubicBezTo>
                  <a:cubicBezTo>
                    <a:pt x="1355" y="87"/>
                    <a:pt x="1355" y="86"/>
                    <a:pt x="1355" y="86"/>
                  </a:cubicBezTo>
                  <a:close/>
                  <a:moveTo>
                    <a:pt x="1528" y="87"/>
                  </a:moveTo>
                  <a:cubicBezTo>
                    <a:pt x="1528" y="87"/>
                    <a:pt x="1528" y="86"/>
                    <a:pt x="1528" y="86"/>
                  </a:cubicBezTo>
                  <a:cubicBezTo>
                    <a:pt x="1528" y="86"/>
                    <a:pt x="1528" y="87"/>
                    <a:pt x="1528" y="87"/>
                  </a:cubicBezTo>
                  <a:close/>
                  <a:moveTo>
                    <a:pt x="1696" y="87"/>
                  </a:moveTo>
                  <a:cubicBezTo>
                    <a:pt x="1697" y="87"/>
                    <a:pt x="1697" y="86"/>
                    <a:pt x="1697" y="86"/>
                  </a:cubicBezTo>
                  <a:cubicBezTo>
                    <a:pt x="1696" y="86"/>
                    <a:pt x="1696" y="87"/>
                    <a:pt x="1696" y="87"/>
                  </a:cubicBezTo>
                  <a:close/>
                  <a:moveTo>
                    <a:pt x="635" y="86"/>
                  </a:moveTo>
                  <a:cubicBezTo>
                    <a:pt x="635" y="86"/>
                    <a:pt x="635" y="87"/>
                    <a:pt x="635" y="87"/>
                  </a:cubicBezTo>
                  <a:cubicBezTo>
                    <a:pt x="635" y="87"/>
                    <a:pt x="635" y="87"/>
                    <a:pt x="635" y="86"/>
                  </a:cubicBezTo>
                  <a:close/>
                  <a:moveTo>
                    <a:pt x="726" y="86"/>
                  </a:moveTo>
                  <a:cubicBezTo>
                    <a:pt x="726" y="87"/>
                    <a:pt x="726" y="87"/>
                    <a:pt x="726" y="87"/>
                  </a:cubicBezTo>
                  <a:cubicBezTo>
                    <a:pt x="726" y="87"/>
                    <a:pt x="726" y="87"/>
                    <a:pt x="726" y="86"/>
                  </a:cubicBezTo>
                  <a:close/>
                  <a:moveTo>
                    <a:pt x="1539" y="86"/>
                  </a:moveTo>
                  <a:cubicBezTo>
                    <a:pt x="1539" y="86"/>
                    <a:pt x="1539" y="87"/>
                    <a:pt x="1539" y="87"/>
                  </a:cubicBezTo>
                  <a:cubicBezTo>
                    <a:pt x="1539" y="87"/>
                    <a:pt x="1539" y="87"/>
                    <a:pt x="1539" y="86"/>
                  </a:cubicBezTo>
                  <a:close/>
                  <a:moveTo>
                    <a:pt x="1707" y="86"/>
                  </a:moveTo>
                  <a:cubicBezTo>
                    <a:pt x="1707" y="86"/>
                    <a:pt x="1707" y="87"/>
                    <a:pt x="1707" y="87"/>
                  </a:cubicBezTo>
                  <a:cubicBezTo>
                    <a:pt x="1707" y="87"/>
                    <a:pt x="1707" y="87"/>
                    <a:pt x="1707" y="86"/>
                  </a:cubicBezTo>
                  <a:close/>
                  <a:moveTo>
                    <a:pt x="623" y="87"/>
                  </a:moveTo>
                  <a:cubicBezTo>
                    <a:pt x="623" y="87"/>
                    <a:pt x="623" y="87"/>
                    <a:pt x="623" y="88"/>
                  </a:cubicBezTo>
                  <a:cubicBezTo>
                    <a:pt x="623" y="87"/>
                    <a:pt x="623" y="87"/>
                    <a:pt x="623" y="87"/>
                  </a:cubicBezTo>
                  <a:close/>
                  <a:moveTo>
                    <a:pt x="625" y="88"/>
                  </a:moveTo>
                  <a:cubicBezTo>
                    <a:pt x="625" y="87"/>
                    <a:pt x="625" y="87"/>
                    <a:pt x="625" y="87"/>
                  </a:cubicBezTo>
                  <a:cubicBezTo>
                    <a:pt x="625" y="87"/>
                    <a:pt x="625" y="87"/>
                    <a:pt x="625" y="88"/>
                  </a:cubicBezTo>
                  <a:close/>
                  <a:moveTo>
                    <a:pt x="1265" y="54"/>
                  </a:moveTo>
                  <a:cubicBezTo>
                    <a:pt x="1265" y="54"/>
                    <a:pt x="1265" y="55"/>
                    <a:pt x="1265" y="55"/>
                  </a:cubicBezTo>
                  <a:cubicBezTo>
                    <a:pt x="1265" y="55"/>
                    <a:pt x="1265" y="54"/>
                    <a:pt x="1265" y="54"/>
                  </a:cubicBezTo>
                  <a:close/>
                  <a:moveTo>
                    <a:pt x="829" y="54"/>
                  </a:moveTo>
                  <a:cubicBezTo>
                    <a:pt x="829" y="54"/>
                    <a:pt x="829" y="54"/>
                    <a:pt x="829" y="55"/>
                  </a:cubicBezTo>
                  <a:cubicBezTo>
                    <a:pt x="830" y="55"/>
                    <a:pt x="829" y="54"/>
                    <a:pt x="829" y="54"/>
                  </a:cubicBezTo>
                  <a:close/>
                  <a:moveTo>
                    <a:pt x="1528" y="88"/>
                  </a:moveTo>
                  <a:cubicBezTo>
                    <a:pt x="1528" y="88"/>
                    <a:pt x="1528" y="88"/>
                    <a:pt x="1528" y="87"/>
                  </a:cubicBezTo>
                  <a:cubicBezTo>
                    <a:pt x="1528" y="88"/>
                    <a:pt x="1528" y="88"/>
                    <a:pt x="1528" y="88"/>
                  </a:cubicBezTo>
                  <a:close/>
                  <a:moveTo>
                    <a:pt x="1696" y="88"/>
                  </a:moveTo>
                  <a:cubicBezTo>
                    <a:pt x="1696" y="88"/>
                    <a:pt x="1696" y="88"/>
                    <a:pt x="1696" y="87"/>
                  </a:cubicBezTo>
                  <a:cubicBezTo>
                    <a:pt x="1696" y="88"/>
                    <a:pt x="1696" y="88"/>
                    <a:pt x="1696" y="88"/>
                  </a:cubicBezTo>
                  <a:close/>
                  <a:moveTo>
                    <a:pt x="588" y="88"/>
                  </a:moveTo>
                  <a:cubicBezTo>
                    <a:pt x="587" y="88"/>
                    <a:pt x="587" y="88"/>
                    <a:pt x="587" y="89"/>
                  </a:cubicBezTo>
                  <a:cubicBezTo>
                    <a:pt x="588" y="88"/>
                    <a:pt x="588" y="88"/>
                    <a:pt x="588" y="88"/>
                  </a:cubicBezTo>
                  <a:close/>
                  <a:moveTo>
                    <a:pt x="613" y="89"/>
                  </a:moveTo>
                  <a:cubicBezTo>
                    <a:pt x="613" y="88"/>
                    <a:pt x="613" y="88"/>
                    <a:pt x="613" y="88"/>
                  </a:cubicBezTo>
                  <a:cubicBezTo>
                    <a:pt x="613" y="88"/>
                    <a:pt x="613" y="88"/>
                    <a:pt x="613" y="89"/>
                  </a:cubicBezTo>
                  <a:close/>
                  <a:moveTo>
                    <a:pt x="623" y="88"/>
                  </a:moveTo>
                  <a:cubicBezTo>
                    <a:pt x="623" y="88"/>
                    <a:pt x="623" y="88"/>
                    <a:pt x="623" y="89"/>
                  </a:cubicBezTo>
                  <a:cubicBezTo>
                    <a:pt x="623" y="88"/>
                    <a:pt x="623" y="88"/>
                    <a:pt x="623" y="88"/>
                  </a:cubicBezTo>
                  <a:close/>
                  <a:moveTo>
                    <a:pt x="726" y="88"/>
                  </a:moveTo>
                  <a:cubicBezTo>
                    <a:pt x="726" y="88"/>
                    <a:pt x="726" y="88"/>
                    <a:pt x="726" y="89"/>
                  </a:cubicBezTo>
                  <a:cubicBezTo>
                    <a:pt x="726" y="88"/>
                    <a:pt x="727" y="88"/>
                    <a:pt x="726" y="88"/>
                  </a:cubicBezTo>
                  <a:close/>
                  <a:moveTo>
                    <a:pt x="699" y="88"/>
                  </a:moveTo>
                  <a:cubicBezTo>
                    <a:pt x="699" y="88"/>
                    <a:pt x="699" y="89"/>
                    <a:pt x="699" y="89"/>
                  </a:cubicBezTo>
                  <a:cubicBezTo>
                    <a:pt x="699" y="89"/>
                    <a:pt x="699" y="88"/>
                    <a:pt x="699" y="88"/>
                  </a:cubicBezTo>
                  <a:close/>
                  <a:moveTo>
                    <a:pt x="1384" y="42"/>
                  </a:moveTo>
                  <a:cubicBezTo>
                    <a:pt x="1385" y="42"/>
                    <a:pt x="1385" y="42"/>
                    <a:pt x="1385" y="41"/>
                  </a:cubicBezTo>
                  <a:cubicBezTo>
                    <a:pt x="1384" y="42"/>
                    <a:pt x="1384" y="42"/>
                    <a:pt x="1384" y="42"/>
                  </a:cubicBezTo>
                  <a:close/>
                  <a:moveTo>
                    <a:pt x="614" y="90"/>
                  </a:moveTo>
                  <a:cubicBezTo>
                    <a:pt x="614" y="90"/>
                    <a:pt x="614" y="90"/>
                    <a:pt x="614" y="89"/>
                  </a:cubicBezTo>
                  <a:cubicBezTo>
                    <a:pt x="614" y="90"/>
                    <a:pt x="614" y="90"/>
                    <a:pt x="614" y="90"/>
                  </a:cubicBezTo>
                  <a:close/>
                  <a:moveTo>
                    <a:pt x="748" y="57"/>
                  </a:moveTo>
                  <a:cubicBezTo>
                    <a:pt x="749" y="57"/>
                    <a:pt x="749" y="56"/>
                    <a:pt x="749" y="56"/>
                  </a:cubicBezTo>
                  <a:cubicBezTo>
                    <a:pt x="748" y="56"/>
                    <a:pt x="748" y="57"/>
                    <a:pt x="748" y="57"/>
                  </a:cubicBezTo>
                  <a:close/>
                  <a:moveTo>
                    <a:pt x="1014" y="90"/>
                  </a:moveTo>
                  <a:cubicBezTo>
                    <a:pt x="1014" y="90"/>
                    <a:pt x="1015" y="90"/>
                    <a:pt x="1015" y="90"/>
                  </a:cubicBezTo>
                  <a:cubicBezTo>
                    <a:pt x="1015" y="90"/>
                    <a:pt x="1014" y="90"/>
                    <a:pt x="1014" y="90"/>
                  </a:cubicBezTo>
                  <a:close/>
                  <a:moveTo>
                    <a:pt x="715" y="91"/>
                  </a:moveTo>
                  <a:cubicBezTo>
                    <a:pt x="715" y="91"/>
                    <a:pt x="715" y="90"/>
                    <a:pt x="715" y="90"/>
                  </a:cubicBezTo>
                  <a:cubicBezTo>
                    <a:pt x="715" y="90"/>
                    <a:pt x="715" y="91"/>
                    <a:pt x="715" y="91"/>
                  </a:cubicBezTo>
                  <a:close/>
                  <a:moveTo>
                    <a:pt x="613" y="60"/>
                  </a:moveTo>
                  <a:cubicBezTo>
                    <a:pt x="613" y="60"/>
                    <a:pt x="613" y="61"/>
                    <a:pt x="614" y="61"/>
                  </a:cubicBezTo>
                  <a:cubicBezTo>
                    <a:pt x="614" y="60"/>
                    <a:pt x="614" y="60"/>
                    <a:pt x="613" y="60"/>
                  </a:cubicBezTo>
                  <a:close/>
                  <a:moveTo>
                    <a:pt x="1011" y="91"/>
                  </a:moveTo>
                  <a:cubicBezTo>
                    <a:pt x="1011" y="91"/>
                    <a:pt x="1012" y="91"/>
                    <a:pt x="1012" y="91"/>
                  </a:cubicBezTo>
                  <a:cubicBezTo>
                    <a:pt x="1012" y="91"/>
                    <a:pt x="1011" y="91"/>
                    <a:pt x="1011" y="91"/>
                  </a:cubicBezTo>
                  <a:close/>
                  <a:moveTo>
                    <a:pt x="1010" y="91"/>
                  </a:moveTo>
                  <a:cubicBezTo>
                    <a:pt x="1010" y="91"/>
                    <a:pt x="1011" y="91"/>
                    <a:pt x="1011" y="91"/>
                  </a:cubicBezTo>
                  <a:cubicBezTo>
                    <a:pt x="1010" y="91"/>
                    <a:pt x="1010" y="91"/>
                    <a:pt x="1010" y="91"/>
                  </a:cubicBezTo>
                  <a:close/>
                  <a:moveTo>
                    <a:pt x="1176" y="92"/>
                  </a:moveTo>
                  <a:cubicBezTo>
                    <a:pt x="1176" y="92"/>
                    <a:pt x="1175" y="91"/>
                    <a:pt x="1175" y="91"/>
                  </a:cubicBezTo>
                  <a:cubicBezTo>
                    <a:pt x="1175" y="91"/>
                    <a:pt x="1175" y="92"/>
                    <a:pt x="1176" y="92"/>
                  </a:cubicBezTo>
                  <a:close/>
                  <a:moveTo>
                    <a:pt x="1737" y="41"/>
                  </a:moveTo>
                  <a:cubicBezTo>
                    <a:pt x="1738" y="40"/>
                    <a:pt x="1738" y="40"/>
                    <a:pt x="1738" y="40"/>
                  </a:cubicBezTo>
                  <a:cubicBezTo>
                    <a:pt x="1737" y="40"/>
                    <a:pt x="1737" y="40"/>
                    <a:pt x="1737" y="41"/>
                  </a:cubicBezTo>
                  <a:close/>
                  <a:moveTo>
                    <a:pt x="716" y="92"/>
                  </a:moveTo>
                  <a:cubicBezTo>
                    <a:pt x="716" y="92"/>
                    <a:pt x="716" y="92"/>
                    <a:pt x="715" y="91"/>
                  </a:cubicBezTo>
                  <a:cubicBezTo>
                    <a:pt x="715" y="92"/>
                    <a:pt x="715" y="92"/>
                    <a:pt x="716" y="92"/>
                  </a:cubicBezTo>
                  <a:close/>
                  <a:moveTo>
                    <a:pt x="986" y="91"/>
                  </a:moveTo>
                  <a:cubicBezTo>
                    <a:pt x="986" y="92"/>
                    <a:pt x="986" y="92"/>
                    <a:pt x="987" y="92"/>
                  </a:cubicBezTo>
                  <a:cubicBezTo>
                    <a:pt x="987" y="91"/>
                    <a:pt x="986" y="91"/>
                    <a:pt x="986" y="91"/>
                  </a:cubicBezTo>
                  <a:close/>
                  <a:moveTo>
                    <a:pt x="1008" y="92"/>
                  </a:moveTo>
                  <a:cubicBezTo>
                    <a:pt x="1009" y="92"/>
                    <a:pt x="1009" y="92"/>
                    <a:pt x="1010" y="91"/>
                  </a:cubicBezTo>
                  <a:cubicBezTo>
                    <a:pt x="1009" y="91"/>
                    <a:pt x="1009" y="91"/>
                    <a:pt x="1008" y="92"/>
                  </a:cubicBezTo>
                  <a:close/>
                  <a:moveTo>
                    <a:pt x="1251" y="92"/>
                  </a:moveTo>
                  <a:cubicBezTo>
                    <a:pt x="1252" y="92"/>
                    <a:pt x="1252" y="92"/>
                    <a:pt x="1252" y="91"/>
                  </a:cubicBezTo>
                  <a:cubicBezTo>
                    <a:pt x="1252" y="91"/>
                    <a:pt x="1252" y="91"/>
                    <a:pt x="1251" y="92"/>
                  </a:cubicBezTo>
                  <a:close/>
                  <a:moveTo>
                    <a:pt x="791" y="92"/>
                  </a:moveTo>
                  <a:cubicBezTo>
                    <a:pt x="791" y="92"/>
                    <a:pt x="791" y="92"/>
                    <a:pt x="792" y="92"/>
                  </a:cubicBezTo>
                  <a:cubicBezTo>
                    <a:pt x="791" y="92"/>
                    <a:pt x="791" y="92"/>
                    <a:pt x="791" y="92"/>
                  </a:cubicBezTo>
                  <a:close/>
                  <a:moveTo>
                    <a:pt x="667" y="92"/>
                  </a:moveTo>
                  <a:cubicBezTo>
                    <a:pt x="667" y="92"/>
                    <a:pt x="667" y="93"/>
                    <a:pt x="668" y="92"/>
                  </a:cubicBezTo>
                  <a:cubicBezTo>
                    <a:pt x="667" y="92"/>
                    <a:pt x="667" y="92"/>
                    <a:pt x="667" y="92"/>
                  </a:cubicBezTo>
                  <a:close/>
                  <a:moveTo>
                    <a:pt x="789" y="92"/>
                  </a:moveTo>
                  <a:cubicBezTo>
                    <a:pt x="790" y="92"/>
                    <a:pt x="790" y="92"/>
                    <a:pt x="791" y="92"/>
                  </a:cubicBezTo>
                  <a:cubicBezTo>
                    <a:pt x="790" y="92"/>
                    <a:pt x="790" y="92"/>
                    <a:pt x="789" y="92"/>
                  </a:cubicBezTo>
                  <a:close/>
                  <a:moveTo>
                    <a:pt x="1569" y="41"/>
                  </a:moveTo>
                  <a:cubicBezTo>
                    <a:pt x="1570" y="40"/>
                    <a:pt x="1570" y="40"/>
                    <a:pt x="1570" y="40"/>
                  </a:cubicBezTo>
                  <a:cubicBezTo>
                    <a:pt x="1569" y="40"/>
                    <a:pt x="1569" y="40"/>
                    <a:pt x="1569" y="41"/>
                  </a:cubicBezTo>
                  <a:close/>
                  <a:moveTo>
                    <a:pt x="1176" y="93"/>
                  </a:moveTo>
                  <a:cubicBezTo>
                    <a:pt x="1176" y="93"/>
                    <a:pt x="1176" y="92"/>
                    <a:pt x="1175" y="92"/>
                  </a:cubicBezTo>
                  <a:cubicBezTo>
                    <a:pt x="1175" y="92"/>
                    <a:pt x="1175" y="93"/>
                    <a:pt x="1176" y="93"/>
                  </a:cubicBezTo>
                  <a:close/>
                  <a:moveTo>
                    <a:pt x="668" y="92"/>
                  </a:moveTo>
                  <a:cubicBezTo>
                    <a:pt x="668" y="93"/>
                    <a:pt x="668" y="93"/>
                    <a:pt x="669" y="93"/>
                  </a:cubicBezTo>
                  <a:cubicBezTo>
                    <a:pt x="668" y="92"/>
                    <a:pt x="668" y="92"/>
                    <a:pt x="668" y="92"/>
                  </a:cubicBezTo>
                  <a:close/>
                  <a:moveTo>
                    <a:pt x="716" y="93"/>
                  </a:moveTo>
                  <a:cubicBezTo>
                    <a:pt x="716" y="93"/>
                    <a:pt x="716" y="93"/>
                    <a:pt x="716" y="92"/>
                  </a:cubicBezTo>
                  <a:cubicBezTo>
                    <a:pt x="716" y="93"/>
                    <a:pt x="716" y="93"/>
                    <a:pt x="716" y="93"/>
                  </a:cubicBezTo>
                  <a:close/>
                  <a:moveTo>
                    <a:pt x="772" y="92"/>
                  </a:moveTo>
                  <a:cubicBezTo>
                    <a:pt x="772" y="93"/>
                    <a:pt x="772" y="93"/>
                    <a:pt x="773" y="93"/>
                  </a:cubicBezTo>
                  <a:cubicBezTo>
                    <a:pt x="772" y="92"/>
                    <a:pt x="772" y="92"/>
                    <a:pt x="772" y="92"/>
                  </a:cubicBezTo>
                  <a:close/>
                  <a:moveTo>
                    <a:pt x="788" y="93"/>
                  </a:moveTo>
                  <a:cubicBezTo>
                    <a:pt x="789" y="93"/>
                    <a:pt x="789" y="93"/>
                    <a:pt x="789" y="92"/>
                  </a:cubicBezTo>
                  <a:cubicBezTo>
                    <a:pt x="789" y="92"/>
                    <a:pt x="789" y="92"/>
                    <a:pt x="788" y="93"/>
                  </a:cubicBezTo>
                  <a:close/>
                  <a:moveTo>
                    <a:pt x="1070" y="93"/>
                  </a:moveTo>
                  <a:cubicBezTo>
                    <a:pt x="1071" y="93"/>
                    <a:pt x="1071" y="93"/>
                    <a:pt x="1071" y="92"/>
                  </a:cubicBezTo>
                  <a:cubicBezTo>
                    <a:pt x="1071" y="92"/>
                    <a:pt x="1071" y="92"/>
                    <a:pt x="1070" y="93"/>
                  </a:cubicBezTo>
                  <a:close/>
                  <a:moveTo>
                    <a:pt x="1248" y="93"/>
                  </a:moveTo>
                  <a:cubicBezTo>
                    <a:pt x="1249" y="93"/>
                    <a:pt x="1249" y="93"/>
                    <a:pt x="1249" y="92"/>
                  </a:cubicBezTo>
                  <a:cubicBezTo>
                    <a:pt x="1249" y="92"/>
                    <a:pt x="1249" y="92"/>
                    <a:pt x="1248" y="93"/>
                  </a:cubicBezTo>
                  <a:close/>
                  <a:moveTo>
                    <a:pt x="669" y="93"/>
                  </a:moveTo>
                  <a:cubicBezTo>
                    <a:pt x="669" y="93"/>
                    <a:pt x="670" y="93"/>
                    <a:pt x="670" y="93"/>
                  </a:cubicBezTo>
                  <a:cubicBezTo>
                    <a:pt x="670" y="93"/>
                    <a:pt x="669" y="93"/>
                    <a:pt x="669" y="93"/>
                  </a:cubicBezTo>
                  <a:close/>
                  <a:moveTo>
                    <a:pt x="682" y="93"/>
                  </a:moveTo>
                  <a:cubicBezTo>
                    <a:pt x="682" y="93"/>
                    <a:pt x="682" y="93"/>
                    <a:pt x="683" y="93"/>
                  </a:cubicBezTo>
                  <a:cubicBezTo>
                    <a:pt x="682" y="93"/>
                    <a:pt x="682" y="93"/>
                    <a:pt x="682" y="93"/>
                  </a:cubicBezTo>
                  <a:close/>
                  <a:moveTo>
                    <a:pt x="773" y="93"/>
                  </a:moveTo>
                  <a:cubicBezTo>
                    <a:pt x="773" y="93"/>
                    <a:pt x="774" y="93"/>
                    <a:pt x="774" y="93"/>
                  </a:cubicBezTo>
                  <a:cubicBezTo>
                    <a:pt x="774" y="93"/>
                    <a:pt x="773" y="93"/>
                    <a:pt x="773" y="93"/>
                  </a:cubicBezTo>
                  <a:close/>
                  <a:moveTo>
                    <a:pt x="1055" y="93"/>
                  </a:moveTo>
                  <a:cubicBezTo>
                    <a:pt x="1055" y="93"/>
                    <a:pt x="1056" y="93"/>
                    <a:pt x="1056" y="93"/>
                  </a:cubicBezTo>
                  <a:cubicBezTo>
                    <a:pt x="1056" y="93"/>
                    <a:pt x="1055" y="93"/>
                    <a:pt x="1055" y="93"/>
                  </a:cubicBezTo>
                  <a:close/>
                  <a:moveTo>
                    <a:pt x="1069" y="93"/>
                  </a:moveTo>
                  <a:cubicBezTo>
                    <a:pt x="1069" y="93"/>
                    <a:pt x="1070" y="93"/>
                    <a:pt x="1070" y="93"/>
                  </a:cubicBezTo>
                  <a:cubicBezTo>
                    <a:pt x="1070" y="93"/>
                    <a:pt x="1069" y="93"/>
                    <a:pt x="1069" y="93"/>
                  </a:cubicBezTo>
                  <a:close/>
                  <a:moveTo>
                    <a:pt x="1233" y="93"/>
                  </a:moveTo>
                  <a:cubicBezTo>
                    <a:pt x="1233" y="93"/>
                    <a:pt x="1234" y="93"/>
                    <a:pt x="1234" y="93"/>
                  </a:cubicBezTo>
                  <a:cubicBezTo>
                    <a:pt x="1234" y="93"/>
                    <a:pt x="1233" y="93"/>
                    <a:pt x="1233" y="93"/>
                  </a:cubicBezTo>
                  <a:close/>
                  <a:moveTo>
                    <a:pt x="1247" y="93"/>
                  </a:moveTo>
                  <a:cubicBezTo>
                    <a:pt x="1247" y="93"/>
                    <a:pt x="1248" y="93"/>
                    <a:pt x="1248" y="93"/>
                  </a:cubicBezTo>
                  <a:cubicBezTo>
                    <a:pt x="1248" y="93"/>
                    <a:pt x="1247" y="93"/>
                    <a:pt x="1247" y="93"/>
                  </a:cubicBezTo>
                  <a:close/>
                  <a:moveTo>
                    <a:pt x="636" y="57"/>
                  </a:moveTo>
                  <a:cubicBezTo>
                    <a:pt x="636" y="57"/>
                    <a:pt x="636" y="57"/>
                    <a:pt x="636" y="56"/>
                  </a:cubicBezTo>
                  <a:cubicBezTo>
                    <a:pt x="636" y="57"/>
                    <a:pt x="636" y="57"/>
                    <a:pt x="636" y="57"/>
                  </a:cubicBezTo>
                  <a:close/>
                  <a:moveTo>
                    <a:pt x="731" y="93"/>
                  </a:moveTo>
                  <a:cubicBezTo>
                    <a:pt x="732" y="94"/>
                    <a:pt x="732" y="94"/>
                    <a:pt x="733" y="93"/>
                  </a:cubicBezTo>
                  <a:cubicBezTo>
                    <a:pt x="732" y="93"/>
                    <a:pt x="732" y="93"/>
                    <a:pt x="731" y="93"/>
                  </a:cubicBezTo>
                  <a:close/>
                  <a:moveTo>
                    <a:pt x="645" y="61"/>
                  </a:moveTo>
                  <a:cubicBezTo>
                    <a:pt x="645" y="61"/>
                    <a:pt x="645" y="61"/>
                    <a:pt x="645" y="62"/>
                  </a:cubicBezTo>
                  <a:cubicBezTo>
                    <a:pt x="645" y="62"/>
                    <a:pt x="645" y="61"/>
                    <a:pt x="645" y="61"/>
                  </a:cubicBezTo>
                  <a:close/>
                  <a:moveTo>
                    <a:pt x="639" y="50"/>
                  </a:moveTo>
                  <a:cubicBezTo>
                    <a:pt x="639" y="49"/>
                    <a:pt x="639" y="49"/>
                    <a:pt x="639" y="49"/>
                  </a:cubicBezTo>
                  <a:cubicBezTo>
                    <a:pt x="639" y="49"/>
                    <a:pt x="639" y="49"/>
                    <a:pt x="639" y="50"/>
                  </a:cubicBezTo>
                  <a:close/>
                  <a:moveTo>
                    <a:pt x="1197" y="93"/>
                  </a:moveTo>
                  <a:cubicBezTo>
                    <a:pt x="1198" y="94"/>
                    <a:pt x="1198" y="94"/>
                    <a:pt x="1199" y="93"/>
                  </a:cubicBezTo>
                  <a:cubicBezTo>
                    <a:pt x="1198" y="93"/>
                    <a:pt x="1198" y="93"/>
                    <a:pt x="1197" y="93"/>
                  </a:cubicBezTo>
                  <a:close/>
                  <a:moveTo>
                    <a:pt x="595" y="41"/>
                  </a:moveTo>
                  <a:cubicBezTo>
                    <a:pt x="595" y="40"/>
                    <a:pt x="594" y="40"/>
                    <a:pt x="594" y="40"/>
                  </a:cubicBezTo>
                  <a:cubicBezTo>
                    <a:pt x="594" y="40"/>
                    <a:pt x="594" y="40"/>
                    <a:pt x="595" y="41"/>
                  </a:cubicBezTo>
                  <a:close/>
                  <a:moveTo>
                    <a:pt x="670" y="55"/>
                  </a:moveTo>
                  <a:cubicBezTo>
                    <a:pt x="670" y="55"/>
                    <a:pt x="670" y="55"/>
                    <a:pt x="670" y="56"/>
                  </a:cubicBezTo>
                  <a:cubicBezTo>
                    <a:pt x="670" y="55"/>
                    <a:pt x="670" y="55"/>
                    <a:pt x="670" y="55"/>
                  </a:cubicBezTo>
                  <a:close/>
                  <a:moveTo>
                    <a:pt x="871" y="56"/>
                  </a:moveTo>
                  <a:cubicBezTo>
                    <a:pt x="871" y="56"/>
                    <a:pt x="871" y="57"/>
                    <a:pt x="871" y="57"/>
                  </a:cubicBezTo>
                  <a:cubicBezTo>
                    <a:pt x="871" y="57"/>
                    <a:pt x="871" y="57"/>
                    <a:pt x="871" y="56"/>
                  </a:cubicBezTo>
                  <a:close/>
                  <a:moveTo>
                    <a:pt x="1111" y="56"/>
                  </a:moveTo>
                  <a:cubicBezTo>
                    <a:pt x="1111" y="56"/>
                    <a:pt x="1111" y="57"/>
                    <a:pt x="1111" y="57"/>
                  </a:cubicBezTo>
                  <a:cubicBezTo>
                    <a:pt x="1111" y="57"/>
                    <a:pt x="1111" y="57"/>
                    <a:pt x="1111" y="56"/>
                  </a:cubicBezTo>
                  <a:close/>
                  <a:moveTo>
                    <a:pt x="617" y="97"/>
                  </a:moveTo>
                  <a:cubicBezTo>
                    <a:pt x="616" y="96"/>
                    <a:pt x="616" y="96"/>
                    <a:pt x="616" y="96"/>
                  </a:cubicBezTo>
                  <a:cubicBezTo>
                    <a:pt x="616" y="96"/>
                    <a:pt x="616" y="96"/>
                    <a:pt x="617" y="97"/>
                  </a:cubicBezTo>
                  <a:close/>
                  <a:moveTo>
                    <a:pt x="1208" y="57"/>
                  </a:moveTo>
                  <a:cubicBezTo>
                    <a:pt x="1209" y="57"/>
                    <a:pt x="1209" y="57"/>
                    <a:pt x="1209" y="56"/>
                  </a:cubicBezTo>
                  <a:cubicBezTo>
                    <a:pt x="1208" y="57"/>
                    <a:pt x="1208" y="57"/>
                    <a:pt x="1208" y="57"/>
                  </a:cubicBezTo>
                  <a:close/>
                  <a:moveTo>
                    <a:pt x="1684" y="39"/>
                  </a:moveTo>
                  <a:cubicBezTo>
                    <a:pt x="1683" y="39"/>
                    <a:pt x="1683" y="40"/>
                    <a:pt x="1683" y="40"/>
                  </a:cubicBezTo>
                  <a:cubicBezTo>
                    <a:pt x="1684" y="40"/>
                    <a:pt x="1684" y="40"/>
                    <a:pt x="1684" y="39"/>
                  </a:cubicBezTo>
                  <a:close/>
                  <a:moveTo>
                    <a:pt x="617" y="98"/>
                  </a:moveTo>
                  <a:cubicBezTo>
                    <a:pt x="617" y="98"/>
                    <a:pt x="617" y="98"/>
                    <a:pt x="617" y="97"/>
                  </a:cubicBezTo>
                  <a:cubicBezTo>
                    <a:pt x="617" y="98"/>
                    <a:pt x="617" y="98"/>
                    <a:pt x="617" y="98"/>
                  </a:cubicBezTo>
                  <a:close/>
                  <a:moveTo>
                    <a:pt x="1385" y="40"/>
                  </a:moveTo>
                  <a:cubicBezTo>
                    <a:pt x="1385" y="40"/>
                    <a:pt x="1385" y="40"/>
                    <a:pt x="1385" y="39"/>
                  </a:cubicBezTo>
                  <a:cubicBezTo>
                    <a:pt x="1385" y="39"/>
                    <a:pt x="1385" y="40"/>
                    <a:pt x="1385" y="40"/>
                  </a:cubicBezTo>
                  <a:close/>
                  <a:moveTo>
                    <a:pt x="1017" y="99"/>
                  </a:moveTo>
                  <a:cubicBezTo>
                    <a:pt x="1017" y="99"/>
                    <a:pt x="1017" y="99"/>
                    <a:pt x="1016" y="100"/>
                  </a:cubicBezTo>
                  <a:cubicBezTo>
                    <a:pt x="1017" y="100"/>
                    <a:pt x="1017" y="100"/>
                    <a:pt x="1017" y="99"/>
                  </a:cubicBezTo>
                  <a:close/>
                  <a:moveTo>
                    <a:pt x="1255" y="100"/>
                  </a:moveTo>
                  <a:cubicBezTo>
                    <a:pt x="1255" y="100"/>
                    <a:pt x="1254" y="100"/>
                    <a:pt x="1254" y="100"/>
                  </a:cubicBezTo>
                  <a:cubicBezTo>
                    <a:pt x="1255" y="100"/>
                    <a:pt x="1255" y="101"/>
                    <a:pt x="1255" y="100"/>
                  </a:cubicBezTo>
                  <a:close/>
                  <a:moveTo>
                    <a:pt x="794" y="100"/>
                  </a:moveTo>
                  <a:cubicBezTo>
                    <a:pt x="794" y="100"/>
                    <a:pt x="794" y="101"/>
                    <a:pt x="793" y="101"/>
                  </a:cubicBezTo>
                  <a:cubicBezTo>
                    <a:pt x="794" y="101"/>
                    <a:pt x="794" y="101"/>
                    <a:pt x="794" y="100"/>
                  </a:cubicBezTo>
                  <a:close/>
                  <a:moveTo>
                    <a:pt x="573" y="101"/>
                  </a:moveTo>
                  <a:cubicBezTo>
                    <a:pt x="573" y="101"/>
                    <a:pt x="572" y="101"/>
                    <a:pt x="572" y="101"/>
                  </a:cubicBezTo>
                  <a:cubicBezTo>
                    <a:pt x="573" y="101"/>
                    <a:pt x="573" y="101"/>
                    <a:pt x="573" y="101"/>
                  </a:cubicBezTo>
                  <a:close/>
                  <a:moveTo>
                    <a:pt x="765" y="101"/>
                  </a:moveTo>
                  <a:cubicBezTo>
                    <a:pt x="765" y="101"/>
                    <a:pt x="765" y="101"/>
                    <a:pt x="764" y="101"/>
                  </a:cubicBezTo>
                  <a:cubicBezTo>
                    <a:pt x="765" y="101"/>
                    <a:pt x="765" y="101"/>
                    <a:pt x="765" y="101"/>
                  </a:cubicBezTo>
                  <a:close/>
                  <a:moveTo>
                    <a:pt x="1013" y="101"/>
                  </a:moveTo>
                  <a:cubicBezTo>
                    <a:pt x="1013" y="101"/>
                    <a:pt x="1012" y="101"/>
                    <a:pt x="1012" y="101"/>
                  </a:cubicBezTo>
                  <a:cubicBezTo>
                    <a:pt x="1013" y="101"/>
                    <a:pt x="1013" y="101"/>
                    <a:pt x="1013" y="101"/>
                  </a:cubicBezTo>
                  <a:close/>
                  <a:moveTo>
                    <a:pt x="1076" y="101"/>
                  </a:moveTo>
                  <a:cubicBezTo>
                    <a:pt x="1075" y="101"/>
                    <a:pt x="1075" y="101"/>
                    <a:pt x="1074" y="101"/>
                  </a:cubicBezTo>
                  <a:cubicBezTo>
                    <a:pt x="1075" y="101"/>
                    <a:pt x="1075" y="101"/>
                    <a:pt x="1076" y="101"/>
                  </a:cubicBezTo>
                  <a:close/>
                  <a:moveTo>
                    <a:pt x="572" y="101"/>
                  </a:moveTo>
                  <a:cubicBezTo>
                    <a:pt x="572" y="101"/>
                    <a:pt x="571" y="101"/>
                    <a:pt x="571" y="101"/>
                  </a:cubicBezTo>
                  <a:cubicBezTo>
                    <a:pt x="572" y="102"/>
                    <a:pt x="572" y="102"/>
                    <a:pt x="572" y="101"/>
                  </a:cubicBezTo>
                  <a:close/>
                  <a:moveTo>
                    <a:pt x="629" y="101"/>
                  </a:moveTo>
                  <a:cubicBezTo>
                    <a:pt x="629" y="101"/>
                    <a:pt x="629" y="102"/>
                    <a:pt x="629" y="102"/>
                  </a:cubicBezTo>
                  <a:cubicBezTo>
                    <a:pt x="629" y="102"/>
                    <a:pt x="629" y="102"/>
                    <a:pt x="629" y="101"/>
                  </a:cubicBezTo>
                  <a:close/>
                  <a:moveTo>
                    <a:pt x="792" y="101"/>
                  </a:moveTo>
                  <a:cubicBezTo>
                    <a:pt x="792" y="101"/>
                    <a:pt x="791" y="101"/>
                    <a:pt x="791" y="102"/>
                  </a:cubicBezTo>
                  <a:cubicBezTo>
                    <a:pt x="792" y="102"/>
                    <a:pt x="792" y="102"/>
                    <a:pt x="792" y="101"/>
                  </a:cubicBezTo>
                  <a:close/>
                  <a:moveTo>
                    <a:pt x="982" y="102"/>
                  </a:moveTo>
                  <a:cubicBezTo>
                    <a:pt x="981" y="101"/>
                    <a:pt x="981" y="101"/>
                    <a:pt x="981" y="101"/>
                  </a:cubicBezTo>
                  <a:cubicBezTo>
                    <a:pt x="981" y="102"/>
                    <a:pt x="981" y="102"/>
                    <a:pt x="982" y="102"/>
                  </a:cubicBezTo>
                  <a:close/>
                  <a:moveTo>
                    <a:pt x="1012" y="101"/>
                  </a:moveTo>
                  <a:cubicBezTo>
                    <a:pt x="1012" y="101"/>
                    <a:pt x="1011" y="101"/>
                    <a:pt x="1011" y="101"/>
                  </a:cubicBezTo>
                  <a:cubicBezTo>
                    <a:pt x="1011" y="101"/>
                    <a:pt x="1012" y="102"/>
                    <a:pt x="1012" y="101"/>
                  </a:cubicBezTo>
                  <a:close/>
                  <a:moveTo>
                    <a:pt x="1048" y="101"/>
                  </a:moveTo>
                  <a:cubicBezTo>
                    <a:pt x="1048" y="101"/>
                    <a:pt x="1048" y="101"/>
                    <a:pt x="1047" y="101"/>
                  </a:cubicBezTo>
                  <a:cubicBezTo>
                    <a:pt x="1048" y="102"/>
                    <a:pt x="1048" y="101"/>
                    <a:pt x="1048" y="101"/>
                  </a:cubicBezTo>
                  <a:close/>
                  <a:moveTo>
                    <a:pt x="1075" y="101"/>
                  </a:moveTo>
                  <a:cubicBezTo>
                    <a:pt x="1074" y="101"/>
                    <a:pt x="1074" y="101"/>
                    <a:pt x="1073" y="101"/>
                  </a:cubicBezTo>
                  <a:cubicBezTo>
                    <a:pt x="1074" y="101"/>
                    <a:pt x="1074" y="102"/>
                    <a:pt x="1075" y="101"/>
                  </a:cubicBezTo>
                  <a:close/>
                  <a:moveTo>
                    <a:pt x="1226" y="101"/>
                  </a:moveTo>
                  <a:cubicBezTo>
                    <a:pt x="1226" y="101"/>
                    <a:pt x="1226" y="101"/>
                    <a:pt x="1225" y="101"/>
                  </a:cubicBezTo>
                  <a:cubicBezTo>
                    <a:pt x="1225" y="102"/>
                    <a:pt x="1226" y="102"/>
                    <a:pt x="1226" y="101"/>
                  </a:cubicBezTo>
                  <a:close/>
                  <a:moveTo>
                    <a:pt x="571" y="101"/>
                  </a:moveTo>
                  <a:cubicBezTo>
                    <a:pt x="571" y="101"/>
                    <a:pt x="570" y="101"/>
                    <a:pt x="570" y="102"/>
                  </a:cubicBezTo>
                  <a:cubicBezTo>
                    <a:pt x="570" y="102"/>
                    <a:pt x="571" y="102"/>
                    <a:pt x="571" y="101"/>
                  </a:cubicBezTo>
                  <a:close/>
                  <a:moveTo>
                    <a:pt x="618" y="103"/>
                  </a:moveTo>
                  <a:cubicBezTo>
                    <a:pt x="618" y="102"/>
                    <a:pt x="618" y="102"/>
                    <a:pt x="618" y="102"/>
                  </a:cubicBezTo>
                  <a:cubicBezTo>
                    <a:pt x="618" y="102"/>
                    <a:pt x="618" y="102"/>
                    <a:pt x="618" y="103"/>
                  </a:cubicBezTo>
                  <a:close/>
                  <a:moveTo>
                    <a:pt x="665" y="102"/>
                  </a:moveTo>
                  <a:cubicBezTo>
                    <a:pt x="664" y="101"/>
                    <a:pt x="664" y="101"/>
                    <a:pt x="663" y="101"/>
                  </a:cubicBezTo>
                  <a:cubicBezTo>
                    <a:pt x="664" y="102"/>
                    <a:pt x="664" y="102"/>
                    <a:pt x="665" y="102"/>
                  </a:cubicBezTo>
                  <a:close/>
                  <a:moveTo>
                    <a:pt x="724" y="102"/>
                  </a:moveTo>
                  <a:cubicBezTo>
                    <a:pt x="724" y="102"/>
                    <a:pt x="724" y="101"/>
                    <a:pt x="723" y="101"/>
                  </a:cubicBezTo>
                  <a:cubicBezTo>
                    <a:pt x="724" y="102"/>
                    <a:pt x="724" y="102"/>
                    <a:pt x="724" y="102"/>
                  </a:cubicBezTo>
                  <a:close/>
                  <a:moveTo>
                    <a:pt x="791" y="101"/>
                  </a:moveTo>
                  <a:cubicBezTo>
                    <a:pt x="791" y="101"/>
                    <a:pt x="790" y="101"/>
                    <a:pt x="790" y="102"/>
                  </a:cubicBezTo>
                  <a:cubicBezTo>
                    <a:pt x="790" y="102"/>
                    <a:pt x="791" y="102"/>
                    <a:pt x="791" y="101"/>
                  </a:cubicBezTo>
                  <a:close/>
                  <a:moveTo>
                    <a:pt x="983" y="102"/>
                  </a:moveTo>
                  <a:cubicBezTo>
                    <a:pt x="982" y="101"/>
                    <a:pt x="982" y="101"/>
                    <a:pt x="982" y="101"/>
                  </a:cubicBezTo>
                  <a:cubicBezTo>
                    <a:pt x="982" y="102"/>
                    <a:pt x="982" y="102"/>
                    <a:pt x="983" y="102"/>
                  </a:cubicBezTo>
                  <a:close/>
                  <a:moveTo>
                    <a:pt x="1050" y="102"/>
                  </a:moveTo>
                  <a:cubicBezTo>
                    <a:pt x="1049" y="102"/>
                    <a:pt x="1049" y="101"/>
                    <a:pt x="1048" y="101"/>
                  </a:cubicBezTo>
                  <a:cubicBezTo>
                    <a:pt x="1049" y="102"/>
                    <a:pt x="1049" y="102"/>
                    <a:pt x="1050" y="102"/>
                  </a:cubicBezTo>
                  <a:close/>
                  <a:moveTo>
                    <a:pt x="1073" y="102"/>
                  </a:moveTo>
                  <a:cubicBezTo>
                    <a:pt x="1073" y="102"/>
                    <a:pt x="1072" y="102"/>
                    <a:pt x="1072" y="102"/>
                  </a:cubicBezTo>
                  <a:cubicBezTo>
                    <a:pt x="1072" y="102"/>
                    <a:pt x="1073" y="102"/>
                    <a:pt x="1073" y="102"/>
                  </a:cubicBezTo>
                  <a:close/>
                  <a:moveTo>
                    <a:pt x="1227" y="102"/>
                  </a:moveTo>
                  <a:cubicBezTo>
                    <a:pt x="1227" y="102"/>
                    <a:pt x="1227" y="101"/>
                    <a:pt x="1226" y="101"/>
                  </a:cubicBezTo>
                  <a:cubicBezTo>
                    <a:pt x="1227" y="102"/>
                    <a:pt x="1227" y="102"/>
                    <a:pt x="1227" y="102"/>
                  </a:cubicBezTo>
                  <a:close/>
                  <a:moveTo>
                    <a:pt x="1251" y="102"/>
                  </a:moveTo>
                  <a:cubicBezTo>
                    <a:pt x="1251" y="101"/>
                    <a:pt x="1250" y="102"/>
                    <a:pt x="1250" y="102"/>
                  </a:cubicBezTo>
                  <a:cubicBezTo>
                    <a:pt x="1250" y="102"/>
                    <a:pt x="1251" y="102"/>
                    <a:pt x="1251" y="102"/>
                  </a:cubicBezTo>
                  <a:close/>
                  <a:moveTo>
                    <a:pt x="1430" y="102"/>
                  </a:moveTo>
                  <a:cubicBezTo>
                    <a:pt x="1430" y="102"/>
                    <a:pt x="1430" y="101"/>
                    <a:pt x="1429" y="101"/>
                  </a:cubicBezTo>
                  <a:cubicBezTo>
                    <a:pt x="1429" y="102"/>
                    <a:pt x="1430" y="102"/>
                    <a:pt x="1430" y="102"/>
                  </a:cubicBezTo>
                  <a:close/>
                  <a:moveTo>
                    <a:pt x="570" y="102"/>
                  </a:moveTo>
                  <a:cubicBezTo>
                    <a:pt x="569" y="102"/>
                    <a:pt x="569" y="102"/>
                    <a:pt x="569" y="102"/>
                  </a:cubicBezTo>
                  <a:cubicBezTo>
                    <a:pt x="569" y="102"/>
                    <a:pt x="569" y="102"/>
                    <a:pt x="570" y="102"/>
                  </a:cubicBezTo>
                  <a:close/>
                  <a:moveTo>
                    <a:pt x="666" y="102"/>
                  </a:moveTo>
                  <a:cubicBezTo>
                    <a:pt x="666" y="102"/>
                    <a:pt x="665" y="102"/>
                    <a:pt x="665" y="102"/>
                  </a:cubicBezTo>
                  <a:cubicBezTo>
                    <a:pt x="665" y="102"/>
                    <a:pt x="666" y="102"/>
                    <a:pt x="666" y="102"/>
                  </a:cubicBezTo>
                  <a:close/>
                  <a:moveTo>
                    <a:pt x="685" y="102"/>
                  </a:moveTo>
                  <a:cubicBezTo>
                    <a:pt x="685" y="102"/>
                    <a:pt x="684" y="102"/>
                    <a:pt x="684" y="102"/>
                  </a:cubicBezTo>
                  <a:cubicBezTo>
                    <a:pt x="684" y="102"/>
                    <a:pt x="685" y="102"/>
                    <a:pt x="685" y="102"/>
                  </a:cubicBezTo>
                  <a:close/>
                  <a:moveTo>
                    <a:pt x="740" y="102"/>
                  </a:moveTo>
                  <a:cubicBezTo>
                    <a:pt x="740" y="102"/>
                    <a:pt x="740" y="102"/>
                    <a:pt x="739" y="102"/>
                  </a:cubicBezTo>
                  <a:cubicBezTo>
                    <a:pt x="740" y="102"/>
                    <a:pt x="740" y="102"/>
                    <a:pt x="740" y="102"/>
                  </a:cubicBezTo>
                  <a:close/>
                  <a:moveTo>
                    <a:pt x="769" y="102"/>
                  </a:moveTo>
                  <a:cubicBezTo>
                    <a:pt x="768" y="102"/>
                    <a:pt x="768" y="102"/>
                    <a:pt x="768" y="102"/>
                  </a:cubicBezTo>
                  <a:cubicBezTo>
                    <a:pt x="768" y="102"/>
                    <a:pt x="768" y="102"/>
                    <a:pt x="769" y="102"/>
                  </a:cubicBezTo>
                  <a:close/>
                  <a:moveTo>
                    <a:pt x="790" y="102"/>
                  </a:moveTo>
                  <a:cubicBezTo>
                    <a:pt x="789" y="102"/>
                    <a:pt x="789" y="102"/>
                    <a:pt x="789" y="102"/>
                  </a:cubicBezTo>
                  <a:cubicBezTo>
                    <a:pt x="789" y="102"/>
                    <a:pt x="789" y="102"/>
                    <a:pt x="790" y="102"/>
                  </a:cubicBezTo>
                  <a:close/>
                  <a:moveTo>
                    <a:pt x="1031" y="55"/>
                  </a:moveTo>
                  <a:cubicBezTo>
                    <a:pt x="1031" y="55"/>
                    <a:pt x="1031" y="55"/>
                    <a:pt x="1031" y="54"/>
                  </a:cubicBezTo>
                  <a:cubicBezTo>
                    <a:pt x="1031" y="54"/>
                    <a:pt x="1031" y="55"/>
                    <a:pt x="1031" y="55"/>
                  </a:cubicBezTo>
                  <a:close/>
                  <a:moveTo>
                    <a:pt x="1051" y="102"/>
                  </a:moveTo>
                  <a:cubicBezTo>
                    <a:pt x="1050" y="102"/>
                    <a:pt x="1050" y="102"/>
                    <a:pt x="1049" y="102"/>
                  </a:cubicBezTo>
                  <a:cubicBezTo>
                    <a:pt x="1050" y="102"/>
                    <a:pt x="1050" y="102"/>
                    <a:pt x="1051" y="102"/>
                  </a:cubicBezTo>
                  <a:close/>
                  <a:moveTo>
                    <a:pt x="1072" y="102"/>
                  </a:moveTo>
                  <a:cubicBezTo>
                    <a:pt x="1071" y="102"/>
                    <a:pt x="1071" y="102"/>
                    <a:pt x="1071" y="102"/>
                  </a:cubicBezTo>
                  <a:cubicBezTo>
                    <a:pt x="1071" y="102"/>
                    <a:pt x="1071" y="102"/>
                    <a:pt x="1072" y="102"/>
                  </a:cubicBezTo>
                  <a:close/>
                  <a:moveTo>
                    <a:pt x="1185" y="102"/>
                  </a:moveTo>
                  <a:cubicBezTo>
                    <a:pt x="1185" y="102"/>
                    <a:pt x="1185" y="102"/>
                    <a:pt x="1184" y="102"/>
                  </a:cubicBezTo>
                  <a:cubicBezTo>
                    <a:pt x="1184" y="102"/>
                    <a:pt x="1185" y="102"/>
                    <a:pt x="1185" y="102"/>
                  </a:cubicBezTo>
                  <a:close/>
                  <a:moveTo>
                    <a:pt x="1200" y="102"/>
                  </a:moveTo>
                  <a:cubicBezTo>
                    <a:pt x="1200" y="102"/>
                    <a:pt x="1199" y="102"/>
                    <a:pt x="1199" y="102"/>
                  </a:cubicBezTo>
                  <a:cubicBezTo>
                    <a:pt x="1200" y="102"/>
                    <a:pt x="1200" y="102"/>
                    <a:pt x="1200" y="102"/>
                  </a:cubicBezTo>
                  <a:close/>
                  <a:moveTo>
                    <a:pt x="1229" y="102"/>
                  </a:moveTo>
                  <a:cubicBezTo>
                    <a:pt x="1228" y="102"/>
                    <a:pt x="1228" y="102"/>
                    <a:pt x="1227" y="102"/>
                  </a:cubicBezTo>
                  <a:cubicBezTo>
                    <a:pt x="1228" y="102"/>
                    <a:pt x="1228" y="102"/>
                    <a:pt x="1229" y="102"/>
                  </a:cubicBezTo>
                  <a:close/>
                  <a:moveTo>
                    <a:pt x="1250" y="102"/>
                  </a:moveTo>
                  <a:cubicBezTo>
                    <a:pt x="1249" y="102"/>
                    <a:pt x="1249" y="102"/>
                    <a:pt x="1248" y="102"/>
                  </a:cubicBezTo>
                  <a:cubicBezTo>
                    <a:pt x="1249" y="102"/>
                    <a:pt x="1249" y="102"/>
                    <a:pt x="1250" y="102"/>
                  </a:cubicBezTo>
                  <a:close/>
                  <a:moveTo>
                    <a:pt x="1431" y="102"/>
                  </a:moveTo>
                  <a:cubicBezTo>
                    <a:pt x="1431" y="102"/>
                    <a:pt x="1431" y="102"/>
                    <a:pt x="1430" y="102"/>
                  </a:cubicBezTo>
                  <a:cubicBezTo>
                    <a:pt x="1431" y="102"/>
                    <a:pt x="1431" y="102"/>
                    <a:pt x="1431" y="102"/>
                  </a:cubicBezTo>
                  <a:close/>
                  <a:moveTo>
                    <a:pt x="1448" y="102"/>
                  </a:moveTo>
                  <a:cubicBezTo>
                    <a:pt x="1448" y="102"/>
                    <a:pt x="1448" y="102"/>
                    <a:pt x="1447" y="102"/>
                  </a:cubicBezTo>
                  <a:cubicBezTo>
                    <a:pt x="1448" y="102"/>
                    <a:pt x="1448" y="102"/>
                    <a:pt x="1448" y="102"/>
                  </a:cubicBezTo>
                  <a:close/>
                  <a:moveTo>
                    <a:pt x="1652" y="62"/>
                  </a:moveTo>
                  <a:cubicBezTo>
                    <a:pt x="1651" y="62"/>
                    <a:pt x="1651" y="62"/>
                    <a:pt x="1651" y="62"/>
                  </a:cubicBezTo>
                  <a:cubicBezTo>
                    <a:pt x="1651" y="62"/>
                    <a:pt x="1651" y="62"/>
                    <a:pt x="1652" y="62"/>
                  </a:cubicBezTo>
                  <a:close/>
                  <a:moveTo>
                    <a:pt x="667" y="103"/>
                  </a:moveTo>
                  <a:cubicBezTo>
                    <a:pt x="667" y="102"/>
                    <a:pt x="667" y="102"/>
                    <a:pt x="666" y="102"/>
                  </a:cubicBezTo>
                  <a:cubicBezTo>
                    <a:pt x="667" y="103"/>
                    <a:pt x="667" y="103"/>
                    <a:pt x="667" y="103"/>
                  </a:cubicBezTo>
                  <a:close/>
                  <a:moveTo>
                    <a:pt x="727" y="103"/>
                  </a:moveTo>
                  <a:cubicBezTo>
                    <a:pt x="726" y="102"/>
                    <a:pt x="726" y="102"/>
                    <a:pt x="725" y="102"/>
                  </a:cubicBezTo>
                  <a:cubicBezTo>
                    <a:pt x="726" y="103"/>
                    <a:pt x="726" y="103"/>
                    <a:pt x="727" y="103"/>
                  </a:cubicBezTo>
                  <a:close/>
                  <a:moveTo>
                    <a:pt x="739" y="102"/>
                  </a:moveTo>
                  <a:cubicBezTo>
                    <a:pt x="739" y="102"/>
                    <a:pt x="738" y="102"/>
                    <a:pt x="738" y="103"/>
                  </a:cubicBezTo>
                  <a:cubicBezTo>
                    <a:pt x="738" y="103"/>
                    <a:pt x="739" y="103"/>
                    <a:pt x="739" y="102"/>
                  </a:cubicBezTo>
                  <a:close/>
                  <a:moveTo>
                    <a:pt x="770" y="103"/>
                  </a:moveTo>
                  <a:cubicBezTo>
                    <a:pt x="770" y="102"/>
                    <a:pt x="769" y="102"/>
                    <a:pt x="769" y="102"/>
                  </a:cubicBezTo>
                  <a:cubicBezTo>
                    <a:pt x="769" y="103"/>
                    <a:pt x="770" y="103"/>
                    <a:pt x="770" y="103"/>
                  </a:cubicBezTo>
                  <a:close/>
                  <a:moveTo>
                    <a:pt x="1186" y="103"/>
                  </a:moveTo>
                  <a:cubicBezTo>
                    <a:pt x="1186" y="102"/>
                    <a:pt x="1186" y="102"/>
                    <a:pt x="1185" y="102"/>
                  </a:cubicBezTo>
                  <a:cubicBezTo>
                    <a:pt x="1186" y="103"/>
                    <a:pt x="1186" y="103"/>
                    <a:pt x="1186" y="103"/>
                  </a:cubicBezTo>
                  <a:close/>
                  <a:moveTo>
                    <a:pt x="1199" y="102"/>
                  </a:moveTo>
                  <a:cubicBezTo>
                    <a:pt x="1199" y="102"/>
                    <a:pt x="1198" y="102"/>
                    <a:pt x="1198" y="103"/>
                  </a:cubicBezTo>
                  <a:cubicBezTo>
                    <a:pt x="1198" y="103"/>
                    <a:pt x="1199" y="103"/>
                    <a:pt x="1199" y="102"/>
                  </a:cubicBezTo>
                  <a:close/>
                  <a:moveTo>
                    <a:pt x="953" y="40"/>
                  </a:moveTo>
                  <a:cubicBezTo>
                    <a:pt x="953" y="40"/>
                    <a:pt x="953" y="40"/>
                    <a:pt x="953" y="39"/>
                  </a:cubicBezTo>
                  <a:cubicBezTo>
                    <a:pt x="953" y="39"/>
                    <a:pt x="953" y="40"/>
                    <a:pt x="953" y="40"/>
                  </a:cubicBezTo>
                  <a:close/>
                  <a:moveTo>
                    <a:pt x="645" y="63"/>
                  </a:moveTo>
                  <a:cubicBezTo>
                    <a:pt x="644" y="63"/>
                    <a:pt x="644" y="63"/>
                    <a:pt x="644" y="64"/>
                  </a:cubicBezTo>
                  <a:cubicBezTo>
                    <a:pt x="645" y="63"/>
                    <a:pt x="645" y="63"/>
                    <a:pt x="645" y="63"/>
                  </a:cubicBezTo>
                  <a:close/>
                  <a:moveTo>
                    <a:pt x="611" y="52"/>
                  </a:moveTo>
                  <a:cubicBezTo>
                    <a:pt x="610" y="52"/>
                    <a:pt x="611" y="53"/>
                    <a:pt x="611" y="53"/>
                  </a:cubicBezTo>
                  <a:cubicBezTo>
                    <a:pt x="611" y="52"/>
                    <a:pt x="611" y="52"/>
                    <a:pt x="611" y="52"/>
                  </a:cubicBezTo>
                  <a:close/>
                  <a:moveTo>
                    <a:pt x="642" y="40"/>
                  </a:moveTo>
                  <a:cubicBezTo>
                    <a:pt x="643" y="40"/>
                    <a:pt x="643" y="40"/>
                    <a:pt x="643" y="39"/>
                  </a:cubicBezTo>
                  <a:cubicBezTo>
                    <a:pt x="642" y="39"/>
                    <a:pt x="642" y="40"/>
                    <a:pt x="642" y="40"/>
                  </a:cubicBezTo>
                  <a:close/>
                  <a:moveTo>
                    <a:pt x="803" y="48"/>
                  </a:moveTo>
                  <a:cubicBezTo>
                    <a:pt x="803" y="48"/>
                    <a:pt x="803" y="48"/>
                    <a:pt x="803" y="49"/>
                  </a:cubicBezTo>
                  <a:cubicBezTo>
                    <a:pt x="803" y="48"/>
                    <a:pt x="803" y="48"/>
                    <a:pt x="803" y="48"/>
                  </a:cubicBezTo>
                  <a:close/>
                  <a:moveTo>
                    <a:pt x="670" y="48"/>
                  </a:moveTo>
                  <a:cubicBezTo>
                    <a:pt x="670" y="48"/>
                    <a:pt x="670" y="48"/>
                    <a:pt x="670" y="49"/>
                  </a:cubicBezTo>
                  <a:cubicBezTo>
                    <a:pt x="670" y="48"/>
                    <a:pt x="670" y="48"/>
                    <a:pt x="670" y="48"/>
                  </a:cubicBezTo>
                  <a:close/>
                  <a:moveTo>
                    <a:pt x="651" y="48"/>
                  </a:moveTo>
                  <a:cubicBezTo>
                    <a:pt x="650" y="48"/>
                    <a:pt x="650" y="48"/>
                    <a:pt x="650" y="49"/>
                  </a:cubicBezTo>
                  <a:cubicBezTo>
                    <a:pt x="651" y="48"/>
                    <a:pt x="651" y="48"/>
                    <a:pt x="651" y="48"/>
                  </a:cubicBezTo>
                  <a:close/>
                  <a:moveTo>
                    <a:pt x="598" y="49"/>
                  </a:moveTo>
                  <a:cubicBezTo>
                    <a:pt x="598" y="48"/>
                    <a:pt x="598" y="48"/>
                    <a:pt x="597" y="48"/>
                  </a:cubicBezTo>
                  <a:cubicBezTo>
                    <a:pt x="597" y="48"/>
                    <a:pt x="597" y="48"/>
                    <a:pt x="598" y="49"/>
                  </a:cubicBezTo>
                  <a:close/>
                  <a:moveTo>
                    <a:pt x="629" y="103"/>
                  </a:moveTo>
                  <a:cubicBezTo>
                    <a:pt x="628" y="103"/>
                    <a:pt x="628" y="104"/>
                    <a:pt x="628" y="104"/>
                  </a:cubicBezTo>
                  <a:cubicBezTo>
                    <a:pt x="629" y="104"/>
                    <a:pt x="629" y="103"/>
                    <a:pt x="629" y="103"/>
                  </a:cubicBezTo>
                  <a:close/>
                  <a:moveTo>
                    <a:pt x="628" y="105"/>
                  </a:moveTo>
                  <a:cubicBezTo>
                    <a:pt x="628" y="105"/>
                    <a:pt x="628" y="105"/>
                    <a:pt x="628" y="106"/>
                  </a:cubicBezTo>
                  <a:cubicBezTo>
                    <a:pt x="628" y="105"/>
                    <a:pt x="628" y="105"/>
                    <a:pt x="628" y="105"/>
                  </a:cubicBezTo>
                  <a:close/>
                  <a:moveTo>
                    <a:pt x="627" y="106"/>
                  </a:moveTo>
                  <a:cubicBezTo>
                    <a:pt x="627" y="107"/>
                    <a:pt x="627" y="107"/>
                    <a:pt x="627" y="107"/>
                  </a:cubicBezTo>
                  <a:cubicBezTo>
                    <a:pt x="627" y="107"/>
                    <a:pt x="627" y="107"/>
                    <a:pt x="627" y="106"/>
                  </a:cubicBezTo>
                  <a:close/>
                  <a:moveTo>
                    <a:pt x="596" y="123"/>
                  </a:moveTo>
                  <a:cubicBezTo>
                    <a:pt x="596" y="123"/>
                    <a:pt x="596" y="123"/>
                    <a:pt x="597" y="123"/>
                  </a:cubicBezTo>
                  <a:cubicBezTo>
                    <a:pt x="596" y="123"/>
                    <a:pt x="596" y="123"/>
                    <a:pt x="596" y="123"/>
                  </a:cubicBezTo>
                  <a:close/>
                  <a:moveTo>
                    <a:pt x="634" y="64"/>
                  </a:moveTo>
                  <a:cubicBezTo>
                    <a:pt x="634" y="64"/>
                    <a:pt x="634" y="63"/>
                    <a:pt x="634" y="63"/>
                  </a:cubicBezTo>
                  <a:cubicBezTo>
                    <a:pt x="633" y="63"/>
                    <a:pt x="634" y="64"/>
                    <a:pt x="634" y="64"/>
                  </a:cubicBezTo>
                  <a:close/>
                  <a:moveTo>
                    <a:pt x="603" y="123"/>
                  </a:moveTo>
                  <a:cubicBezTo>
                    <a:pt x="604" y="123"/>
                    <a:pt x="604" y="123"/>
                    <a:pt x="604" y="123"/>
                  </a:cubicBezTo>
                  <a:cubicBezTo>
                    <a:pt x="604" y="123"/>
                    <a:pt x="604" y="123"/>
                    <a:pt x="603" y="123"/>
                  </a:cubicBezTo>
                  <a:close/>
                  <a:moveTo>
                    <a:pt x="1032" y="52"/>
                  </a:moveTo>
                  <a:cubicBezTo>
                    <a:pt x="1032" y="52"/>
                    <a:pt x="1032" y="52"/>
                    <a:pt x="1032" y="51"/>
                  </a:cubicBezTo>
                  <a:cubicBezTo>
                    <a:pt x="1032" y="52"/>
                    <a:pt x="1032" y="52"/>
                    <a:pt x="1032" y="52"/>
                  </a:cubicBezTo>
                  <a:close/>
                  <a:moveTo>
                    <a:pt x="608" y="132"/>
                  </a:moveTo>
                  <a:cubicBezTo>
                    <a:pt x="607" y="132"/>
                    <a:pt x="607" y="132"/>
                    <a:pt x="607" y="132"/>
                  </a:cubicBezTo>
                  <a:cubicBezTo>
                    <a:pt x="607" y="132"/>
                    <a:pt x="607" y="133"/>
                    <a:pt x="608" y="132"/>
                  </a:cubicBezTo>
                  <a:close/>
                  <a:moveTo>
                    <a:pt x="1179" y="16"/>
                  </a:moveTo>
                  <a:cubicBezTo>
                    <a:pt x="1180" y="16"/>
                    <a:pt x="1180" y="16"/>
                    <a:pt x="1180" y="16"/>
                  </a:cubicBezTo>
                  <a:cubicBezTo>
                    <a:pt x="1180" y="16"/>
                    <a:pt x="1180" y="16"/>
                    <a:pt x="1179" y="16"/>
                  </a:cubicBezTo>
                  <a:close/>
                  <a:moveTo>
                    <a:pt x="1393" y="16"/>
                  </a:moveTo>
                  <a:cubicBezTo>
                    <a:pt x="1393" y="16"/>
                    <a:pt x="1393" y="16"/>
                    <a:pt x="1393" y="17"/>
                  </a:cubicBezTo>
                  <a:cubicBezTo>
                    <a:pt x="1393" y="16"/>
                    <a:pt x="1393" y="16"/>
                    <a:pt x="1393" y="16"/>
                  </a:cubicBezTo>
                  <a:close/>
                  <a:moveTo>
                    <a:pt x="1462" y="16"/>
                  </a:moveTo>
                  <a:cubicBezTo>
                    <a:pt x="1462" y="16"/>
                    <a:pt x="1462" y="16"/>
                    <a:pt x="1463" y="17"/>
                  </a:cubicBezTo>
                  <a:cubicBezTo>
                    <a:pt x="1463" y="16"/>
                    <a:pt x="1463" y="16"/>
                    <a:pt x="1462" y="16"/>
                  </a:cubicBezTo>
                  <a:close/>
                  <a:moveTo>
                    <a:pt x="1488" y="16"/>
                  </a:moveTo>
                  <a:cubicBezTo>
                    <a:pt x="1488" y="16"/>
                    <a:pt x="1489" y="16"/>
                    <a:pt x="1489" y="16"/>
                  </a:cubicBezTo>
                  <a:cubicBezTo>
                    <a:pt x="1489" y="16"/>
                    <a:pt x="1488" y="16"/>
                    <a:pt x="1488" y="16"/>
                  </a:cubicBezTo>
                  <a:close/>
                  <a:moveTo>
                    <a:pt x="1560" y="16"/>
                  </a:moveTo>
                  <a:cubicBezTo>
                    <a:pt x="1560" y="16"/>
                    <a:pt x="1560" y="16"/>
                    <a:pt x="1559" y="16"/>
                  </a:cubicBezTo>
                  <a:cubicBezTo>
                    <a:pt x="1560" y="16"/>
                    <a:pt x="1560" y="16"/>
                    <a:pt x="1560" y="16"/>
                  </a:cubicBezTo>
                  <a:close/>
                  <a:moveTo>
                    <a:pt x="1728" y="16"/>
                  </a:moveTo>
                  <a:cubicBezTo>
                    <a:pt x="1728" y="16"/>
                    <a:pt x="1728" y="16"/>
                    <a:pt x="1728" y="16"/>
                  </a:cubicBezTo>
                  <a:cubicBezTo>
                    <a:pt x="1728" y="16"/>
                    <a:pt x="1728" y="16"/>
                    <a:pt x="1728" y="16"/>
                  </a:cubicBezTo>
                  <a:close/>
                  <a:moveTo>
                    <a:pt x="541" y="17"/>
                  </a:moveTo>
                  <a:cubicBezTo>
                    <a:pt x="542" y="17"/>
                    <a:pt x="542" y="17"/>
                    <a:pt x="542" y="16"/>
                  </a:cubicBezTo>
                  <a:cubicBezTo>
                    <a:pt x="541" y="16"/>
                    <a:pt x="541" y="17"/>
                    <a:pt x="541" y="17"/>
                  </a:cubicBezTo>
                  <a:close/>
                  <a:moveTo>
                    <a:pt x="1568" y="44"/>
                  </a:moveTo>
                  <a:cubicBezTo>
                    <a:pt x="1568" y="44"/>
                    <a:pt x="1568" y="44"/>
                    <a:pt x="1568" y="43"/>
                  </a:cubicBezTo>
                  <a:cubicBezTo>
                    <a:pt x="1568" y="44"/>
                    <a:pt x="1568" y="44"/>
                    <a:pt x="1568" y="44"/>
                  </a:cubicBezTo>
                  <a:close/>
                  <a:moveTo>
                    <a:pt x="1178" y="17"/>
                  </a:moveTo>
                  <a:cubicBezTo>
                    <a:pt x="1179" y="17"/>
                    <a:pt x="1179" y="17"/>
                    <a:pt x="1179" y="16"/>
                  </a:cubicBezTo>
                  <a:cubicBezTo>
                    <a:pt x="1179" y="16"/>
                    <a:pt x="1178" y="16"/>
                    <a:pt x="1178" y="17"/>
                  </a:cubicBezTo>
                  <a:close/>
                  <a:moveTo>
                    <a:pt x="1682" y="43"/>
                  </a:moveTo>
                  <a:cubicBezTo>
                    <a:pt x="1682" y="44"/>
                    <a:pt x="1682" y="44"/>
                    <a:pt x="1682" y="44"/>
                  </a:cubicBezTo>
                  <a:cubicBezTo>
                    <a:pt x="1682" y="44"/>
                    <a:pt x="1682" y="44"/>
                    <a:pt x="1682" y="43"/>
                  </a:cubicBezTo>
                  <a:close/>
                  <a:moveTo>
                    <a:pt x="1487" y="17"/>
                  </a:moveTo>
                  <a:cubicBezTo>
                    <a:pt x="1488" y="17"/>
                    <a:pt x="1488" y="17"/>
                    <a:pt x="1488" y="16"/>
                  </a:cubicBezTo>
                  <a:cubicBezTo>
                    <a:pt x="1488" y="16"/>
                    <a:pt x="1488" y="16"/>
                    <a:pt x="1487" y="17"/>
                  </a:cubicBezTo>
                  <a:close/>
                  <a:moveTo>
                    <a:pt x="1546" y="16"/>
                  </a:moveTo>
                  <a:cubicBezTo>
                    <a:pt x="1546" y="16"/>
                    <a:pt x="1546" y="16"/>
                    <a:pt x="1545" y="17"/>
                  </a:cubicBezTo>
                  <a:cubicBezTo>
                    <a:pt x="1546" y="17"/>
                    <a:pt x="1546" y="17"/>
                    <a:pt x="1546" y="16"/>
                  </a:cubicBezTo>
                  <a:close/>
                  <a:moveTo>
                    <a:pt x="1561" y="17"/>
                  </a:moveTo>
                  <a:cubicBezTo>
                    <a:pt x="1561" y="16"/>
                    <a:pt x="1561" y="16"/>
                    <a:pt x="1560" y="16"/>
                  </a:cubicBezTo>
                  <a:cubicBezTo>
                    <a:pt x="1561" y="17"/>
                    <a:pt x="1561" y="17"/>
                    <a:pt x="1561" y="17"/>
                  </a:cubicBezTo>
                  <a:close/>
                  <a:moveTo>
                    <a:pt x="1577" y="16"/>
                  </a:moveTo>
                  <a:cubicBezTo>
                    <a:pt x="1577" y="17"/>
                    <a:pt x="1578" y="17"/>
                    <a:pt x="1578" y="17"/>
                  </a:cubicBezTo>
                  <a:cubicBezTo>
                    <a:pt x="1578" y="17"/>
                    <a:pt x="1578" y="16"/>
                    <a:pt x="1577" y="16"/>
                  </a:cubicBezTo>
                  <a:close/>
                  <a:moveTo>
                    <a:pt x="1736" y="44"/>
                  </a:moveTo>
                  <a:cubicBezTo>
                    <a:pt x="1736" y="44"/>
                    <a:pt x="1736" y="44"/>
                    <a:pt x="1736" y="43"/>
                  </a:cubicBezTo>
                  <a:cubicBezTo>
                    <a:pt x="1736" y="44"/>
                    <a:pt x="1736" y="44"/>
                    <a:pt x="1736" y="44"/>
                  </a:cubicBezTo>
                  <a:close/>
                  <a:moveTo>
                    <a:pt x="1714" y="16"/>
                  </a:moveTo>
                  <a:cubicBezTo>
                    <a:pt x="1714" y="16"/>
                    <a:pt x="1714" y="16"/>
                    <a:pt x="1713" y="17"/>
                  </a:cubicBezTo>
                  <a:cubicBezTo>
                    <a:pt x="1714" y="17"/>
                    <a:pt x="1714" y="17"/>
                    <a:pt x="1714" y="16"/>
                  </a:cubicBezTo>
                  <a:close/>
                  <a:moveTo>
                    <a:pt x="1729" y="17"/>
                  </a:moveTo>
                  <a:cubicBezTo>
                    <a:pt x="1729" y="16"/>
                    <a:pt x="1729" y="16"/>
                    <a:pt x="1729" y="16"/>
                  </a:cubicBezTo>
                  <a:cubicBezTo>
                    <a:pt x="1729" y="17"/>
                    <a:pt x="1729" y="17"/>
                    <a:pt x="1729" y="17"/>
                  </a:cubicBezTo>
                  <a:close/>
                  <a:moveTo>
                    <a:pt x="1746" y="16"/>
                  </a:moveTo>
                  <a:cubicBezTo>
                    <a:pt x="1746" y="17"/>
                    <a:pt x="1746" y="17"/>
                    <a:pt x="1746" y="17"/>
                  </a:cubicBezTo>
                  <a:cubicBezTo>
                    <a:pt x="1746" y="17"/>
                    <a:pt x="1746" y="16"/>
                    <a:pt x="1746" y="16"/>
                  </a:cubicBezTo>
                  <a:close/>
                  <a:moveTo>
                    <a:pt x="1177" y="17"/>
                  </a:moveTo>
                  <a:cubicBezTo>
                    <a:pt x="1178" y="17"/>
                    <a:pt x="1178" y="17"/>
                    <a:pt x="1178" y="17"/>
                  </a:cubicBezTo>
                  <a:cubicBezTo>
                    <a:pt x="1178" y="17"/>
                    <a:pt x="1177" y="17"/>
                    <a:pt x="1177" y="17"/>
                  </a:cubicBezTo>
                  <a:close/>
                  <a:moveTo>
                    <a:pt x="1361" y="17"/>
                  </a:moveTo>
                  <a:cubicBezTo>
                    <a:pt x="1361" y="17"/>
                    <a:pt x="1360" y="17"/>
                    <a:pt x="1360" y="17"/>
                  </a:cubicBezTo>
                  <a:cubicBezTo>
                    <a:pt x="1361" y="17"/>
                    <a:pt x="1361" y="17"/>
                    <a:pt x="1361" y="17"/>
                  </a:cubicBezTo>
                  <a:close/>
                  <a:moveTo>
                    <a:pt x="1378" y="17"/>
                  </a:moveTo>
                  <a:cubicBezTo>
                    <a:pt x="1378" y="17"/>
                    <a:pt x="1377" y="17"/>
                    <a:pt x="1377" y="17"/>
                  </a:cubicBezTo>
                  <a:cubicBezTo>
                    <a:pt x="1377" y="17"/>
                    <a:pt x="1377" y="17"/>
                    <a:pt x="1378" y="17"/>
                  </a:cubicBezTo>
                  <a:close/>
                  <a:moveTo>
                    <a:pt x="1418" y="17"/>
                  </a:moveTo>
                  <a:cubicBezTo>
                    <a:pt x="1419" y="17"/>
                    <a:pt x="1419" y="17"/>
                    <a:pt x="1419" y="17"/>
                  </a:cubicBezTo>
                  <a:cubicBezTo>
                    <a:pt x="1419" y="17"/>
                    <a:pt x="1418" y="17"/>
                    <a:pt x="1418" y="17"/>
                  </a:cubicBezTo>
                  <a:close/>
                  <a:moveTo>
                    <a:pt x="660" y="44"/>
                  </a:moveTo>
                  <a:cubicBezTo>
                    <a:pt x="660" y="44"/>
                    <a:pt x="660" y="44"/>
                    <a:pt x="660" y="44"/>
                  </a:cubicBezTo>
                  <a:cubicBezTo>
                    <a:pt x="660" y="44"/>
                    <a:pt x="660" y="44"/>
                    <a:pt x="660" y="44"/>
                  </a:cubicBezTo>
                  <a:close/>
                  <a:moveTo>
                    <a:pt x="1487" y="17"/>
                  </a:moveTo>
                  <a:cubicBezTo>
                    <a:pt x="1487" y="17"/>
                    <a:pt x="1487" y="17"/>
                    <a:pt x="1487" y="17"/>
                  </a:cubicBezTo>
                  <a:cubicBezTo>
                    <a:pt x="1487" y="17"/>
                    <a:pt x="1487" y="17"/>
                    <a:pt x="1487" y="17"/>
                  </a:cubicBezTo>
                  <a:close/>
                  <a:moveTo>
                    <a:pt x="1545" y="17"/>
                  </a:moveTo>
                  <a:cubicBezTo>
                    <a:pt x="1545" y="17"/>
                    <a:pt x="1545" y="17"/>
                    <a:pt x="1544" y="17"/>
                  </a:cubicBezTo>
                  <a:cubicBezTo>
                    <a:pt x="1545" y="17"/>
                    <a:pt x="1545" y="17"/>
                    <a:pt x="1545" y="17"/>
                  </a:cubicBezTo>
                  <a:close/>
                  <a:moveTo>
                    <a:pt x="1562" y="17"/>
                  </a:moveTo>
                  <a:cubicBezTo>
                    <a:pt x="1562" y="17"/>
                    <a:pt x="1561" y="17"/>
                    <a:pt x="1561" y="17"/>
                  </a:cubicBezTo>
                  <a:cubicBezTo>
                    <a:pt x="1561" y="17"/>
                    <a:pt x="1562" y="17"/>
                    <a:pt x="1562" y="17"/>
                  </a:cubicBezTo>
                  <a:close/>
                  <a:moveTo>
                    <a:pt x="674" y="44"/>
                  </a:moveTo>
                  <a:cubicBezTo>
                    <a:pt x="674" y="44"/>
                    <a:pt x="674" y="44"/>
                    <a:pt x="674" y="44"/>
                  </a:cubicBezTo>
                  <a:cubicBezTo>
                    <a:pt x="674" y="44"/>
                    <a:pt x="674" y="44"/>
                    <a:pt x="674" y="44"/>
                  </a:cubicBezTo>
                  <a:close/>
                  <a:moveTo>
                    <a:pt x="1713" y="17"/>
                  </a:moveTo>
                  <a:cubicBezTo>
                    <a:pt x="1713" y="17"/>
                    <a:pt x="1713" y="17"/>
                    <a:pt x="1713" y="17"/>
                  </a:cubicBezTo>
                  <a:cubicBezTo>
                    <a:pt x="1713" y="17"/>
                    <a:pt x="1713" y="17"/>
                    <a:pt x="1713" y="17"/>
                  </a:cubicBezTo>
                  <a:close/>
                  <a:moveTo>
                    <a:pt x="1730" y="17"/>
                  </a:moveTo>
                  <a:cubicBezTo>
                    <a:pt x="1730" y="17"/>
                    <a:pt x="1730" y="17"/>
                    <a:pt x="1729" y="17"/>
                  </a:cubicBezTo>
                  <a:cubicBezTo>
                    <a:pt x="1729" y="17"/>
                    <a:pt x="1730" y="17"/>
                    <a:pt x="1730" y="17"/>
                  </a:cubicBezTo>
                  <a:close/>
                  <a:moveTo>
                    <a:pt x="692" y="44"/>
                  </a:moveTo>
                  <a:cubicBezTo>
                    <a:pt x="692" y="44"/>
                    <a:pt x="691" y="44"/>
                    <a:pt x="691" y="44"/>
                  </a:cubicBezTo>
                  <a:cubicBezTo>
                    <a:pt x="691" y="44"/>
                    <a:pt x="691" y="44"/>
                    <a:pt x="692" y="44"/>
                  </a:cubicBezTo>
                  <a:close/>
                  <a:moveTo>
                    <a:pt x="1176" y="17"/>
                  </a:moveTo>
                  <a:cubicBezTo>
                    <a:pt x="1176" y="17"/>
                    <a:pt x="1177" y="17"/>
                    <a:pt x="1177" y="17"/>
                  </a:cubicBezTo>
                  <a:cubicBezTo>
                    <a:pt x="1177" y="17"/>
                    <a:pt x="1176" y="17"/>
                    <a:pt x="1176" y="17"/>
                  </a:cubicBezTo>
                  <a:close/>
                  <a:moveTo>
                    <a:pt x="1360" y="17"/>
                  </a:moveTo>
                  <a:cubicBezTo>
                    <a:pt x="1360" y="17"/>
                    <a:pt x="1359" y="17"/>
                    <a:pt x="1359" y="17"/>
                  </a:cubicBezTo>
                  <a:cubicBezTo>
                    <a:pt x="1360" y="17"/>
                    <a:pt x="1360" y="17"/>
                    <a:pt x="1360" y="17"/>
                  </a:cubicBezTo>
                  <a:close/>
                  <a:moveTo>
                    <a:pt x="1378" y="17"/>
                  </a:moveTo>
                  <a:cubicBezTo>
                    <a:pt x="1378" y="17"/>
                    <a:pt x="1378" y="17"/>
                    <a:pt x="1378" y="17"/>
                  </a:cubicBezTo>
                  <a:cubicBezTo>
                    <a:pt x="1378" y="17"/>
                    <a:pt x="1378" y="17"/>
                    <a:pt x="1378" y="17"/>
                  </a:cubicBezTo>
                  <a:close/>
                  <a:moveTo>
                    <a:pt x="1394" y="17"/>
                  </a:moveTo>
                  <a:cubicBezTo>
                    <a:pt x="1394" y="17"/>
                    <a:pt x="1394" y="17"/>
                    <a:pt x="1394" y="18"/>
                  </a:cubicBezTo>
                  <a:cubicBezTo>
                    <a:pt x="1394" y="17"/>
                    <a:pt x="1394" y="17"/>
                    <a:pt x="1394" y="17"/>
                  </a:cubicBezTo>
                  <a:close/>
                  <a:moveTo>
                    <a:pt x="1463" y="17"/>
                  </a:moveTo>
                  <a:cubicBezTo>
                    <a:pt x="1463" y="17"/>
                    <a:pt x="1463" y="18"/>
                    <a:pt x="1463" y="18"/>
                  </a:cubicBezTo>
                  <a:cubicBezTo>
                    <a:pt x="1463" y="17"/>
                    <a:pt x="1463" y="17"/>
                    <a:pt x="1463" y="17"/>
                  </a:cubicBezTo>
                  <a:close/>
                  <a:moveTo>
                    <a:pt x="1486" y="17"/>
                  </a:moveTo>
                  <a:cubicBezTo>
                    <a:pt x="1486" y="17"/>
                    <a:pt x="1487" y="17"/>
                    <a:pt x="1487" y="17"/>
                  </a:cubicBezTo>
                  <a:cubicBezTo>
                    <a:pt x="1486" y="17"/>
                    <a:pt x="1486" y="17"/>
                    <a:pt x="1486" y="17"/>
                  </a:cubicBezTo>
                  <a:close/>
                  <a:moveTo>
                    <a:pt x="1544" y="17"/>
                  </a:moveTo>
                  <a:cubicBezTo>
                    <a:pt x="1544" y="17"/>
                    <a:pt x="1544" y="17"/>
                    <a:pt x="1544" y="17"/>
                  </a:cubicBezTo>
                  <a:cubicBezTo>
                    <a:pt x="1544" y="17"/>
                    <a:pt x="1544" y="17"/>
                    <a:pt x="1544" y="17"/>
                  </a:cubicBezTo>
                  <a:close/>
                  <a:moveTo>
                    <a:pt x="1563" y="17"/>
                  </a:moveTo>
                  <a:cubicBezTo>
                    <a:pt x="1562" y="17"/>
                    <a:pt x="1562" y="17"/>
                    <a:pt x="1562" y="17"/>
                  </a:cubicBezTo>
                  <a:cubicBezTo>
                    <a:pt x="1562" y="17"/>
                    <a:pt x="1562" y="17"/>
                    <a:pt x="1563" y="17"/>
                  </a:cubicBezTo>
                  <a:close/>
                  <a:moveTo>
                    <a:pt x="801" y="44"/>
                  </a:moveTo>
                  <a:cubicBezTo>
                    <a:pt x="801" y="44"/>
                    <a:pt x="801" y="44"/>
                    <a:pt x="801" y="44"/>
                  </a:cubicBezTo>
                  <a:cubicBezTo>
                    <a:pt x="801" y="44"/>
                    <a:pt x="801" y="44"/>
                    <a:pt x="801" y="44"/>
                  </a:cubicBezTo>
                  <a:close/>
                  <a:moveTo>
                    <a:pt x="1713" y="17"/>
                  </a:moveTo>
                  <a:cubicBezTo>
                    <a:pt x="1712" y="17"/>
                    <a:pt x="1712" y="17"/>
                    <a:pt x="1712" y="17"/>
                  </a:cubicBezTo>
                  <a:cubicBezTo>
                    <a:pt x="1712" y="17"/>
                    <a:pt x="1712" y="17"/>
                    <a:pt x="1713" y="17"/>
                  </a:cubicBezTo>
                  <a:close/>
                  <a:moveTo>
                    <a:pt x="1731" y="17"/>
                  </a:moveTo>
                  <a:cubicBezTo>
                    <a:pt x="1731" y="17"/>
                    <a:pt x="1730" y="17"/>
                    <a:pt x="1730" y="17"/>
                  </a:cubicBezTo>
                  <a:cubicBezTo>
                    <a:pt x="1730" y="17"/>
                    <a:pt x="1730" y="17"/>
                    <a:pt x="1731" y="17"/>
                  </a:cubicBezTo>
                  <a:close/>
                  <a:moveTo>
                    <a:pt x="837" y="44"/>
                  </a:moveTo>
                  <a:cubicBezTo>
                    <a:pt x="837" y="44"/>
                    <a:pt x="837" y="44"/>
                    <a:pt x="837" y="44"/>
                  </a:cubicBezTo>
                  <a:cubicBezTo>
                    <a:pt x="837" y="44"/>
                    <a:pt x="837" y="44"/>
                    <a:pt x="837" y="44"/>
                  </a:cubicBezTo>
                  <a:close/>
                  <a:moveTo>
                    <a:pt x="852" y="44"/>
                  </a:moveTo>
                  <a:cubicBezTo>
                    <a:pt x="852" y="44"/>
                    <a:pt x="852" y="44"/>
                    <a:pt x="852" y="44"/>
                  </a:cubicBezTo>
                  <a:cubicBezTo>
                    <a:pt x="852" y="44"/>
                    <a:pt x="852" y="44"/>
                    <a:pt x="852" y="44"/>
                  </a:cubicBezTo>
                  <a:close/>
                  <a:moveTo>
                    <a:pt x="558" y="17"/>
                  </a:moveTo>
                  <a:cubicBezTo>
                    <a:pt x="558" y="17"/>
                    <a:pt x="557" y="17"/>
                    <a:pt x="557" y="18"/>
                  </a:cubicBezTo>
                  <a:cubicBezTo>
                    <a:pt x="558" y="18"/>
                    <a:pt x="558" y="18"/>
                    <a:pt x="558" y="17"/>
                  </a:cubicBezTo>
                  <a:close/>
                  <a:moveTo>
                    <a:pt x="578" y="18"/>
                  </a:moveTo>
                  <a:cubicBezTo>
                    <a:pt x="577" y="17"/>
                    <a:pt x="577" y="17"/>
                    <a:pt x="577" y="17"/>
                  </a:cubicBezTo>
                  <a:cubicBezTo>
                    <a:pt x="577" y="18"/>
                    <a:pt x="577" y="18"/>
                    <a:pt x="578" y="18"/>
                  </a:cubicBezTo>
                  <a:close/>
                  <a:moveTo>
                    <a:pt x="1175" y="18"/>
                  </a:moveTo>
                  <a:cubicBezTo>
                    <a:pt x="1175" y="18"/>
                    <a:pt x="1176" y="18"/>
                    <a:pt x="1176" y="17"/>
                  </a:cubicBezTo>
                  <a:cubicBezTo>
                    <a:pt x="1176" y="17"/>
                    <a:pt x="1175" y="17"/>
                    <a:pt x="1175" y="18"/>
                  </a:cubicBezTo>
                  <a:close/>
                  <a:moveTo>
                    <a:pt x="1359" y="17"/>
                  </a:moveTo>
                  <a:cubicBezTo>
                    <a:pt x="1359" y="17"/>
                    <a:pt x="1359" y="17"/>
                    <a:pt x="1359" y="18"/>
                  </a:cubicBezTo>
                  <a:cubicBezTo>
                    <a:pt x="1359" y="18"/>
                    <a:pt x="1359" y="18"/>
                    <a:pt x="1359" y="17"/>
                  </a:cubicBezTo>
                  <a:close/>
                  <a:moveTo>
                    <a:pt x="1379" y="18"/>
                  </a:moveTo>
                  <a:cubicBezTo>
                    <a:pt x="1379" y="17"/>
                    <a:pt x="1379" y="17"/>
                    <a:pt x="1378" y="17"/>
                  </a:cubicBezTo>
                  <a:cubicBezTo>
                    <a:pt x="1379" y="18"/>
                    <a:pt x="1379" y="18"/>
                    <a:pt x="1379" y="18"/>
                  </a:cubicBezTo>
                  <a:close/>
                  <a:moveTo>
                    <a:pt x="867" y="44"/>
                  </a:moveTo>
                  <a:cubicBezTo>
                    <a:pt x="867" y="44"/>
                    <a:pt x="867" y="44"/>
                    <a:pt x="867" y="44"/>
                  </a:cubicBezTo>
                  <a:cubicBezTo>
                    <a:pt x="867" y="44"/>
                    <a:pt x="867" y="44"/>
                    <a:pt x="867" y="44"/>
                  </a:cubicBezTo>
                  <a:close/>
                  <a:moveTo>
                    <a:pt x="1485" y="18"/>
                  </a:moveTo>
                  <a:cubicBezTo>
                    <a:pt x="1485" y="18"/>
                    <a:pt x="1486" y="18"/>
                    <a:pt x="1486" y="17"/>
                  </a:cubicBezTo>
                  <a:cubicBezTo>
                    <a:pt x="1485" y="17"/>
                    <a:pt x="1485" y="17"/>
                    <a:pt x="1485" y="18"/>
                  </a:cubicBezTo>
                  <a:close/>
                  <a:moveTo>
                    <a:pt x="1543" y="17"/>
                  </a:moveTo>
                  <a:cubicBezTo>
                    <a:pt x="1543" y="17"/>
                    <a:pt x="1543" y="17"/>
                    <a:pt x="1543" y="18"/>
                  </a:cubicBezTo>
                  <a:cubicBezTo>
                    <a:pt x="1543" y="18"/>
                    <a:pt x="1543" y="18"/>
                    <a:pt x="1543" y="17"/>
                  </a:cubicBezTo>
                  <a:close/>
                  <a:moveTo>
                    <a:pt x="1563" y="18"/>
                  </a:moveTo>
                  <a:cubicBezTo>
                    <a:pt x="1563" y="17"/>
                    <a:pt x="1563" y="17"/>
                    <a:pt x="1563" y="17"/>
                  </a:cubicBezTo>
                  <a:cubicBezTo>
                    <a:pt x="1563" y="18"/>
                    <a:pt x="1563" y="18"/>
                    <a:pt x="1563" y="18"/>
                  </a:cubicBezTo>
                  <a:close/>
                  <a:moveTo>
                    <a:pt x="1578" y="17"/>
                  </a:moveTo>
                  <a:cubicBezTo>
                    <a:pt x="1578" y="18"/>
                    <a:pt x="1578" y="18"/>
                    <a:pt x="1579" y="18"/>
                  </a:cubicBezTo>
                  <a:cubicBezTo>
                    <a:pt x="1579" y="18"/>
                    <a:pt x="1579" y="17"/>
                    <a:pt x="1578" y="17"/>
                  </a:cubicBezTo>
                  <a:close/>
                  <a:moveTo>
                    <a:pt x="1680" y="17"/>
                  </a:moveTo>
                  <a:cubicBezTo>
                    <a:pt x="1680" y="18"/>
                    <a:pt x="1680" y="18"/>
                    <a:pt x="1680" y="18"/>
                  </a:cubicBezTo>
                  <a:cubicBezTo>
                    <a:pt x="1680" y="18"/>
                    <a:pt x="1680" y="17"/>
                    <a:pt x="1680" y="17"/>
                  </a:cubicBezTo>
                  <a:close/>
                  <a:moveTo>
                    <a:pt x="1712" y="17"/>
                  </a:moveTo>
                  <a:cubicBezTo>
                    <a:pt x="1711" y="17"/>
                    <a:pt x="1711" y="17"/>
                    <a:pt x="1711" y="18"/>
                  </a:cubicBezTo>
                  <a:cubicBezTo>
                    <a:pt x="1711" y="18"/>
                    <a:pt x="1711" y="18"/>
                    <a:pt x="1712" y="17"/>
                  </a:cubicBezTo>
                  <a:close/>
                  <a:moveTo>
                    <a:pt x="1731" y="18"/>
                  </a:moveTo>
                  <a:cubicBezTo>
                    <a:pt x="1731" y="17"/>
                    <a:pt x="1731" y="17"/>
                    <a:pt x="1731" y="17"/>
                  </a:cubicBezTo>
                  <a:cubicBezTo>
                    <a:pt x="1731" y="18"/>
                    <a:pt x="1731" y="18"/>
                    <a:pt x="1731" y="18"/>
                  </a:cubicBezTo>
                  <a:close/>
                  <a:moveTo>
                    <a:pt x="1746" y="17"/>
                  </a:moveTo>
                  <a:cubicBezTo>
                    <a:pt x="1746" y="18"/>
                    <a:pt x="1746" y="18"/>
                    <a:pt x="1747" y="18"/>
                  </a:cubicBezTo>
                  <a:cubicBezTo>
                    <a:pt x="1747" y="18"/>
                    <a:pt x="1747" y="17"/>
                    <a:pt x="1746" y="17"/>
                  </a:cubicBezTo>
                  <a:close/>
                  <a:moveTo>
                    <a:pt x="540" y="18"/>
                  </a:moveTo>
                  <a:cubicBezTo>
                    <a:pt x="541" y="18"/>
                    <a:pt x="541" y="18"/>
                    <a:pt x="541" y="18"/>
                  </a:cubicBezTo>
                  <a:cubicBezTo>
                    <a:pt x="540" y="18"/>
                    <a:pt x="540" y="18"/>
                    <a:pt x="540" y="18"/>
                  </a:cubicBezTo>
                  <a:close/>
                  <a:moveTo>
                    <a:pt x="557" y="18"/>
                  </a:moveTo>
                  <a:cubicBezTo>
                    <a:pt x="557" y="18"/>
                    <a:pt x="557" y="18"/>
                    <a:pt x="556" y="18"/>
                  </a:cubicBezTo>
                  <a:cubicBezTo>
                    <a:pt x="557" y="18"/>
                    <a:pt x="557" y="18"/>
                    <a:pt x="557" y="18"/>
                  </a:cubicBezTo>
                  <a:close/>
                  <a:moveTo>
                    <a:pt x="579" y="18"/>
                  </a:moveTo>
                  <a:cubicBezTo>
                    <a:pt x="578" y="18"/>
                    <a:pt x="578" y="18"/>
                    <a:pt x="578" y="18"/>
                  </a:cubicBezTo>
                  <a:cubicBezTo>
                    <a:pt x="578" y="18"/>
                    <a:pt x="578" y="18"/>
                    <a:pt x="579" y="18"/>
                  </a:cubicBezTo>
                  <a:close/>
                  <a:moveTo>
                    <a:pt x="869" y="44"/>
                  </a:moveTo>
                  <a:cubicBezTo>
                    <a:pt x="869" y="44"/>
                    <a:pt x="870" y="44"/>
                    <a:pt x="870" y="44"/>
                  </a:cubicBezTo>
                  <a:cubicBezTo>
                    <a:pt x="869" y="44"/>
                    <a:pt x="869" y="44"/>
                    <a:pt x="869" y="44"/>
                  </a:cubicBezTo>
                  <a:close/>
                  <a:moveTo>
                    <a:pt x="987" y="18"/>
                  </a:moveTo>
                  <a:cubicBezTo>
                    <a:pt x="986" y="18"/>
                    <a:pt x="986" y="18"/>
                    <a:pt x="986" y="18"/>
                  </a:cubicBezTo>
                  <a:cubicBezTo>
                    <a:pt x="986" y="18"/>
                    <a:pt x="987" y="18"/>
                    <a:pt x="987" y="18"/>
                  </a:cubicBezTo>
                  <a:close/>
                  <a:moveTo>
                    <a:pt x="1359" y="18"/>
                  </a:moveTo>
                  <a:cubicBezTo>
                    <a:pt x="1358" y="18"/>
                    <a:pt x="1358" y="18"/>
                    <a:pt x="1358" y="18"/>
                  </a:cubicBezTo>
                  <a:cubicBezTo>
                    <a:pt x="1358" y="18"/>
                    <a:pt x="1358" y="18"/>
                    <a:pt x="1359" y="18"/>
                  </a:cubicBezTo>
                  <a:close/>
                  <a:moveTo>
                    <a:pt x="880" y="44"/>
                  </a:moveTo>
                  <a:cubicBezTo>
                    <a:pt x="880" y="44"/>
                    <a:pt x="880" y="44"/>
                    <a:pt x="880" y="44"/>
                  </a:cubicBezTo>
                  <a:cubicBezTo>
                    <a:pt x="880" y="44"/>
                    <a:pt x="880" y="44"/>
                    <a:pt x="880" y="44"/>
                  </a:cubicBezTo>
                  <a:close/>
                  <a:moveTo>
                    <a:pt x="1394" y="18"/>
                  </a:moveTo>
                  <a:cubicBezTo>
                    <a:pt x="1394" y="18"/>
                    <a:pt x="1394" y="18"/>
                    <a:pt x="1394" y="18"/>
                  </a:cubicBezTo>
                  <a:cubicBezTo>
                    <a:pt x="1394" y="18"/>
                    <a:pt x="1394" y="18"/>
                    <a:pt x="1394" y="18"/>
                  </a:cubicBezTo>
                  <a:close/>
                  <a:moveTo>
                    <a:pt x="1418" y="18"/>
                  </a:moveTo>
                  <a:cubicBezTo>
                    <a:pt x="1418" y="18"/>
                    <a:pt x="1418" y="18"/>
                    <a:pt x="1418" y="18"/>
                  </a:cubicBezTo>
                  <a:cubicBezTo>
                    <a:pt x="1418" y="18"/>
                    <a:pt x="1418" y="18"/>
                    <a:pt x="1418" y="18"/>
                  </a:cubicBezTo>
                  <a:close/>
                  <a:moveTo>
                    <a:pt x="1463" y="18"/>
                  </a:moveTo>
                  <a:cubicBezTo>
                    <a:pt x="1463" y="18"/>
                    <a:pt x="1463" y="18"/>
                    <a:pt x="1464" y="18"/>
                  </a:cubicBezTo>
                  <a:cubicBezTo>
                    <a:pt x="1464" y="18"/>
                    <a:pt x="1464" y="18"/>
                    <a:pt x="1463" y="18"/>
                  </a:cubicBezTo>
                  <a:close/>
                  <a:moveTo>
                    <a:pt x="1484" y="18"/>
                  </a:moveTo>
                  <a:cubicBezTo>
                    <a:pt x="1485" y="18"/>
                    <a:pt x="1485" y="18"/>
                    <a:pt x="1485" y="18"/>
                  </a:cubicBezTo>
                  <a:cubicBezTo>
                    <a:pt x="1485" y="18"/>
                    <a:pt x="1484" y="18"/>
                    <a:pt x="1484" y="18"/>
                  </a:cubicBezTo>
                  <a:close/>
                  <a:moveTo>
                    <a:pt x="1543" y="18"/>
                  </a:moveTo>
                  <a:cubicBezTo>
                    <a:pt x="1542" y="18"/>
                    <a:pt x="1542" y="18"/>
                    <a:pt x="1542" y="18"/>
                  </a:cubicBezTo>
                  <a:cubicBezTo>
                    <a:pt x="1542" y="18"/>
                    <a:pt x="1543" y="18"/>
                    <a:pt x="1543" y="18"/>
                  </a:cubicBezTo>
                  <a:close/>
                  <a:moveTo>
                    <a:pt x="895" y="44"/>
                  </a:moveTo>
                  <a:cubicBezTo>
                    <a:pt x="895" y="44"/>
                    <a:pt x="895" y="44"/>
                    <a:pt x="895" y="44"/>
                  </a:cubicBezTo>
                  <a:cubicBezTo>
                    <a:pt x="895" y="44"/>
                    <a:pt x="895" y="44"/>
                    <a:pt x="895" y="44"/>
                  </a:cubicBezTo>
                  <a:close/>
                  <a:moveTo>
                    <a:pt x="1711" y="18"/>
                  </a:moveTo>
                  <a:cubicBezTo>
                    <a:pt x="1711" y="18"/>
                    <a:pt x="1710" y="18"/>
                    <a:pt x="1710" y="18"/>
                  </a:cubicBezTo>
                  <a:cubicBezTo>
                    <a:pt x="1710" y="18"/>
                    <a:pt x="1711" y="18"/>
                    <a:pt x="1711" y="18"/>
                  </a:cubicBezTo>
                  <a:close/>
                  <a:moveTo>
                    <a:pt x="557" y="18"/>
                  </a:moveTo>
                  <a:cubicBezTo>
                    <a:pt x="556" y="18"/>
                    <a:pt x="556" y="18"/>
                    <a:pt x="556" y="18"/>
                  </a:cubicBezTo>
                  <a:cubicBezTo>
                    <a:pt x="556" y="18"/>
                    <a:pt x="556" y="18"/>
                    <a:pt x="557" y="18"/>
                  </a:cubicBezTo>
                  <a:close/>
                  <a:moveTo>
                    <a:pt x="986" y="18"/>
                  </a:moveTo>
                  <a:cubicBezTo>
                    <a:pt x="985" y="18"/>
                    <a:pt x="985" y="18"/>
                    <a:pt x="985" y="18"/>
                  </a:cubicBezTo>
                  <a:cubicBezTo>
                    <a:pt x="985" y="18"/>
                    <a:pt x="986" y="18"/>
                    <a:pt x="986" y="18"/>
                  </a:cubicBezTo>
                  <a:close/>
                  <a:moveTo>
                    <a:pt x="1358" y="18"/>
                  </a:moveTo>
                  <a:cubicBezTo>
                    <a:pt x="1358" y="18"/>
                    <a:pt x="1357" y="18"/>
                    <a:pt x="1357" y="18"/>
                  </a:cubicBezTo>
                  <a:cubicBezTo>
                    <a:pt x="1357" y="18"/>
                    <a:pt x="1358" y="18"/>
                    <a:pt x="1358" y="18"/>
                  </a:cubicBezTo>
                  <a:close/>
                  <a:moveTo>
                    <a:pt x="1484" y="18"/>
                  </a:moveTo>
                  <a:cubicBezTo>
                    <a:pt x="1484" y="18"/>
                    <a:pt x="1484" y="18"/>
                    <a:pt x="1484" y="18"/>
                  </a:cubicBezTo>
                  <a:cubicBezTo>
                    <a:pt x="1484" y="18"/>
                    <a:pt x="1484" y="18"/>
                    <a:pt x="1484" y="18"/>
                  </a:cubicBezTo>
                  <a:close/>
                  <a:moveTo>
                    <a:pt x="1542" y="18"/>
                  </a:moveTo>
                  <a:cubicBezTo>
                    <a:pt x="1542" y="18"/>
                    <a:pt x="1541" y="18"/>
                    <a:pt x="1541" y="18"/>
                  </a:cubicBezTo>
                  <a:cubicBezTo>
                    <a:pt x="1542" y="18"/>
                    <a:pt x="1542" y="18"/>
                    <a:pt x="1542" y="18"/>
                  </a:cubicBezTo>
                  <a:close/>
                  <a:moveTo>
                    <a:pt x="1564" y="18"/>
                  </a:moveTo>
                  <a:cubicBezTo>
                    <a:pt x="1564" y="18"/>
                    <a:pt x="1564" y="18"/>
                    <a:pt x="1564" y="18"/>
                  </a:cubicBezTo>
                  <a:cubicBezTo>
                    <a:pt x="1564" y="18"/>
                    <a:pt x="1564" y="18"/>
                    <a:pt x="1564" y="18"/>
                  </a:cubicBezTo>
                  <a:close/>
                  <a:moveTo>
                    <a:pt x="1579" y="18"/>
                  </a:moveTo>
                  <a:cubicBezTo>
                    <a:pt x="1579" y="18"/>
                    <a:pt x="1579" y="19"/>
                    <a:pt x="1579" y="19"/>
                  </a:cubicBezTo>
                  <a:cubicBezTo>
                    <a:pt x="1579" y="18"/>
                    <a:pt x="1579" y="18"/>
                    <a:pt x="1579" y="18"/>
                  </a:cubicBezTo>
                  <a:close/>
                  <a:moveTo>
                    <a:pt x="1111" y="44"/>
                  </a:moveTo>
                  <a:cubicBezTo>
                    <a:pt x="1111" y="44"/>
                    <a:pt x="1111" y="44"/>
                    <a:pt x="1111" y="44"/>
                  </a:cubicBezTo>
                  <a:cubicBezTo>
                    <a:pt x="1111" y="44"/>
                    <a:pt x="1111" y="44"/>
                    <a:pt x="1111" y="44"/>
                  </a:cubicBezTo>
                  <a:close/>
                  <a:moveTo>
                    <a:pt x="1710" y="18"/>
                  </a:moveTo>
                  <a:cubicBezTo>
                    <a:pt x="1710" y="18"/>
                    <a:pt x="1710" y="18"/>
                    <a:pt x="1709" y="18"/>
                  </a:cubicBezTo>
                  <a:cubicBezTo>
                    <a:pt x="1710" y="18"/>
                    <a:pt x="1710" y="18"/>
                    <a:pt x="1710" y="18"/>
                  </a:cubicBezTo>
                  <a:close/>
                  <a:moveTo>
                    <a:pt x="1732" y="18"/>
                  </a:moveTo>
                  <a:cubicBezTo>
                    <a:pt x="1732" y="18"/>
                    <a:pt x="1732" y="18"/>
                    <a:pt x="1732" y="18"/>
                  </a:cubicBezTo>
                  <a:cubicBezTo>
                    <a:pt x="1732" y="18"/>
                    <a:pt x="1732" y="18"/>
                    <a:pt x="1732" y="18"/>
                  </a:cubicBezTo>
                  <a:close/>
                  <a:moveTo>
                    <a:pt x="1747" y="18"/>
                  </a:moveTo>
                  <a:cubicBezTo>
                    <a:pt x="1747" y="18"/>
                    <a:pt x="1747" y="19"/>
                    <a:pt x="1747" y="19"/>
                  </a:cubicBezTo>
                  <a:cubicBezTo>
                    <a:pt x="1747" y="18"/>
                    <a:pt x="1747" y="18"/>
                    <a:pt x="1747" y="18"/>
                  </a:cubicBezTo>
                  <a:close/>
                  <a:moveTo>
                    <a:pt x="540" y="19"/>
                  </a:moveTo>
                  <a:cubicBezTo>
                    <a:pt x="540" y="19"/>
                    <a:pt x="540" y="19"/>
                    <a:pt x="540" y="18"/>
                  </a:cubicBezTo>
                  <a:cubicBezTo>
                    <a:pt x="540" y="18"/>
                    <a:pt x="540" y="19"/>
                    <a:pt x="540" y="19"/>
                  </a:cubicBezTo>
                  <a:close/>
                  <a:moveTo>
                    <a:pt x="556" y="18"/>
                  </a:moveTo>
                  <a:cubicBezTo>
                    <a:pt x="556" y="18"/>
                    <a:pt x="555" y="18"/>
                    <a:pt x="555" y="19"/>
                  </a:cubicBezTo>
                  <a:cubicBezTo>
                    <a:pt x="555" y="19"/>
                    <a:pt x="556" y="19"/>
                    <a:pt x="556" y="18"/>
                  </a:cubicBezTo>
                  <a:close/>
                  <a:moveTo>
                    <a:pt x="580" y="19"/>
                  </a:moveTo>
                  <a:cubicBezTo>
                    <a:pt x="580" y="18"/>
                    <a:pt x="580" y="18"/>
                    <a:pt x="580" y="18"/>
                  </a:cubicBezTo>
                  <a:cubicBezTo>
                    <a:pt x="580" y="19"/>
                    <a:pt x="580" y="19"/>
                    <a:pt x="580" y="19"/>
                  </a:cubicBezTo>
                  <a:close/>
                  <a:moveTo>
                    <a:pt x="650" y="49"/>
                  </a:moveTo>
                  <a:cubicBezTo>
                    <a:pt x="650" y="50"/>
                    <a:pt x="649" y="50"/>
                    <a:pt x="649" y="50"/>
                  </a:cubicBezTo>
                  <a:cubicBezTo>
                    <a:pt x="650" y="50"/>
                    <a:pt x="650" y="50"/>
                    <a:pt x="650" y="49"/>
                  </a:cubicBezTo>
                  <a:close/>
                  <a:moveTo>
                    <a:pt x="1014" y="19"/>
                  </a:moveTo>
                  <a:cubicBezTo>
                    <a:pt x="1014" y="18"/>
                    <a:pt x="1014" y="18"/>
                    <a:pt x="1014" y="18"/>
                  </a:cubicBezTo>
                  <a:cubicBezTo>
                    <a:pt x="1014" y="19"/>
                    <a:pt x="1014" y="19"/>
                    <a:pt x="1014" y="19"/>
                  </a:cubicBezTo>
                  <a:close/>
                  <a:moveTo>
                    <a:pt x="1357" y="18"/>
                  </a:moveTo>
                  <a:cubicBezTo>
                    <a:pt x="1357" y="18"/>
                    <a:pt x="1357" y="18"/>
                    <a:pt x="1356" y="19"/>
                  </a:cubicBezTo>
                  <a:cubicBezTo>
                    <a:pt x="1357" y="19"/>
                    <a:pt x="1357" y="19"/>
                    <a:pt x="1357" y="18"/>
                  </a:cubicBezTo>
                  <a:close/>
                  <a:moveTo>
                    <a:pt x="1137" y="44"/>
                  </a:moveTo>
                  <a:cubicBezTo>
                    <a:pt x="1137" y="44"/>
                    <a:pt x="1136" y="44"/>
                    <a:pt x="1136" y="44"/>
                  </a:cubicBezTo>
                  <a:cubicBezTo>
                    <a:pt x="1136" y="44"/>
                    <a:pt x="1137" y="44"/>
                    <a:pt x="1137" y="44"/>
                  </a:cubicBezTo>
                  <a:close/>
                  <a:moveTo>
                    <a:pt x="1152" y="44"/>
                  </a:moveTo>
                  <a:cubicBezTo>
                    <a:pt x="1152" y="44"/>
                    <a:pt x="1152" y="44"/>
                    <a:pt x="1152" y="44"/>
                  </a:cubicBezTo>
                  <a:cubicBezTo>
                    <a:pt x="1152" y="44"/>
                    <a:pt x="1152" y="44"/>
                    <a:pt x="1152" y="44"/>
                  </a:cubicBezTo>
                  <a:close/>
                  <a:moveTo>
                    <a:pt x="751" y="50"/>
                  </a:moveTo>
                  <a:cubicBezTo>
                    <a:pt x="751" y="50"/>
                    <a:pt x="751" y="50"/>
                    <a:pt x="751" y="50"/>
                  </a:cubicBezTo>
                  <a:cubicBezTo>
                    <a:pt x="751" y="50"/>
                    <a:pt x="751" y="50"/>
                    <a:pt x="751" y="50"/>
                  </a:cubicBezTo>
                  <a:close/>
                  <a:moveTo>
                    <a:pt x="1482" y="19"/>
                  </a:moveTo>
                  <a:cubicBezTo>
                    <a:pt x="1483" y="19"/>
                    <a:pt x="1483" y="19"/>
                    <a:pt x="1483" y="18"/>
                  </a:cubicBezTo>
                  <a:cubicBezTo>
                    <a:pt x="1483" y="18"/>
                    <a:pt x="1483" y="18"/>
                    <a:pt x="1482" y="19"/>
                  </a:cubicBezTo>
                  <a:close/>
                  <a:moveTo>
                    <a:pt x="1541" y="18"/>
                  </a:moveTo>
                  <a:cubicBezTo>
                    <a:pt x="1541" y="18"/>
                    <a:pt x="1541" y="18"/>
                    <a:pt x="1541" y="19"/>
                  </a:cubicBezTo>
                  <a:cubicBezTo>
                    <a:pt x="1541" y="19"/>
                    <a:pt x="1541" y="19"/>
                    <a:pt x="1541" y="18"/>
                  </a:cubicBezTo>
                  <a:close/>
                  <a:moveTo>
                    <a:pt x="1680" y="18"/>
                  </a:moveTo>
                  <a:cubicBezTo>
                    <a:pt x="1681" y="19"/>
                    <a:pt x="1681" y="19"/>
                    <a:pt x="1681" y="19"/>
                  </a:cubicBezTo>
                  <a:cubicBezTo>
                    <a:pt x="1681" y="19"/>
                    <a:pt x="1681" y="18"/>
                    <a:pt x="1680" y="18"/>
                  </a:cubicBezTo>
                  <a:close/>
                  <a:moveTo>
                    <a:pt x="1709" y="18"/>
                  </a:moveTo>
                  <a:cubicBezTo>
                    <a:pt x="1709" y="18"/>
                    <a:pt x="1709" y="18"/>
                    <a:pt x="1709" y="19"/>
                  </a:cubicBezTo>
                  <a:cubicBezTo>
                    <a:pt x="1709" y="19"/>
                    <a:pt x="1709" y="19"/>
                    <a:pt x="1709" y="18"/>
                  </a:cubicBezTo>
                  <a:close/>
                  <a:moveTo>
                    <a:pt x="555" y="19"/>
                  </a:moveTo>
                  <a:cubicBezTo>
                    <a:pt x="555" y="19"/>
                    <a:pt x="555" y="19"/>
                    <a:pt x="555" y="19"/>
                  </a:cubicBezTo>
                  <a:cubicBezTo>
                    <a:pt x="555" y="19"/>
                    <a:pt x="555" y="19"/>
                    <a:pt x="555" y="19"/>
                  </a:cubicBezTo>
                  <a:close/>
                  <a:moveTo>
                    <a:pt x="581" y="19"/>
                  </a:moveTo>
                  <a:cubicBezTo>
                    <a:pt x="581" y="19"/>
                    <a:pt x="581" y="19"/>
                    <a:pt x="580" y="19"/>
                  </a:cubicBezTo>
                  <a:cubicBezTo>
                    <a:pt x="580" y="19"/>
                    <a:pt x="581" y="19"/>
                    <a:pt x="581" y="19"/>
                  </a:cubicBezTo>
                  <a:close/>
                  <a:moveTo>
                    <a:pt x="1310" y="44"/>
                  </a:moveTo>
                  <a:cubicBezTo>
                    <a:pt x="1309" y="44"/>
                    <a:pt x="1309" y="44"/>
                    <a:pt x="1309" y="44"/>
                  </a:cubicBezTo>
                  <a:cubicBezTo>
                    <a:pt x="1309" y="44"/>
                    <a:pt x="1309" y="44"/>
                    <a:pt x="1310" y="44"/>
                  </a:cubicBezTo>
                  <a:close/>
                  <a:moveTo>
                    <a:pt x="984" y="19"/>
                  </a:moveTo>
                  <a:cubicBezTo>
                    <a:pt x="984" y="19"/>
                    <a:pt x="983" y="19"/>
                    <a:pt x="983" y="19"/>
                  </a:cubicBezTo>
                  <a:cubicBezTo>
                    <a:pt x="984" y="19"/>
                    <a:pt x="984" y="19"/>
                    <a:pt x="984" y="19"/>
                  </a:cubicBezTo>
                  <a:close/>
                  <a:moveTo>
                    <a:pt x="1015" y="19"/>
                  </a:moveTo>
                  <a:cubicBezTo>
                    <a:pt x="1015" y="19"/>
                    <a:pt x="1015" y="19"/>
                    <a:pt x="1015" y="19"/>
                  </a:cubicBezTo>
                  <a:cubicBezTo>
                    <a:pt x="1015" y="19"/>
                    <a:pt x="1015" y="19"/>
                    <a:pt x="1015" y="19"/>
                  </a:cubicBezTo>
                  <a:close/>
                  <a:moveTo>
                    <a:pt x="1356" y="19"/>
                  </a:moveTo>
                  <a:cubicBezTo>
                    <a:pt x="1356" y="19"/>
                    <a:pt x="1356" y="19"/>
                    <a:pt x="1356" y="19"/>
                  </a:cubicBezTo>
                  <a:cubicBezTo>
                    <a:pt x="1356" y="19"/>
                    <a:pt x="1356" y="19"/>
                    <a:pt x="1356" y="19"/>
                  </a:cubicBezTo>
                  <a:close/>
                  <a:moveTo>
                    <a:pt x="1383" y="44"/>
                  </a:moveTo>
                  <a:cubicBezTo>
                    <a:pt x="1384" y="44"/>
                    <a:pt x="1384" y="44"/>
                    <a:pt x="1384" y="44"/>
                  </a:cubicBezTo>
                  <a:cubicBezTo>
                    <a:pt x="1383" y="44"/>
                    <a:pt x="1383" y="44"/>
                    <a:pt x="1383" y="44"/>
                  </a:cubicBezTo>
                  <a:close/>
                  <a:moveTo>
                    <a:pt x="1417" y="19"/>
                  </a:moveTo>
                  <a:cubicBezTo>
                    <a:pt x="1417" y="19"/>
                    <a:pt x="1417" y="19"/>
                    <a:pt x="1417" y="19"/>
                  </a:cubicBezTo>
                  <a:cubicBezTo>
                    <a:pt x="1417" y="19"/>
                    <a:pt x="1417" y="19"/>
                    <a:pt x="1417" y="19"/>
                  </a:cubicBezTo>
                  <a:close/>
                  <a:moveTo>
                    <a:pt x="1464" y="19"/>
                  </a:moveTo>
                  <a:cubicBezTo>
                    <a:pt x="1464" y="19"/>
                    <a:pt x="1464" y="19"/>
                    <a:pt x="1464" y="19"/>
                  </a:cubicBezTo>
                  <a:cubicBezTo>
                    <a:pt x="1464" y="19"/>
                    <a:pt x="1464" y="19"/>
                    <a:pt x="1464" y="19"/>
                  </a:cubicBezTo>
                  <a:close/>
                  <a:moveTo>
                    <a:pt x="1748" y="44"/>
                  </a:moveTo>
                  <a:cubicBezTo>
                    <a:pt x="1747" y="44"/>
                    <a:pt x="1747" y="44"/>
                    <a:pt x="1747" y="44"/>
                  </a:cubicBezTo>
                  <a:cubicBezTo>
                    <a:pt x="1748" y="44"/>
                    <a:pt x="1748" y="44"/>
                    <a:pt x="1748" y="44"/>
                  </a:cubicBezTo>
                  <a:close/>
                  <a:moveTo>
                    <a:pt x="1579" y="19"/>
                  </a:moveTo>
                  <a:cubicBezTo>
                    <a:pt x="1579" y="19"/>
                    <a:pt x="1579" y="19"/>
                    <a:pt x="1579" y="19"/>
                  </a:cubicBezTo>
                  <a:cubicBezTo>
                    <a:pt x="1579" y="19"/>
                    <a:pt x="1579" y="19"/>
                    <a:pt x="1579" y="19"/>
                  </a:cubicBezTo>
                  <a:close/>
                  <a:moveTo>
                    <a:pt x="557" y="44"/>
                  </a:moveTo>
                  <a:cubicBezTo>
                    <a:pt x="557" y="44"/>
                    <a:pt x="557" y="44"/>
                    <a:pt x="557" y="45"/>
                  </a:cubicBezTo>
                  <a:cubicBezTo>
                    <a:pt x="557" y="44"/>
                    <a:pt x="557" y="44"/>
                    <a:pt x="557" y="44"/>
                  </a:cubicBezTo>
                  <a:close/>
                  <a:moveTo>
                    <a:pt x="596" y="45"/>
                  </a:moveTo>
                  <a:cubicBezTo>
                    <a:pt x="596" y="44"/>
                    <a:pt x="596" y="44"/>
                    <a:pt x="596" y="44"/>
                  </a:cubicBezTo>
                  <a:cubicBezTo>
                    <a:pt x="596" y="44"/>
                    <a:pt x="596" y="45"/>
                    <a:pt x="596" y="45"/>
                  </a:cubicBezTo>
                  <a:close/>
                  <a:moveTo>
                    <a:pt x="1747" y="19"/>
                  </a:moveTo>
                  <a:cubicBezTo>
                    <a:pt x="1747" y="19"/>
                    <a:pt x="1747" y="19"/>
                    <a:pt x="1747" y="19"/>
                  </a:cubicBezTo>
                  <a:cubicBezTo>
                    <a:pt x="1747" y="19"/>
                    <a:pt x="1747" y="19"/>
                    <a:pt x="1747" y="19"/>
                  </a:cubicBezTo>
                  <a:close/>
                  <a:moveTo>
                    <a:pt x="640" y="45"/>
                  </a:moveTo>
                  <a:cubicBezTo>
                    <a:pt x="641" y="45"/>
                    <a:pt x="641" y="44"/>
                    <a:pt x="641" y="44"/>
                  </a:cubicBezTo>
                  <a:cubicBezTo>
                    <a:pt x="640" y="44"/>
                    <a:pt x="640" y="45"/>
                    <a:pt x="640" y="45"/>
                  </a:cubicBezTo>
                  <a:close/>
                  <a:moveTo>
                    <a:pt x="582" y="19"/>
                  </a:moveTo>
                  <a:cubicBezTo>
                    <a:pt x="582" y="19"/>
                    <a:pt x="581" y="19"/>
                    <a:pt x="581" y="19"/>
                  </a:cubicBezTo>
                  <a:cubicBezTo>
                    <a:pt x="581" y="19"/>
                    <a:pt x="581" y="19"/>
                    <a:pt x="582" y="19"/>
                  </a:cubicBezTo>
                  <a:close/>
                  <a:moveTo>
                    <a:pt x="983" y="19"/>
                  </a:moveTo>
                  <a:cubicBezTo>
                    <a:pt x="983" y="19"/>
                    <a:pt x="983" y="19"/>
                    <a:pt x="983" y="19"/>
                  </a:cubicBezTo>
                  <a:cubicBezTo>
                    <a:pt x="983" y="19"/>
                    <a:pt x="983" y="19"/>
                    <a:pt x="983" y="19"/>
                  </a:cubicBezTo>
                  <a:close/>
                  <a:moveTo>
                    <a:pt x="692" y="44"/>
                  </a:moveTo>
                  <a:cubicBezTo>
                    <a:pt x="692" y="44"/>
                    <a:pt x="692" y="44"/>
                    <a:pt x="692" y="44"/>
                  </a:cubicBezTo>
                  <a:cubicBezTo>
                    <a:pt x="692" y="44"/>
                    <a:pt x="692" y="44"/>
                    <a:pt x="692" y="44"/>
                  </a:cubicBezTo>
                  <a:close/>
                  <a:moveTo>
                    <a:pt x="837" y="44"/>
                  </a:moveTo>
                  <a:cubicBezTo>
                    <a:pt x="836" y="44"/>
                    <a:pt x="836" y="44"/>
                    <a:pt x="836" y="44"/>
                  </a:cubicBezTo>
                  <a:cubicBezTo>
                    <a:pt x="836" y="44"/>
                    <a:pt x="837" y="44"/>
                    <a:pt x="837" y="44"/>
                  </a:cubicBezTo>
                  <a:close/>
                  <a:moveTo>
                    <a:pt x="1540" y="19"/>
                  </a:moveTo>
                  <a:cubicBezTo>
                    <a:pt x="1540" y="19"/>
                    <a:pt x="1540" y="19"/>
                    <a:pt x="1540" y="19"/>
                  </a:cubicBezTo>
                  <a:cubicBezTo>
                    <a:pt x="1540" y="19"/>
                    <a:pt x="1540" y="19"/>
                    <a:pt x="1540" y="19"/>
                  </a:cubicBezTo>
                  <a:close/>
                  <a:moveTo>
                    <a:pt x="1681" y="19"/>
                  </a:moveTo>
                  <a:cubicBezTo>
                    <a:pt x="1681" y="19"/>
                    <a:pt x="1681" y="20"/>
                    <a:pt x="1681" y="20"/>
                  </a:cubicBezTo>
                  <a:cubicBezTo>
                    <a:pt x="1681" y="19"/>
                    <a:pt x="1681" y="19"/>
                    <a:pt x="1681" y="19"/>
                  </a:cubicBezTo>
                  <a:close/>
                  <a:moveTo>
                    <a:pt x="1708" y="19"/>
                  </a:moveTo>
                  <a:cubicBezTo>
                    <a:pt x="1708" y="19"/>
                    <a:pt x="1708" y="19"/>
                    <a:pt x="1708" y="19"/>
                  </a:cubicBezTo>
                  <a:cubicBezTo>
                    <a:pt x="1708" y="19"/>
                    <a:pt x="1708" y="19"/>
                    <a:pt x="1708" y="19"/>
                  </a:cubicBezTo>
                  <a:close/>
                  <a:moveTo>
                    <a:pt x="539" y="20"/>
                  </a:moveTo>
                  <a:cubicBezTo>
                    <a:pt x="540" y="20"/>
                    <a:pt x="540" y="20"/>
                    <a:pt x="540" y="19"/>
                  </a:cubicBezTo>
                  <a:cubicBezTo>
                    <a:pt x="539" y="20"/>
                    <a:pt x="539" y="20"/>
                    <a:pt x="539" y="20"/>
                  </a:cubicBezTo>
                  <a:close/>
                  <a:moveTo>
                    <a:pt x="1392" y="50"/>
                  </a:moveTo>
                  <a:cubicBezTo>
                    <a:pt x="1392" y="50"/>
                    <a:pt x="1392" y="50"/>
                    <a:pt x="1392" y="50"/>
                  </a:cubicBezTo>
                  <a:cubicBezTo>
                    <a:pt x="1392" y="50"/>
                    <a:pt x="1392" y="50"/>
                    <a:pt x="1392" y="50"/>
                  </a:cubicBezTo>
                  <a:close/>
                  <a:moveTo>
                    <a:pt x="582" y="20"/>
                  </a:moveTo>
                  <a:cubicBezTo>
                    <a:pt x="582" y="19"/>
                    <a:pt x="582" y="19"/>
                    <a:pt x="582" y="19"/>
                  </a:cubicBezTo>
                  <a:cubicBezTo>
                    <a:pt x="582" y="20"/>
                    <a:pt x="582" y="20"/>
                    <a:pt x="582" y="20"/>
                  </a:cubicBezTo>
                  <a:close/>
                  <a:moveTo>
                    <a:pt x="983" y="19"/>
                  </a:moveTo>
                  <a:cubicBezTo>
                    <a:pt x="982" y="19"/>
                    <a:pt x="982" y="19"/>
                    <a:pt x="982" y="20"/>
                  </a:cubicBezTo>
                  <a:cubicBezTo>
                    <a:pt x="982" y="20"/>
                    <a:pt x="982" y="20"/>
                    <a:pt x="983" y="19"/>
                  </a:cubicBezTo>
                  <a:close/>
                  <a:moveTo>
                    <a:pt x="1017" y="20"/>
                  </a:moveTo>
                  <a:cubicBezTo>
                    <a:pt x="1017" y="19"/>
                    <a:pt x="1017" y="19"/>
                    <a:pt x="1016" y="19"/>
                  </a:cubicBezTo>
                  <a:cubicBezTo>
                    <a:pt x="1017" y="20"/>
                    <a:pt x="1017" y="20"/>
                    <a:pt x="1017" y="20"/>
                  </a:cubicBezTo>
                  <a:close/>
                  <a:moveTo>
                    <a:pt x="1355" y="19"/>
                  </a:moveTo>
                  <a:cubicBezTo>
                    <a:pt x="1355" y="19"/>
                    <a:pt x="1355" y="19"/>
                    <a:pt x="1355" y="20"/>
                  </a:cubicBezTo>
                  <a:cubicBezTo>
                    <a:pt x="1355" y="20"/>
                    <a:pt x="1355" y="20"/>
                    <a:pt x="1355" y="19"/>
                  </a:cubicBezTo>
                  <a:close/>
                  <a:moveTo>
                    <a:pt x="1417" y="20"/>
                  </a:moveTo>
                  <a:cubicBezTo>
                    <a:pt x="1417" y="20"/>
                    <a:pt x="1417" y="20"/>
                    <a:pt x="1417" y="19"/>
                  </a:cubicBezTo>
                  <a:cubicBezTo>
                    <a:pt x="1417" y="20"/>
                    <a:pt x="1417" y="20"/>
                    <a:pt x="1417" y="20"/>
                  </a:cubicBezTo>
                  <a:close/>
                  <a:moveTo>
                    <a:pt x="1464" y="19"/>
                  </a:moveTo>
                  <a:cubicBezTo>
                    <a:pt x="1464" y="20"/>
                    <a:pt x="1464" y="20"/>
                    <a:pt x="1465" y="20"/>
                  </a:cubicBezTo>
                  <a:cubicBezTo>
                    <a:pt x="1465" y="20"/>
                    <a:pt x="1465" y="20"/>
                    <a:pt x="1464" y="19"/>
                  </a:cubicBezTo>
                  <a:close/>
                  <a:moveTo>
                    <a:pt x="1540" y="19"/>
                  </a:moveTo>
                  <a:cubicBezTo>
                    <a:pt x="1539" y="19"/>
                    <a:pt x="1539" y="19"/>
                    <a:pt x="1539" y="20"/>
                  </a:cubicBezTo>
                  <a:cubicBezTo>
                    <a:pt x="1539" y="20"/>
                    <a:pt x="1539" y="20"/>
                    <a:pt x="1540" y="19"/>
                  </a:cubicBezTo>
                  <a:close/>
                  <a:moveTo>
                    <a:pt x="1579" y="19"/>
                  </a:moveTo>
                  <a:cubicBezTo>
                    <a:pt x="1579" y="20"/>
                    <a:pt x="1579" y="20"/>
                    <a:pt x="1580" y="20"/>
                  </a:cubicBezTo>
                  <a:cubicBezTo>
                    <a:pt x="1580" y="20"/>
                    <a:pt x="1580" y="20"/>
                    <a:pt x="1579" y="19"/>
                  </a:cubicBezTo>
                  <a:close/>
                  <a:moveTo>
                    <a:pt x="1708" y="19"/>
                  </a:moveTo>
                  <a:cubicBezTo>
                    <a:pt x="1707" y="19"/>
                    <a:pt x="1707" y="19"/>
                    <a:pt x="1707" y="20"/>
                  </a:cubicBezTo>
                  <a:cubicBezTo>
                    <a:pt x="1707" y="20"/>
                    <a:pt x="1708" y="20"/>
                    <a:pt x="1708" y="19"/>
                  </a:cubicBezTo>
                  <a:close/>
                  <a:moveTo>
                    <a:pt x="1747" y="19"/>
                  </a:moveTo>
                  <a:cubicBezTo>
                    <a:pt x="1747" y="20"/>
                    <a:pt x="1747" y="20"/>
                    <a:pt x="1748" y="20"/>
                  </a:cubicBezTo>
                  <a:cubicBezTo>
                    <a:pt x="1748" y="20"/>
                    <a:pt x="1748" y="20"/>
                    <a:pt x="1747" y="19"/>
                  </a:cubicBezTo>
                  <a:close/>
                  <a:moveTo>
                    <a:pt x="910" y="44"/>
                  </a:moveTo>
                  <a:cubicBezTo>
                    <a:pt x="910" y="44"/>
                    <a:pt x="910" y="45"/>
                    <a:pt x="910" y="45"/>
                  </a:cubicBezTo>
                  <a:cubicBezTo>
                    <a:pt x="910" y="45"/>
                    <a:pt x="910" y="44"/>
                    <a:pt x="910" y="44"/>
                  </a:cubicBezTo>
                  <a:close/>
                  <a:moveTo>
                    <a:pt x="1083" y="44"/>
                  </a:moveTo>
                  <a:cubicBezTo>
                    <a:pt x="1083" y="44"/>
                    <a:pt x="1083" y="45"/>
                    <a:pt x="1083" y="45"/>
                  </a:cubicBezTo>
                  <a:cubicBezTo>
                    <a:pt x="1083" y="44"/>
                    <a:pt x="1083" y="44"/>
                    <a:pt x="1083" y="44"/>
                  </a:cubicBezTo>
                  <a:close/>
                  <a:moveTo>
                    <a:pt x="982" y="20"/>
                  </a:moveTo>
                  <a:cubicBezTo>
                    <a:pt x="982" y="20"/>
                    <a:pt x="981" y="20"/>
                    <a:pt x="981" y="20"/>
                  </a:cubicBezTo>
                  <a:cubicBezTo>
                    <a:pt x="982" y="20"/>
                    <a:pt x="982" y="20"/>
                    <a:pt x="982" y="20"/>
                  </a:cubicBezTo>
                  <a:close/>
                  <a:moveTo>
                    <a:pt x="1018" y="20"/>
                  </a:moveTo>
                  <a:cubicBezTo>
                    <a:pt x="1018" y="20"/>
                    <a:pt x="1017" y="20"/>
                    <a:pt x="1017" y="20"/>
                  </a:cubicBezTo>
                  <a:cubicBezTo>
                    <a:pt x="1017" y="20"/>
                    <a:pt x="1018" y="20"/>
                    <a:pt x="1018" y="20"/>
                  </a:cubicBezTo>
                  <a:close/>
                  <a:moveTo>
                    <a:pt x="1395" y="20"/>
                  </a:moveTo>
                  <a:cubicBezTo>
                    <a:pt x="1395" y="20"/>
                    <a:pt x="1395" y="20"/>
                    <a:pt x="1395" y="20"/>
                  </a:cubicBezTo>
                  <a:cubicBezTo>
                    <a:pt x="1395" y="20"/>
                    <a:pt x="1395" y="20"/>
                    <a:pt x="1395" y="20"/>
                  </a:cubicBezTo>
                  <a:close/>
                  <a:moveTo>
                    <a:pt x="1214" y="45"/>
                  </a:moveTo>
                  <a:cubicBezTo>
                    <a:pt x="1214" y="45"/>
                    <a:pt x="1215" y="44"/>
                    <a:pt x="1215" y="44"/>
                  </a:cubicBezTo>
                  <a:cubicBezTo>
                    <a:pt x="1214" y="44"/>
                    <a:pt x="1214" y="44"/>
                    <a:pt x="1214" y="45"/>
                  </a:cubicBezTo>
                  <a:close/>
                  <a:moveTo>
                    <a:pt x="1261" y="44"/>
                  </a:moveTo>
                  <a:cubicBezTo>
                    <a:pt x="1261" y="44"/>
                    <a:pt x="1261" y="45"/>
                    <a:pt x="1261" y="45"/>
                  </a:cubicBezTo>
                  <a:cubicBezTo>
                    <a:pt x="1261" y="44"/>
                    <a:pt x="1261" y="44"/>
                    <a:pt x="1261" y="44"/>
                  </a:cubicBezTo>
                  <a:close/>
                  <a:moveTo>
                    <a:pt x="539" y="21"/>
                  </a:moveTo>
                  <a:cubicBezTo>
                    <a:pt x="539" y="21"/>
                    <a:pt x="539" y="20"/>
                    <a:pt x="539" y="20"/>
                  </a:cubicBezTo>
                  <a:cubicBezTo>
                    <a:pt x="539" y="20"/>
                    <a:pt x="539" y="21"/>
                    <a:pt x="539" y="21"/>
                  </a:cubicBezTo>
                  <a:close/>
                  <a:moveTo>
                    <a:pt x="583" y="20"/>
                  </a:moveTo>
                  <a:cubicBezTo>
                    <a:pt x="583" y="20"/>
                    <a:pt x="583" y="20"/>
                    <a:pt x="583" y="20"/>
                  </a:cubicBezTo>
                  <a:cubicBezTo>
                    <a:pt x="583" y="20"/>
                    <a:pt x="583" y="20"/>
                    <a:pt x="583" y="20"/>
                  </a:cubicBezTo>
                  <a:close/>
                  <a:moveTo>
                    <a:pt x="1289" y="45"/>
                  </a:moveTo>
                  <a:cubicBezTo>
                    <a:pt x="1290" y="45"/>
                    <a:pt x="1290" y="44"/>
                    <a:pt x="1290" y="44"/>
                  </a:cubicBezTo>
                  <a:cubicBezTo>
                    <a:pt x="1289" y="44"/>
                    <a:pt x="1289" y="44"/>
                    <a:pt x="1289" y="45"/>
                  </a:cubicBezTo>
                  <a:close/>
                  <a:moveTo>
                    <a:pt x="981" y="20"/>
                  </a:moveTo>
                  <a:cubicBezTo>
                    <a:pt x="981" y="20"/>
                    <a:pt x="981" y="20"/>
                    <a:pt x="981" y="20"/>
                  </a:cubicBezTo>
                  <a:cubicBezTo>
                    <a:pt x="981" y="20"/>
                    <a:pt x="981" y="20"/>
                    <a:pt x="981" y="20"/>
                  </a:cubicBezTo>
                  <a:close/>
                  <a:moveTo>
                    <a:pt x="1019" y="20"/>
                  </a:moveTo>
                  <a:cubicBezTo>
                    <a:pt x="1018" y="20"/>
                    <a:pt x="1018" y="20"/>
                    <a:pt x="1018" y="20"/>
                  </a:cubicBezTo>
                  <a:cubicBezTo>
                    <a:pt x="1018" y="20"/>
                    <a:pt x="1018" y="20"/>
                    <a:pt x="1019" y="20"/>
                  </a:cubicBezTo>
                  <a:close/>
                  <a:moveTo>
                    <a:pt x="1299" y="44"/>
                  </a:moveTo>
                  <a:cubicBezTo>
                    <a:pt x="1299" y="44"/>
                    <a:pt x="1298" y="44"/>
                    <a:pt x="1298" y="44"/>
                  </a:cubicBezTo>
                  <a:cubicBezTo>
                    <a:pt x="1299" y="44"/>
                    <a:pt x="1299" y="44"/>
                    <a:pt x="1299" y="44"/>
                  </a:cubicBezTo>
                  <a:close/>
                  <a:moveTo>
                    <a:pt x="1311" y="44"/>
                  </a:moveTo>
                  <a:cubicBezTo>
                    <a:pt x="1310" y="44"/>
                    <a:pt x="1310" y="44"/>
                    <a:pt x="1310" y="44"/>
                  </a:cubicBezTo>
                  <a:cubicBezTo>
                    <a:pt x="1310" y="44"/>
                    <a:pt x="1310" y="44"/>
                    <a:pt x="1311" y="44"/>
                  </a:cubicBezTo>
                  <a:close/>
                  <a:moveTo>
                    <a:pt x="1465" y="20"/>
                  </a:moveTo>
                  <a:cubicBezTo>
                    <a:pt x="1465" y="20"/>
                    <a:pt x="1465" y="21"/>
                    <a:pt x="1465" y="21"/>
                  </a:cubicBezTo>
                  <a:cubicBezTo>
                    <a:pt x="1465" y="20"/>
                    <a:pt x="1465" y="20"/>
                    <a:pt x="1465" y="20"/>
                  </a:cubicBezTo>
                  <a:close/>
                  <a:moveTo>
                    <a:pt x="1539" y="20"/>
                  </a:moveTo>
                  <a:cubicBezTo>
                    <a:pt x="1538" y="20"/>
                    <a:pt x="1538" y="20"/>
                    <a:pt x="1538" y="20"/>
                  </a:cubicBezTo>
                  <a:cubicBezTo>
                    <a:pt x="1538" y="20"/>
                    <a:pt x="1538" y="20"/>
                    <a:pt x="1539" y="20"/>
                  </a:cubicBezTo>
                  <a:close/>
                  <a:moveTo>
                    <a:pt x="1580" y="20"/>
                  </a:moveTo>
                  <a:cubicBezTo>
                    <a:pt x="1580" y="20"/>
                    <a:pt x="1580" y="21"/>
                    <a:pt x="1580" y="21"/>
                  </a:cubicBezTo>
                  <a:cubicBezTo>
                    <a:pt x="1580" y="21"/>
                    <a:pt x="1580" y="20"/>
                    <a:pt x="1580" y="20"/>
                  </a:cubicBezTo>
                  <a:close/>
                  <a:moveTo>
                    <a:pt x="1682" y="20"/>
                  </a:moveTo>
                  <a:cubicBezTo>
                    <a:pt x="1682" y="20"/>
                    <a:pt x="1682" y="21"/>
                    <a:pt x="1682" y="21"/>
                  </a:cubicBezTo>
                  <a:cubicBezTo>
                    <a:pt x="1682" y="21"/>
                    <a:pt x="1682" y="20"/>
                    <a:pt x="1682" y="20"/>
                  </a:cubicBezTo>
                  <a:close/>
                  <a:moveTo>
                    <a:pt x="1707" y="20"/>
                  </a:moveTo>
                  <a:cubicBezTo>
                    <a:pt x="1706" y="20"/>
                    <a:pt x="1706" y="20"/>
                    <a:pt x="1706" y="20"/>
                  </a:cubicBezTo>
                  <a:cubicBezTo>
                    <a:pt x="1706" y="20"/>
                    <a:pt x="1707" y="20"/>
                    <a:pt x="1707" y="20"/>
                  </a:cubicBezTo>
                  <a:close/>
                  <a:moveTo>
                    <a:pt x="1748" y="20"/>
                  </a:moveTo>
                  <a:cubicBezTo>
                    <a:pt x="1748" y="20"/>
                    <a:pt x="1748" y="21"/>
                    <a:pt x="1748" y="21"/>
                  </a:cubicBezTo>
                  <a:cubicBezTo>
                    <a:pt x="1748" y="21"/>
                    <a:pt x="1748" y="20"/>
                    <a:pt x="1748" y="20"/>
                  </a:cubicBezTo>
                  <a:close/>
                  <a:moveTo>
                    <a:pt x="1567" y="45"/>
                  </a:moveTo>
                  <a:cubicBezTo>
                    <a:pt x="1568" y="45"/>
                    <a:pt x="1568" y="44"/>
                    <a:pt x="1568" y="44"/>
                  </a:cubicBezTo>
                  <a:cubicBezTo>
                    <a:pt x="1568" y="44"/>
                    <a:pt x="1567" y="44"/>
                    <a:pt x="1567" y="45"/>
                  </a:cubicBezTo>
                  <a:close/>
                  <a:moveTo>
                    <a:pt x="584" y="21"/>
                  </a:moveTo>
                  <a:cubicBezTo>
                    <a:pt x="584" y="21"/>
                    <a:pt x="584" y="20"/>
                    <a:pt x="583" y="20"/>
                  </a:cubicBezTo>
                  <a:cubicBezTo>
                    <a:pt x="583" y="21"/>
                    <a:pt x="584" y="21"/>
                    <a:pt x="584" y="21"/>
                  </a:cubicBezTo>
                  <a:close/>
                  <a:moveTo>
                    <a:pt x="981" y="20"/>
                  </a:moveTo>
                  <a:cubicBezTo>
                    <a:pt x="980" y="20"/>
                    <a:pt x="980" y="20"/>
                    <a:pt x="980" y="21"/>
                  </a:cubicBezTo>
                  <a:cubicBezTo>
                    <a:pt x="980" y="21"/>
                    <a:pt x="980" y="21"/>
                    <a:pt x="981" y="20"/>
                  </a:cubicBezTo>
                  <a:close/>
                  <a:moveTo>
                    <a:pt x="1019" y="21"/>
                  </a:moveTo>
                  <a:cubicBezTo>
                    <a:pt x="1019" y="20"/>
                    <a:pt x="1019" y="20"/>
                    <a:pt x="1019" y="20"/>
                  </a:cubicBezTo>
                  <a:cubicBezTo>
                    <a:pt x="1019" y="21"/>
                    <a:pt x="1019" y="21"/>
                    <a:pt x="1019" y="21"/>
                  </a:cubicBezTo>
                  <a:close/>
                  <a:moveTo>
                    <a:pt x="1682" y="44"/>
                  </a:moveTo>
                  <a:cubicBezTo>
                    <a:pt x="1682" y="44"/>
                    <a:pt x="1682" y="44"/>
                    <a:pt x="1682" y="45"/>
                  </a:cubicBezTo>
                  <a:cubicBezTo>
                    <a:pt x="1682" y="45"/>
                    <a:pt x="1682" y="44"/>
                    <a:pt x="1682" y="44"/>
                  </a:cubicBezTo>
                  <a:close/>
                  <a:moveTo>
                    <a:pt x="1736" y="45"/>
                  </a:moveTo>
                  <a:cubicBezTo>
                    <a:pt x="1736" y="45"/>
                    <a:pt x="1736" y="44"/>
                    <a:pt x="1736" y="44"/>
                  </a:cubicBezTo>
                  <a:cubicBezTo>
                    <a:pt x="1736" y="44"/>
                    <a:pt x="1736" y="44"/>
                    <a:pt x="1736" y="45"/>
                  </a:cubicBezTo>
                  <a:close/>
                  <a:moveTo>
                    <a:pt x="1395" y="20"/>
                  </a:moveTo>
                  <a:cubicBezTo>
                    <a:pt x="1395" y="21"/>
                    <a:pt x="1395" y="21"/>
                    <a:pt x="1396" y="21"/>
                  </a:cubicBezTo>
                  <a:cubicBezTo>
                    <a:pt x="1396" y="21"/>
                    <a:pt x="1396" y="21"/>
                    <a:pt x="1395" y="20"/>
                  </a:cubicBezTo>
                  <a:close/>
                  <a:moveTo>
                    <a:pt x="566" y="50"/>
                  </a:moveTo>
                  <a:cubicBezTo>
                    <a:pt x="566" y="50"/>
                    <a:pt x="567" y="50"/>
                    <a:pt x="567" y="50"/>
                  </a:cubicBezTo>
                  <a:cubicBezTo>
                    <a:pt x="567" y="50"/>
                    <a:pt x="567" y="50"/>
                    <a:pt x="566" y="50"/>
                  </a:cubicBezTo>
                  <a:close/>
                  <a:moveTo>
                    <a:pt x="660" y="45"/>
                  </a:moveTo>
                  <a:cubicBezTo>
                    <a:pt x="660" y="45"/>
                    <a:pt x="660" y="45"/>
                    <a:pt x="660" y="44"/>
                  </a:cubicBezTo>
                  <a:cubicBezTo>
                    <a:pt x="660" y="45"/>
                    <a:pt x="660" y="45"/>
                    <a:pt x="660" y="45"/>
                  </a:cubicBezTo>
                  <a:close/>
                  <a:moveTo>
                    <a:pt x="693" y="45"/>
                  </a:moveTo>
                  <a:cubicBezTo>
                    <a:pt x="693" y="44"/>
                    <a:pt x="693" y="44"/>
                    <a:pt x="692" y="44"/>
                  </a:cubicBezTo>
                  <a:cubicBezTo>
                    <a:pt x="692" y="45"/>
                    <a:pt x="693" y="45"/>
                    <a:pt x="693" y="45"/>
                  </a:cubicBezTo>
                  <a:close/>
                  <a:moveTo>
                    <a:pt x="1020" y="21"/>
                  </a:moveTo>
                  <a:cubicBezTo>
                    <a:pt x="1020" y="21"/>
                    <a:pt x="1020" y="21"/>
                    <a:pt x="1019" y="21"/>
                  </a:cubicBezTo>
                  <a:cubicBezTo>
                    <a:pt x="1019" y="21"/>
                    <a:pt x="1020" y="21"/>
                    <a:pt x="1020" y="21"/>
                  </a:cubicBezTo>
                  <a:close/>
                  <a:moveTo>
                    <a:pt x="1353" y="21"/>
                  </a:moveTo>
                  <a:cubicBezTo>
                    <a:pt x="1353" y="21"/>
                    <a:pt x="1353" y="21"/>
                    <a:pt x="1353" y="21"/>
                  </a:cubicBezTo>
                  <a:cubicBezTo>
                    <a:pt x="1353" y="21"/>
                    <a:pt x="1353" y="21"/>
                    <a:pt x="1353" y="21"/>
                  </a:cubicBezTo>
                  <a:close/>
                  <a:moveTo>
                    <a:pt x="831" y="50"/>
                  </a:moveTo>
                  <a:cubicBezTo>
                    <a:pt x="831" y="50"/>
                    <a:pt x="831" y="50"/>
                    <a:pt x="831" y="51"/>
                  </a:cubicBezTo>
                  <a:cubicBezTo>
                    <a:pt x="831" y="51"/>
                    <a:pt x="831" y="50"/>
                    <a:pt x="831" y="50"/>
                  </a:cubicBezTo>
                  <a:close/>
                  <a:moveTo>
                    <a:pt x="858" y="51"/>
                  </a:moveTo>
                  <a:cubicBezTo>
                    <a:pt x="858" y="50"/>
                    <a:pt x="858" y="50"/>
                    <a:pt x="857" y="50"/>
                  </a:cubicBezTo>
                  <a:cubicBezTo>
                    <a:pt x="857" y="50"/>
                    <a:pt x="857" y="51"/>
                    <a:pt x="858" y="51"/>
                  </a:cubicBezTo>
                  <a:close/>
                  <a:moveTo>
                    <a:pt x="1465" y="21"/>
                  </a:moveTo>
                  <a:cubicBezTo>
                    <a:pt x="1465" y="21"/>
                    <a:pt x="1465" y="21"/>
                    <a:pt x="1465" y="21"/>
                  </a:cubicBezTo>
                  <a:cubicBezTo>
                    <a:pt x="1465" y="21"/>
                    <a:pt x="1465" y="21"/>
                    <a:pt x="1465" y="21"/>
                  </a:cubicBezTo>
                  <a:close/>
                  <a:moveTo>
                    <a:pt x="853" y="45"/>
                  </a:moveTo>
                  <a:cubicBezTo>
                    <a:pt x="853" y="45"/>
                    <a:pt x="853" y="44"/>
                    <a:pt x="853" y="44"/>
                  </a:cubicBezTo>
                  <a:cubicBezTo>
                    <a:pt x="853" y="45"/>
                    <a:pt x="853" y="45"/>
                    <a:pt x="853" y="45"/>
                  </a:cubicBezTo>
                  <a:close/>
                  <a:moveTo>
                    <a:pt x="1682" y="21"/>
                  </a:moveTo>
                  <a:cubicBezTo>
                    <a:pt x="1682" y="21"/>
                    <a:pt x="1682" y="21"/>
                    <a:pt x="1682" y="22"/>
                  </a:cubicBezTo>
                  <a:cubicBezTo>
                    <a:pt x="1682" y="21"/>
                    <a:pt x="1682" y="21"/>
                    <a:pt x="1682" y="21"/>
                  </a:cubicBezTo>
                  <a:close/>
                  <a:moveTo>
                    <a:pt x="867" y="44"/>
                  </a:moveTo>
                  <a:cubicBezTo>
                    <a:pt x="867" y="45"/>
                    <a:pt x="867" y="45"/>
                    <a:pt x="868" y="45"/>
                  </a:cubicBezTo>
                  <a:cubicBezTo>
                    <a:pt x="868" y="45"/>
                    <a:pt x="868" y="45"/>
                    <a:pt x="867" y="44"/>
                  </a:cubicBezTo>
                  <a:close/>
                  <a:moveTo>
                    <a:pt x="538" y="22"/>
                  </a:moveTo>
                  <a:cubicBezTo>
                    <a:pt x="539" y="22"/>
                    <a:pt x="539" y="21"/>
                    <a:pt x="539" y="21"/>
                  </a:cubicBezTo>
                  <a:cubicBezTo>
                    <a:pt x="539" y="21"/>
                    <a:pt x="538" y="22"/>
                    <a:pt x="538" y="22"/>
                  </a:cubicBezTo>
                  <a:close/>
                  <a:moveTo>
                    <a:pt x="896" y="45"/>
                  </a:moveTo>
                  <a:cubicBezTo>
                    <a:pt x="896" y="44"/>
                    <a:pt x="896" y="44"/>
                    <a:pt x="896" y="44"/>
                  </a:cubicBezTo>
                  <a:cubicBezTo>
                    <a:pt x="896" y="45"/>
                    <a:pt x="896" y="45"/>
                    <a:pt x="896" y="45"/>
                  </a:cubicBezTo>
                  <a:close/>
                  <a:moveTo>
                    <a:pt x="979" y="21"/>
                  </a:moveTo>
                  <a:cubicBezTo>
                    <a:pt x="979" y="21"/>
                    <a:pt x="979" y="21"/>
                    <a:pt x="979" y="21"/>
                  </a:cubicBezTo>
                  <a:cubicBezTo>
                    <a:pt x="979" y="21"/>
                    <a:pt x="979" y="21"/>
                    <a:pt x="979" y="21"/>
                  </a:cubicBezTo>
                  <a:close/>
                  <a:moveTo>
                    <a:pt x="1021" y="21"/>
                  </a:moveTo>
                  <a:cubicBezTo>
                    <a:pt x="1020" y="21"/>
                    <a:pt x="1020" y="21"/>
                    <a:pt x="1020" y="21"/>
                  </a:cubicBezTo>
                  <a:cubicBezTo>
                    <a:pt x="1020" y="21"/>
                    <a:pt x="1020" y="21"/>
                    <a:pt x="1021" y="21"/>
                  </a:cubicBezTo>
                  <a:close/>
                  <a:moveTo>
                    <a:pt x="1120" y="44"/>
                  </a:moveTo>
                  <a:cubicBezTo>
                    <a:pt x="1119" y="44"/>
                    <a:pt x="1119" y="44"/>
                    <a:pt x="1119" y="45"/>
                  </a:cubicBezTo>
                  <a:cubicBezTo>
                    <a:pt x="1119" y="45"/>
                    <a:pt x="1120" y="45"/>
                    <a:pt x="1120" y="44"/>
                  </a:cubicBezTo>
                  <a:close/>
                  <a:moveTo>
                    <a:pt x="1383" y="22"/>
                  </a:moveTo>
                  <a:cubicBezTo>
                    <a:pt x="1383" y="21"/>
                    <a:pt x="1383" y="21"/>
                    <a:pt x="1383" y="21"/>
                  </a:cubicBezTo>
                  <a:cubicBezTo>
                    <a:pt x="1383" y="21"/>
                    <a:pt x="1383" y="22"/>
                    <a:pt x="1383" y="22"/>
                  </a:cubicBezTo>
                  <a:close/>
                  <a:moveTo>
                    <a:pt x="1416" y="22"/>
                  </a:moveTo>
                  <a:cubicBezTo>
                    <a:pt x="1416" y="22"/>
                    <a:pt x="1416" y="21"/>
                    <a:pt x="1416" y="21"/>
                  </a:cubicBezTo>
                  <a:cubicBezTo>
                    <a:pt x="1416" y="21"/>
                    <a:pt x="1416" y="22"/>
                    <a:pt x="1416" y="22"/>
                  </a:cubicBezTo>
                  <a:close/>
                  <a:moveTo>
                    <a:pt x="1138" y="45"/>
                  </a:moveTo>
                  <a:cubicBezTo>
                    <a:pt x="1138" y="45"/>
                    <a:pt x="1138" y="44"/>
                    <a:pt x="1137" y="44"/>
                  </a:cubicBezTo>
                  <a:cubicBezTo>
                    <a:pt x="1137" y="45"/>
                    <a:pt x="1138" y="45"/>
                    <a:pt x="1138" y="45"/>
                  </a:cubicBezTo>
                  <a:close/>
                  <a:moveTo>
                    <a:pt x="1152" y="44"/>
                  </a:moveTo>
                  <a:cubicBezTo>
                    <a:pt x="1152" y="45"/>
                    <a:pt x="1152" y="45"/>
                    <a:pt x="1152" y="45"/>
                  </a:cubicBezTo>
                  <a:cubicBezTo>
                    <a:pt x="1153" y="45"/>
                    <a:pt x="1152" y="45"/>
                    <a:pt x="1152" y="44"/>
                  </a:cubicBezTo>
                  <a:close/>
                  <a:moveTo>
                    <a:pt x="1580" y="21"/>
                  </a:moveTo>
                  <a:cubicBezTo>
                    <a:pt x="1580" y="21"/>
                    <a:pt x="1580" y="22"/>
                    <a:pt x="1580" y="22"/>
                  </a:cubicBezTo>
                  <a:cubicBezTo>
                    <a:pt x="1580" y="22"/>
                    <a:pt x="1580" y="21"/>
                    <a:pt x="1580" y="21"/>
                  </a:cubicBezTo>
                  <a:close/>
                  <a:moveTo>
                    <a:pt x="1298" y="44"/>
                  </a:moveTo>
                  <a:cubicBezTo>
                    <a:pt x="1298" y="44"/>
                    <a:pt x="1298" y="44"/>
                    <a:pt x="1298" y="45"/>
                  </a:cubicBezTo>
                  <a:cubicBezTo>
                    <a:pt x="1298" y="45"/>
                    <a:pt x="1298" y="45"/>
                    <a:pt x="1298" y="44"/>
                  </a:cubicBezTo>
                  <a:close/>
                  <a:moveTo>
                    <a:pt x="1748" y="21"/>
                  </a:moveTo>
                  <a:cubicBezTo>
                    <a:pt x="1748" y="21"/>
                    <a:pt x="1748" y="22"/>
                    <a:pt x="1748" y="22"/>
                  </a:cubicBezTo>
                  <a:cubicBezTo>
                    <a:pt x="1748" y="22"/>
                    <a:pt x="1748" y="21"/>
                    <a:pt x="1748" y="21"/>
                  </a:cubicBezTo>
                  <a:close/>
                  <a:moveTo>
                    <a:pt x="1311" y="45"/>
                  </a:moveTo>
                  <a:cubicBezTo>
                    <a:pt x="1311" y="45"/>
                    <a:pt x="1311" y="44"/>
                    <a:pt x="1311" y="44"/>
                  </a:cubicBezTo>
                  <a:cubicBezTo>
                    <a:pt x="1311" y="45"/>
                    <a:pt x="1311" y="45"/>
                    <a:pt x="1311" y="45"/>
                  </a:cubicBezTo>
                  <a:close/>
                  <a:moveTo>
                    <a:pt x="652" y="43"/>
                  </a:moveTo>
                  <a:cubicBezTo>
                    <a:pt x="652" y="43"/>
                    <a:pt x="652" y="44"/>
                    <a:pt x="652" y="44"/>
                  </a:cubicBezTo>
                  <a:cubicBezTo>
                    <a:pt x="652" y="44"/>
                    <a:pt x="652" y="44"/>
                    <a:pt x="652" y="43"/>
                  </a:cubicBezTo>
                  <a:close/>
                  <a:moveTo>
                    <a:pt x="1383" y="45"/>
                  </a:moveTo>
                  <a:cubicBezTo>
                    <a:pt x="1383" y="45"/>
                    <a:pt x="1383" y="45"/>
                    <a:pt x="1383" y="44"/>
                  </a:cubicBezTo>
                  <a:cubicBezTo>
                    <a:pt x="1383" y="45"/>
                    <a:pt x="1383" y="45"/>
                    <a:pt x="1383" y="45"/>
                  </a:cubicBezTo>
                  <a:close/>
                  <a:moveTo>
                    <a:pt x="1395" y="44"/>
                  </a:moveTo>
                  <a:cubicBezTo>
                    <a:pt x="1395" y="45"/>
                    <a:pt x="1395" y="45"/>
                    <a:pt x="1395" y="45"/>
                  </a:cubicBezTo>
                  <a:cubicBezTo>
                    <a:pt x="1395" y="45"/>
                    <a:pt x="1395" y="45"/>
                    <a:pt x="1395" y="44"/>
                  </a:cubicBezTo>
                  <a:close/>
                  <a:moveTo>
                    <a:pt x="1465" y="21"/>
                  </a:moveTo>
                  <a:cubicBezTo>
                    <a:pt x="1465" y="22"/>
                    <a:pt x="1465" y="22"/>
                    <a:pt x="1466" y="22"/>
                  </a:cubicBezTo>
                  <a:cubicBezTo>
                    <a:pt x="1466" y="22"/>
                    <a:pt x="1466" y="22"/>
                    <a:pt x="1465" y="21"/>
                  </a:cubicBezTo>
                  <a:close/>
                  <a:moveTo>
                    <a:pt x="558" y="45"/>
                  </a:moveTo>
                  <a:cubicBezTo>
                    <a:pt x="558" y="45"/>
                    <a:pt x="558" y="45"/>
                    <a:pt x="558" y="45"/>
                  </a:cubicBezTo>
                  <a:cubicBezTo>
                    <a:pt x="558" y="45"/>
                    <a:pt x="558" y="45"/>
                    <a:pt x="558" y="45"/>
                  </a:cubicBezTo>
                  <a:close/>
                  <a:moveTo>
                    <a:pt x="1568" y="22"/>
                  </a:moveTo>
                  <a:cubicBezTo>
                    <a:pt x="1568" y="22"/>
                    <a:pt x="1568" y="22"/>
                    <a:pt x="1567" y="21"/>
                  </a:cubicBezTo>
                  <a:cubicBezTo>
                    <a:pt x="1567" y="22"/>
                    <a:pt x="1568" y="22"/>
                    <a:pt x="1568" y="22"/>
                  </a:cubicBezTo>
                  <a:close/>
                  <a:moveTo>
                    <a:pt x="1736" y="22"/>
                  </a:moveTo>
                  <a:cubicBezTo>
                    <a:pt x="1736" y="22"/>
                    <a:pt x="1736" y="22"/>
                    <a:pt x="1736" y="21"/>
                  </a:cubicBezTo>
                  <a:cubicBezTo>
                    <a:pt x="1736" y="22"/>
                    <a:pt x="1736" y="22"/>
                    <a:pt x="1736" y="22"/>
                  </a:cubicBezTo>
                  <a:close/>
                  <a:moveTo>
                    <a:pt x="538" y="23"/>
                  </a:moveTo>
                  <a:cubicBezTo>
                    <a:pt x="538" y="22"/>
                    <a:pt x="538" y="22"/>
                    <a:pt x="538" y="22"/>
                  </a:cubicBezTo>
                  <a:cubicBezTo>
                    <a:pt x="538" y="22"/>
                    <a:pt x="538" y="22"/>
                    <a:pt x="538" y="23"/>
                  </a:cubicBezTo>
                  <a:close/>
                  <a:moveTo>
                    <a:pt x="694" y="45"/>
                  </a:moveTo>
                  <a:cubicBezTo>
                    <a:pt x="694" y="45"/>
                    <a:pt x="693" y="45"/>
                    <a:pt x="693" y="45"/>
                  </a:cubicBezTo>
                  <a:cubicBezTo>
                    <a:pt x="693" y="45"/>
                    <a:pt x="693" y="45"/>
                    <a:pt x="694" y="45"/>
                  </a:cubicBezTo>
                  <a:close/>
                  <a:moveTo>
                    <a:pt x="1352" y="22"/>
                  </a:moveTo>
                  <a:cubicBezTo>
                    <a:pt x="1352" y="22"/>
                    <a:pt x="1351" y="22"/>
                    <a:pt x="1351" y="22"/>
                  </a:cubicBezTo>
                  <a:cubicBezTo>
                    <a:pt x="1352" y="22"/>
                    <a:pt x="1352" y="22"/>
                    <a:pt x="1352" y="22"/>
                  </a:cubicBezTo>
                  <a:close/>
                  <a:moveTo>
                    <a:pt x="1415" y="23"/>
                  </a:moveTo>
                  <a:cubicBezTo>
                    <a:pt x="1416" y="22"/>
                    <a:pt x="1416" y="22"/>
                    <a:pt x="1416" y="22"/>
                  </a:cubicBezTo>
                  <a:cubicBezTo>
                    <a:pt x="1415" y="22"/>
                    <a:pt x="1415" y="22"/>
                    <a:pt x="1415" y="23"/>
                  </a:cubicBezTo>
                  <a:close/>
                  <a:moveTo>
                    <a:pt x="1033" y="51"/>
                  </a:moveTo>
                  <a:cubicBezTo>
                    <a:pt x="1033" y="51"/>
                    <a:pt x="1033" y="50"/>
                    <a:pt x="1033" y="50"/>
                  </a:cubicBezTo>
                  <a:cubicBezTo>
                    <a:pt x="1033" y="50"/>
                    <a:pt x="1033" y="50"/>
                    <a:pt x="1033" y="51"/>
                  </a:cubicBezTo>
                  <a:close/>
                  <a:moveTo>
                    <a:pt x="1682" y="22"/>
                  </a:moveTo>
                  <a:cubicBezTo>
                    <a:pt x="1682" y="22"/>
                    <a:pt x="1682" y="22"/>
                    <a:pt x="1683" y="23"/>
                  </a:cubicBezTo>
                  <a:cubicBezTo>
                    <a:pt x="1683" y="22"/>
                    <a:pt x="1683" y="22"/>
                    <a:pt x="1682" y="22"/>
                  </a:cubicBezTo>
                  <a:close/>
                  <a:moveTo>
                    <a:pt x="869" y="46"/>
                  </a:moveTo>
                  <a:cubicBezTo>
                    <a:pt x="869" y="45"/>
                    <a:pt x="869" y="45"/>
                    <a:pt x="869" y="45"/>
                  </a:cubicBezTo>
                  <a:cubicBezTo>
                    <a:pt x="869" y="45"/>
                    <a:pt x="868" y="45"/>
                    <a:pt x="869" y="46"/>
                  </a:cubicBezTo>
                  <a:close/>
                  <a:moveTo>
                    <a:pt x="1086" y="50"/>
                  </a:moveTo>
                  <a:cubicBezTo>
                    <a:pt x="1086" y="50"/>
                    <a:pt x="1086" y="51"/>
                    <a:pt x="1086" y="51"/>
                  </a:cubicBezTo>
                  <a:cubicBezTo>
                    <a:pt x="1086" y="51"/>
                    <a:pt x="1086" y="50"/>
                    <a:pt x="1086" y="50"/>
                  </a:cubicBezTo>
                  <a:close/>
                  <a:moveTo>
                    <a:pt x="1114" y="50"/>
                  </a:moveTo>
                  <a:cubicBezTo>
                    <a:pt x="1114" y="50"/>
                    <a:pt x="1113" y="50"/>
                    <a:pt x="1113" y="51"/>
                  </a:cubicBezTo>
                  <a:cubicBezTo>
                    <a:pt x="1114" y="51"/>
                    <a:pt x="1114" y="50"/>
                    <a:pt x="1114" y="50"/>
                  </a:cubicBezTo>
                  <a:close/>
                  <a:moveTo>
                    <a:pt x="1142" y="51"/>
                  </a:moveTo>
                  <a:cubicBezTo>
                    <a:pt x="1142" y="50"/>
                    <a:pt x="1142" y="50"/>
                    <a:pt x="1142" y="50"/>
                  </a:cubicBezTo>
                  <a:cubicBezTo>
                    <a:pt x="1142" y="50"/>
                    <a:pt x="1142" y="51"/>
                    <a:pt x="1142" y="51"/>
                  </a:cubicBezTo>
                  <a:close/>
                  <a:moveTo>
                    <a:pt x="1384" y="23"/>
                  </a:moveTo>
                  <a:cubicBezTo>
                    <a:pt x="1384" y="23"/>
                    <a:pt x="1384" y="22"/>
                    <a:pt x="1384" y="22"/>
                  </a:cubicBezTo>
                  <a:cubicBezTo>
                    <a:pt x="1384" y="22"/>
                    <a:pt x="1384" y="23"/>
                    <a:pt x="1384" y="23"/>
                  </a:cubicBezTo>
                  <a:close/>
                  <a:moveTo>
                    <a:pt x="1211" y="51"/>
                  </a:moveTo>
                  <a:cubicBezTo>
                    <a:pt x="1211" y="51"/>
                    <a:pt x="1211" y="50"/>
                    <a:pt x="1211" y="50"/>
                  </a:cubicBezTo>
                  <a:cubicBezTo>
                    <a:pt x="1211" y="50"/>
                    <a:pt x="1211" y="50"/>
                    <a:pt x="1211" y="51"/>
                  </a:cubicBezTo>
                  <a:close/>
                  <a:moveTo>
                    <a:pt x="1536" y="22"/>
                  </a:moveTo>
                  <a:cubicBezTo>
                    <a:pt x="1535" y="22"/>
                    <a:pt x="1535" y="22"/>
                    <a:pt x="1535" y="23"/>
                  </a:cubicBezTo>
                  <a:cubicBezTo>
                    <a:pt x="1535" y="22"/>
                    <a:pt x="1536" y="22"/>
                    <a:pt x="1536" y="22"/>
                  </a:cubicBezTo>
                  <a:close/>
                  <a:moveTo>
                    <a:pt x="1704" y="22"/>
                  </a:moveTo>
                  <a:cubicBezTo>
                    <a:pt x="1704" y="22"/>
                    <a:pt x="1703" y="22"/>
                    <a:pt x="1703" y="23"/>
                  </a:cubicBezTo>
                  <a:cubicBezTo>
                    <a:pt x="1704" y="22"/>
                    <a:pt x="1704" y="22"/>
                    <a:pt x="1704" y="22"/>
                  </a:cubicBezTo>
                  <a:close/>
                  <a:moveTo>
                    <a:pt x="872" y="55"/>
                  </a:moveTo>
                  <a:cubicBezTo>
                    <a:pt x="871" y="55"/>
                    <a:pt x="871" y="56"/>
                    <a:pt x="871" y="56"/>
                  </a:cubicBezTo>
                  <a:cubicBezTo>
                    <a:pt x="872" y="56"/>
                    <a:pt x="872" y="55"/>
                    <a:pt x="872" y="55"/>
                  </a:cubicBezTo>
                  <a:close/>
                  <a:moveTo>
                    <a:pt x="572" y="53"/>
                  </a:moveTo>
                  <a:cubicBezTo>
                    <a:pt x="572" y="53"/>
                    <a:pt x="572" y="53"/>
                    <a:pt x="572" y="54"/>
                  </a:cubicBezTo>
                  <a:cubicBezTo>
                    <a:pt x="572" y="53"/>
                    <a:pt x="572" y="53"/>
                    <a:pt x="572" y="53"/>
                  </a:cubicBezTo>
                  <a:close/>
                  <a:moveTo>
                    <a:pt x="977" y="22"/>
                  </a:moveTo>
                  <a:cubicBezTo>
                    <a:pt x="977" y="22"/>
                    <a:pt x="977" y="23"/>
                    <a:pt x="977" y="23"/>
                  </a:cubicBezTo>
                  <a:cubicBezTo>
                    <a:pt x="977" y="23"/>
                    <a:pt x="977" y="23"/>
                    <a:pt x="977" y="22"/>
                  </a:cubicBezTo>
                  <a:close/>
                  <a:moveTo>
                    <a:pt x="1261" y="45"/>
                  </a:moveTo>
                  <a:cubicBezTo>
                    <a:pt x="1261" y="45"/>
                    <a:pt x="1261" y="45"/>
                    <a:pt x="1261" y="45"/>
                  </a:cubicBezTo>
                  <a:cubicBezTo>
                    <a:pt x="1261" y="45"/>
                    <a:pt x="1261" y="45"/>
                    <a:pt x="1261" y="45"/>
                  </a:cubicBezTo>
                  <a:close/>
                  <a:moveTo>
                    <a:pt x="1415" y="23"/>
                  </a:moveTo>
                  <a:cubicBezTo>
                    <a:pt x="1415" y="23"/>
                    <a:pt x="1415" y="23"/>
                    <a:pt x="1415" y="23"/>
                  </a:cubicBezTo>
                  <a:cubicBezTo>
                    <a:pt x="1415" y="23"/>
                    <a:pt x="1415" y="23"/>
                    <a:pt x="1415" y="23"/>
                  </a:cubicBezTo>
                  <a:close/>
                  <a:moveTo>
                    <a:pt x="1497" y="22"/>
                  </a:moveTo>
                  <a:cubicBezTo>
                    <a:pt x="1496" y="22"/>
                    <a:pt x="1496" y="23"/>
                    <a:pt x="1496" y="23"/>
                  </a:cubicBezTo>
                  <a:cubicBezTo>
                    <a:pt x="1496" y="23"/>
                    <a:pt x="1497" y="23"/>
                    <a:pt x="1497" y="22"/>
                  </a:cubicBezTo>
                  <a:close/>
                  <a:moveTo>
                    <a:pt x="1289" y="45"/>
                  </a:moveTo>
                  <a:cubicBezTo>
                    <a:pt x="1289" y="45"/>
                    <a:pt x="1289" y="45"/>
                    <a:pt x="1289" y="45"/>
                  </a:cubicBezTo>
                  <a:cubicBezTo>
                    <a:pt x="1289" y="45"/>
                    <a:pt x="1289" y="45"/>
                    <a:pt x="1289" y="45"/>
                  </a:cubicBezTo>
                  <a:close/>
                  <a:moveTo>
                    <a:pt x="1568" y="23"/>
                  </a:moveTo>
                  <a:cubicBezTo>
                    <a:pt x="1568" y="23"/>
                    <a:pt x="1568" y="23"/>
                    <a:pt x="1568" y="23"/>
                  </a:cubicBezTo>
                  <a:cubicBezTo>
                    <a:pt x="1568" y="23"/>
                    <a:pt x="1568" y="23"/>
                    <a:pt x="1568" y="23"/>
                  </a:cubicBezTo>
                  <a:close/>
                  <a:moveTo>
                    <a:pt x="1683" y="23"/>
                  </a:moveTo>
                  <a:cubicBezTo>
                    <a:pt x="1683" y="23"/>
                    <a:pt x="1683" y="23"/>
                    <a:pt x="1683" y="23"/>
                  </a:cubicBezTo>
                  <a:cubicBezTo>
                    <a:pt x="1683" y="23"/>
                    <a:pt x="1683" y="23"/>
                    <a:pt x="1683" y="23"/>
                  </a:cubicBezTo>
                  <a:close/>
                  <a:moveTo>
                    <a:pt x="1298" y="45"/>
                  </a:moveTo>
                  <a:cubicBezTo>
                    <a:pt x="1297" y="45"/>
                    <a:pt x="1297" y="45"/>
                    <a:pt x="1297" y="45"/>
                  </a:cubicBezTo>
                  <a:cubicBezTo>
                    <a:pt x="1297" y="45"/>
                    <a:pt x="1298" y="45"/>
                    <a:pt x="1298" y="45"/>
                  </a:cubicBezTo>
                  <a:close/>
                  <a:moveTo>
                    <a:pt x="1737" y="23"/>
                  </a:moveTo>
                  <a:cubicBezTo>
                    <a:pt x="1737" y="23"/>
                    <a:pt x="1737" y="23"/>
                    <a:pt x="1736" y="23"/>
                  </a:cubicBezTo>
                  <a:cubicBezTo>
                    <a:pt x="1736" y="23"/>
                    <a:pt x="1736" y="23"/>
                    <a:pt x="1737" y="23"/>
                  </a:cubicBezTo>
                  <a:close/>
                  <a:moveTo>
                    <a:pt x="538" y="24"/>
                  </a:moveTo>
                  <a:cubicBezTo>
                    <a:pt x="538" y="23"/>
                    <a:pt x="538" y="23"/>
                    <a:pt x="538" y="23"/>
                  </a:cubicBezTo>
                  <a:cubicBezTo>
                    <a:pt x="538" y="23"/>
                    <a:pt x="538" y="23"/>
                    <a:pt x="538" y="24"/>
                  </a:cubicBezTo>
                  <a:close/>
                  <a:moveTo>
                    <a:pt x="551" y="23"/>
                  </a:moveTo>
                  <a:cubicBezTo>
                    <a:pt x="550" y="23"/>
                    <a:pt x="550" y="23"/>
                    <a:pt x="550" y="24"/>
                  </a:cubicBezTo>
                  <a:cubicBezTo>
                    <a:pt x="551" y="23"/>
                    <a:pt x="551" y="23"/>
                    <a:pt x="551" y="23"/>
                  </a:cubicBezTo>
                  <a:close/>
                  <a:moveTo>
                    <a:pt x="600" y="54"/>
                  </a:moveTo>
                  <a:cubicBezTo>
                    <a:pt x="600" y="53"/>
                    <a:pt x="600" y="53"/>
                    <a:pt x="599" y="53"/>
                  </a:cubicBezTo>
                  <a:cubicBezTo>
                    <a:pt x="599" y="53"/>
                    <a:pt x="599" y="54"/>
                    <a:pt x="600" y="54"/>
                  </a:cubicBezTo>
                  <a:close/>
                  <a:moveTo>
                    <a:pt x="648" y="53"/>
                  </a:moveTo>
                  <a:cubicBezTo>
                    <a:pt x="648" y="53"/>
                    <a:pt x="648" y="53"/>
                    <a:pt x="648" y="54"/>
                  </a:cubicBezTo>
                  <a:cubicBezTo>
                    <a:pt x="648" y="54"/>
                    <a:pt x="648" y="53"/>
                    <a:pt x="648" y="53"/>
                  </a:cubicBezTo>
                  <a:close/>
                  <a:moveTo>
                    <a:pt x="1384" y="24"/>
                  </a:moveTo>
                  <a:cubicBezTo>
                    <a:pt x="1384" y="23"/>
                    <a:pt x="1384" y="23"/>
                    <a:pt x="1384" y="23"/>
                  </a:cubicBezTo>
                  <a:cubicBezTo>
                    <a:pt x="1384" y="23"/>
                    <a:pt x="1384" y="23"/>
                    <a:pt x="1384" y="24"/>
                  </a:cubicBezTo>
                  <a:close/>
                  <a:moveTo>
                    <a:pt x="1579" y="45"/>
                  </a:moveTo>
                  <a:cubicBezTo>
                    <a:pt x="1579" y="45"/>
                    <a:pt x="1579" y="45"/>
                    <a:pt x="1579" y="45"/>
                  </a:cubicBezTo>
                  <a:cubicBezTo>
                    <a:pt x="1579" y="45"/>
                    <a:pt x="1579" y="45"/>
                    <a:pt x="1579" y="45"/>
                  </a:cubicBezTo>
                  <a:close/>
                  <a:moveTo>
                    <a:pt x="1682" y="45"/>
                  </a:moveTo>
                  <a:cubicBezTo>
                    <a:pt x="1681" y="45"/>
                    <a:pt x="1681" y="45"/>
                    <a:pt x="1681" y="45"/>
                  </a:cubicBezTo>
                  <a:cubicBezTo>
                    <a:pt x="1682" y="45"/>
                    <a:pt x="1682" y="45"/>
                    <a:pt x="1682" y="45"/>
                  </a:cubicBezTo>
                  <a:close/>
                  <a:moveTo>
                    <a:pt x="1747" y="45"/>
                  </a:moveTo>
                  <a:cubicBezTo>
                    <a:pt x="1747" y="45"/>
                    <a:pt x="1747" y="45"/>
                    <a:pt x="1747" y="45"/>
                  </a:cubicBezTo>
                  <a:cubicBezTo>
                    <a:pt x="1747" y="45"/>
                    <a:pt x="1747" y="45"/>
                    <a:pt x="1747" y="45"/>
                  </a:cubicBezTo>
                  <a:close/>
                  <a:moveTo>
                    <a:pt x="1466" y="23"/>
                  </a:moveTo>
                  <a:cubicBezTo>
                    <a:pt x="1466" y="23"/>
                    <a:pt x="1466" y="24"/>
                    <a:pt x="1466" y="24"/>
                  </a:cubicBezTo>
                  <a:cubicBezTo>
                    <a:pt x="1466" y="24"/>
                    <a:pt x="1466" y="23"/>
                    <a:pt x="1466" y="23"/>
                  </a:cubicBezTo>
                  <a:close/>
                  <a:moveTo>
                    <a:pt x="1496" y="23"/>
                  </a:moveTo>
                  <a:cubicBezTo>
                    <a:pt x="1495" y="23"/>
                    <a:pt x="1495" y="23"/>
                    <a:pt x="1495" y="24"/>
                  </a:cubicBezTo>
                  <a:cubicBezTo>
                    <a:pt x="1495" y="24"/>
                    <a:pt x="1496" y="23"/>
                    <a:pt x="1496" y="23"/>
                  </a:cubicBezTo>
                  <a:close/>
                  <a:moveTo>
                    <a:pt x="597" y="46"/>
                  </a:moveTo>
                  <a:cubicBezTo>
                    <a:pt x="597" y="45"/>
                    <a:pt x="597" y="45"/>
                    <a:pt x="596" y="45"/>
                  </a:cubicBezTo>
                  <a:cubicBezTo>
                    <a:pt x="596" y="45"/>
                    <a:pt x="596" y="46"/>
                    <a:pt x="597" y="46"/>
                  </a:cubicBezTo>
                  <a:close/>
                  <a:moveTo>
                    <a:pt x="1569" y="24"/>
                  </a:moveTo>
                  <a:cubicBezTo>
                    <a:pt x="1569" y="24"/>
                    <a:pt x="1569" y="23"/>
                    <a:pt x="1568" y="23"/>
                  </a:cubicBezTo>
                  <a:cubicBezTo>
                    <a:pt x="1568" y="23"/>
                    <a:pt x="1569" y="24"/>
                    <a:pt x="1569" y="24"/>
                  </a:cubicBezTo>
                  <a:close/>
                  <a:moveTo>
                    <a:pt x="640" y="46"/>
                  </a:moveTo>
                  <a:cubicBezTo>
                    <a:pt x="640" y="46"/>
                    <a:pt x="640" y="45"/>
                    <a:pt x="640" y="45"/>
                  </a:cubicBezTo>
                  <a:cubicBezTo>
                    <a:pt x="640" y="45"/>
                    <a:pt x="640" y="46"/>
                    <a:pt x="640" y="46"/>
                  </a:cubicBezTo>
                  <a:close/>
                  <a:moveTo>
                    <a:pt x="1737" y="24"/>
                  </a:moveTo>
                  <a:cubicBezTo>
                    <a:pt x="1737" y="24"/>
                    <a:pt x="1737" y="23"/>
                    <a:pt x="1737" y="23"/>
                  </a:cubicBezTo>
                  <a:cubicBezTo>
                    <a:pt x="1737" y="23"/>
                    <a:pt x="1737" y="24"/>
                    <a:pt x="1737" y="24"/>
                  </a:cubicBezTo>
                  <a:close/>
                  <a:moveTo>
                    <a:pt x="550" y="23"/>
                  </a:moveTo>
                  <a:cubicBezTo>
                    <a:pt x="550" y="24"/>
                    <a:pt x="550" y="24"/>
                    <a:pt x="550" y="24"/>
                  </a:cubicBezTo>
                  <a:cubicBezTo>
                    <a:pt x="550" y="24"/>
                    <a:pt x="550" y="24"/>
                    <a:pt x="550" y="23"/>
                  </a:cubicBezTo>
                  <a:close/>
                  <a:moveTo>
                    <a:pt x="652" y="45"/>
                  </a:moveTo>
                  <a:cubicBezTo>
                    <a:pt x="651" y="45"/>
                    <a:pt x="651" y="46"/>
                    <a:pt x="651" y="46"/>
                  </a:cubicBezTo>
                  <a:cubicBezTo>
                    <a:pt x="652" y="46"/>
                    <a:pt x="652" y="45"/>
                    <a:pt x="652" y="45"/>
                  </a:cubicBezTo>
                  <a:close/>
                  <a:moveTo>
                    <a:pt x="1385" y="24"/>
                  </a:moveTo>
                  <a:cubicBezTo>
                    <a:pt x="1385" y="24"/>
                    <a:pt x="1385" y="24"/>
                    <a:pt x="1384" y="23"/>
                  </a:cubicBezTo>
                  <a:cubicBezTo>
                    <a:pt x="1384" y="24"/>
                    <a:pt x="1384" y="24"/>
                    <a:pt x="1385" y="24"/>
                  </a:cubicBezTo>
                  <a:close/>
                  <a:moveTo>
                    <a:pt x="1415" y="24"/>
                  </a:moveTo>
                  <a:cubicBezTo>
                    <a:pt x="1415" y="24"/>
                    <a:pt x="1415" y="24"/>
                    <a:pt x="1415" y="24"/>
                  </a:cubicBezTo>
                  <a:cubicBezTo>
                    <a:pt x="1415" y="24"/>
                    <a:pt x="1415" y="24"/>
                    <a:pt x="1415" y="24"/>
                  </a:cubicBezTo>
                  <a:close/>
                  <a:moveTo>
                    <a:pt x="694" y="45"/>
                  </a:moveTo>
                  <a:cubicBezTo>
                    <a:pt x="694" y="45"/>
                    <a:pt x="694" y="45"/>
                    <a:pt x="694" y="45"/>
                  </a:cubicBezTo>
                  <a:cubicBezTo>
                    <a:pt x="694" y="45"/>
                    <a:pt x="694" y="45"/>
                    <a:pt x="694" y="45"/>
                  </a:cubicBezTo>
                  <a:close/>
                  <a:moveTo>
                    <a:pt x="567" y="50"/>
                  </a:moveTo>
                  <a:cubicBezTo>
                    <a:pt x="567" y="51"/>
                    <a:pt x="567" y="51"/>
                    <a:pt x="568" y="51"/>
                  </a:cubicBezTo>
                  <a:cubicBezTo>
                    <a:pt x="568" y="50"/>
                    <a:pt x="567" y="50"/>
                    <a:pt x="567" y="50"/>
                  </a:cubicBezTo>
                  <a:close/>
                  <a:moveTo>
                    <a:pt x="599" y="51"/>
                  </a:moveTo>
                  <a:cubicBezTo>
                    <a:pt x="599" y="51"/>
                    <a:pt x="599" y="50"/>
                    <a:pt x="598" y="50"/>
                  </a:cubicBezTo>
                  <a:cubicBezTo>
                    <a:pt x="598" y="51"/>
                    <a:pt x="598" y="51"/>
                    <a:pt x="599" y="51"/>
                  </a:cubicBezTo>
                  <a:close/>
                  <a:moveTo>
                    <a:pt x="1495" y="24"/>
                  </a:moveTo>
                  <a:cubicBezTo>
                    <a:pt x="1494" y="24"/>
                    <a:pt x="1494" y="24"/>
                    <a:pt x="1494" y="24"/>
                  </a:cubicBezTo>
                  <a:cubicBezTo>
                    <a:pt x="1494" y="24"/>
                    <a:pt x="1495" y="24"/>
                    <a:pt x="1495" y="24"/>
                  </a:cubicBezTo>
                  <a:close/>
                  <a:moveTo>
                    <a:pt x="649" y="50"/>
                  </a:moveTo>
                  <a:cubicBezTo>
                    <a:pt x="649" y="50"/>
                    <a:pt x="649" y="51"/>
                    <a:pt x="649" y="51"/>
                  </a:cubicBezTo>
                  <a:cubicBezTo>
                    <a:pt x="649" y="51"/>
                    <a:pt x="650" y="51"/>
                    <a:pt x="649" y="50"/>
                  </a:cubicBezTo>
                  <a:close/>
                  <a:moveTo>
                    <a:pt x="1569" y="25"/>
                  </a:moveTo>
                  <a:cubicBezTo>
                    <a:pt x="1569" y="24"/>
                    <a:pt x="1569" y="24"/>
                    <a:pt x="1569" y="24"/>
                  </a:cubicBezTo>
                  <a:cubicBezTo>
                    <a:pt x="1569" y="24"/>
                    <a:pt x="1569" y="24"/>
                    <a:pt x="1569" y="25"/>
                  </a:cubicBezTo>
                  <a:close/>
                  <a:moveTo>
                    <a:pt x="750" y="51"/>
                  </a:moveTo>
                  <a:cubicBezTo>
                    <a:pt x="751" y="51"/>
                    <a:pt x="751" y="51"/>
                    <a:pt x="751" y="50"/>
                  </a:cubicBezTo>
                  <a:cubicBezTo>
                    <a:pt x="751" y="51"/>
                    <a:pt x="750" y="51"/>
                    <a:pt x="750" y="51"/>
                  </a:cubicBezTo>
                  <a:close/>
                  <a:moveTo>
                    <a:pt x="1737" y="25"/>
                  </a:moveTo>
                  <a:cubicBezTo>
                    <a:pt x="1737" y="24"/>
                    <a:pt x="1737" y="24"/>
                    <a:pt x="1737" y="24"/>
                  </a:cubicBezTo>
                  <a:cubicBezTo>
                    <a:pt x="1737" y="24"/>
                    <a:pt x="1737" y="24"/>
                    <a:pt x="1737" y="25"/>
                  </a:cubicBezTo>
                  <a:close/>
                  <a:moveTo>
                    <a:pt x="550" y="24"/>
                  </a:moveTo>
                  <a:cubicBezTo>
                    <a:pt x="550" y="24"/>
                    <a:pt x="550" y="25"/>
                    <a:pt x="550" y="25"/>
                  </a:cubicBezTo>
                  <a:cubicBezTo>
                    <a:pt x="550" y="25"/>
                    <a:pt x="550" y="24"/>
                    <a:pt x="550" y="24"/>
                  </a:cubicBezTo>
                  <a:close/>
                  <a:moveTo>
                    <a:pt x="960" y="25"/>
                  </a:moveTo>
                  <a:cubicBezTo>
                    <a:pt x="960" y="25"/>
                    <a:pt x="960" y="25"/>
                    <a:pt x="960" y="24"/>
                  </a:cubicBezTo>
                  <a:cubicBezTo>
                    <a:pt x="960" y="24"/>
                    <a:pt x="960" y="25"/>
                    <a:pt x="960" y="25"/>
                  </a:cubicBezTo>
                  <a:close/>
                  <a:moveTo>
                    <a:pt x="910" y="45"/>
                  </a:moveTo>
                  <a:cubicBezTo>
                    <a:pt x="910" y="45"/>
                    <a:pt x="910" y="46"/>
                    <a:pt x="911" y="46"/>
                  </a:cubicBezTo>
                  <a:cubicBezTo>
                    <a:pt x="911" y="46"/>
                    <a:pt x="911" y="45"/>
                    <a:pt x="910" y="45"/>
                  </a:cubicBezTo>
                  <a:close/>
                  <a:moveTo>
                    <a:pt x="1385" y="25"/>
                  </a:moveTo>
                  <a:cubicBezTo>
                    <a:pt x="1385" y="25"/>
                    <a:pt x="1385" y="24"/>
                    <a:pt x="1385" y="24"/>
                  </a:cubicBezTo>
                  <a:cubicBezTo>
                    <a:pt x="1385" y="24"/>
                    <a:pt x="1385" y="25"/>
                    <a:pt x="1385" y="25"/>
                  </a:cubicBezTo>
                  <a:close/>
                  <a:moveTo>
                    <a:pt x="1414" y="25"/>
                  </a:moveTo>
                  <a:cubicBezTo>
                    <a:pt x="1415" y="25"/>
                    <a:pt x="1415" y="25"/>
                    <a:pt x="1415" y="24"/>
                  </a:cubicBezTo>
                  <a:cubicBezTo>
                    <a:pt x="1414" y="24"/>
                    <a:pt x="1414" y="25"/>
                    <a:pt x="1414" y="25"/>
                  </a:cubicBezTo>
                  <a:close/>
                  <a:moveTo>
                    <a:pt x="1036" y="46"/>
                  </a:moveTo>
                  <a:cubicBezTo>
                    <a:pt x="1036" y="46"/>
                    <a:pt x="1036" y="45"/>
                    <a:pt x="1036" y="45"/>
                  </a:cubicBezTo>
                  <a:cubicBezTo>
                    <a:pt x="1036" y="45"/>
                    <a:pt x="1036" y="46"/>
                    <a:pt x="1036" y="46"/>
                  </a:cubicBezTo>
                  <a:close/>
                  <a:moveTo>
                    <a:pt x="1083" y="45"/>
                  </a:moveTo>
                  <a:cubicBezTo>
                    <a:pt x="1084" y="45"/>
                    <a:pt x="1084" y="46"/>
                    <a:pt x="1084" y="46"/>
                  </a:cubicBezTo>
                  <a:cubicBezTo>
                    <a:pt x="1084" y="46"/>
                    <a:pt x="1084" y="45"/>
                    <a:pt x="1083" y="45"/>
                  </a:cubicBezTo>
                  <a:close/>
                  <a:moveTo>
                    <a:pt x="1494" y="24"/>
                  </a:moveTo>
                  <a:cubicBezTo>
                    <a:pt x="1493" y="25"/>
                    <a:pt x="1493" y="25"/>
                    <a:pt x="1493" y="25"/>
                  </a:cubicBezTo>
                  <a:cubicBezTo>
                    <a:pt x="1493" y="25"/>
                    <a:pt x="1493" y="25"/>
                    <a:pt x="1494" y="24"/>
                  </a:cubicBezTo>
                  <a:close/>
                  <a:moveTo>
                    <a:pt x="1152" y="45"/>
                  </a:moveTo>
                  <a:cubicBezTo>
                    <a:pt x="1152" y="45"/>
                    <a:pt x="1153" y="46"/>
                    <a:pt x="1153" y="46"/>
                  </a:cubicBezTo>
                  <a:cubicBezTo>
                    <a:pt x="1153" y="46"/>
                    <a:pt x="1153" y="45"/>
                    <a:pt x="1152" y="45"/>
                  </a:cubicBezTo>
                  <a:close/>
                  <a:moveTo>
                    <a:pt x="550" y="25"/>
                  </a:moveTo>
                  <a:cubicBezTo>
                    <a:pt x="549" y="25"/>
                    <a:pt x="549" y="25"/>
                    <a:pt x="549" y="26"/>
                  </a:cubicBezTo>
                  <a:cubicBezTo>
                    <a:pt x="550" y="25"/>
                    <a:pt x="550" y="25"/>
                    <a:pt x="550" y="25"/>
                  </a:cubicBezTo>
                  <a:close/>
                  <a:moveTo>
                    <a:pt x="874" y="50"/>
                  </a:moveTo>
                  <a:cubicBezTo>
                    <a:pt x="873" y="50"/>
                    <a:pt x="873" y="51"/>
                    <a:pt x="873" y="51"/>
                  </a:cubicBezTo>
                  <a:cubicBezTo>
                    <a:pt x="874" y="51"/>
                    <a:pt x="874" y="51"/>
                    <a:pt x="874" y="50"/>
                  </a:cubicBezTo>
                  <a:close/>
                  <a:moveTo>
                    <a:pt x="1493" y="25"/>
                  </a:moveTo>
                  <a:cubicBezTo>
                    <a:pt x="1493" y="25"/>
                    <a:pt x="1492" y="25"/>
                    <a:pt x="1492" y="25"/>
                  </a:cubicBezTo>
                  <a:cubicBezTo>
                    <a:pt x="1493" y="25"/>
                    <a:pt x="1493" y="25"/>
                    <a:pt x="1493" y="25"/>
                  </a:cubicBezTo>
                  <a:close/>
                  <a:moveTo>
                    <a:pt x="1312" y="45"/>
                  </a:moveTo>
                  <a:cubicBezTo>
                    <a:pt x="1312" y="45"/>
                    <a:pt x="1312" y="45"/>
                    <a:pt x="1312" y="45"/>
                  </a:cubicBezTo>
                  <a:cubicBezTo>
                    <a:pt x="1312" y="46"/>
                    <a:pt x="1312" y="45"/>
                    <a:pt x="1312" y="45"/>
                  </a:cubicBezTo>
                  <a:close/>
                  <a:moveTo>
                    <a:pt x="1570" y="26"/>
                  </a:moveTo>
                  <a:cubicBezTo>
                    <a:pt x="1570" y="25"/>
                    <a:pt x="1570" y="25"/>
                    <a:pt x="1569" y="25"/>
                  </a:cubicBezTo>
                  <a:cubicBezTo>
                    <a:pt x="1569" y="25"/>
                    <a:pt x="1569" y="25"/>
                    <a:pt x="1570" y="26"/>
                  </a:cubicBezTo>
                  <a:close/>
                  <a:moveTo>
                    <a:pt x="1383" y="46"/>
                  </a:moveTo>
                  <a:cubicBezTo>
                    <a:pt x="1383" y="46"/>
                    <a:pt x="1383" y="45"/>
                    <a:pt x="1383" y="45"/>
                  </a:cubicBezTo>
                  <a:cubicBezTo>
                    <a:pt x="1383" y="45"/>
                    <a:pt x="1383" y="46"/>
                    <a:pt x="1383" y="46"/>
                  </a:cubicBezTo>
                  <a:close/>
                  <a:moveTo>
                    <a:pt x="1738" y="26"/>
                  </a:moveTo>
                  <a:cubicBezTo>
                    <a:pt x="1738" y="25"/>
                    <a:pt x="1738" y="25"/>
                    <a:pt x="1737" y="25"/>
                  </a:cubicBezTo>
                  <a:cubicBezTo>
                    <a:pt x="1737" y="25"/>
                    <a:pt x="1737" y="25"/>
                    <a:pt x="1738" y="26"/>
                  </a:cubicBezTo>
                  <a:close/>
                  <a:moveTo>
                    <a:pt x="959" y="26"/>
                  </a:moveTo>
                  <a:cubicBezTo>
                    <a:pt x="960" y="26"/>
                    <a:pt x="960" y="26"/>
                    <a:pt x="960" y="25"/>
                  </a:cubicBezTo>
                  <a:cubicBezTo>
                    <a:pt x="959" y="25"/>
                    <a:pt x="959" y="26"/>
                    <a:pt x="959" y="26"/>
                  </a:cubicBezTo>
                  <a:close/>
                  <a:moveTo>
                    <a:pt x="1395" y="45"/>
                  </a:moveTo>
                  <a:cubicBezTo>
                    <a:pt x="1395" y="45"/>
                    <a:pt x="1394" y="46"/>
                    <a:pt x="1394" y="46"/>
                  </a:cubicBezTo>
                  <a:cubicBezTo>
                    <a:pt x="1395" y="46"/>
                    <a:pt x="1395" y="45"/>
                    <a:pt x="1395" y="45"/>
                  </a:cubicBezTo>
                  <a:close/>
                  <a:moveTo>
                    <a:pt x="1492" y="25"/>
                  </a:moveTo>
                  <a:cubicBezTo>
                    <a:pt x="1492" y="25"/>
                    <a:pt x="1492" y="25"/>
                    <a:pt x="1492" y="26"/>
                  </a:cubicBezTo>
                  <a:cubicBezTo>
                    <a:pt x="1492" y="26"/>
                    <a:pt x="1492" y="26"/>
                    <a:pt x="1492" y="25"/>
                  </a:cubicBezTo>
                  <a:close/>
                  <a:moveTo>
                    <a:pt x="559" y="45"/>
                  </a:moveTo>
                  <a:cubicBezTo>
                    <a:pt x="559" y="46"/>
                    <a:pt x="559" y="46"/>
                    <a:pt x="559" y="46"/>
                  </a:cubicBezTo>
                  <a:cubicBezTo>
                    <a:pt x="559" y="46"/>
                    <a:pt x="559" y="45"/>
                    <a:pt x="559" y="45"/>
                  </a:cubicBezTo>
                  <a:close/>
                  <a:moveTo>
                    <a:pt x="659" y="46"/>
                  </a:moveTo>
                  <a:cubicBezTo>
                    <a:pt x="660" y="46"/>
                    <a:pt x="660" y="46"/>
                    <a:pt x="660" y="45"/>
                  </a:cubicBezTo>
                  <a:cubicBezTo>
                    <a:pt x="659" y="46"/>
                    <a:pt x="659" y="46"/>
                    <a:pt x="659" y="46"/>
                  </a:cubicBezTo>
                  <a:close/>
                  <a:moveTo>
                    <a:pt x="695" y="46"/>
                  </a:moveTo>
                  <a:cubicBezTo>
                    <a:pt x="695" y="46"/>
                    <a:pt x="695" y="45"/>
                    <a:pt x="694" y="45"/>
                  </a:cubicBezTo>
                  <a:cubicBezTo>
                    <a:pt x="695" y="46"/>
                    <a:pt x="695" y="46"/>
                    <a:pt x="695" y="46"/>
                  </a:cubicBezTo>
                  <a:close/>
                  <a:moveTo>
                    <a:pt x="802" y="46"/>
                  </a:moveTo>
                  <a:cubicBezTo>
                    <a:pt x="802" y="46"/>
                    <a:pt x="802" y="46"/>
                    <a:pt x="802" y="46"/>
                  </a:cubicBezTo>
                  <a:cubicBezTo>
                    <a:pt x="802" y="46"/>
                    <a:pt x="802" y="46"/>
                    <a:pt x="802" y="46"/>
                  </a:cubicBezTo>
                  <a:close/>
                  <a:moveTo>
                    <a:pt x="1292" y="50"/>
                  </a:moveTo>
                  <a:cubicBezTo>
                    <a:pt x="1292" y="50"/>
                    <a:pt x="1292" y="51"/>
                    <a:pt x="1292" y="51"/>
                  </a:cubicBezTo>
                  <a:cubicBezTo>
                    <a:pt x="1292" y="51"/>
                    <a:pt x="1292" y="51"/>
                    <a:pt x="1292" y="50"/>
                  </a:cubicBezTo>
                  <a:close/>
                  <a:moveTo>
                    <a:pt x="1414" y="27"/>
                  </a:moveTo>
                  <a:cubicBezTo>
                    <a:pt x="1414" y="27"/>
                    <a:pt x="1414" y="26"/>
                    <a:pt x="1414" y="26"/>
                  </a:cubicBezTo>
                  <a:cubicBezTo>
                    <a:pt x="1414" y="26"/>
                    <a:pt x="1414" y="26"/>
                    <a:pt x="1414" y="27"/>
                  </a:cubicBezTo>
                  <a:close/>
                  <a:moveTo>
                    <a:pt x="872" y="53"/>
                  </a:moveTo>
                  <a:cubicBezTo>
                    <a:pt x="872" y="53"/>
                    <a:pt x="872" y="54"/>
                    <a:pt x="872" y="54"/>
                  </a:cubicBezTo>
                  <a:cubicBezTo>
                    <a:pt x="872" y="54"/>
                    <a:pt x="872" y="53"/>
                    <a:pt x="872" y="53"/>
                  </a:cubicBezTo>
                  <a:close/>
                  <a:moveTo>
                    <a:pt x="959" y="27"/>
                  </a:moveTo>
                  <a:cubicBezTo>
                    <a:pt x="959" y="27"/>
                    <a:pt x="959" y="27"/>
                    <a:pt x="959" y="26"/>
                  </a:cubicBezTo>
                  <a:cubicBezTo>
                    <a:pt x="959" y="26"/>
                    <a:pt x="959" y="27"/>
                    <a:pt x="959" y="27"/>
                  </a:cubicBezTo>
                  <a:close/>
                  <a:moveTo>
                    <a:pt x="1490" y="26"/>
                  </a:moveTo>
                  <a:cubicBezTo>
                    <a:pt x="1490" y="26"/>
                    <a:pt x="1490" y="26"/>
                    <a:pt x="1490" y="27"/>
                  </a:cubicBezTo>
                  <a:cubicBezTo>
                    <a:pt x="1490" y="27"/>
                    <a:pt x="1490" y="27"/>
                    <a:pt x="1490" y="26"/>
                  </a:cubicBezTo>
                  <a:close/>
                  <a:moveTo>
                    <a:pt x="1490" y="27"/>
                  </a:moveTo>
                  <a:cubicBezTo>
                    <a:pt x="1489" y="27"/>
                    <a:pt x="1489" y="27"/>
                    <a:pt x="1489" y="27"/>
                  </a:cubicBezTo>
                  <a:cubicBezTo>
                    <a:pt x="1489" y="27"/>
                    <a:pt x="1490" y="27"/>
                    <a:pt x="1490" y="27"/>
                  </a:cubicBezTo>
                  <a:close/>
                  <a:moveTo>
                    <a:pt x="1289" y="46"/>
                  </a:moveTo>
                  <a:cubicBezTo>
                    <a:pt x="1289" y="46"/>
                    <a:pt x="1289" y="46"/>
                    <a:pt x="1289" y="45"/>
                  </a:cubicBezTo>
                  <a:cubicBezTo>
                    <a:pt x="1289" y="46"/>
                    <a:pt x="1289" y="46"/>
                    <a:pt x="1289" y="46"/>
                  </a:cubicBezTo>
                  <a:close/>
                  <a:moveTo>
                    <a:pt x="1413" y="28"/>
                  </a:moveTo>
                  <a:cubicBezTo>
                    <a:pt x="1414" y="28"/>
                    <a:pt x="1414" y="27"/>
                    <a:pt x="1414" y="27"/>
                  </a:cubicBezTo>
                  <a:cubicBezTo>
                    <a:pt x="1413" y="27"/>
                    <a:pt x="1413" y="28"/>
                    <a:pt x="1413" y="28"/>
                  </a:cubicBezTo>
                  <a:close/>
                  <a:moveTo>
                    <a:pt x="1489" y="27"/>
                  </a:moveTo>
                  <a:cubicBezTo>
                    <a:pt x="1489" y="27"/>
                    <a:pt x="1489" y="27"/>
                    <a:pt x="1488" y="27"/>
                  </a:cubicBezTo>
                  <a:cubicBezTo>
                    <a:pt x="1489" y="27"/>
                    <a:pt x="1489" y="27"/>
                    <a:pt x="1489" y="27"/>
                  </a:cubicBezTo>
                  <a:close/>
                  <a:moveTo>
                    <a:pt x="958" y="28"/>
                  </a:moveTo>
                  <a:cubicBezTo>
                    <a:pt x="958" y="28"/>
                    <a:pt x="958" y="28"/>
                    <a:pt x="958" y="27"/>
                  </a:cubicBezTo>
                  <a:cubicBezTo>
                    <a:pt x="958" y="28"/>
                    <a:pt x="958" y="28"/>
                    <a:pt x="958" y="28"/>
                  </a:cubicBezTo>
                  <a:close/>
                  <a:moveTo>
                    <a:pt x="1488" y="27"/>
                  </a:moveTo>
                  <a:cubicBezTo>
                    <a:pt x="1488" y="27"/>
                    <a:pt x="1488" y="27"/>
                    <a:pt x="1488" y="28"/>
                  </a:cubicBezTo>
                  <a:cubicBezTo>
                    <a:pt x="1488" y="28"/>
                    <a:pt x="1488" y="28"/>
                    <a:pt x="1488" y="27"/>
                  </a:cubicBezTo>
                  <a:close/>
                  <a:moveTo>
                    <a:pt x="1488" y="28"/>
                  </a:moveTo>
                  <a:cubicBezTo>
                    <a:pt x="1487" y="28"/>
                    <a:pt x="1487" y="28"/>
                    <a:pt x="1487" y="28"/>
                  </a:cubicBezTo>
                  <a:cubicBezTo>
                    <a:pt x="1487" y="28"/>
                    <a:pt x="1488" y="28"/>
                    <a:pt x="1488" y="28"/>
                  </a:cubicBezTo>
                  <a:close/>
                  <a:moveTo>
                    <a:pt x="958" y="29"/>
                  </a:moveTo>
                  <a:cubicBezTo>
                    <a:pt x="958" y="29"/>
                    <a:pt x="958" y="28"/>
                    <a:pt x="958" y="28"/>
                  </a:cubicBezTo>
                  <a:cubicBezTo>
                    <a:pt x="958" y="28"/>
                    <a:pt x="958" y="28"/>
                    <a:pt x="958" y="29"/>
                  </a:cubicBezTo>
                  <a:close/>
                  <a:moveTo>
                    <a:pt x="1576" y="50"/>
                  </a:moveTo>
                  <a:cubicBezTo>
                    <a:pt x="1576" y="51"/>
                    <a:pt x="1576" y="51"/>
                    <a:pt x="1576" y="51"/>
                  </a:cubicBezTo>
                  <a:cubicBezTo>
                    <a:pt x="1576" y="51"/>
                    <a:pt x="1576" y="51"/>
                    <a:pt x="1576" y="50"/>
                  </a:cubicBezTo>
                  <a:close/>
                  <a:moveTo>
                    <a:pt x="1413" y="29"/>
                  </a:moveTo>
                  <a:cubicBezTo>
                    <a:pt x="1413" y="29"/>
                    <a:pt x="1413" y="28"/>
                    <a:pt x="1413" y="28"/>
                  </a:cubicBezTo>
                  <a:cubicBezTo>
                    <a:pt x="1413" y="28"/>
                    <a:pt x="1413" y="29"/>
                    <a:pt x="1413" y="29"/>
                  </a:cubicBezTo>
                  <a:close/>
                  <a:moveTo>
                    <a:pt x="1579" y="45"/>
                  </a:moveTo>
                  <a:cubicBezTo>
                    <a:pt x="1579" y="46"/>
                    <a:pt x="1579" y="46"/>
                    <a:pt x="1579" y="46"/>
                  </a:cubicBezTo>
                  <a:cubicBezTo>
                    <a:pt x="1579" y="46"/>
                    <a:pt x="1579" y="46"/>
                    <a:pt x="1579" y="45"/>
                  </a:cubicBezTo>
                  <a:close/>
                  <a:moveTo>
                    <a:pt x="1486" y="28"/>
                  </a:moveTo>
                  <a:cubicBezTo>
                    <a:pt x="1486" y="28"/>
                    <a:pt x="1485" y="29"/>
                    <a:pt x="1485" y="29"/>
                  </a:cubicBezTo>
                  <a:cubicBezTo>
                    <a:pt x="1486" y="29"/>
                    <a:pt x="1486" y="29"/>
                    <a:pt x="1486" y="28"/>
                  </a:cubicBezTo>
                  <a:close/>
                  <a:moveTo>
                    <a:pt x="957" y="29"/>
                  </a:moveTo>
                  <a:cubicBezTo>
                    <a:pt x="957" y="29"/>
                    <a:pt x="958" y="29"/>
                    <a:pt x="958" y="29"/>
                  </a:cubicBezTo>
                  <a:cubicBezTo>
                    <a:pt x="957" y="29"/>
                    <a:pt x="957" y="29"/>
                    <a:pt x="957" y="29"/>
                  </a:cubicBezTo>
                  <a:close/>
                  <a:moveTo>
                    <a:pt x="1485" y="29"/>
                  </a:moveTo>
                  <a:cubicBezTo>
                    <a:pt x="1485" y="29"/>
                    <a:pt x="1485" y="29"/>
                    <a:pt x="1485" y="29"/>
                  </a:cubicBezTo>
                  <a:cubicBezTo>
                    <a:pt x="1485" y="29"/>
                    <a:pt x="1485" y="29"/>
                    <a:pt x="1485" y="29"/>
                  </a:cubicBezTo>
                  <a:close/>
                  <a:moveTo>
                    <a:pt x="1413" y="30"/>
                  </a:moveTo>
                  <a:cubicBezTo>
                    <a:pt x="1413" y="30"/>
                    <a:pt x="1413" y="29"/>
                    <a:pt x="1413" y="29"/>
                  </a:cubicBezTo>
                  <a:cubicBezTo>
                    <a:pt x="1413" y="29"/>
                    <a:pt x="1413" y="30"/>
                    <a:pt x="1413" y="30"/>
                  </a:cubicBezTo>
                  <a:close/>
                  <a:moveTo>
                    <a:pt x="1485" y="29"/>
                  </a:moveTo>
                  <a:cubicBezTo>
                    <a:pt x="1484" y="29"/>
                    <a:pt x="1484" y="29"/>
                    <a:pt x="1484" y="29"/>
                  </a:cubicBezTo>
                  <a:cubicBezTo>
                    <a:pt x="1484" y="29"/>
                    <a:pt x="1484" y="29"/>
                    <a:pt x="1485" y="29"/>
                  </a:cubicBezTo>
                  <a:close/>
                  <a:moveTo>
                    <a:pt x="1681" y="45"/>
                  </a:moveTo>
                  <a:cubicBezTo>
                    <a:pt x="1681" y="46"/>
                    <a:pt x="1681" y="46"/>
                    <a:pt x="1681" y="46"/>
                  </a:cubicBezTo>
                  <a:cubicBezTo>
                    <a:pt x="1681" y="46"/>
                    <a:pt x="1681" y="46"/>
                    <a:pt x="1681" y="45"/>
                  </a:cubicBezTo>
                  <a:close/>
                  <a:moveTo>
                    <a:pt x="1484" y="29"/>
                  </a:moveTo>
                  <a:cubicBezTo>
                    <a:pt x="1483" y="29"/>
                    <a:pt x="1483" y="30"/>
                    <a:pt x="1483" y="30"/>
                  </a:cubicBezTo>
                  <a:cubicBezTo>
                    <a:pt x="1483" y="30"/>
                    <a:pt x="1483" y="30"/>
                    <a:pt x="1484" y="29"/>
                  </a:cubicBezTo>
                  <a:close/>
                  <a:moveTo>
                    <a:pt x="1744" y="50"/>
                  </a:moveTo>
                  <a:cubicBezTo>
                    <a:pt x="1744" y="51"/>
                    <a:pt x="1744" y="51"/>
                    <a:pt x="1744" y="51"/>
                  </a:cubicBezTo>
                  <a:cubicBezTo>
                    <a:pt x="1744" y="51"/>
                    <a:pt x="1744" y="51"/>
                    <a:pt x="1744" y="50"/>
                  </a:cubicBezTo>
                  <a:close/>
                  <a:moveTo>
                    <a:pt x="1747" y="45"/>
                  </a:moveTo>
                  <a:cubicBezTo>
                    <a:pt x="1747" y="46"/>
                    <a:pt x="1747" y="46"/>
                    <a:pt x="1747" y="46"/>
                  </a:cubicBezTo>
                  <a:cubicBezTo>
                    <a:pt x="1747" y="46"/>
                    <a:pt x="1747" y="46"/>
                    <a:pt x="1747" y="45"/>
                  </a:cubicBezTo>
                  <a:close/>
                  <a:moveTo>
                    <a:pt x="970" y="30"/>
                  </a:moveTo>
                  <a:cubicBezTo>
                    <a:pt x="969" y="30"/>
                    <a:pt x="969" y="31"/>
                    <a:pt x="969" y="31"/>
                  </a:cubicBezTo>
                  <a:cubicBezTo>
                    <a:pt x="970" y="31"/>
                    <a:pt x="970" y="30"/>
                    <a:pt x="970" y="30"/>
                  </a:cubicBezTo>
                  <a:close/>
                  <a:moveTo>
                    <a:pt x="1482" y="30"/>
                  </a:moveTo>
                  <a:cubicBezTo>
                    <a:pt x="1481" y="30"/>
                    <a:pt x="1481" y="30"/>
                    <a:pt x="1481" y="30"/>
                  </a:cubicBezTo>
                  <a:cubicBezTo>
                    <a:pt x="1481" y="30"/>
                    <a:pt x="1482" y="30"/>
                    <a:pt x="1482" y="30"/>
                  </a:cubicBezTo>
                  <a:close/>
                  <a:moveTo>
                    <a:pt x="956" y="31"/>
                  </a:moveTo>
                  <a:cubicBezTo>
                    <a:pt x="957" y="31"/>
                    <a:pt x="957" y="31"/>
                    <a:pt x="957" y="31"/>
                  </a:cubicBezTo>
                  <a:cubicBezTo>
                    <a:pt x="956" y="31"/>
                    <a:pt x="956" y="31"/>
                    <a:pt x="956" y="31"/>
                  </a:cubicBezTo>
                  <a:close/>
                  <a:moveTo>
                    <a:pt x="1481" y="31"/>
                  </a:moveTo>
                  <a:cubicBezTo>
                    <a:pt x="1480" y="30"/>
                    <a:pt x="1480" y="31"/>
                    <a:pt x="1480" y="31"/>
                  </a:cubicBezTo>
                  <a:cubicBezTo>
                    <a:pt x="1480" y="31"/>
                    <a:pt x="1481" y="31"/>
                    <a:pt x="1481" y="31"/>
                  </a:cubicBezTo>
                  <a:close/>
                  <a:moveTo>
                    <a:pt x="1112" y="53"/>
                  </a:moveTo>
                  <a:cubicBezTo>
                    <a:pt x="1112" y="53"/>
                    <a:pt x="1112" y="54"/>
                    <a:pt x="1112" y="54"/>
                  </a:cubicBezTo>
                  <a:cubicBezTo>
                    <a:pt x="1112" y="54"/>
                    <a:pt x="1112" y="53"/>
                    <a:pt x="1112" y="53"/>
                  </a:cubicBezTo>
                  <a:close/>
                  <a:moveTo>
                    <a:pt x="956" y="32"/>
                  </a:moveTo>
                  <a:cubicBezTo>
                    <a:pt x="956" y="32"/>
                    <a:pt x="956" y="32"/>
                    <a:pt x="956" y="31"/>
                  </a:cubicBezTo>
                  <a:cubicBezTo>
                    <a:pt x="956" y="31"/>
                    <a:pt x="956" y="32"/>
                    <a:pt x="956" y="32"/>
                  </a:cubicBezTo>
                  <a:close/>
                  <a:moveTo>
                    <a:pt x="969" y="31"/>
                  </a:moveTo>
                  <a:cubicBezTo>
                    <a:pt x="969" y="31"/>
                    <a:pt x="969" y="32"/>
                    <a:pt x="969" y="32"/>
                  </a:cubicBezTo>
                  <a:cubicBezTo>
                    <a:pt x="969" y="32"/>
                    <a:pt x="969" y="31"/>
                    <a:pt x="969" y="31"/>
                  </a:cubicBezTo>
                  <a:close/>
                  <a:moveTo>
                    <a:pt x="597" y="47"/>
                  </a:moveTo>
                  <a:cubicBezTo>
                    <a:pt x="597" y="46"/>
                    <a:pt x="597" y="46"/>
                    <a:pt x="597" y="46"/>
                  </a:cubicBezTo>
                  <a:cubicBezTo>
                    <a:pt x="597" y="46"/>
                    <a:pt x="597" y="46"/>
                    <a:pt x="597" y="47"/>
                  </a:cubicBezTo>
                  <a:close/>
                  <a:moveTo>
                    <a:pt x="608" y="46"/>
                  </a:moveTo>
                  <a:cubicBezTo>
                    <a:pt x="608" y="46"/>
                    <a:pt x="608" y="46"/>
                    <a:pt x="609" y="47"/>
                  </a:cubicBezTo>
                  <a:cubicBezTo>
                    <a:pt x="609" y="46"/>
                    <a:pt x="609" y="46"/>
                    <a:pt x="608" y="46"/>
                  </a:cubicBezTo>
                  <a:close/>
                  <a:moveTo>
                    <a:pt x="968" y="32"/>
                  </a:moveTo>
                  <a:cubicBezTo>
                    <a:pt x="968" y="32"/>
                    <a:pt x="968" y="33"/>
                    <a:pt x="968" y="33"/>
                  </a:cubicBezTo>
                  <a:cubicBezTo>
                    <a:pt x="968" y="33"/>
                    <a:pt x="968" y="33"/>
                    <a:pt x="968" y="32"/>
                  </a:cubicBezTo>
                  <a:close/>
                  <a:moveTo>
                    <a:pt x="955" y="34"/>
                  </a:moveTo>
                  <a:cubicBezTo>
                    <a:pt x="955" y="33"/>
                    <a:pt x="955" y="33"/>
                    <a:pt x="955" y="33"/>
                  </a:cubicBezTo>
                  <a:cubicBezTo>
                    <a:pt x="955" y="33"/>
                    <a:pt x="955" y="33"/>
                    <a:pt x="955" y="34"/>
                  </a:cubicBezTo>
                  <a:close/>
                  <a:moveTo>
                    <a:pt x="968" y="33"/>
                  </a:moveTo>
                  <a:cubicBezTo>
                    <a:pt x="968" y="33"/>
                    <a:pt x="968" y="33"/>
                    <a:pt x="968" y="34"/>
                  </a:cubicBezTo>
                  <a:cubicBezTo>
                    <a:pt x="968" y="33"/>
                    <a:pt x="968" y="33"/>
                    <a:pt x="968" y="33"/>
                  </a:cubicBezTo>
                  <a:close/>
                  <a:moveTo>
                    <a:pt x="855" y="33"/>
                  </a:moveTo>
                  <a:cubicBezTo>
                    <a:pt x="855" y="34"/>
                    <a:pt x="855" y="34"/>
                    <a:pt x="856" y="34"/>
                  </a:cubicBezTo>
                  <a:cubicBezTo>
                    <a:pt x="855" y="33"/>
                    <a:pt x="855" y="33"/>
                    <a:pt x="855" y="33"/>
                  </a:cubicBezTo>
                  <a:close/>
                  <a:moveTo>
                    <a:pt x="769" y="34"/>
                  </a:moveTo>
                  <a:cubicBezTo>
                    <a:pt x="769" y="34"/>
                    <a:pt x="770" y="34"/>
                    <a:pt x="770" y="34"/>
                  </a:cubicBezTo>
                  <a:cubicBezTo>
                    <a:pt x="769" y="34"/>
                    <a:pt x="769" y="34"/>
                    <a:pt x="769" y="34"/>
                  </a:cubicBezTo>
                  <a:close/>
                  <a:moveTo>
                    <a:pt x="787" y="34"/>
                  </a:moveTo>
                  <a:cubicBezTo>
                    <a:pt x="787" y="34"/>
                    <a:pt x="787" y="34"/>
                    <a:pt x="788" y="34"/>
                  </a:cubicBezTo>
                  <a:cubicBezTo>
                    <a:pt x="787" y="34"/>
                    <a:pt x="787" y="34"/>
                    <a:pt x="787" y="34"/>
                  </a:cubicBezTo>
                  <a:close/>
                  <a:moveTo>
                    <a:pt x="856" y="34"/>
                  </a:moveTo>
                  <a:cubicBezTo>
                    <a:pt x="856" y="34"/>
                    <a:pt x="856" y="34"/>
                    <a:pt x="857" y="34"/>
                  </a:cubicBezTo>
                  <a:cubicBezTo>
                    <a:pt x="856" y="34"/>
                    <a:pt x="856" y="34"/>
                    <a:pt x="856" y="34"/>
                  </a:cubicBezTo>
                  <a:close/>
                  <a:moveTo>
                    <a:pt x="882" y="34"/>
                  </a:moveTo>
                  <a:cubicBezTo>
                    <a:pt x="882" y="34"/>
                    <a:pt x="882" y="34"/>
                    <a:pt x="882" y="34"/>
                  </a:cubicBezTo>
                  <a:cubicBezTo>
                    <a:pt x="882" y="34"/>
                    <a:pt x="882" y="34"/>
                    <a:pt x="882" y="34"/>
                  </a:cubicBezTo>
                  <a:close/>
                  <a:moveTo>
                    <a:pt x="955" y="34"/>
                  </a:moveTo>
                  <a:cubicBezTo>
                    <a:pt x="955" y="34"/>
                    <a:pt x="955" y="34"/>
                    <a:pt x="955" y="34"/>
                  </a:cubicBezTo>
                  <a:cubicBezTo>
                    <a:pt x="955" y="34"/>
                    <a:pt x="955" y="34"/>
                    <a:pt x="955" y="34"/>
                  </a:cubicBezTo>
                  <a:close/>
                  <a:moveTo>
                    <a:pt x="968" y="34"/>
                  </a:moveTo>
                  <a:cubicBezTo>
                    <a:pt x="967" y="34"/>
                    <a:pt x="967" y="34"/>
                    <a:pt x="967" y="34"/>
                  </a:cubicBezTo>
                  <a:cubicBezTo>
                    <a:pt x="968" y="34"/>
                    <a:pt x="968" y="34"/>
                    <a:pt x="968" y="34"/>
                  </a:cubicBezTo>
                  <a:close/>
                  <a:moveTo>
                    <a:pt x="1300" y="34"/>
                  </a:moveTo>
                  <a:cubicBezTo>
                    <a:pt x="1300" y="34"/>
                    <a:pt x="1301" y="34"/>
                    <a:pt x="1301" y="34"/>
                  </a:cubicBezTo>
                  <a:cubicBezTo>
                    <a:pt x="1301" y="34"/>
                    <a:pt x="1300" y="34"/>
                    <a:pt x="1300" y="34"/>
                  </a:cubicBezTo>
                  <a:close/>
                  <a:moveTo>
                    <a:pt x="1311" y="34"/>
                  </a:moveTo>
                  <a:cubicBezTo>
                    <a:pt x="1312" y="34"/>
                    <a:pt x="1312" y="34"/>
                    <a:pt x="1312" y="34"/>
                  </a:cubicBezTo>
                  <a:cubicBezTo>
                    <a:pt x="1312" y="34"/>
                    <a:pt x="1312" y="34"/>
                    <a:pt x="1311" y="34"/>
                  </a:cubicBezTo>
                  <a:close/>
                  <a:moveTo>
                    <a:pt x="768" y="34"/>
                  </a:moveTo>
                  <a:cubicBezTo>
                    <a:pt x="768" y="34"/>
                    <a:pt x="768" y="34"/>
                    <a:pt x="769" y="34"/>
                  </a:cubicBezTo>
                  <a:cubicBezTo>
                    <a:pt x="768" y="34"/>
                    <a:pt x="768" y="34"/>
                    <a:pt x="768" y="34"/>
                  </a:cubicBezTo>
                  <a:close/>
                  <a:moveTo>
                    <a:pt x="788" y="34"/>
                  </a:moveTo>
                  <a:cubicBezTo>
                    <a:pt x="788" y="34"/>
                    <a:pt x="788" y="34"/>
                    <a:pt x="789" y="34"/>
                  </a:cubicBezTo>
                  <a:cubicBezTo>
                    <a:pt x="789" y="34"/>
                    <a:pt x="788" y="34"/>
                    <a:pt x="788" y="34"/>
                  </a:cubicBezTo>
                  <a:close/>
                  <a:moveTo>
                    <a:pt x="840" y="34"/>
                  </a:moveTo>
                  <a:cubicBezTo>
                    <a:pt x="840" y="34"/>
                    <a:pt x="840" y="34"/>
                    <a:pt x="840" y="34"/>
                  </a:cubicBezTo>
                  <a:cubicBezTo>
                    <a:pt x="840" y="34"/>
                    <a:pt x="840" y="34"/>
                    <a:pt x="840" y="34"/>
                  </a:cubicBezTo>
                  <a:close/>
                  <a:moveTo>
                    <a:pt x="857" y="34"/>
                  </a:moveTo>
                  <a:cubicBezTo>
                    <a:pt x="857" y="34"/>
                    <a:pt x="857" y="34"/>
                    <a:pt x="858" y="34"/>
                  </a:cubicBezTo>
                  <a:cubicBezTo>
                    <a:pt x="857" y="34"/>
                    <a:pt x="857" y="34"/>
                    <a:pt x="857" y="34"/>
                  </a:cubicBezTo>
                  <a:close/>
                  <a:moveTo>
                    <a:pt x="881" y="34"/>
                  </a:moveTo>
                  <a:cubicBezTo>
                    <a:pt x="881" y="34"/>
                    <a:pt x="881" y="34"/>
                    <a:pt x="881" y="34"/>
                  </a:cubicBezTo>
                  <a:cubicBezTo>
                    <a:pt x="881" y="34"/>
                    <a:pt x="881" y="34"/>
                    <a:pt x="881" y="34"/>
                  </a:cubicBezTo>
                  <a:close/>
                  <a:moveTo>
                    <a:pt x="899" y="34"/>
                  </a:moveTo>
                  <a:cubicBezTo>
                    <a:pt x="900" y="34"/>
                    <a:pt x="900" y="34"/>
                    <a:pt x="900" y="34"/>
                  </a:cubicBezTo>
                  <a:cubicBezTo>
                    <a:pt x="900" y="34"/>
                    <a:pt x="900" y="34"/>
                    <a:pt x="899" y="34"/>
                  </a:cubicBezTo>
                  <a:close/>
                  <a:moveTo>
                    <a:pt x="1123" y="34"/>
                  </a:moveTo>
                  <a:cubicBezTo>
                    <a:pt x="1123" y="34"/>
                    <a:pt x="1123" y="34"/>
                    <a:pt x="1123" y="34"/>
                  </a:cubicBezTo>
                  <a:cubicBezTo>
                    <a:pt x="1123" y="34"/>
                    <a:pt x="1123" y="34"/>
                    <a:pt x="1123" y="34"/>
                  </a:cubicBezTo>
                  <a:close/>
                  <a:moveTo>
                    <a:pt x="1141" y="34"/>
                  </a:moveTo>
                  <a:cubicBezTo>
                    <a:pt x="1141" y="34"/>
                    <a:pt x="1142" y="34"/>
                    <a:pt x="1142" y="34"/>
                  </a:cubicBezTo>
                  <a:cubicBezTo>
                    <a:pt x="1142" y="34"/>
                    <a:pt x="1142" y="34"/>
                    <a:pt x="1141" y="34"/>
                  </a:cubicBezTo>
                  <a:close/>
                  <a:moveTo>
                    <a:pt x="1228" y="34"/>
                  </a:moveTo>
                  <a:cubicBezTo>
                    <a:pt x="1228" y="34"/>
                    <a:pt x="1228" y="34"/>
                    <a:pt x="1229" y="34"/>
                  </a:cubicBezTo>
                  <a:cubicBezTo>
                    <a:pt x="1228" y="34"/>
                    <a:pt x="1228" y="34"/>
                    <a:pt x="1228" y="34"/>
                  </a:cubicBezTo>
                  <a:close/>
                  <a:moveTo>
                    <a:pt x="1299" y="34"/>
                  </a:moveTo>
                  <a:cubicBezTo>
                    <a:pt x="1299" y="34"/>
                    <a:pt x="1300" y="34"/>
                    <a:pt x="1300" y="34"/>
                  </a:cubicBezTo>
                  <a:cubicBezTo>
                    <a:pt x="1300" y="34"/>
                    <a:pt x="1299" y="34"/>
                    <a:pt x="1299" y="34"/>
                  </a:cubicBezTo>
                  <a:close/>
                  <a:moveTo>
                    <a:pt x="671" y="35"/>
                  </a:moveTo>
                  <a:cubicBezTo>
                    <a:pt x="671" y="35"/>
                    <a:pt x="671" y="35"/>
                    <a:pt x="671" y="34"/>
                  </a:cubicBezTo>
                  <a:cubicBezTo>
                    <a:pt x="671" y="34"/>
                    <a:pt x="671" y="34"/>
                    <a:pt x="671" y="35"/>
                  </a:cubicBezTo>
                  <a:close/>
                  <a:moveTo>
                    <a:pt x="693" y="34"/>
                  </a:moveTo>
                  <a:cubicBezTo>
                    <a:pt x="694" y="35"/>
                    <a:pt x="694" y="35"/>
                    <a:pt x="694" y="35"/>
                  </a:cubicBezTo>
                  <a:cubicBezTo>
                    <a:pt x="694" y="34"/>
                    <a:pt x="694" y="34"/>
                    <a:pt x="693" y="34"/>
                  </a:cubicBezTo>
                  <a:close/>
                  <a:moveTo>
                    <a:pt x="767" y="35"/>
                  </a:moveTo>
                  <a:cubicBezTo>
                    <a:pt x="767" y="35"/>
                    <a:pt x="767" y="35"/>
                    <a:pt x="768" y="34"/>
                  </a:cubicBezTo>
                  <a:cubicBezTo>
                    <a:pt x="767" y="34"/>
                    <a:pt x="767" y="34"/>
                    <a:pt x="767" y="35"/>
                  </a:cubicBezTo>
                  <a:close/>
                  <a:moveTo>
                    <a:pt x="789" y="34"/>
                  </a:moveTo>
                  <a:cubicBezTo>
                    <a:pt x="789" y="35"/>
                    <a:pt x="789" y="35"/>
                    <a:pt x="790" y="35"/>
                  </a:cubicBezTo>
                  <a:cubicBezTo>
                    <a:pt x="790" y="34"/>
                    <a:pt x="789" y="34"/>
                    <a:pt x="789" y="34"/>
                  </a:cubicBezTo>
                  <a:close/>
                  <a:moveTo>
                    <a:pt x="839" y="35"/>
                  </a:moveTo>
                  <a:cubicBezTo>
                    <a:pt x="839" y="35"/>
                    <a:pt x="839" y="35"/>
                    <a:pt x="839" y="34"/>
                  </a:cubicBezTo>
                  <a:cubicBezTo>
                    <a:pt x="839" y="34"/>
                    <a:pt x="839" y="34"/>
                    <a:pt x="839" y="35"/>
                  </a:cubicBezTo>
                  <a:close/>
                  <a:moveTo>
                    <a:pt x="858" y="34"/>
                  </a:moveTo>
                  <a:cubicBezTo>
                    <a:pt x="858" y="35"/>
                    <a:pt x="858" y="35"/>
                    <a:pt x="858" y="35"/>
                  </a:cubicBezTo>
                  <a:cubicBezTo>
                    <a:pt x="858" y="34"/>
                    <a:pt x="858" y="34"/>
                    <a:pt x="858" y="34"/>
                  </a:cubicBezTo>
                  <a:close/>
                  <a:moveTo>
                    <a:pt x="880" y="35"/>
                  </a:moveTo>
                  <a:cubicBezTo>
                    <a:pt x="880" y="35"/>
                    <a:pt x="880" y="35"/>
                    <a:pt x="881" y="34"/>
                  </a:cubicBezTo>
                  <a:cubicBezTo>
                    <a:pt x="880" y="34"/>
                    <a:pt x="880" y="34"/>
                    <a:pt x="880" y="35"/>
                  </a:cubicBezTo>
                  <a:close/>
                  <a:moveTo>
                    <a:pt x="900" y="34"/>
                  </a:moveTo>
                  <a:cubicBezTo>
                    <a:pt x="901" y="35"/>
                    <a:pt x="901" y="35"/>
                    <a:pt x="901" y="35"/>
                  </a:cubicBezTo>
                  <a:cubicBezTo>
                    <a:pt x="901" y="34"/>
                    <a:pt x="901" y="34"/>
                    <a:pt x="900" y="34"/>
                  </a:cubicBezTo>
                  <a:close/>
                  <a:moveTo>
                    <a:pt x="954" y="35"/>
                  </a:moveTo>
                  <a:cubicBezTo>
                    <a:pt x="955" y="35"/>
                    <a:pt x="955" y="35"/>
                    <a:pt x="955" y="34"/>
                  </a:cubicBezTo>
                  <a:cubicBezTo>
                    <a:pt x="954" y="35"/>
                    <a:pt x="954" y="35"/>
                    <a:pt x="954" y="35"/>
                  </a:cubicBezTo>
                  <a:close/>
                  <a:moveTo>
                    <a:pt x="967" y="34"/>
                  </a:moveTo>
                  <a:cubicBezTo>
                    <a:pt x="967" y="34"/>
                    <a:pt x="967" y="35"/>
                    <a:pt x="967" y="35"/>
                  </a:cubicBezTo>
                  <a:cubicBezTo>
                    <a:pt x="967" y="35"/>
                    <a:pt x="967" y="35"/>
                    <a:pt x="967" y="34"/>
                  </a:cubicBezTo>
                  <a:close/>
                  <a:moveTo>
                    <a:pt x="1049" y="35"/>
                  </a:moveTo>
                  <a:cubicBezTo>
                    <a:pt x="1049" y="35"/>
                    <a:pt x="1050" y="35"/>
                    <a:pt x="1050" y="34"/>
                  </a:cubicBezTo>
                  <a:cubicBezTo>
                    <a:pt x="1050" y="34"/>
                    <a:pt x="1049" y="34"/>
                    <a:pt x="1049" y="35"/>
                  </a:cubicBezTo>
                  <a:close/>
                  <a:moveTo>
                    <a:pt x="1071" y="34"/>
                  </a:moveTo>
                  <a:cubicBezTo>
                    <a:pt x="1071" y="35"/>
                    <a:pt x="1071" y="35"/>
                    <a:pt x="1072" y="35"/>
                  </a:cubicBezTo>
                  <a:cubicBezTo>
                    <a:pt x="1072" y="34"/>
                    <a:pt x="1071" y="34"/>
                    <a:pt x="1071" y="34"/>
                  </a:cubicBezTo>
                  <a:close/>
                  <a:moveTo>
                    <a:pt x="1122" y="35"/>
                  </a:moveTo>
                  <a:cubicBezTo>
                    <a:pt x="1122" y="35"/>
                    <a:pt x="1122" y="35"/>
                    <a:pt x="1122" y="34"/>
                  </a:cubicBezTo>
                  <a:cubicBezTo>
                    <a:pt x="1122" y="34"/>
                    <a:pt x="1122" y="34"/>
                    <a:pt x="1122" y="35"/>
                  </a:cubicBezTo>
                  <a:close/>
                  <a:moveTo>
                    <a:pt x="1142" y="34"/>
                  </a:moveTo>
                  <a:cubicBezTo>
                    <a:pt x="1142" y="35"/>
                    <a:pt x="1142" y="35"/>
                    <a:pt x="1143" y="35"/>
                  </a:cubicBezTo>
                  <a:cubicBezTo>
                    <a:pt x="1143" y="34"/>
                    <a:pt x="1142" y="34"/>
                    <a:pt x="1142" y="34"/>
                  </a:cubicBezTo>
                  <a:close/>
                  <a:moveTo>
                    <a:pt x="1249" y="34"/>
                  </a:moveTo>
                  <a:cubicBezTo>
                    <a:pt x="1249" y="35"/>
                    <a:pt x="1249" y="35"/>
                    <a:pt x="1250" y="35"/>
                  </a:cubicBezTo>
                  <a:cubicBezTo>
                    <a:pt x="1249" y="34"/>
                    <a:pt x="1249" y="34"/>
                    <a:pt x="1249" y="34"/>
                  </a:cubicBezTo>
                  <a:close/>
                  <a:moveTo>
                    <a:pt x="1298" y="35"/>
                  </a:moveTo>
                  <a:cubicBezTo>
                    <a:pt x="1299" y="35"/>
                    <a:pt x="1299" y="35"/>
                    <a:pt x="1299" y="34"/>
                  </a:cubicBezTo>
                  <a:cubicBezTo>
                    <a:pt x="1299" y="34"/>
                    <a:pt x="1299" y="34"/>
                    <a:pt x="1298" y="35"/>
                  </a:cubicBezTo>
                  <a:close/>
                  <a:moveTo>
                    <a:pt x="644" y="35"/>
                  </a:moveTo>
                  <a:cubicBezTo>
                    <a:pt x="644" y="35"/>
                    <a:pt x="644" y="35"/>
                    <a:pt x="644" y="35"/>
                  </a:cubicBezTo>
                  <a:cubicBezTo>
                    <a:pt x="644" y="35"/>
                    <a:pt x="644" y="35"/>
                    <a:pt x="644" y="35"/>
                  </a:cubicBezTo>
                  <a:close/>
                  <a:moveTo>
                    <a:pt x="656" y="35"/>
                  </a:moveTo>
                  <a:cubicBezTo>
                    <a:pt x="655" y="35"/>
                    <a:pt x="655" y="35"/>
                    <a:pt x="655" y="35"/>
                  </a:cubicBezTo>
                  <a:cubicBezTo>
                    <a:pt x="656" y="35"/>
                    <a:pt x="656" y="35"/>
                    <a:pt x="656" y="35"/>
                  </a:cubicBezTo>
                  <a:close/>
                  <a:moveTo>
                    <a:pt x="670" y="35"/>
                  </a:moveTo>
                  <a:cubicBezTo>
                    <a:pt x="670" y="35"/>
                    <a:pt x="671" y="35"/>
                    <a:pt x="671" y="35"/>
                  </a:cubicBezTo>
                  <a:cubicBezTo>
                    <a:pt x="670" y="35"/>
                    <a:pt x="670" y="35"/>
                    <a:pt x="670" y="35"/>
                  </a:cubicBezTo>
                  <a:close/>
                  <a:moveTo>
                    <a:pt x="694" y="35"/>
                  </a:moveTo>
                  <a:cubicBezTo>
                    <a:pt x="695" y="35"/>
                    <a:pt x="695" y="35"/>
                    <a:pt x="695" y="35"/>
                  </a:cubicBezTo>
                  <a:cubicBezTo>
                    <a:pt x="695" y="35"/>
                    <a:pt x="695" y="35"/>
                    <a:pt x="694" y="35"/>
                  </a:cubicBezTo>
                  <a:close/>
                  <a:moveTo>
                    <a:pt x="766" y="35"/>
                  </a:moveTo>
                  <a:cubicBezTo>
                    <a:pt x="766" y="35"/>
                    <a:pt x="767" y="35"/>
                    <a:pt x="767" y="35"/>
                  </a:cubicBezTo>
                  <a:cubicBezTo>
                    <a:pt x="767" y="35"/>
                    <a:pt x="766" y="35"/>
                    <a:pt x="766" y="35"/>
                  </a:cubicBezTo>
                  <a:close/>
                  <a:moveTo>
                    <a:pt x="790" y="35"/>
                  </a:moveTo>
                  <a:cubicBezTo>
                    <a:pt x="790" y="35"/>
                    <a:pt x="790" y="35"/>
                    <a:pt x="790" y="35"/>
                  </a:cubicBezTo>
                  <a:cubicBezTo>
                    <a:pt x="790" y="35"/>
                    <a:pt x="790" y="35"/>
                    <a:pt x="790" y="35"/>
                  </a:cubicBezTo>
                  <a:close/>
                  <a:moveTo>
                    <a:pt x="838" y="35"/>
                  </a:moveTo>
                  <a:cubicBezTo>
                    <a:pt x="838" y="35"/>
                    <a:pt x="838" y="35"/>
                    <a:pt x="839" y="35"/>
                  </a:cubicBezTo>
                  <a:cubicBezTo>
                    <a:pt x="838" y="35"/>
                    <a:pt x="838" y="35"/>
                    <a:pt x="838" y="35"/>
                  </a:cubicBezTo>
                  <a:close/>
                  <a:moveTo>
                    <a:pt x="858" y="35"/>
                  </a:moveTo>
                  <a:cubicBezTo>
                    <a:pt x="858" y="35"/>
                    <a:pt x="859" y="35"/>
                    <a:pt x="859" y="35"/>
                  </a:cubicBezTo>
                  <a:cubicBezTo>
                    <a:pt x="859" y="35"/>
                    <a:pt x="859" y="35"/>
                    <a:pt x="858" y="35"/>
                  </a:cubicBezTo>
                  <a:close/>
                  <a:moveTo>
                    <a:pt x="879" y="35"/>
                  </a:moveTo>
                  <a:cubicBezTo>
                    <a:pt x="879" y="35"/>
                    <a:pt x="880" y="35"/>
                    <a:pt x="880" y="35"/>
                  </a:cubicBezTo>
                  <a:cubicBezTo>
                    <a:pt x="879" y="35"/>
                    <a:pt x="879" y="35"/>
                    <a:pt x="879" y="35"/>
                  </a:cubicBezTo>
                  <a:close/>
                  <a:moveTo>
                    <a:pt x="901" y="35"/>
                  </a:moveTo>
                  <a:cubicBezTo>
                    <a:pt x="901" y="35"/>
                    <a:pt x="902" y="35"/>
                    <a:pt x="902" y="35"/>
                  </a:cubicBezTo>
                  <a:cubicBezTo>
                    <a:pt x="902" y="35"/>
                    <a:pt x="901" y="35"/>
                    <a:pt x="901" y="35"/>
                  </a:cubicBezTo>
                  <a:close/>
                  <a:moveTo>
                    <a:pt x="1048" y="35"/>
                  </a:moveTo>
                  <a:cubicBezTo>
                    <a:pt x="1048" y="35"/>
                    <a:pt x="1049" y="35"/>
                    <a:pt x="1049" y="35"/>
                  </a:cubicBezTo>
                  <a:cubicBezTo>
                    <a:pt x="1049" y="35"/>
                    <a:pt x="1048" y="35"/>
                    <a:pt x="1048" y="35"/>
                  </a:cubicBezTo>
                  <a:close/>
                  <a:moveTo>
                    <a:pt x="1072" y="35"/>
                  </a:moveTo>
                  <a:cubicBezTo>
                    <a:pt x="1072" y="35"/>
                    <a:pt x="1072" y="35"/>
                    <a:pt x="1073" y="35"/>
                  </a:cubicBezTo>
                  <a:cubicBezTo>
                    <a:pt x="1073" y="35"/>
                    <a:pt x="1072" y="35"/>
                    <a:pt x="1072" y="35"/>
                  </a:cubicBezTo>
                  <a:close/>
                  <a:moveTo>
                    <a:pt x="1121" y="35"/>
                  </a:moveTo>
                  <a:cubicBezTo>
                    <a:pt x="1121" y="35"/>
                    <a:pt x="1121" y="35"/>
                    <a:pt x="1122" y="35"/>
                  </a:cubicBezTo>
                  <a:cubicBezTo>
                    <a:pt x="1121" y="35"/>
                    <a:pt x="1121" y="35"/>
                    <a:pt x="1121" y="35"/>
                  </a:cubicBezTo>
                  <a:close/>
                  <a:moveTo>
                    <a:pt x="1226" y="35"/>
                  </a:moveTo>
                  <a:cubicBezTo>
                    <a:pt x="1226" y="35"/>
                    <a:pt x="1227" y="35"/>
                    <a:pt x="1227" y="35"/>
                  </a:cubicBezTo>
                  <a:cubicBezTo>
                    <a:pt x="1226" y="35"/>
                    <a:pt x="1226" y="35"/>
                    <a:pt x="1226" y="35"/>
                  </a:cubicBezTo>
                  <a:close/>
                  <a:moveTo>
                    <a:pt x="1250" y="35"/>
                  </a:moveTo>
                  <a:cubicBezTo>
                    <a:pt x="1250" y="35"/>
                    <a:pt x="1250" y="35"/>
                    <a:pt x="1250" y="35"/>
                  </a:cubicBezTo>
                  <a:cubicBezTo>
                    <a:pt x="1250" y="35"/>
                    <a:pt x="1250" y="35"/>
                    <a:pt x="1250" y="35"/>
                  </a:cubicBezTo>
                  <a:close/>
                  <a:moveTo>
                    <a:pt x="1298" y="35"/>
                  </a:moveTo>
                  <a:cubicBezTo>
                    <a:pt x="1298" y="35"/>
                    <a:pt x="1298" y="35"/>
                    <a:pt x="1298" y="35"/>
                  </a:cubicBezTo>
                  <a:cubicBezTo>
                    <a:pt x="1298" y="35"/>
                    <a:pt x="1298" y="35"/>
                    <a:pt x="1298" y="35"/>
                  </a:cubicBezTo>
                  <a:close/>
                  <a:moveTo>
                    <a:pt x="605" y="35"/>
                  </a:moveTo>
                  <a:cubicBezTo>
                    <a:pt x="605" y="35"/>
                    <a:pt x="605" y="36"/>
                    <a:pt x="605" y="36"/>
                  </a:cubicBezTo>
                  <a:cubicBezTo>
                    <a:pt x="605" y="35"/>
                    <a:pt x="605" y="35"/>
                    <a:pt x="605" y="35"/>
                  </a:cubicBezTo>
                  <a:close/>
                  <a:moveTo>
                    <a:pt x="695" y="35"/>
                  </a:moveTo>
                  <a:cubicBezTo>
                    <a:pt x="695" y="35"/>
                    <a:pt x="696" y="35"/>
                    <a:pt x="696" y="35"/>
                  </a:cubicBezTo>
                  <a:cubicBezTo>
                    <a:pt x="696" y="35"/>
                    <a:pt x="695" y="35"/>
                    <a:pt x="695" y="35"/>
                  </a:cubicBezTo>
                  <a:close/>
                  <a:moveTo>
                    <a:pt x="790" y="35"/>
                  </a:moveTo>
                  <a:cubicBezTo>
                    <a:pt x="791" y="35"/>
                    <a:pt x="791" y="35"/>
                    <a:pt x="791" y="35"/>
                  </a:cubicBezTo>
                  <a:cubicBezTo>
                    <a:pt x="791" y="35"/>
                    <a:pt x="791" y="35"/>
                    <a:pt x="790" y="35"/>
                  </a:cubicBezTo>
                  <a:close/>
                  <a:moveTo>
                    <a:pt x="837" y="35"/>
                  </a:moveTo>
                  <a:cubicBezTo>
                    <a:pt x="837" y="35"/>
                    <a:pt x="838" y="35"/>
                    <a:pt x="838" y="35"/>
                  </a:cubicBezTo>
                  <a:cubicBezTo>
                    <a:pt x="838" y="35"/>
                    <a:pt x="837" y="35"/>
                    <a:pt x="837" y="35"/>
                  </a:cubicBezTo>
                  <a:close/>
                  <a:moveTo>
                    <a:pt x="753" y="47"/>
                  </a:moveTo>
                  <a:cubicBezTo>
                    <a:pt x="753" y="46"/>
                    <a:pt x="753" y="46"/>
                    <a:pt x="753" y="46"/>
                  </a:cubicBezTo>
                  <a:cubicBezTo>
                    <a:pt x="753" y="46"/>
                    <a:pt x="753" y="46"/>
                    <a:pt x="753" y="47"/>
                  </a:cubicBezTo>
                  <a:close/>
                  <a:moveTo>
                    <a:pt x="638" y="52"/>
                  </a:moveTo>
                  <a:cubicBezTo>
                    <a:pt x="638" y="51"/>
                    <a:pt x="638" y="51"/>
                    <a:pt x="638" y="51"/>
                  </a:cubicBezTo>
                  <a:cubicBezTo>
                    <a:pt x="638" y="51"/>
                    <a:pt x="638" y="51"/>
                    <a:pt x="638" y="52"/>
                  </a:cubicBezTo>
                  <a:close/>
                  <a:moveTo>
                    <a:pt x="967" y="35"/>
                  </a:moveTo>
                  <a:cubicBezTo>
                    <a:pt x="967" y="35"/>
                    <a:pt x="967" y="35"/>
                    <a:pt x="967" y="36"/>
                  </a:cubicBezTo>
                  <a:cubicBezTo>
                    <a:pt x="967" y="36"/>
                    <a:pt x="967" y="35"/>
                    <a:pt x="967" y="35"/>
                  </a:cubicBezTo>
                  <a:close/>
                  <a:moveTo>
                    <a:pt x="1047" y="35"/>
                  </a:moveTo>
                  <a:cubicBezTo>
                    <a:pt x="1048" y="35"/>
                    <a:pt x="1048" y="35"/>
                    <a:pt x="1048" y="35"/>
                  </a:cubicBezTo>
                  <a:cubicBezTo>
                    <a:pt x="1048" y="35"/>
                    <a:pt x="1048" y="35"/>
                    <a:pt x="1047" y="35"/>
                  </a:cubicBezTo>
                  <a:close/>
                  <a:moveTo>
                    <a:pt x="1073" y="35"/>
                  </a:moveTo>
                  <a:cubicBezTo>
                    <a:pt x="1073" y="35"/>
                    <a:pt x="1073" y="35"/>
                    <a:pt x="1073" y="35"/>
                  </a:cubicBezTo>
                  <a:cubicBezTo>
                    <a:pt x="1073" y="35"/>
                    <a:pt x="1073" y="35"/>
                    <a:pt x="1073" y="35"/>
                  </a:cubicBezTo>
                  <a:close/>
                  <a:moveTo>
                    <a:pt x="1120" y="35"/>
                  </a:moveTo>
                  <a:cubicBezTo>
                    <a:pt x="1120" y="35"/>
                    <a:pt x="1121" y="35"/>
                    <a:pt x="1121" y="35"/>
                  </a:cubicBezTo>
                  <a:cubicBezTo>
                    <a:pt x="1121" y="35"/>
                    <a:pt x="1120" y="35"/>
                    <a:pt x="1120" y="35"/>
                  </a:cubicBezTo>
                  <a:close/>
                  <a:moveTo>
                    <a:pt x="1225" y="35"/>
                  </a:moveTo>
                  <a:cubicBezTo>
                    <a:pt x="1226" y="35"/>
                    <a:pt x="1226" y="35"/>
                    <a:pt x="1226" y="35"/>
                  </a:cubicBezTo>
                  <a:cubicBezTo>
                    <a:pt x="1226" y="35"/>
                    <a:pt x="1225" y="35"/>
                    <a:pt x="1225" y="35"/>
                  </a:cubicBezTo>
                  <a:close/>
                  <a:moveTo>
                    <a:pt x="1251" y="35"/>
                  </a:moveTo>
                  <a:cubicBezTo>
                    <a:pt x="1251" y="35"/>
                    <a:pt x="1251" y="35"/>
                    <a:pt x="1251" y="35"/>
                  </a:cubicBezTo>
                  <a:cubicBezTo>
                    <a:pt x="1251" y="35"/>
                    <a:pt x="1251" y="35"/>
                    <a:pt x="1251" y="35"/>
                  </a:cubicBezTo>
                  <a:close/>
                  <a:moveTo>
                    <a:pt x="549" y="35"/>
                  </a:moveTo>
                  <a:cubicBezTo>
                    <a:pt x="549" y="36"/>
                    <a:pt x="549" y="36"/>
                    <a:pt x="550" y="36"/>
                  </a:cubicBezTo>
                  <a:cubicBezTo>
                    <a:pt x="550" y="36"/>
                    <a:pt x="550" y="36"/>
                    <a:pt x="549" y="35"/>
                  </a:cubicBezTo>
                  <a:close/>
                  <a:moveTo>
                    <a:pt x="593" y="36"/>
                  </a:moveTo>
                  <a:cubicBezTo>
                    <a:pt x="593" y="36"/>
                    <a:pt x="593" y="35"/>
                    <a:pt x="592" y="35"/>
                  </a:cubicBezTo>
                  <a:cubicBezTo>
                    <a:pt x="592" y="36"/>
                    <a:pt x="592" y="36"/>
                    <a:pt x="593" y="36"/>
                  </a:cubicBezTo>
                  <a:close/>
                  <a:moveTo>
                    <a:pt x="655" y="35"/>
                  </a:moveTo>
                  <a:cubicBezTo>
                    <a:pt x="655" y="36"/>
                    <a:pt x="655" y="36"/>
                    <a:pt x="655" y="36"/>
                  </a:cubicBezTo>
                  <a:cubicBezTo>
                    <a:pt x="655" y="36"/>
                    <a:pt x="655" y="36"/>
                    <a:pt x="655" y="35"/>
                  </a:cubicBezTo>
                  <a:close/>
                  <a:moveTo>
                    <a:pt x="831" y="51"/>
                  </a:moveTo>
                  <a:cubicBezTo>
                    <a:pt x="831" y="51"/>
                    <a:pt x="830" y="51"/>
                    <a:pt x="830" y="51"/>
                  </a:cubicBezTo>
                  <a:cubicBezTo>
                    <a:pt x="831" y="51"/>
                    <a:pt x="831" y="51"/>
                    <a:pt x="831" y="51"/>
                  </a:cubicBezTo>
                  <a:close/>
                  <a:moveTo>
                    <a:pt x="696" y="35"/>
                  </a:moveTo>
                  <a:cubicBezTo>
                    <a:pt x="696" y="36"/>
                    <a:pt x="696" y="36"/>
                    <a:pt x="696" y="36"/>
                  </a:cubicBezTo>
                  <a:cubicBezTo>
                    <a:pt x="696" y="35"/>
                    <a:pt x="696" y="35"/>
                    <a:pt x="696" y="35"/>
                  </a:cubicBezTo>
                  <a:close/>
                  <a:moveTo>
                    <a:pt x="764" y="36"/>
                  </a:moveTo>
                  <a:cubicBezTo>
                    <a:pt x="765" y="36"/>
                    <a:pt x="765" y="36"/>
                    <a:pt x="765" y="35"/>
                  </a:cubicBezTo>
                  <a:cubicBezTo>
                    <a:pt x="765" y="35"/>
                    <a:pt x="765" y="35"/>
                    <a:pt x="764" y="36"/>
                  </a:cubicBezTo>
                  <a:close/>
                  <a:moveTo>
                    <a:pt x="791" y="35"/>
                  </a:moveTo>
                  <a:cubicBezTo>
                    <a:pt x="791" y="36"/>
                    <a:pt x="792" y="36"/>
                    <a:pt x="792" y="36"/>
                  </a:cubicBezTo>
                  <a:cubicBezTo>
                    <a:pt x="792" y="35"/>
                    <a:pt x="791" y="35"/>
                    <a:pt x="791" y="35"/>
                  </a:cubicBezTo>
                  <a:close/>
                  <a:moveTo>
                    <a:pt x="1084" y="46"/>
                  </a:moveTo>
                  <a:cubicBezTo>
                    <a:pt x="1084" y="46"/>
                    <a:pt x="1084" y="46"/>
                    <a:pt x="1084" y="47"/>
                  </a:cubicBezTo>
                  <a:cubicBezTo>
                    <a:pt x="1084" y="46"/>
                    <a:pt x="1084" y="46"/>
                    <a:pt x="1084" y="46"/>
                  </a:cubicBezTo>
                  <a:close/>
                  <a:moveTo>
                    <a:pt x="859" y="35"/>
                  </a:moveTo>
                  <a:cubicBezTo>
                    <a:pt x="860" y="36"/>
                    <a:pt x="860" y="36"/>
                    <a:pt x="860" y="36"/>
                  </a:cubicBezTo>
                  <a:cubicBezTo>
                    <a:pt x="860" y="35"/>
                    <a:pt x="860" y="35"/>
                    <a:pt x="859" y="35"/>
                  </a:cubicBezTo>
                  <a:close/>
                  <a:moveTo>
                    <a:pt x="1032" y="51"/>
                  </a:moveTo>
                  <a:cubicBezTo>
                    <a:pt x="1033" y="51"/>
                    <a:pt x="1033" y="51"/>
                    <a:pt x="1033" y="51"/>
                  </a:cubicBezTo>
                  <a:cubicBezTo>
                    <a:pt x="1032" y="51"/>
                    <a:pt x="1032" y="51"/>
                    <a:pt x="1032" y="51"/>
                  </a:cubicBezTo>
                  <a:close/>
                  <a:moveTo>
                    <a:pt x="954" y="36"/>
                  </a:moveTo>
                  <a:cubicBezTo>
                    <a:pt x="954" y="36"/>
                    <a:pt x="954" y="36"/>
                    <a:pt x="954" y="35"/>
                  </a:cubicBezTo>
                  <a:cubicBezTo>
                    <a:pt x="954" y="36"/>
                    <a:pt x="954" y="36"/>
                    <a:pt x="954" y="36"/>
                  </a:cubicBezTo>
                  <a:close/>
                  <a:moveTo>
                    <a:pt x="1047" y="36"/>
                  </a:moveTo>
                  <a:cubicBezTo>
                    <a:pt x="1047" y="36"/>
                    <a:pt x="1047" y="36"/>
                    <a:pt x="1047" y="35"/>
                  </a:cubicBezTo>
                  <a:cubicBezTo>
                    <a:pt x="1047" y="35"/>
                    <a:pt x="1047" y="35"/>
                    <a:pt x="1047" y="36"/>
                  </a:cubicBezTo>
                  <a:close/>
                  <a:moveTo>
                    <a:pt x="1073" y="35"/>
                  </a:moveTo>
                  <a:cubicBezTo>
                    <a:pt x="1074" y="36"/>
                    <a:pt x="1074" y="36"/>
                    <a:pt x="1074" y="36"/>
                  </a:cubicBezTo>
                  <a:cubicBezTo>
                    <a:pt x="1074" y="35"/>
                    <a:pt x="1074" y="35"/>
                    <a:pt x="1073" y="35"/>
                  </a:cubicBezTo>
                  <a:close/>
                  <a:moveTo>
                    <a:pt x="1119" y="36"/>
                  </a:moveTo>
                  <a:cubicBezTo>
                    <a:pt x="1120" y="36"/>
                    <a:pt x="1120" y="36"/>
                    <a:pt x="1120" y="35"/>
                  </a:cubicBezTo>
                  <a:cubicBezTo>
                    <a:pt x="1120" y="35"/>
                    <a:pt x="1120" y="35"/>
                    <a:pt x="1119" y="36"/>
                  </a:cubicBezTo>
                  <a:close/>
                  <a:moveTo>
                    <a:pt x="1144" y="35"/>
                  </a:moveTo>
                  <a:cubicBezTo>
                    <a:pt x="1144" y="36"/>
                    <a:pt x="1145" y="36"/>
                    <a:pt x="1145" y="36"/>
                  </a:cubicBezTo>
                  <a:cubicBezTo>
                    <a:pt x="1145" y="35"/>
                    <a:pt x="1144" y="35"/>
                    <a:pt x="1144" y="35"/>
                  </a:cubicBezTo>
                  <a:close/>
                  <a:moveTo>
                    <a:pt x="1225" y="36"/>
                  </a:moveTo>
                  <a:cubicBezTo>
                    <a:pt x="1225" y="36"/>
                    <a:pt x="1225" y="36"/>
                    <a:pt x="1225" y="35"/>
                  </a:cubicBezTo>
                  <a:cubicBezTo>
                    <a:pt x="1225" y="35"/>
                    <a:pt x="1225" y="35"/>
                    <a:pt x="1225" y="36"/>
                  </a:cubicBezTo>
                  <a:close/>
                  <a:moveTo>
                    <a:pt x="1251" y="35"/>
                  </a:moveTo>
                  <a:cubicBezTo>
                    <a:pt x="1251" y="36"/>
                    <a:pt x="1252" y="36"/>
                    <a:pt x="1252" y="36"/>
                  </a:cubicBezTo>
                  <a:cubicBezTo>
                    <a:pt x="1252" y="35"/>
                    <a:pt x="1252" y="35"/>
                    <a:pt x="1251" y="35"/>
                  </a:cubicBezTo>
                  <a:close/>
                  <a:moveTo>
                    <a:pt x="1297" y="36"/>
                  </a:moveTo>
                  <a:cubicBezTo>
                    <a:pt x="1297" y="36"/>
                    <a:pt x="1297" y="36"/>
                    <a:pt x="1297" y="35"/>
                  </a:cubicBezTo>
                  <a:cubicBezTo>
                    <a:pt x="1297" y="35"/>
                    <a:pt x="1297" y="35"/>
                    <a:pt x="1297" y="36"/>
                  </a:cubicBezTo>
                  <a:close/>
                  <a:moveTo>
                    <a:pt x="668" y="36"/>
                  </a:moveTo>
                  <a:cubicBezTo>
                    <a:pt x="668" y="36"/>
                    <a:pt x="668" y="36"/>
                    <a:pt x="669" y="36"/>
                  </a:cubicBezTo>
                  <a:cubicBezTo>
                    <a:pt x="668" y="36"/>
                    <a:pt x="668" y="36"/>
                    <a:pt x="668" y="36"/>
                  </a:cubicBezTo>
                  <a:close/>
                  <a:moveTo>
                    <a:pt x="1296" y="46"/>
                  </a:moveTo>
                  <a:cubicBezTo>
                    <a:pt x="1296" y="46"/>
                    <a:pt x="1296" y="46"/>
                    <a:pt x="1296" y="46"/>
                  </a:cubicBezTo>
                  <a:cubicBezTo>
                    <a:pt x="1296" y="46"/>
                    <a:pt x="1296" y="46"/>
                    <a:pt x="1296" y="46"/>
                  </a:cubicBezTo>
                  <a:close/>
                  <a:moveTo>
                    <a:pt x="792" y="36"/>
                  </a:moveTo>
                  <a:cubicBezTo>
                    <a:pt x="792" y="36"/>
                    <a:pt x="792" y="36"/>
                    <a:pt x="793" y="36"/>
                  </a:cubicBezTo>
                  <a:cubicBezTo>
                    <a:pt x="792" y="36"/>
                    <a:pt x="792" y="36"/>
                    <a:pt x="792" y="36"/>
                  </a:cubicBezTo>
                  <a:close/>
                  <a:moveTo>
                    <a:pt x="836" y="36"/>
                  </a:moveTo>
                  <a:cubicBezTo>
                    <a:pt x="836" y="36"/>
                    <a:pt x="837" y="36"/>
                    <a:pt x="837" y="36"/>
                  </a:cubicBezTo>
                  <a:cubicBezTo>
                    <a:pt x="836" y="36"/>
                    <a:pt x="836" y="36"/>
                    <a:pt x="836" y="36"/>
                  </a:cubicBezTo>
                  <a:close/>
                  <a:moveTo>
                    <a:pt x="860" y="36"/>
                  </a:moveTo>
                  <a:cubicBezTo>
                    <a:pt x="860" y="36"/>
                    <a:pt x="860" y="36"/>
                    <a:pt x="861" y="36"/>
                  </a:cubicBezTo>
                  <a:cubicBezTo>
                    <a:pt x="861" y="36"/>
                    <a:pt x="860" y="36"/>
                    <a:pt x="860" y="36"/>
                  </a:cubicBezTo>
                  <a:close/>
                  <a:moveTo>
                    <a:pt x="877" y="36"/>
                  </a:moveTo>
                  <a:cubicBezTo>
                    <a:pt x="877" y="36"/>
                    <a:pt x="878" y="36"/>
                    <a:pt x="878" y="36"/>
                  </a:cubicBezTo>
                  <a:cubicBezTo>
                    <a:pt x="878" y="36"/>
                    <a:pt x="877" y="36"/>
                    <a:pt x="877" y="36"/>
                  </a:cubicBezTo>
                  <a:close/>
                  <a:moveTo>
                    <a:pt x="903" y="36"/>
                  </a:moveTo>
                  <a:cubicBezTo>
                    <a:pt x="903" y="36"/>
                    <a:pt x="903" y="36"/>
                    <a:pt x="904" y="36"/>
                  </a:cubicBezTo>
                  <a:cubicBezTo>
                    <a:pt x="903" y="36"/>
                    <a:pt x="903" y="36"/>
                    <a:pt x="903" y="36"/>
                  </a:cubicBezTo>
                  <a:close/>
                  <a:moveTo>
                    <a:pt x="967" y="36"/>
                  </a:moveTo>
                  <a:cubicBezTo>
                    <a:pt x="966" y="36"/>
                    <a:pt x="966" y="36"/>
                    <a:pt x="966" y="36"/>
                  </a:cubicBezTo>
                  <a:cubicBezTo>
                    <a:pt x="967" y="36"/>
                    <a:pt x="967" y="36"/>
                    <a:pt x="967" y="36"/>
                  </a:cubicBezTo>
                  <a:close/>
                  <a:moveTo>
                    <a:pt x="1046" y="36"/>
                  </a:moveTo>
                  <a:cubicBezTo>
                    <a:pt x="1046" y="36"/>
                    <a:pt x="1047" y="36"/>
                    <a:pt x="1047" y="36"/>
                  </a:cubicBezTo>
                  <a:cubicBezTo>
                    <a:pt x="1046" y="36"/>
                    <a:pt x="1046" y="36"/>
                    <a:pt x="1046" y="36"/>
                  </a:cubicBezTo>
                  <a:close/>
                  <a:moveTo>
                    <a:pt x="1142" y="51"/>
                  </a:moveTo>
                  <a:cubicBezTo>
                    <a:pt x="1142" y="51"/>
                    <a:pt x="1142" y="51"/>
                    <a:pt x="1142" y="51"/>
                  </a:cubicBezTo>
                  <a:cubicBezTo>
                    <a:pt x="1142" y="51"/>
                    <a:pt x="1142" y="51"/>
                    <a:pt x="1142" y="51"/>
                  </a:cubicBezTo>
                  <a:close/>
                  <a:moveTo>
                    <a:pt x="1119" y="36"/>
                  </a:moveTo>
                  <a:cubicBezTo>
                    <a:pt x="1119" y="36"/>
                    <a:pt x="1119" y="36"/>
                    <a:pt x="1119" y="36"/>
                  </a:cubicBezTo>
                  <a:cubicBezTo>
                    <a:pt x="1119" y="36"/>
                    <a:pt x="1119" y="36"/>
                    <a:pt x="1119" y="36"/>
                  </a:cubicBezTo>
                  <a:close/>
                  <a:moveTo>
                    <a:pt x="1566" y="47"/>
                  </a:moveTo>
                  <a:cubicBezTo>
                    <a:pt x="1567" y="46"/>
                    <a:pt x="1567" y="46"/>
                    <a:pt x="1567" y="46"/>
                  </a:cubicBezTo>
                  <a:cubicBezTo>
                    <a:pt x="1566" y="46"/>
                    <a:pt x="1566" y="46"/>
                    <a:pt x="1566" y="47"/>
                  </a:cubicBezTo>
                  <a:close/>
                  <a:moveTo>
                    <a:pt x="1224" y="36"/>
                  </a:moveTo>
                  <a:cubicBezTo>
                    <a:pt x="1224" y="36"/>
                    <a:pt x="1224" y="36"/>
                    <a:pt x="1225" y="36"/>
                  </a:cubicBezTo>
                  <a:cubicBezTo>
                    <a:pt x="1224" y="36"/>
                    <a:pt x="1224" y="36"/>
                    <a:pt x="1224" y="36"/>
                  </a:cubicBezTo>
                  <a:close/>
                  <a:moveTo>
                    <a:pt x="1735" y="47"/>
                  </a:moveTo>
                  <a:cubicBezTo>
                    <a:pt x="1735" y="46"/>
                    <a:pt x="1735" y="46"/>
                    <a:pt x="1735" y="46"/>
                  </a:cubicBezTo>
                  <a:cubicBezTo>
                    <a:pt x="1735" y="46"/>
                    <a:pt x="1735" y="46"/>
                    <a:pt x="1735" y="47"/>
                  </a:cubicBezTo>
                  <a:close/>
                  <a:moveTo>
                    <a:pt x="593" y="37"/>
                  </a:moveTo>
                  <a:cubicBezTo>
                    <a:pt x="593" y="36"/>
                    <a:pt x="593" y="36"/>
                    <a:pt x="593" y="36"/>
                  </a:cubicBezTo>
                  <a:cubicBezTo>
                    <a:pt x="593" y="36"/>
                    <a:pt x="593" y="37"/>
                    <a:pt x="593" y="37"/>
                  </a:cubicBezTo>
                  <a:close/>
                  <a:moveTo>
                    <a:pt x="667" y="37"/>
                  </a:moveTo>
                  <a:cubicBezTo>
                    <a:pt x="668" y="36"/>
                    <a:pt x="668" y="36"/>
                    <a:pt x="668" y="36"/>
                  </a:cubicBezTo>
                  <a:cubicBezTo>
                    <a:pt x="668" y="36"/>
                    <a:pt x="667" y="36"/>
                    <a:pt x="667" y="37"/>
                  </a:cubicBezTo>
                  <a:close/>
                  <a:moveTo>
                    <a:pt x="560" y="46"/>
                  </a:moveTo>
                  <a:cubicBezTo>
                    <a:pt x="560" y="46"/>
                    <a:pt x="560" y="47"/>
                    <a:pt x="560" y="47"/>
                  </a:cubicBezTo>
                  <a:cubicBezTo>
                    <a:pt x="560" y="46"/>
                    <a:pt x="560" y="46"/>
                    <a:pt x="560" y="46"/>
                  </a:cubicBezTo>
                  <a:close/>
                  <a:moveTo>
                    <a:pt x="793" y="36"/>
                  </a:moveTo>
                  <a:cubicBezTo>
                    <a:pt x="793" y="36"/>
                    <a:pt x="793" y="36"/>
                    <a:pt x="793" y="37"/>
                  </a:cubicBezTo>
                  <a:cubicBezTo>
                    <a:pt x="793" y="36"/>
                    <a:pt x="793" y="36"/>
                    <a:pt x="793" y="36"/>
                  </a:cubicBezTo>
                  <a:close/>
                  <a:moveTo>
                    <a:pt x="1210" y="51"/>
                  </a:moveTo>
                  <a:cubicBezTo>
                    <a:pt x="1211" y="51"/>
                    <a:pt x="1211" y="51"/>
                    <a:pt x="1211" y="51"/>
                  </a:cubicBezTo>
                  <a:cubicBezTo>
                    <a:pt x="1210" y="51"/>
                    <a:pt x="1210" y="51"/>
                    <a:pt x="1210" y="51"/>
                  </a:cubicBezTo>
                  <a:close/>
                  <a:moveTo>
                    <a:pt x="1045" y="36"/>
                  </a:moveTo>
                  <a:cubicBezTo>
                    <a:pt x="1046" y="36"/>
                    <a:pt x="1046" y="36"/>
                    <a:pt x="1046" y="36"/>
                  </a:cubicBezTo>
                  <a:cubicBezTo>
                    <a:pt x="1046" y="36"/>
                    <a:pt x="1045" y="36"/>
                    <a:pt x="1045" y="36"/>
                  </a:cubicBezTo>
                  <a:close/>
                  <a:moveTo>
                    <a:pt x="696" y="47"/>
                  </a:moveTo>
                  <a:cubicBezTo>
                    <a:pt x="696" y="46"/>
                    <a:pt x="696" y="46"/>
                    <a:pt x="695" y="46"/>
                  </a:cubicBezTo>
                  <a:cubicBezTo>
                    <a:pt x="696" y="46"/>
                    <a:pt x="696" y="47"/>
                    <a:pt x="696" y="47"/>
                  </a:cubicBezTo>
                  <a:close/>
                  <a:moveTo>
                    <a:pt x="802" y="46"/>
                  </a:moveTo>
                  <a:cubicBezTo>
                    <a:pt x="802" y="46"/>
                    <a:pt x="802" y="47"/>
                    <a:pt x="802" y="47"/>
                  </a:cubicBezTo>
                  <a:cubicBezTo>
                    <a:pt x="802" y="47"/>
                    <a:pt x="802" y="46"/>
                    <a:pt x="802" y="46"/>
                  </a:cubicBezTo>
                  <a:close/>
                  <a:moveTo>
                    <a:pt x="1145" y="36"/>
                  </a:moveTo>
                  <a:cubicBezTo>
                    <a:pt x="1145" y="36"/>
                    <a:pt x="1146" y="36"/>
                    <a:pt x="1146" y="36"/>
                  </a:cubicBezTo>
                  <a:cubicBezTo>
                    <a:pt x="1146" y="36"/>
                    <a:pt x="1146" y="36"/>
                    <a:pt x="1145" y="36"/>
                  </a:cubicBezTo>
                  <a:close/>
                  <a:moveTo>
                    <a:pt x="1223" y="36"/>
                  </a:moveTo>
                  <a:cubicBezTo>
                    <a:pt x="1223" y="36"/>
                    <a:pt x="1224" y="36"/>
                    <a:pt x="1224" y="36"/>
                  </a:cubicBezTo>
                  <a:cubicBezTo>
                    <a:pt x="1224" y="36"/>
                    <a:pt x="1223" y="36"/>
                    <a:pt x="1223" y="36"/>
                  </a:cubicBezTo>
                  <a:close/>
                  <a:moveTo>
                    <a:pt x="1252" y="36"/>
                  </a:moveTo>
                  <a:cubicBezTo>
                    <a:pt x="1253" y="36"/>
                    <a:pt x="1253" y="36"/>
                    <a:pt x="1253" y="36"/>
                  </a:cubicBezTo>
                  <a:cubicBezTo>
                    <a:pt x="1253" y="36"/>
                    <a:pt x="1253" y="36"/>
                    <a:pt x="1252" y="36"/>
                  </a:cubicBezTo>
                  <a:close/>
                  <a:moveTo>
                    <a:pt x="550" y="36"/>
                  </a:moveTo>
                  <a:cubicBezTo>
                    <a:pt x="550" y="37"/>
                    <a:pt x="550" y="37"/>
                    <a:pt x="550" y="37"/>
                  </a:cubicBezTo>
                  <a:cubicBezTo>
                    <a:pt x="550" y="37"/>
                    <a:pt x="550" y="37"/>
                    <a:pt x="550" y="36"/>
                  </a:cubicBezTo>
                  <a:close/>
                  <a:moveTo>
                    <a:pt x="643" y="37"/>
                  </a:moveTo>
                  <a:cubicBezTo>
                    <a:pt x="644" y="37"/>
                    <a:pt x="644" y="37"/>
                    <a:pt x="644" y="36"/>
                  </a:cubicBezTo>
                  <a:cubicBezTo>
                    <a:pt x="643" y="37"/>
                    <a:pt x="643" y="37"/>
                    <a:pt x="643" y="37"/>
                  </a:cubicBezTo>
                  <a:close/>
                  <a:moveTo>
                    <a:pt x="655" y="36"/>
                  </a:moveTo>
                  <a:cubicBezTo>
                    <a:pt x="655" y="36"/>
                    <a:pt x="655" y="37"/>
                    <a:pt x="655" y="37"/>
                  </a:cubicBezTo>
                  <a:cubicBezTo>
                    <a:pt x="655" y="37"/>
                    <a:pt x="655" y="37"/>
                    <a:pt x="655" y="36"/>
                  </a:cubicBezTo>
                  <a:close/>
                  <a:moveTo>
                    <a:pt x="763" y="37"/>
                  </a:moveTo>
                  <a:cubicBezTo>
                    <a:pt x="763" y="37"/>
                    <a:pt x="763" y="37"/>
                    <a:pt x="763" y="36"/>
                  </a:cubicBezTo>
                  <a:cubicBezTo>
                    <a:pt x="763" y="36"/>
                    <a:pt x="763" y="36"/>
                    <a:pt x="763" y="37"/>
                  </a:cubicBezTo>
                  <a:close/>
                  <a:moveTo>
                    <a:pt x="898" y="47"/>
                  </a:moveTo>
                  <a:cubicBezTo>
                    <a:pt x="898" y="47"/>
                    <a:pt x="898" y="46"/>
                    <a:pt x="898" y="46"/>
                  </a:cubicBezTo>
                  <a:cubicBezTo>
                    <a:pt x="898" y="46"/>
                    <a:pt x="898" y="47"/>
                    <a:pt x="898" y="47"/>
                  </a:cubicBezTo>
                  <a:close/>
                  <a:moveTo>
                    <a:pt x="1035" y="47"/>
                  </a:moveTo>
                  <a:cubicBezTo>
                    <a:pt x="1035" y="47"/>
                    <a:pt x="1035" y="46"/>
                    <a:pt x="1035" y="46"/>
                  </a:cubicBezTo>
                  <a:cubicBezTo>
                    <a:pt x="1035" y="46"/>
                    <a:pt x="1035" y="47"/>
                    <a:pt x="1035" y="47"/>
                  </a:cubicBezTo>
                  <a:close/>
                  <a:moveTo>
                    <a:pt x="1392" y="51"/>
                  </a:moveTo>
                  <a:cubicBezTo>
                    <a:pt x="1391" y="51"/>
                    <a:pt x="1391" y="51"/>
                    <a:pt x="1391" y="51"/>
                  </a:cubicBezTo>
                  <a:cubicBezTo>
                    <a:pt x="1392" y="51"/>
                    <a:pt x="1392" y="51"/>
                    <a:pt x="1392" y="51"/>
                  </a:cubicBezTo>
                  <a:close/>
                  <a:moveTo>
                    <a:pt x="966" y="36"/>
                  </a:moveTo>
                  <a:cubicBezTo>
                    <a:pt x="966" y="37"/>
                    <a:pt x="966" y="37"/>
                    <a:pt x="966" y="37"/>
                  </a:cubicBezTo>
                  <a:cubicBezTo>
                    <a:pt x="966" y="37"/>
                    <a:pt x="966" y="37"/>
                    <a:pt x="966" y="36"/>
                  </a:cubicBezTo>
                  <a:close/>
                  <a:moveTo>
                    <a:pt x="568" y="51"/>
                  </a:moveTo>
                  <a:cubicBezTo>
                    <a:pt x="568" y="51"/>
                    <a:pt x="568" y="51"/>
                    <a:pt x="569" y="51"/>
                  </a:cubicBezTo>
                  <a:cubicBezTo>
                    <a:pt x="569" y="51"/>
                    <a:pt x="568" y="51"/>
                    <a:pt x="568" y="51"/>
                  </a:cubicBezTo>
                  <a:close/>
                  <a:moveTo>
                    <a:pt x="1075" y="36"/>
                  </a:moveTo>
                  <a:cubicBezTo>
                    <a:pt x="1075" y="37"/>
                    <a:pt x="1076" y="37"/>
                    <a:pt x="1076" y="37"/>
                  </a:cubicBezTo>
                  <a:cubicBezTo>
                    <a:pt x="1076" y="36"/>
                    <a:pt x="1076" y="36"/>
                    <a:pt x="1075" y="36"/>
                  </a:cubicBezTo>
                  <a:close/>
                  <a:moveTo>
                    <a:pt x="1118" y="37"/>
                  </a:moveTo>
                  <a:cubicBezTo>
                    <a:pt x="1118" y="37"/>
                    <a:pt x="1118" y="37"/>
                    <a:pt x="1118" y="36"/>
                  </a:cubicBezTo>
                  <a:cubicBezTo>
                    <a:pt x="1118" y="36"/>
                    <a:pt x="1118" y="36"/>
                    <a:pt x="1118" y="37"/>
                  </a:cubicBezTo>
                  <a:close/>
                  <a:moveTo>
                    <a:pt x="1153" y="46"/>
                  </a:moveTo>
                  <a:cubicBezTo>
                    <a:pt x="1153" y="46"/>
                    <a:pt x="1153" y="47"/>
                    <a:pt x="1153" y="47"/>
                  </a:cubicBezTo>
                  <a:cubicBezTo>
                    <a:pt x="1153" y="47"/>
                    <a:pt x="1153" y="46"/>
                    <a:pt x="1153" y="46"/>
                  </a:cubicBezTo>
                  <a:close/>
                  <a:moveTo>
                    <a:pt x="1223" y="37"/>
                  </a:moveTo>
                  <a:cubicBezTo>
                    <a:pt x="1223" y="37"/>
                    <a:pt x="1223" y="37"/>
                    <a:pt x="1223" y="36"/>
                  </a:cubicBezTo>
                  <a:cubicBezTo>
                    <a:pt x="1223" y="36"/>
                    <a:pt x="1223" y="36"/>
                    <a:pt x="1223" y="37"/>
                  </a:cubicBezTo>
                  <a:close/>
                  <a:moveTo>
                    <a:pt x="1253" y="36"/>
                  </a:moveTo>
                  <a:cubicBezTo>
                    <a:pt x="1253" y="37"/>
                    <a:pt x="1253" y="37"/>
                    <a:pt x="1254" y="37"/>
                  </a:cubicBezTo>
                  <a:cubicBezTo>
                    <a:pt x="1254" y="36"/>
                    <a:pt x="1253" y="36"/>
                    <a:pt x="1253" y="36"/>
                  </a:cubicBezTo>
                  <a:close/>
                  <a:moveTo>
                    <a:pt x="1213" y="47"/>
                  </a:moveTo>
                  <a:cubicBezTo>
                    <a:pt x="1213" y="47"/>
                    <a:pt x="1213" y="46"/>
                    <a:pt x="1213" y="46"/>
                  </a:cubicBezTo>
                  <a:cubicBezTo>
                    <a:pt x="1213" y="46"/>
                    <a:pt x="1213" y="47"/>
                    <a:pt x="1213" y="47"/>
                  </a:cubicBezTo>
                  <a:close/>
                  <a:moveTo>
                    <a:pt x="666" y="37"/>
                  </a:moveTo>
                  <a:cubicBezTo>
                    <a:pt x="667" y="37"/>
                    <a:pt x="667" y="37"/>
                    <a:pt x="667" y="37"/>
                  </a:cubicBezTo>
                  <a:cubicBezTo>
                    <a:pt x="667" y="37"/>
                    <a:pt x="666" y="37"/>
                    <a:pt x="666" y="37"/>
                  </a:cubicBezTo>
                  <a:close/>
                  <a:moveTo>
                    <a:pt x="762" y="37"/>
                  </a:moveTo>
                  <a:cubicBezTo>
                    <a:pt x="762" y="37"/>
                    <a:pt x="763" y="37"/>
                    <a:pt x="763" y="37"/>
                  </a:cubicBezTo>
                  <a:cubicBezTo>
                    <a:pt x="762" y="37"/>
                    <a:pt x="762" y="37"/>
                    <a:pt x="762" y="37"/>
                  </a:cubicBezTo>
                  <a:close/>
                  <a:moveTo>
                    <a:pt x="794" y="37"/>
                  </a:moveTo>
                  <a:cubicBezTo>
                    <a:pt x="794" y="37"/>
                    <a:pt x="794" y="37"/>
                    <a:pt x="794" y="37"/>
                  </a:cubicBezTo>
                  <a:cubicBezTo>
                    <a:pt x="794" y="37"/>
                    <a:pt x="794" y="37"/>
                    <a:pt x="794" y="37"/>
                  </a:cubicBezTo>
                  <a:close/>
                  <a:moveTo>
                    <a:pt x="750" y="52"/>
                  </a:moveTo>
                  <a:cubicBezTo>
                    <a:pt x="750" y="52"/>
                    <a:pt x="750" y="51"/>
                    <a:pt x="751" y="51"/>
                  </a:cubicBezTo>
                  <a:cubicBezTo>
                    <a:pt x="750" y="51"/>
                    <a:pt x="750" y="52"/>
                    <a:pt x="750" y="52"/>
                  </a:cubicBezTo>
                  <a:close/>
                  <a:moveTo>
                    <a:pt x="862" y="37"/>
                  </a:moveTo>
                  <a:cubicBezTo>
                    <a:pt x="862" y="37"/>
                    <a:pt x="862" y="37"/>
                    <a:pt x="862" y="37"/>
                  </a:cubicBezTo>
                  <a:cubicBezTo>
                    <a:pt x="862" y="37"/>
                    <a:pt x="862" y="37"/>
                    <a:pt x="862" y="37"/>
                  </a:cubicBezTo>
                  <a:close/>
                  <a:moveTo>
                    <a:pt x="858" y="52"/>
                  </a:moveTo>
                  <a:cubicBezTo>
                    <a:pt x="858" y="51"/>
                    <a:pt x="858" y="51"/>
                    <a:pt x="858" y="51"/>
                  </a:cubicBezTo>
                  <a:cubicBezTo>
                    <a:pt x="858" y="51"/>
                    <a:pt x="858" y="52"/>
                    <a:pt x="858" y="52"/>
                  </a:cubicBezTo>
                  <a:close/>
                  <a:moveTo>
                    <a:pt x="1044" y="37"/>
                  </a:moveTo>
                  <a:cubicBezTo>
                    <a:pt x="1045" y="37"/>
                    <a:pt x="1045" y="37"/>
                    <a:pt x="1045" y="37"/>
                  </a:cubicBezTo>
                  <a:cubicBezTo>
                    <a:pt x="1045" y="37"/>
                    <a:pt x="1044" y="37"/>
                    <a:pt x="1044" y="37"/>
                  </a:cubicBezTo>
                  <a:close/>
                  <a:moveTo>
                    <a:pt x="1382" y="47"/>
                  </a:moveTo>
                  <a:cubicBezTo>
                    <a:pt x="1382" y="47"/>
                    <a:pt x="1382" y="46"/>
                    <a:pt x="1382" y="46"/>
                  </a:cubicBezTo>
                  <a:cubicBezTo>
                    <a:pt x="1382" y="46"/>
                    <a:pt x="1382" y="47"/>
                    <a:pt x="1382" y="47"/>
                  </a:cubicBezTo>
                  <a:close/>
                  <a:moveTo>
                    <a:pt x="1394" y="46"/>
                  </a:moveTo>
                  <a:cubicBezTo>
                    <a:pt x="1394" y="46"/>
                    <a:pt x="1394" y="47"/>
                    <a:pt x="1394" y="47"/>
                  </a:cubicBezTo>
                  <a:cubicBezTo>
                    <a:pt x="1394" y="47"/>
                    <a:pt x="1394" y="46"/>
                    <a:pt x="1394" y="46"/>
                  </a:cubicBezTo>
                  <a:close/>
                  <a:moveTo>
                    <a:pt x="1579" y="46"/>
                  </a:moveTo>
                  <a:cubicBezTo>
                    <a:pt x="1578" y="46"/>
                    <a:pt x="1578" y="47"/>
                    <a:pt x="1578" y="47"/>
                  </a:cubicBezTo>
                  <a:cubicBezTo>
                    <a:pt x="1579" y="47"/>
                    <a:pt x="1579" y="46"/>
                    <a:pt x="1579" y="46"/>
                  </a:cubicBezTo>
                  <a:close/>
                  <a:moveTo>
                    <a:pt x="1681" y="46"/>
                  </a:moveTo>
                  <a:cubicBezTo>
                    <a:pt x="1681" y="46"/>
                    <a:pt x="1681" y="47"/>
                    <a:pt x="1680" y="47"/>
                  </a:cubicBezTo>
                  <a:cubicBezTo>
                    <a:pt x="1681" y="47"/>
                    <a:pt x="1681" y="46"/>
                    <a:pt x="1681" y="46"/>
                  </a:cubicBezTo>
                  <a:close/>
                  <a:moveTo>
                    <a:pt x="1747" y="46"/>
                  </a:moveTo>
                  <a:cubicBezTo>
                    <a:pt x="1746" y="46"/>
                    <a:pt x="1746" y="47"/>
                    <a:pt x="1746" y="47"/>
                  </a:cubicBezTo>
                  <a:cubicBezTo>
                    <a:pt x="1747" y="47"/>
                    <a:pt x="1747" y="46"/>
                    <a:pt x="1747" y="46"/>
                  </a:cubicBezTo>
                  <a:close/>
                  <a:moveTo>
                    <a:pt x="550" y="37"/>
                  </a:moveTo>
                  <a:cubicBezTo>
                    <a:pt x="550" y="37"/>
                    <a:pt x="550" y="38"/>
                    <a:pt x="550" y="38"/>
                  </a:cubicBezTo>
                  <a:cubicBezTo>
                    <a:pt x="550" y="38"/>
                    <a:pt x="550" y="37"/>
                    <a:pt x="550" y="37"/>
                  </a:cubicBezTo>
                  <a:close/>
                  <a:moveTo>
                    <a:pt x="593" y="38"/>
                  </a:moveTo>
                  <a:cubicBezTo>
                    <a:pt x="593" y="37"/>
                    <a:pt x="593" y="37"/>
                    <a:pt x="593" y="37"/>
                  </a:cubicBezTo>
                  <a:cubicBezTo>
                    <a:pt x="593" y="37"/>
                    <a:pt x="593" y="38"/>
                    <a:pt x="593" y="38"/>
                  </a:cubicBezTo>
                  <a:close/>
                  <a:moveTo>
                    <a:pt x="655" y="37"/>
                  </a:moveTo>
                  <a:cubicBezTo>
                    <a:pt x="654" y="37"/>
                    <a:pt x="654" y="38"/>
                    <a:pt x="654" y="38"/>
                  </a:cubicBezTo>
                  <a:cubicBezTo>
                    <a:pt x="655" y="38"/>
                    <a:pt x="655" y="37"/>
                    <a:pt x="655" y="37"/>
                  </a:cubicBezTo>
                  <a:close/>
                  <a:moveTo>
                    <a:pt x="560" y="47"/>
                  </a:moveTo>
                  <a:cubicBezTo>
                    <a:pt x="560" y="47"/>
                    <a:pt x="561" y="47"/>
                    <a:pt x="561" y="47"/>
                  </a:cubicBezTo>
                  <a:cubicBezTo>
                    <a:pt x="561" y="47"/>
                    <a:pt x="561" y="47"/>
                    <a:pt x="560" y="47"/>
                  </a:cubicBezTo>
                  <a:close/>
                  <a:moveTo>
                    <a:pt x="873" y="51"/>
                  </a:moveTo>
                  <a:cubicBezTo>
                    <a:pt x="873" y="51"/>
                    <a:pt x="873" y="51"/>
                    <a:pt x="873" y="52"/>
                  </a:cubicBezTo>
                  <a:cubicBezTo>
                    <a:pt x="873" y="52"/>
                    <a:pt x="873" y="51"/>
                    <a:pt x="873" y="51"/>
                  </a:cubicBezTo>
                  <a:close/>
                  <a:moveTo>
                    <a:pt x="753" y="47"/>
                  </a:moveTo>
                  <a:cubicBezTo>
                    <a:pt x="753" y="47"/>
                    <a:pt x="753" y="47"/>
                    <a:pt x="753" y="47"/>
                  </a:cubicBezTo>
                  <a:cubicBezTo>
                    <a:pt x="753" y="47"/>
                    <a:pt x="753" y="47"/>
                    <a:pt x="753" y="47"/>
                  </a:cubicBezTo>
                  <a:close/>
                  <a:moveTo>
                    <a:pt x="875" y="38"/>
                  </a:moveTo>
                  <a:cubicBezTo>
                    <a:pt x="875" y="38"/>
                    <a:pt x="876" y="37"/>
                    <a:pt x="876" y="37"/>
                  </a:cubicBezTo>
                  <a:cubicBezTo>
                    <a:pt x="875" y="37"/>
                    <a:pt x="875" y="37"/>
                    <a:pt x="875" y="38"/>
                  </a:cubicBezTo>
                  <a:close/>
                  <a:moveTo>
                    <a:pt x="1044" y="38"/>
                  </a:moveTo>
                  <a:cubicBezTo>
                    <a:pt x="1044" y="38"/>
                    <a:pt x="1044" y="37"/>
                    <a:pt x="1044" y="37"/>
                  </a:cubicBezTo>
                  <a:cubicBezTo>
                    <a:pt x="1044" y="37"/>
                    <a:pt x="1044" y="37"/>
                    <a:pt x="1044" y="38"/>
                  </a:cubicBezTo>
                  <a:close/>
                  <a:moveTo>
                    <a:pt x="1084" y="47"/>
                  </a:moveTo>
                  <a:cubicBezTo>
                    <a:pt x="1084" y="47"/>
                    <a:pt x="1084" y="47"/>
                    <a:pt x="1085" y="47"/>
                  </a:cubicBezTo>
                  <a:cubicBezTo>
                    <a:pt x="1085" y="47"/>
                    <a:pt x="1085" y="47"/>
                    <a:pt x="1084" y="47"/>
                  </a:cubicBezTo>
                  <a:close/>
                  <a:moveTo>
                    <a:pt x="1221" y="38"/>
                  </a:moveTo>
                  <a:cubicBezTo>
                    <a:pt x="1222" y="38"/>
                    <a:pt x="1222" y="37"/>
                    <a:pt x="1222" y="37"/>
                  </a:cubicBezTo>
                  <a:cubicBezTo>
                    <a:pt x="1222" y="37"/>
                    <a:pt x="1222" y="37"/>
                    <a:pt x="1221" y="38"/>
                  </a:cubicBezTo>
                  <a:close/>
                  <a:moveTo>
                    <a:pt x="643" y="38"/>
                  </a:moveTo>
                  <a:cubicBezTo>
                    <a:pt x="643" y="38"/>
                    <a:pt x="643" y="38"/>
                    <a:pt x="643" y="37"/>
                  </a:cubicBezTo>
                  <a:cubicBezTo>
                    <a:pt x="643" y="38"/>
                    <a:pt x="643" y="38"/>
                    <a:pt x="643" y="38"/>
                  </a:cubicBezTo>
                  <a:close/>
                  <a:moveTo>
                    <a:pt x="1113" y="51"/>
                  </a:moveTo>
                  <a:cubicBezTo>
                    <a:pt x="1113" y="51"/>
                    <a:pt x="1113" y="51"/>
                    <a:pt x="1113" y="52"/>
                  </a:cubicBezTo>
                  <a:cubicBezTo>
                    <a:pt x="1113" y="52"/>
                    <a:pt x="1113" y="51"/>
                    <a:pt x="1113" y="51"/>
                  </a:cubicBezTo>
                  <a:close/>
                  <a:moveTo>
                    <a:pt x="1292" y="51"/>
                  </a:moveTo>
                  <a:cubicBezTo>
                    <a:pt x="1291" y="51"/>
                    <a:pt x="1291" y="51"/>
                    <a:pt x="1291" y="52"/>
                  </a:cubicBezTo>
                  <a:cubicBezTo>
                    <a:pt x="1292" y="52"/>
                    <a:pt x="1292" y="51"/>
                    <a:pt x="1292" y="51"/>
                  </a:cubicBezTo>
                  <a:close/>
                  <a:moveTo>
                    <a:pt x="966" y="37"/>
                  </a:moveTo>
                  <a:cubicBezTo>
                    <a:pt x="966" y="38"/>
                    <a:pt x="966" y="38"/>
                    <a:pt x="966" y="38"/>
                  </a:cubicBezTo>
                  <a:cubicBezTo>
                    <a:pt x="966" y="38"/>
                    <a:pt x="966" y="38"/>
                    <a:pt x="966" y="37"/>
                  </a:cubicBezTo>
                  <a:close/>
                  <a:moveTo>
                    <a:pt x="597" y="48"/>
                  </a:moveTo>
                  <a:cubicBezTo>
                    <a:pt x="597" y="47"/>
                    <a:pt x="597" y="47"/>
                    <a:pt x="597" y="47"/>
                  </a:cubicBezTo>
                  <a:cubicBezTo>
                    <a:pt x="597" y="47"/>
                    <a:pt x="597" y="47"/>
                    <a:pt x="597" y="48"/>
                  </a:cubicBezTo>
                  <a:close/>
                  <a:moveTo>
                    <a:pt x="609" y="47"/>
                  </a:moveTo>
                  <a:cubicBezTo>
                    <a:pt x="609" y="47"/>
                    <a:pt x="609" y="47"/>
                    <a:pt x="609" y="48"/>
                  </a:cubicBezTo>
                  <a:cubicBezTo>
                    <a:pt x="609" y="47"/>
                    <a:pt x="609" y="47"/>
                    <a:pt x="609" y="47"/>
                  </a:cubicBezTo>
                  <a:close/>
                  <a:moveTo>
                    <a:pt x="639" y="48"/>
                  </a:moveTo>
                  <a:cubicBezTo>
                    <a:pt x="640" y="47"/>
                    <a:pt x="640" y="47"/>
                    <a:pt x="640" y="47"/>
                  </a:cubicBezTo>
                  <a:cubicBezTo>
                    <a:pt x="639" y="47"/>
                    <a:pt x="639" y="47"/>
                    <a:pt x="639" y="48"/>
                  </a:cubicBezTo>
                  <a:close/>
                  <a:moveTo>
                    <a:pt x="1255" y="37"/>
                  </a:moveTo>
                  <a:cubicBezTo>
                    <a:pt x="1255" y="38"/>
                    <a:pt x="1255" y="38"/>
                    <a:pt x="1255" y="38"/>
                  </a:cubicBezTo>
                  <a:cubicBezTo>
                    <a:pt x="1255" y="38"/>
                    <a:pt x="1255" y="37"/>
                    <a:pt x="1255" y="37"/>
                  </a:cubicBezTo>
                  <a:close/>
                  <a:moveTo>
                    <a:pt x="651" y="47"/>
                  </a:moveTo>
                  <a:cubicBezTo>
                    <a:pt x="651" y="47"/>
                    <a:pt x="651" y="47"/>
                    <a:pt x="651" y="48"/>
                  </a:cubicBezTo>
                  <a:cubicBezTo>
                    <a:pt x="651" y="47"/>
                    <a:pt x="651" y="47"/>
                    <a:pt x="651" y="47"/>
                  </a:cubicBezTo>
                  <a:close/>
                  <a:moveTo>
                    <a:pt x="594" y="39"/>
                  </a:moveTo>
                  <a:cubicBezTo>
                    <a:pt x="594" y="38"/>
                    <a:pt x="594" y="38"/>
                    <a:pt x="593" y="38"/>
                  </a:cubicBezTo>
                  <a:cubicBezTo>
                    <a:pt x="593" y="38"/>
                    <a:pt x="594" y="38"/>
                    <a:pt x="594" y="39"/>
                  </a:cubicBezTo>
                  <a:close/>
                  <a:moveTo>
                    <a:pt x="795" y="38"/>
                  </a:moveTo>
                  <a:cubicBezTo>
                    <a:pt x="795" y="38"/>
                    <a:pt x="795" y="38"/>
                    <a:pt x="796" y="38"/>
                  </a:cubicBezTo>
                  <a:cubicBezTo>
                    <a:pt x="796" y="38"/>
                    <a:pt x="795" y="38"/>
                    <a:pt x="795" y="38"/>
                  </a:cubicBezTo>
                  <a:close/>
                  <a:moveTo>
                    <a:pt x="671" y="47"/>
                  </a:moveTo>
                  <a:cubicBezTo>
                    <a:pt x="671" y="47"/>
                    <a:pt x="670" y="47"/>
                    <a:pt x="670" y="48"/>
                  </a:cubicBezTo>
                  <a:cubicBezTo>
                    <a:pt x="671" y="47"/>
                    <a:pt x="671" y="47"/>
                    <a:pt x="671" y="47"/>
                  </a:cubicBezTo>
                  <a:close/>
                  <a:moveTo>
                    <a:pt x="802" y="47"/>
                  </a:moveTo>
                  <a:cubicBezTo>
                    <a:pt x="802" y="47"/>
                    <a:pt x="802" y="47"/>
                    <a:pt x="803" y="48"/>
                  </a:cubicBezTo>
                  <a:cubicBezTo>
                    <a:pt x="803" y="47"/>
                    <a:pt x="803" y="47"/>
                    <a:pt x="802" y="47"/>
                  </a:cubicBezTo>
                  <a:close/>
                  <a:moveTo>
                    <a:pt x="1111" y="55"/>
                  </a:moveTo>
                  <a:cubicBezTo>
                    <a:pt x="1111" y="55"/>
                    <a:pt x="1111" y="56"/>
                    <a:pt x="1111" y="56"/>
                  </a:cubicBezTo>
                  <a:cubicBezTo>
                    <a:pt x="1111" y="56"/>
                    <a:pt x="1111" y="55"/>
                    <a:pt x="1111" y="55"/>
                  </a:cubicBezTo>
                  <a:close/>
                  <a:moveTo>
                    <a:pt x="1673" y="54"/>
                  </a:moveTo>
                  <a:cubicBezTo>
                    <a:pt x="1673" y="54"/>
                    <a:pt x="1673" y="55"/>
                    <a:pt x="1673" y="55"/>
                  </a:cubicBezTo>
                  <a:cubicBezTo>
                    <a:pt x="1673" y="55"/>
                    <a:pt x="1673" y="55"/>
                    <a:pt x="1673" y="54"/>
                  </a:cubicBezTo>
                  <a:close/>
                  <a:moveTo>
                    <a:pt x="1140" y="47"/>
                  </a:moveTo>
                  <a:cubicBezTo>
                    <a:pt x="1140" y="47"/>
                    <a:pt x="1140" y="47"/>
                    <a:pt x="1140" y="47"/>
                  </a:cubicBezTo>
                  <a:cubicBezTo>
                    <a:pt x="1140" y="47"/>
                    <a:pt x="1140" y="47"/>
                    <a:pt x="1140" y="47"/>
                  </a:cubicBezTo>
                  <a:close/>
                  <a:moveTo>
                    <a:pt x="551" y="38"/>
                  </a:moveTo>
                  <a:cubicBezTo>
                    <a:pt x="551" y="39"/>
                    <a:pt x="551" y="39"/>
                    <a:pt x="551" y="39"/>
                  </a:cubicBezTo>
                  <a:cubicBezTo>
                    <a:pt x="551" y="39"/>
                    <a:pt x="551" y="38"/>
                    <a:pt x="551" y="38"/>
                  </a:cubicBezTo>
                  <a:close/>
                  <a:moveTo>
                    <a:pt x="654" y="38"/>
                  </a:moveTo>
                  <a:cubicBezTo>
                    <a:pt x="654" y="38"/>
                    <a:pt x="654" y="39"/>
                    <a:pt x="654" y="39"/>
                  </a:cubicBezTo>
                  <a:cubicBezTo>
                    <a:pt x="654" y="39"/>
                    <a:pt x="654" y="38"/>
                    <a:pt x="654" y="38"/>
                  </a:cubicBezTo>
                  <a:close/>
                  <a:moveTo>
                    <a:pt x="569" y="51"/>
                  </a:moveTo>
                  <a:cubicBezTo>
                    <a:pt x="569" y="52"/>
                    <a:pt x="569" y="52"/>
                    <a:pt x="569" y="52"/>
                  </a:cubicBezTo>
                  <a:cubicBezTo>
                    <a:pt x="569" y="51"/>
                    <a:pt x="569" y="51"/>
                    <a:pt x="569" y="51"/>
                  </a:cubicBezTo>
                  <a:close/>
                  <a:moveTo>
                    <a:pt x="599" y="52"/>
                  </a:moveTo>
                  <a:cubicBezTo>
                    <a:pt x="599" y="52"/>
                    <a:pt x="599" y="51"/>
                    <a:pt x="599" y="51"/>
                  </a:cubicBezTo>
                  <a:cubicBezTo>
                    <a:pt x="599" y="52"/>
                    <a:pt x="599" y="52"/>
                    <a:pt x="599" y="52"/>
                  </a:cubicBezTo>
                  <a:close/>
                  <a:moveTo>
                    <a:pt x="649" y="51"/>
                  </a:moveTo>
                  <a:cubicBezTo>
                    <a:pt x="649" y="51"/>
                    <a:pt x="649" y="52"/>
                    <a:pt x="649" y="52"/>
                  </a:cubicBezTo>
                  <a:cubicBezTo>
                    <a:pt x="649" y="52"/>
                    <a:pt x="649" y="52"/>
                    <a:pt x="649" y="51"/>
                  </a:cubicBezTo>
                  <a:close/>
                  <a:moveTo>
                    <a:pt x="1394" y="47"/>
                  </a:moveTo>
                  <a:cubicBezTo>
                    <a:pt x="1394" y="47"/>
                    <a:pt x="1394" y="47"/>
                    <a:pt x="1394" y="48"/>
                  </a:cubicBezTo>
                  <a:cubicBezTo>
                    <a:pt x="1394" y="47"/>
                    <a:pt x="1394" y="47"/>
                    <a:pt x="1394" y="47"/>
                  </a:cubicBezTo>
                  <a:close/>
                  <a:moveTo>
                    <a:pt x="1566" y="48"/>
                  </a:moveTo>
                  <a:cubicBezTo>
                    <a:pt x="1566" y="47"/>
                    <a:pt x="1566" y="47"/>
                    <a:pt x="1566" y="47"/>
                  </a:cubicBezTo>
                  <a:cubicBezTo>
                    <a:pt x="1566" y="47"/>
                    <a:pt x="1566" y="47"/>
                    <a:pt x="1566" y="48"/>
                  </a:cubicBezTo>
                  <a:close/>
                  <a:moveTo>
                    <a:pt x="966" y="38"/>
                  </a:moveTo>
                  <a:cubicBezTo>
                    <a:pt x="965" y="38"/>
                    <a:pt x="965" y="39"/>
                    <a:pt x="965" y="39"/>
                  </a:cubicBezTo>
                  <a:cubicBezTo>
                    <a:pt x="966" y="39"/>
                    <a:pt x="966" y="38"/>
                    <a:pt x="966" y="38"/>
                  </a:cubicBezTo>
                  <a:close/>
                  <a:moveTo>
                    <a:pt x="1042" y="39"/>
                  </a:moveTo>
                  <a:cubicBezTo>
                    <a:pt x="1042" y="39"/>
                    <a:pt x="1043" y="38"/>
                    <a:pt x="1043" y="38"/>
                  </a:cubicBezTo>
                  <a:cubicBezTo>
                    <a:pt x="1043" y="38"/>
                    <a:pt x="1042" y="38"/>
                    <a:pt x="1042" y="39"/>
                  </a:cubicBezTo>
                  <a:close/>
                  <a:moveTo>
                    <a:pt x="1578" y="47"/>
                  </a:moveTo>
                  <a:cubicBezTo>
                    <a:pt x="1578" y="47"/>
                    <a:pt x="1578" y="47"/>
                    <a:pt x="1578" y="48"/>
                  </a:cubicBezTo>
                  <a:cubicBezTo>
                    <a:pt x="1578" y="47"/>
                    <a:pt x="1578" y="47"/>
                    <a:pt x="1578" y="47"/>
                  </a:cubicBezTo>
                  <a:close/>
                  <a:moveTo>
                    <a:pt x="830" y="51"/>
                  </a:moveTo>
                  <a:cubicBezTo>
                    <a:pt x="830" y="51"/>
                    <a:pt x="830" y="52"/>
                    <a:pt x="830" y="52"/>
                  </a:cubicBezTo>
                  <a:cubicBezTo>
                    <a:pt x="830" y="52"/>
                    <a:pt x="831" y="52"/>
                    <a:pt x="830" y="51"/>
                  </a:cubicBezTo>
                  <a:close/>
                  <a:moveTo>
                    <a:pt x="1734" y="48"/>
                  </a:moveTo>
                  <a:cubicBezTo>
                    <a:pt x="1734" y="47"/>
                    <a:pt x="1734" y="47"/>
                    <a:pt x="1734" y="47"/>
                  </a:cubicBezTo>
                  <a:cubicBezTo>
                    <a:pt x="1734" y="47"/>
                    <a:pt x="1734" y="47"/>
                    <a:pt x="1734" y="48"/>
                  </a:cubicBezTo>
                  <a:close/>
                  <a:moveTo>
                    <a:pt x="1746" y="47"/>
                  </a:moveTo>
                  <a:cubicBezTo>
                    <a:pt x="1746" y="47"/>
                    <a:pt x="1746" y="47"/>
                    <a:pt x="1746" y="48"/>
                  </a:cubicBezTo>
                  <a:cubicBezTo>
                    <a:pt x="1746" y="47"/>
                    <a:pt x="1746" y="47"/>
                    <a:pt x="1746" y="47"/>
                  </a:cubicBezTo>
                  <a:close/>
                  <a:moveTo>
                    <a:pt x="643" y="39"/>
                  </a:moveTo>
                  <a:cubicBezTo>
                    <a:pt x="643" y="39"/>
                    <a:pt x="643" y="39"/>
                    <a:pt x="643" y="39"/>
                  </a:cubicBezTo>
                  <a:cubicBezTo>
                    <a:pt x="643" y="39"/>
                    <a:pt x="643" y="39"/>
                    <a:pt x="643" y="39"/>
                  </a:cubicBezTo>
                  <a:close/>
                  <a:moveTo>
                    <a:pt x="561" y="47"/>
                  </a:moveTo>
                  <a:cubicBezTo>
                    <a:pt x="562" y="47"/>
                    <a:pt x="562" y="48"/>
                    <a:pt x="562" y="48"/>
                  </a:cubicBezTo>
                  <a:cubicBezTo>
                    <a:pt x="562" y="47"/>
                    <a:pt x="562" y="47"/>
                    <a:pt x="561" y="47"/>
                  </a:cubicBezTo>
                  <a:close/>
                  <a:moveTo>
                    <a:pt x="1680" y="48"/>
                  </a:moveTo>
                  <a:cubicBezTo>
                    <a:pt x="1679" y="48"/>
                    <a:pt x="1679" y="49"/>
                    <a:pt x="1679" y="49"/>
                  </a:cubicBezTo>
                  <a:cubicBezTo>
                    <a:pt x="1679" y="49"/>
                    <a:pt x="1679" y="49"/>
                    <a:pt x="1680" y="48"/>
                  </a:cubicBezTo>
                  <a:close/>
                  <a:moveTo>
                    <a:pt x="872" y="54"/>
                  </a:moveTo>
                  <a:cubicBezTo>
                    <a:pt x="872" y="54"/>
                    <a:pt x="872" y="55"/>
                    <a:pt x="872" y="55"/>
                  </a:cubicBezTo>
                  <a:cubicBezTo>
                    <a:pt x="872" y="55"/>
                    <a:pt x="872" y="54"/>
                    <a:pt x="872" y="54"/>
                  </a:cubicBezTo>
                  <a:close/>
                  <a:moveTo>
                    <a:pt x="1211" y="49"/>
                  </a:moveTo>
                  <a:cubicBezTo>
                    <a:pt x="1212" y="49"/>
                    <a:pt x="1212" y="49"/>
                    <a:pt x="1212" y="49"/>
                  </a:cubicBezTo>
                  <a:cubicBezTo>
                    <a:pt x="1211" y="49"/>
                    <a:pt x="1211" y="49"/>
                    <a:pt x="1211" y="49"/>
                  </a:cubicBezTo>
                  <a:close/>
                  <a:moveTo>
                    <a:pt x="681" y="63"/>
                  </a:moveTo>
                  <a:cubicBezTo>
                    <a:pt x="682" y="64"/>
                    <a:pt x="682" y="64"/>
                    <a:pt x="682" y="64"/>
                  </a:cubicBezTo>
                  <a:cubicBezTo>
                    <a:pt x="682" y="63"/>
                    <a:pt x="682" y="63"/>
                    <a:pt x="681" y="63"/>
                  </a:cubicBezTo>
                  <a:close/>
                  <a:moveTo>
                    <a:pt x="1379" y="63"/>
                  </a:moveTo>
                  <a:cubicBezTo>
                    <a:pt x="1379" y="63"/>
                    <a:pt x="1379" y="63"/>
                    <a:pt x="1378" y="64"/>
                  </a:cubicBezTo>
                  <a:cubicBezTo>
                    <a:pt x="1379" y="64"/>
                    <a:pt x="1379" y="63"/>
                    <a:pt x="1379" y="63"/>
                  </a:cubicBezTo>
                  <a:close/>
                  <a:moveTo>
                    <a:pt x="610" y="49"/>
                  </a:moveTo>
                  <a:cubicBezTo>
                    <a:pt x="609" y="49"/>
                    <a:pt x="610" y="50"/>
                    <a:pt x="610" y="50"/>
                  </a:cubicBezTo>
                  <a:cubicBezTo>
                    <a:pt x="610" y="49"/>
                    <a:pt x="610" y="49"/>
                    <a:pt x="610" y="49"/>
                  </a:cubicBezTo>
                  <a:close/>
                  <a:moveTo>
                    <a:pt x="644" y="64"/>
                  </a:moveTo>
                  <a:cubicBezTo>
                    <a:pt x="644" y="64"/>
                    <a:pt x="644" y="64"/>
                    <a:pt x="644" y="64"/>
                  </a:cubicBezTo>
                  <a:cubicBezTo>
                    <a:pt x="644" y="64"/>
                    <a:pt x="644" y="64"/>
                    <a:pt x="644" y="64"/>
                  </a:cubicBezTo>
                  <a:close/>
                  <a:moveTo>
                    <a:pt x="682" y="64"/>
                  </a:moveTo>
                  <a:cubicBezTo>
                    <a:pt x="682" y="64"/>
                    <a:pt x="683" y="64"/>
                    <a:pt x="683" y="64"/>
                  </a:cubicBezTo>
                  <a:cubicBezTo>
                    <a:pt x="683" y="64"/>
                    <a:pt x="683" y="64"/>
                    <a:pt x="682" y="64"/>
                  </a:cubicBezTo>
                  <a:close/>
                  <a:moveTo>
                    <a:pt x="1563" y="63"/>
                  </a:moveTo>
                  <a:cubicBezTo>
                    <a:pt x="1563" y="64"/>
                    <a:pt x="1562" y="64"/>
                    <a:pt x="1562" y="64"/>
                  </a:cubicBezTo>
                  <a:cubicBezTo>
                    <a:pt x="1563" y="64"/>
                    <a:pt x="1563" y="64"/>
                    <a:pt x="1563" y="63"/>
                  </a:cubicBezTo>
                  <a:close/>
                  <a:moveTo>
                    <a:pt x="1655" y="64"/>
                  </a:moveTo>
                  <a:cubicBezTo>
                    <a:pt x="1655" y="64"/>
                    <a:pt x="1655" y="64"/>
                    <a:pt x="1655" y="64"/>
                  </a:cubicBezTo>
                  <a:cubicBezTo>
                    <a:pt x="1655" y="64"/>
                    <a:pt x="1655" y="64"/>
                    <a:pt x="1655" y="64"/>
                  </a:cubicBezTo>
                  <a:close/>
                  <a:moveTo>
                    <a:pt x="1731" y="63"/>
                  </a:moveTo>
                  <a:cubicBezTo>
                    <a:pt x="1731" y="64"/>
                    <a:pt x="1730" y="64"/>
                    <a:pt x="1730" y="64"/>
                  </a:cubicBezTo>
                  <a:cubicBezTo>
                    <a:pt x="1731" y="64"/>
                    <a:pt x="1731" y="64"/>
                    <a:pt x="1731" y="63"/>
                  </a:cubicBezTo>
                  <a:close/>
                  <a:moveTo>
                    <a:pt x="1669" y="57"/>
                  </a:moveTo>
                  <a:cubicBezTo>
                    <a:pt x="1669" y="57"/>
                    <a:pt x="1669" y="57"/>
                    <a:pt x="1669" y="57"/>
                  </a:cubicBezTo>
                  <a:cubicBezTo>
                    <a:pt x="1669" y="57"/>
                    <a:pt x="1669" y="57"/>
                    <a:pt x="1669" y="57"/>
                  </a:cubicBezTo>
                  <a:close/>
                  <a:moveTo>
                    <a:pt x="615" y="64"/>
                  </a:moveTo>
                  <a:cubicBezTo>
                    <a:pt x="615" y="64"/>
                    <a:pt x="615" y="64"/>
                    <a:pt x="615" y="65"/>
                  </a:cubicBezTo>
                  <a:cubicBezTo>
                    <a:pt x="615" y="64"/>
                    <a:pt x="615" y="64"/>
                    <a:pt x="615" y="64"/>
                  </a:cubicBezTo>
                  <a:close/>
                  <a:moveTo>
                    <a:pt x="633" y="65"/>
                  </a:moveTo>
                  <a:cubicBezTo>
                    <a:pt x="633" y="65"/>
                    <a:pt x="634" y="64"/>
                    <a:pt x="634" y="64"/>
                  </a:cubicBezTo>
                  <a:cubicBezTo>
                    <a:pt x="633" y="64"/>
                    <a:pt x="633" y="64"/>
                    <a:pt x="633" y="65"/>
                  </a:cubicBezTo>
                  <a:close/>
                  <a:moveTo>
                    <a:pt x="683" y="64"/>
                  </a:moveTo>
                  <a:cubicBezTo>
                    <a:pt x="683" y="64"/>
                    <a:pt x="684" y="64"/>
                    <a:pt x="684" y="64"/>
                  </a:cubicBezTo>
                  <a:cubicBezTo>
                    <a:pt x="684" y="64"/>
                    <a:pt x="683" y="64"/>
                    <a:pt x="683" y="64"/>
                  </a:cubicBezTo>
                  <a:close/>
                  <a:moveTo>
                    <a:pt x="1670" y="64"/>
                  </a:moveTo>
                  <a:cubicBezTo>
                    <a:pt x="1670" y="64"/>
                    <a:pt x="1670" y="65"/>
                    <a:pt x="1670" y="65"/>
                  </a:cubicBezTo>
                  <a:cubicBezTo>
                    <a:pt x="1670" y="64"/>
                    <a:pt x="1670" y="64"/>
                    <a:pt x="1670" y="64"/>
                  </a:cubicBezTo>
                  <a:close/>
                  <a:moveTo>
                    <a:pt x="684" y="64"/>
                  </a:moveTo>
                  <a:cubicBezTo>
                    <a:pt x="684" y="65"/>
                    <a:pt x="684" y="65"/>
                    <a:pt x="685" y="65"/>
                  </a:cubicBezTo>
                  <a:cubicBezTo>
                    <a:pt x="685" y="64"/>
                    <a:pt x="684" y="64"/>
                    <a:pt x="684" y="64"/>
                  </a:cubicBezTo>
                  <a:close/>
                  <a:moveTo>
                    <a:pt x="612" y="57"/>
                  </a:moveTo>
                  <a:cubicBezTo>
                    <a:pt x="612" y="57"/>
                    <a:pt x="612" y="58"/>
                    <a:pt x="613" y="58"/>
                  </a:cubicBezTo>
                  <a:cubicBezTo>
                    <a:pt x="613" y="57"/>
                    <a:pt x="613" y="57"/>
                    <a:pt x="612" y="57"/>
                  </a:cubicBezTo>
                  <a:close/>
                  <a:moveTo>
                    <a:pt x="1362" y="65"/>
                  </a:moveTo>
                  <a:cubicBezTo>
                    <a:pt x="1362" y="65"/>
                    <a:pt x="1362" y="65"/>
                    <a:pt x="1362" y="64"/>
                  </a:cubicBezTo>
                  <a:cubicBezTo>
                    <a:pt x="1362" y="64"/>
                    <a:pt x="1362" y="64"/>
                    <a:pt x="1362" y="65"/>
                  </a:cubicBezTo>
                  <a:close/>
                  <a:moveTo>
                    <a:pt x="1378" y="64"/>
                  </a:moveTo>
                  <a:cubicBezTo>
                    <a:pt x="1377" y="64"/>
                    <a:pt x="1377" y="64"/>
                    <a:pt x="1377" y="65"/>
                  </a:cubicBezTo>
                  <a:cubicBezTo>
                    <a:pt x="1377" y="65"/>
                    <a:pt x="1378" y="65"/>
                    <a:pt x="1378" y="64"/>
                  </a:cubicBezTo>
                  <a:close/>
                  <a:moveTo>
                    <a:pt x="604" y="65"/>
                  </a:moveTo>
                  <a:cubicBezTo>
                    <a:pt x="604" y="65"/>
                    <a:pt x="604" y="65"/>
                    <a:pt x="604" y="65"/>
                  </a:cubicBezTo>
                  <a:cubicBezTo>
                    <a:pt x="604" y="65"/>
                    <a:pt x="604" y="65"/>
                    <a:pt x="604" y="65"/>
                  </a:cubicBezTo>
                  <a:close/>
                  <a:moveTo>
                    <a:pt x="685" y="65"/>
                  </a:moveTo>
                  <a:cubicBezTo>
                    <a:pt x="685" y="65"/>
                    <a:pt x="685" y="65"/>
                    <a:pt x="685" y="65"/>
                  </a:cubicBezTo>
                  <a:cubicBezTo>
                    <a:pt x="685" y="65"/>
                    <a:pt x="685" y="65"/>
                    <a:pt x="685" y="65"/>
                  </a:cubicBezTo>
                  <a:close/>
                  <a:moveTo>
                    <a:pt x="1546" y="65"/>
                  </a:moveTo>
                  <a:cubicBezTo>
                    <a:pt x="1546" y="65"/>
                    <a:pt x="1546" y="65"/>
                    <a:pt x="1546" y="65"/>
                  </a:cubicBezTo>
                  <a:cubicBezTo>
                    <a:pt x="1546" y="65"/>
                    <a:pt x="1546" y="65"/>
                    <a:pt x="1546" y="65"/>
                  </a:cubicBezTo>
                  <a:close/>
                  <a:moveTo>
                    <a:pt x="1561" y="65"/>
                  </a:moveTo>
                  <a:cubicBezTo>
                    <a:pt x="1561" y="65"/>
                    <a:pt x="1561" y="65"/>
                    <a:pt x="1561" y="65"/>
                  </a:cubicBezTo>
                  <a:cubicBezTo>
                    <a:pt x="1561" y="65"/>
                    <a:pt x="1561" y="65"/>
                    <a:pt x="1561" y="65"/>
                  </a:cubicBezTo>
                  <a:close/>
                  <a:moveTo>
                    <a:pt x="1714" y="65"/>
                  </a:moveTo>
                  <a:cubicBezTo>
                    <a:pt x="1714" y="65"/>
                    <a:pt x="1714" y="65"/>
                    <a:pt x="1714" y="65"/>
                  </a:cubicBezTo>
                  <a:cubicBezTo>
                    <a:pt x="1714" y="65"/>
                    <a:pt x="1714" y="65"/>
                    <a:pt x="1714" y="65"/>
                  </a:cubicBezTo>
                  <a:close/>
                  <a:moveTo>
                    <a:pt x="1730" y="65"/>
                  </a:moveTo>
                  <a:cubicBezTo>
                    <a:pt x="1729" y="65"/>
                    <a:pt x="1729" y="65"/>
                    <a:pt x="1729" y="65"/>
                  </a:cubicBezTo>
                  <a:cubicBezTo>
                    <a:pt x="1729" y="65"/>
                    <a:pt x="1730" y="65"/>
                    <a:pt x="1730" y="65"/>
                  </a:cubicBezTo>
                  <a:close/>
                  <a:moveTo>
                    <a:pt x="633" y="66"/>
                  </a:moveTo>
                  <a:cubicBezTo>
                    <a:pt x="633" y="66"/>
                    <a:pt x="633" y="65"/>
                    <a:pt x="633" y="65"/>
                  </a:cubicBezTo>
                  <a:cubicBezTo>
                    <a:pt x="633" y="65"/>
                    <a:pt x="633" y="65"/>
                    <a:pt x="633" y="66"/>
                  </a:cubicBezTo>
                  <a:close/>
                  <a:moveTo>
                    <a:pt x="685" y="65"/>
                  </a:moveTo>
                  <a:cubicBezTo>
                    <a:pt x="685" y="65"/>
                    <a:pt x="686" y="65"/>
                    <a:pt x="686" y="65"/>
                  </a:cubicBezTo>
                  <a:cubicBezTo>
                    <a:pt x="686" y="65"/>
                    <a:pt x="686" y="65"/>
                    <a:pt x="685" y="65"/>
                  </a:cubicBezTo>
                  <a:close/>
                  <a:moveTo>
                    <a:pt x="1683" y="40"/>
                  </a:moveTo>
                  <a:cubicBezTo>
                    <a:pt x="1683" y="41"/>
                    <a:pt x="1683" y="41"/>
                    <a:pt x="1683" y="41"/>
                  </a:cubicBezTo>
                  <a:cubicBezTo>
                    <a:pt x="1683" y="41"/>
                    <a:pt x="1683" y="41"/>
                    <a:pt x="1683" y="40"/>
                  </a:cubicBezTo>
                  <a:close/>
                  <a:moveTo>
                    <a:pt x="1670" y="65"/>
                  </a:moveTo>
                  <a:cubicBezTo>
                    <a:pt x="1670" y="65"/>
                    <a:pt x="1671" y="66"/>
                    <a:pt x="1671" y="66"/>
                  </a:cubicBezTo>
                  <a:cubicBezTo>
                    <a:pt x="1671" y="65"/>
                    <a:pt x="1671" y="65"/>
                    <a:pt x="1670" y="65"/>
                  </a:cubicBezTo>
                  <a:close/>
                  <a:moveTo>
                    <a:pt x="586" y="65"/>
                  </a:moveTo>
                  <a:cubicBezTo>
                    <a:pt x="586" y="66"/>
                    <a:pt x="586" y="66"/>
                    <a:pt x="586" y="66"/>
                  </a:cubicBezTo>
                  <a:cubicBezTo>
                    <a:pt x="586" y="66"/>
                    <a:pt x="586" y="65"/>
                    <a:pt x="586" y="65"/>
                  </a:cubicBezTo>
                  <a:close/>
                  <a:moveTo>
                    <a:pt x="644" y="65"/>
                  </a:moveTo>
                  <a:cubicBezTo>
                    <a:pt x="643" y="65"/>
                    <a:pt x="643" y="66"/>
                    <a:pt x="643" y="66"/>
                  </a:cubicBezTo>
                  <a:cubicBezTo>
                    <a:pt x="644" y="66"/>
                    <a:pt x="644" y="66"/>
                    <a:pt x="644" y="65"/>
                  </a:cubicBezTo>
                  <a:close/>
                  <a:moveTo>
                    <a:pt x="686" y="65"/>
                  </a:moveTo>
                  <a:cubicBezTo>
                    <a:pt x="686" y="66"/>
                    <a:pt x="686" y="66"/>
                    <a:pt x="687" y="66"/>
                  </a:cubicBezTo>
                  <a:cubicBezTo>
                    <a:pt x="687" y="65"/>
                    <a:pt x="686" y="65"/>
                    <a:pt x="686" y="65"/>
                  </a:cubicBezTo>
                  <a:close/>
                  <a:moveTo>
                    <a:pt x="1376" y="65"/>
                  </a:moveTo>
                  <a:cubicBezTo>
                    <a:pt x="1376" y="65"/>
                    <a:pt x="1376" y="65"/>
                    <a:pt x="1376" y="66"/>
                  </a:cubicBezTo>
                  <a:cubicBezTo>
                    <a:pt x="1376" y="66"/>
                    <a:pt x="1376" y="66"/>
                    <a:pt x="1376" y="65"/>
                  </a:cubicBezTo>
                  <a:close/>
                  <a:moveTo>
                    <a:pt x="687" y="66"/>
                  </a:moveTo>
                  <a:cubicBezTo>
                    <a:pt x="687" y="66"/>
                    <a:pt x="687" y="66"/>
                    <a:pt x="687" y="66"/>
                  </a:cubicBezTo>
                  <a:cubicBezTo>
                    <a:pt x="687" y="66"/>
                    <a:pt x="687" y="66"/>
                    <a:pt x="687" y="66"/>
                  </a:cubicBezTo>
                  <a:close/>
                  <a:moveTo>
                    <a:pt x="1560" y="66"/>
                  </a:moveTo>
                  <a:cubicBezTo>
                    <a:pt x="1560" y="66"/>
                    <a:pt x="1560" y="66"/>
                    <a:pt x="1559" y="66"/>
                  </a:cubicBezTo>
                  <a:cubicBezTo>
                    <a:pt x="1560" y="66"/>
                    <a:pt x="1560" y="66"/>
                    <a:pt x="1560" y="66"/>
                  </a:cubicBezTo>
                  <a:close/>
                  <a:moveTo>
                    <a:pt x="1671" y="66"/>
                  </a:moveTo>
                  <a:cubicBezTo>
                    <a:pt x="1671" y="66"/>
                    <a:pt x="1671" y="66"/>
                    <a:pt x="1671" y="66"/>
                  </a:cubicBezTo>
                  <a:cubicBezTo>
                    <a:pt x="1671" y="66"/>
                    <a:pt x="1671" y="66"/>
                    <a:pt x="1671" y="66"/>
                  </a:cubicBezTo>
                  <a:close/>
                  <a:moveTo>
                    <a:pt x="586" y="66"/>
                  </a:moveTo>
                  <a:cubicBezTo>
                    <a:pt x="586" y="66"/>
                    <a:pt x="586" y="67"/>
                    <a:pt x="587" y="67"/>
                  </a:cubicBezTo>
                  <a:cubicBezTo>
                    <a:pt x="587" y="66"/>
                    <a:pt x="586" y="66"/>
                    <a:pt x="586" y="66"/>
                  </a:cubicBezTo>
                  <a:close/>
                  <a:moveTo>
                    <a:pt x="687" y="66"/>
                  </a:moveTo>
                  <a:cubicBezTo>
                    <a:pt x="688" y="66"/>
                    <a:pt x="688" y="66"/>
                    <a:pt x="688" y="66"/>
                  </a:cubicBezTo>
                  <a:cubicBezTo>
                    <a:pt x="688" y="66"/>
                    <a:pt x="688" y="66"/>
                    <a:pt x="687" y="66"/>
                  </a:cubicBezTo>
                  <a:close/>
                  <a:moveTo>
                    <a:pt x="1375" y="66"/>
                  </a:moveTo>
                  <a:cubicBezTo>
                    <a:pt x="1375" y="66"/>
                    <a:pt x="1375" y="66"/>
                    <a:pt x="1375" y="66"/>
                  </a:cubicBezTo>
                  <a:cubicBezTo>
                    <a:pt x="1375" y="66"/>
                    <a:pt x="1375" y="66"/>
                    <a:pt x="1375" y="66"/>
                  </a:cubicBezTo>
                  <a:close/>
                  <a:moveTo>
                    <a:pt x="1544" y="66"/>
                  </a:moveTo>
                  <a:cubicBezTo>
                    <a:pt x="1544" y="66"/>
                    <a:pt x="1544" y="66"/>
                    <a:pt x="1544" y="66"/>
                  </a:cubicBezTo>
                  <a:cubicBezTo>
                    <a:pt x="1544" y="66"/>
                    <a:pt x="1544" y="66"/>
                    <a:pt x="1544" y="66"/>
                  </a:cubicBezTo>
                  <a:close/>
                  <a:moveTo>
                    <a:pt x="605" y="67"/>
                  </a:moveTo>
                  <a:cubicBezTo>
                    <a:pt x="605" y="67"/>
                    <a:pt x="605" y="66"/>
                    <a:pt x="605" y="66"/>
                  </a:cubicBezTo>
                  <a:cubicBezTo>
                    <a:pt x="605" y="67"/>
                    <a:pt x="605" y="67"/>
                    <a:pt x="605" y="67"/>
                  </a:cubicBezTo>
                  <a:close/>
                  <a:moveTo>
                    <a:pt x="665" y="67"/>
                  </a:moveTo>
                  <a:cubicBezTo>
                    <a:pt x="665" y="66"/>
                    <a:pt x="665" y="66"/>
                    <a:pt x="665" y="66"/>
                  </a:cubicBezTo>
                  <a:cubicBezTo>
                    <a:pt x="665" y="67"/>
                    <a:pt x="665" y="67"/>
                    <a:pt x="665" y="67"/>
                  </a:cubicBezTo>
                  <a:close/>
                  <a:moveTo>
                    <a:pt x="688" y="66"/>
                  </a:moveTo>
                  <a:cubicBezTo>
                    <a:pt x="688" y="67"/>
                    <a:pt x="689" y="67"/>
                    <a:pt x="689" y="67"/>
                  </a:cubicBezTo>
                  <a:cubicBezTo>
                    <a:pt x="689" y="66"/>
                    <a:pt x="688" y="66"/>
                    <a:pt x="688" y="66"/>
                  </a:cubicBezTo>
                  <a:close/>
                  <a:moveTo>
                    <a:pt x="1578" y="48"/>
                  </a:moveTo>
                  <a:cubicBezTo>
                    <a:pt x="1577" y="48"/>
                    <a:pt x="1577" y="49"/>
                    <a:pt x="1577" y="49"/>
                  </a:cubicBezTo>
                  <a:cubicBezTo>
                    <a:pt x="1577" y="49"/>
                    <a:pt x="1578" y="49"/>
                    <a:pt x="1578" y="48"/>
                  </a:cubicBezTo>
                  <a:close/>
                  <a:moveTo>
                    <a:pt x="1559" y="66"/>
                  </a:moveTo>
                  <a:cubicBezTo>
                    <a:pt x="1559" y="66"/>
                    <a:pt x="1559" y="66"/>
                    <a:pt x="1558" y="67"/>
                  </a:cubicBezTo>
                  <a:cubicBezTo>
                    <a:pt x="1559" y="67"/>
                    <a:pt x="1559" y="67"/>
                    <a:pt x="1559" y="66"/>
                  </a:cubicBezTo>
                  <a:close/>
                  <a:moveTo>
                    <a:pt x="1727" y="66"/>
                  </a:moveTo>
                  <a:cubicBezTo>
                    <a:pt x="1727" y="66"/>
                    <a:pt x="1727" y="66"/>
                    <a:pt x="1727" y="67"/>
                  </a:cubicBezTo>
                  <a:cubicBezTo>
                    <a:pt x="1727" y="67"/>
                    <a:pt x="1727" y="67"/>
                    <a:pt x="1727" y="66"/>
                  </a:cubicBezTo>
                  <a:close/>
                  <a:moveTo>
                    <a:pt x="636" y="58"/>
                  </a:moveTo>
                  <a:cubicBezTo>
                    <a:pt x="636" y="58"/>
                    <a:pt x="636" y="58"/>
                    <a:pt x="636" y="57"/>
                  </a:cubicBezTo>
                  <a:cubicBezTo>
                    <a:pt x="636" y="58"/>
                    <a:pt x="636" y="58"/>
                    <a:pt x="636" y="58"/>
                  </a:cubicBezTo>
                  <a:close/>
                  <a:moveTo>
                    <a:pt x="1671" y="67"/>
                  </a:moveTo>
                  <a:cubicBezTo>
                    <a:pt x="1671" y="67"/>
                    <a:pt x="1672" y="67"/>
                    <a:pt x="1672" y="67"/>
                  </a:cubicBezTo>
                  <a:cubicBezTo>
                    <a:pt x="1672" y="67"/>
                    <a:pt x="1672" y="67"/>
                    <a:pt x="1671" y="67"/>
                  </a:cubicBezTo>
                  <a:close/>
                  <a:moveTo>
                    <a:pt x="643" y="67"/>
                  </a:moveTo>
                  <a:cubicBezTo>
                    <a:pt x="643" y="67"/>
                    <a:pt x="643" y="67"/>
                    <a:pt x="643" y="68"/>
                  </a:cubicBezTo>
                  <a:cubicBezTo>
                    <a:pt x="643" y="68"/>
                    <a:pt x="643" y="67"/>
                    <a:pt x="643" y="67"/>
                  </a:cubicBezTo>
                  <a:close/>
                  <a:moveTo>
                    <a:pt x="689" y="67"/>
                  </a:moveTo>
                  <a:cubicBezTo>
                    <a:pt x="689" y="67"/>
                    <a:pt x="690" y="67"/>
                    <a:pt x="690" y="67"/>
                  </a:cubicBezTo>
                  <a:cubicBezTo>
                    <a:pt x="690" y="67"/>
                    <a:pt x="690" y="67"/>
                    <a:pt x="689" y="67"/>
                  </a:cubicBezTo>
                  <a:close/>
                  <a:moveTo>
                    <a:pt x="1374" y="67"/>
                  </a:moveTo>
                  <a:cubicBezTo>
                    <a:pt x="1374" y="67"/>
                    <a:pt x="1373" y="67"/>
                    <a:pt x="1373" y="67"/>
                  </a:cubicBezTo>
                  <a:cubicBezTo>
                    <a:pt x="1374" y="67"/>
                    <a:pt x="1374" y="67"/>
                    <a:pt x="1374" y="67"/>
                  </a:cubicBezTo>
                  <a:close/>
                  <a:moveTo>
                    <a:pt x="605" y="68"/>
                  </a:moveTo>
                  <a:cubicBezTo>
                    <a:pt x="605" y="68"/>
                    <a:pt x="605" y="67"/>
                    <a:pt x="605" y="67"/>
                  </a:cubicBezTo>
                  <a:cubicBezTo>
                    <a:pt x="605" y="68"/>
                    <a:pt x="605" y="68"/>
                    <a:pt x="605" y="68"/>
                  </a:cubicBezTo>
                  <a:close/>
                  <a:moveTo>
                    <a:pt x="667" y="68"/>
                  </a:moveTo>
                  <a:cubicBezTo>
                    <a:pt x="666" y="67"/>
                    <a:pt x="666" y="67"/>
                    <a:pt x="666" y="67"/>
                  </a:cubicBezTo>
                  <a:cubicBezTo>
                    <a:pt x="666" y="68"/>
                    <a:pt x="666" y="68"/>
                    <a:pt x="667" y="68"/>
                  </a:cubicBezTo>
                  <a:close/>
                  <a:moveTo>
                    <a:pt x="690" y="67"/>
                  </a:moveTo>
                  <a:cubicBezTo>
                    <a:pt x="690" y="68"/>
                    <a:pt x="690" y="68"/>
                    <a:pt x="691" y="68"/>
                  </a:cubicBezTo>
                  <a:cubicBezTo>
                    <a:pt x="690" y="67"/>
                    <a:pt x="690" y="67"/>
                    <a:pt x="690" y="67"/>
                  </a:cubicBezTo>
                  <a:close/>
                  <a:moveTo>
                    <a:pt x="647" y="57"/>
                  </a:moveTo>
                  <a:cubicBezTo>
                    <a:pt x="646" y="57"/>
                    <a:pt x="646" y="58"/>
                    <a:pt x="646" y="58"/>
                  </a:cubicBezTo>
                  <a:cubicBezTo>
                    <a:pt x="647" y="58"/>
                    <a:pt x="647" y="58"/>
                    <a:pt x="647" y="57"/>
                  </a:cubicBezTo>
                  <a:close/>
                  <a:moveTo>
                    <a:pt x="1558" y="67"/>
                  </a:moveTo>
                  <a:cubicBezTo>
                    <a:pt x="1557" y="67"/>
                    <a:pt x="1557" y="67"/>
                    <a:pt x="1557" y="68"/>
                  </a:cubicBezTo>
                  <a:cubicBezTo>
                    <a:pt x="1557" y="68"/>
                    <a:pt x="1558" y="68"/>
                    <a:pt x="1558" y="67"/>
                  </a:cubicBezTo>
                  <a:close/>
                  <a:moveTo>
                    <a:pt x="1672" y="67"/>
                  </a:moveTo>
                  <a:cubicBezTo>
                    <a:pt x="1672" y="68"/>
                    <a:pt x="1672" y="68"/>
                    <a:pt x="1672" y="68"/>
                  </a:cubicBezTo>
                  <a:cubicBezTo>
                    <a:pt x="1672" y="68"/>
                    <a:pt x="1672" y="68"/>
                    <a:pt x="1672" y="67"/>
                  </a:cubicBezTo>
                  <a:close/>
                  <a:moveTo>
                    <a:pt x="1710" y="68"/>
                  </a:moveTo>
                  <a:cubicBezTo>
                    <a:pt x="1711" y="68"/>
                    <a:pt x="1711" y="68"/>
                    <a:pt x="1711" y="67"/>
                  </a:cubicBezTo>
                  <a:cubicBezTo>
                    <a:pt x="1711" y="67"/>
                    <a:pt x="1710" y="68"/>
                    <a:pt x="1710" y="68"/>
                  </a:cubicBezTo>
                  <a:close/>
                  <a:moveTo>
                    <a:pt x="1726" y="67"/>
                  </a:moveTo>
                  <a:cubicBezTo>
                    <a:pt x="1725" y="67"/>
                    <a:pt x="1725" y="67"/>
                    <a:pt x="1725" y="68"/>
                  </a:cubicBezTo>
                  <a:cubicBezTo>
                    <a:pt x="1725" y="68"/>
                    <a:pt x="1726" y="68"/>
                    <a:pt x="1726" y="67"/>
                  </a:cubicBezTo>
                  <a:close/>
                  <a:moveTo>
                    <a:pt x="616" y="68"/>
                  </a:moveTo>
                  <a:cubicBezTo>
                    <a:pt x="616" y="68"/>
                    <a:pt x="616" y="68"/>
                    <a:pt x="616" y="69"/>
                  </a:cubicBezTo>
                  <a:cubicBezTo>
                    <a:pt x="616" y="68"/>
                    <a:pt x="616" y="68"/>
                    <a:pt x="616" y="68"/>
                  </a:cubicBezTo>
                  <a:close/>
                  <a:moveTo>
                    <a:pt x="632" y="69"/>
                  </a:moveTo>
                  <a:cubicBezTo>
                    <a:pt x="632" y="68"/>
                    <a:pt x="632" y="68"/>
                    <a:pt x="632" y="68"/>
                  </a:cubicBezTo>
                  <a:cubicBezTo>
                    <a:pt x="632" y="68"/>
                    <a:pt x="632" y="68"/>
                    <a:pt x="632" y="69"/>
                  </a:cubicBezTo>
                  <a:close/>
                  <a:moveTo>
                    <a:pt x="1555" y="58"/>
                  </a:moveTo>
                  <a:cubicBezTo>
                    <a:pt x="1556" y="58"/>
                    <a:pt x="1556" y="58"/>
                    <a:pt x="1556" y="57"/>
                  </a:cubicBezTo>
                  <a:cubicBezTo>
                    <a:pt x="1556" y="57"/>
                    <a:pt x="1555" y="57"/>
                    <a:pt x="1555" y="58"/>
                  </a:cubicBezTo>
                  <a:close/>
                  <a:moveTo>
                    <a:pt x="587" y="68"/>
                  </a:moveTo>
                  <a:cubicBezTo>
                    <a:pt x="587" y="68"/>
                    <a:pt x="587" y="69"/>
                    <a:pt x="588" y="69"/>
                  </a:cubicBezTo>
                  <a:cubicBezTo>
                    <a:pt x="588" y="69"/>
                    <a:pt x="587" y="68"/>
                    <a:pt x="587" y="68"/>
                  </a:cubicBezTo>
                  <a:close/>
                  <a:moveTo>
                    <a:pt x="606" y="69"/>
                  </a:moveTo>
                  <a:cubicBezTo>
                    <a:pt x="606" y="68"/>
                    <a:pt x="606" y="68"/>
                    <a:pt x="605" y="68"/>
                  </a:cubicBezTo>
                  <a:cubicBezTo>
                    <a:pt x="605" y="68"/>
                    <a:pt x="605" y="69"/>
                    <a:pt x="606" y="69"/>
                  </a:cubicBezTo>
                  <a:close/>
                  <a:moveTo>
                    <a:pt x="668" y="68"/>
                  </a:moveTo>
                  <a:cubicBezTo>
                    <a:pt x="668" y="68"/>
                    <a:pt x="667" y="68"/>
                    <a:pt x="667" y="68"/>
                  </a:cubicBezTo>
                  <a:cubicBezTo>
                    <a:pt x="667" y="68"/>
                    <a:pt x="667" y="68"/>
                    <a:pt x="668" y="68"/>
                  </a:cubicBezTo>
                  <a:close/>
                  <a:moveTo>
                    <a:pt x="691" y="68"/>
                  </a:moveTo>
                  <a:cubicBezTo>
                    <a:pt x="691" y="68"/>
                    <a:pt x="691" y="68"/>
                    <a:pt x="692" y="69"/>
                  </a:cubicBezTo>
                  <a:cubicBezTo>
                    <a:pt x="692" y="68"/>
                    <a:pt x="691" y="68"/>
                    <a:pt x="691" y="68"/>
                  </a:cubicBezTo>
                  <a:close/>
                  <a:moveTo>
                    <a:pt x="1668" y="57"/>
                  </a:moveTo>
                  <a:cubicBezTo>
                    <a:pt x="1667" y="57"/>
                    <a:pt x="1667" y="57"/>
                    <a:pt x="1667" y="58"/>
                  </a:cubicBezTo>
                  <a:cubicBezTo>
                    <a:pt x="1667" y="58"/>
                    <a:pt x="1667" y="58"/>
                    <a:pt x="1668" y="57"/>
                  </a:cubicBezTo>
                  <a:close/>
                  <a:moveTo>
                    <a:pt x="1672" y="68"/>
                  </a:moveTo>
                  <a:cubicBezTo>
                    <a:pt x="1672" y="68"/>
                    <a:pt x="1672" y="69"/>
                    <a:pt x="1673" y="69"/>
                  </a:cubicBezTo>
                  <a:cubicBezTo>
                    <a:pt x="1673" y="69"/>
                    <a:pt x="1672" y="68"/>
                    <a:pt x="1672" y="68"/>
                  </a:cubicBezTo>
                  <a:close/>
                  <a:moveTo>
                    <a:pt x="1725" y="68"/>
                  </a:moveTo>
                  <a:cubicBezTo>
                    <a:pt x="1724" y="68"/>
                    <a:pt x="1724" y="68"/>
                    <a:pt x="1724" y="68"/>
                  </a:cubicBezTo>
                  <a:cubicBezTo>
                    <a:pt x="1724" y="68"/>
                    <a:pt x="1725" y="68"/>
                    <a:pt x="1725" y="68"/>
                  </a:cubicBezTo>
                  <a:close/>
                  <a:moveTo>
                    <a:pt x="668" y="69"/>
                  </a:moveTo>
                  <a:cubicBezTo>
                    <a:pt x="668" y="69"/>
                    <a:pt x="668" y="68"/>
                    <a:pt x="668" y="68"/>
                  </a:cubicBezTo>
                  <a:cubicBezTo>
                    <a:pt x="668" y="69"/>
                    <a:pt x="668" y="69"/>
                    <a:pt x="668" y="69"/>
                  </a:cubicBezTo>
                  <a:close/>
                  <a:moveTo>
                    <a:pt x="1723" y="58"/>
                  </a:moveTo>
                  <a:cubicBezTo>
                    <a:pt x="1724" y="58"/>
                    <a:pt x="1724" y="58"/>
                    <a:pt x="1724" y="57"/>
                  </a:cubicBezTo>
                  <a:cubicBezTo>
                    <a:pt x="1724" y="57"/>
                    <a:pt x="1723" y="57"/>
                    <a:pt x="1723" y="58"/>
                  </a:cubicBezTo>
                  <a:close/>
                  <a:moveTo>
                    <a:pt x="588" y="69"/>
                  </a:moveTo>
                  <a:cubicBezTo>
                    <a:pt x="588" y="69"/>
                    <a:pt x="588" y="69"/>
                    <a:pt x="588" y="70"/>
                  </a:cubicBezTo>
                  <a:cubicBezTo>
                    <a:pt x="588" y="69"/>
                    <a:pt x="588" y="69"/>
                    <a:pt x="588" y="69"/>
                  </a:cubicBezTo>
                  <a:close/>
                  <a:moveTo>
                    <a:pt x="616" y="69"/>
                  </a:moveTo>
                  <a:cubicBezTo>
                    <a:pt x="616" y="69"/>
                    <a:pt x="616" y="69"/>
                    <a:pt x="617" y="70"/>
                  </a:cubicBezTo>
                  <a:cubicBezTo>
                    <a:pt x="617" y="69"/>
                    <a:pt x="617" y="69"/>
                    <a:pt x="616" y="69"/>
                  </a:cubicBezTo>
                  <a:close/>
                  <a:moveTo>
                    <a:pt x="631" y="70"/>
                  </a:moveTo>
                  <a:cubicBezTo>
                    <a:pt x="632" y="69"/>
                    <a:pt x="632" y="69"/>
                    <a:pt x="632" y="69"/>
                  </a:cubicBezTo>
                  <a:cubicBezTo>
                    <a:pt x="631" y="69"/>
                    <a:pt x="631" y="69"/>
                    <a:pt x="631" y="70"/>
                  </a:cubicBezTo>
                  <a:close/>
                  <a:moveTo>
                    <a:pt x="642" y="69"/>
                  </a:moveTo>
                  <a:cubicBezTo>
                    <a:pt x="642" y="69"/>
                    <a:pt x="642" y="69"/>
                    <a:pt x="642" y="69"/>
                  </a:cubicBezTo>
                  <a:cubicBezTo>
                    <a:pt x="642" y="69"/>
                    <a:pt x="642" y="69"/>
                    <a:pt x="642" y="69"/>
                  </a:cubicBezTo>
                  <a:close/>
                  <a:moveTo>
                    <a:pt x="751" y="50"/>
                  </a:moveTo>
                  <a:cubicBezTo>
                    <a:pt x="751" y="50"/>
                    <a:pt x="752" y="49"/>
                    <a:pt x="752" y="49"/>
                  </a:cubicBezTo>
                  <a:cubicBezTo>
                    <a:pt x="751" y="49"/>
                    <a:pt x="751" y="49"/>
                    <a:pt x="751" y="50"/>
                  </a:cubicBezTo>
                  <a:close/>
                  <a:moveTo>
                    <a:pt x="964" y="69"/>
                  </a:moveTo>
                  <a:cubicBezTo>
                    <a:pt x="964" y="69"/>
                    <a:pt x="964" y="69"/>
                    <a:pt x="964" y="70"/>
                  </a:cubicBezTo>
                  <a:cubicBezTo>
                    <a:pt x="965" y="69"/>
                    <a:pt x="965" y="69"/>
                    <a:pt x="964" y="69"/>
                  </a:cubicBezTo>
                  <a:close/>
                  <a:moveTo>
                    <a:pt x="1371" y="69"/>
                  </a:moveTo>
                  <a:cubicBezTo>
                    <a:pt x="1371" y="69"/>
                    <a:pt x="1371" y="69"/>
                    <a:pt x="1371" y="69"/>
                  </a:cubicBezTo>
                  <a:cubicBezTo>
                    <a:pt x="1371" y="69"/>
                    <a:pt x="1371" y="69"/>
                    <a:pt x="1371" y="69"/>
                  </a:cubicBezTo>
                  <a:close/>
                  <a:moveTo>
                    <a:pt x="1565" y="49"/>
                  </a:moveTo>
                  <a:cubicBezTo>
                    <a:pt x="1565" y="49"/>
                    <a:pt x="1565" y="49"/>
                    <a:pt x="1565" y="48"/>
                  </a:cubicBezTo>
                  <a:cubicBezTo>
                    <a:pt x="1565" y="48"/>
                    <a:pt x="1565" y="49"/>
                    <a:pt x="1565" y="49"/>
                  </a:cubicBezTo>
                  <a:close/>
                  <a:moveTo>
                    <a:pt x="1660" y="69"/>
                  </a:moveTo>
                  <a:cubicBezTo>
                    <a:pt x="1660" y="69"/>
                    <a:pt x="1660" y="69"/>
                    <a:pt x="1660" y="69"/>
                  </a:cubicBezTo>
                  <a:cubicBezTo>
                    <a:pt x="1660" y="69"/>
                    <a:pt x="1660" y="69"/>
                    <a:pt x="1660" y="69"/>
                  </a:cubicBezTo>
                  <a:close/>
                  <a:moveTo>
                    <a:pt x="1673" y="69"/>
                  </a:moveTo>
                  <a:cubicBezTo>
                    <a:pt x="1673" y="69"/>
                    <a:pt x="1673" y="69"/>
                    <a:pt x="1673" y="70"/>
                  </a:cubicBezTo>
                  <a:cubicBezTo>
                    <a:pt x="1673" y="69"/>
                    <a:pt x="1673" y="69"/>
                    <a:pt x="1673" y="69"/>
                  </a:cubicBezTo>
                  <a:close/>
                  <a:moveTo>
                    <a:pt x="606" y="70"/>
                  </a:moveTo>
                  <a:cubicBezTo>
                    <a:pt x="606" y="70"/>
                    <a:pt x="606" y="69"/>
                    <a:pt x="606" y="69"/>
                  </a:cubicBezTo>
                  <a:cubicBezTo>
                    <a:pt x="606" y="69"/>
                    <a:pt x="606" y="70"/>
                    <a:pt x="606" y="70"/>
                  </a:cubicBezTo>
                  <a:close/>
                  <a:moveTo>
                    <a:pt x="669" y="69"/>
                  </a:moveTo>
                  <a:cubicBezTo>
                    <a:pt x="669" y="69"/>
                    <a:pt x="669" y="69"/>
                    <a:pt x="669" y="69"/>
                  </a:cubicBezTo>
                  <a:cubicBezTo>
                    <a:pt x="669" y="69"/>
                    <a:pt x="669" y="69"/>
                    <a:pt x="669" y="69"/>
                  </a:cubicBezTo>
                  <a:close/>
                  <a:moveTo>
                    <a:pt x="1555" y="69"/>
                  </a:moveTo>
                  <a:cubicBezTo>
                    <a:pt x="1555" y="69"/>
                    <a:pt x="1555" y="69"/>
                    <a:pt x="1555" y="70"/>
                  </a:cubicBezTo>
                  <a:cubicBezTo>
                    <a:pt x="1555" y="69"/>
                    <a:pt x="1555" y="69"/>
                    <a:pt x="1555" y="69"/>
                  </a:cubicBezTo>
                  <a:close/>
                  <a:moveTo>
                    <a:pt x="866" y="42"/>
                  </a:moveTo>
                  <a:cubicBezTo>
                    <a:pt x="866" y="42"/>
                    <a:pt x="866" y="42"/>
                    <a:pt x="866" y="42"/>
                  </a:cubicBezTo>
                  <a:cubicBezTo>
                    <a:pt x="866" y="42"/>
                    <a:pt x="866" y="42"/>
                    <a:pt x="866" y="42"/>
                  </a:cubicBezTo>
                  <a:close/>
                  <a:moveTo>
                    <a:pt x="1723" y="69"/>
                  </a:moveTo>
                  <a:cubicBezTo>
                    <a:pt x="1723" y="69"/>
                    <a:pt x="1723" y="69"/>
                    <a:pt x="1723" y="70"/>
                  </a:cubicBezTo>
                  <a:cubicBezTo>
                    <a:pt x="1723" y="69"/>
                    <a:pt x="1723" y="69"/>
                    <a:pt x="1723" y="69"/>
                  </a:cubicBezTo>
                  <a:close/>
                  <a:moveTo>
                    <a:pt x="1112" y="52"/>
                  </a:moveTo>
                  <a:cubicBezTo>
                    <a:pt x="1112" y="53"/>
                    <a:pt x="1112" y="53"/>
                    <a:pt x="1112" y="53"/>
                  </a:cubicBezTo>
                  <a:cubicBezTo>
                    <a:pt x="1112" y="53"/>
                    <a:pt x="1112" y="53"/>
                    <a:pt x="1112" y="52"/>
                  </a:cubicBezTo>
                  <a:close/>
                  <a:moveTo>
                    <a:pt x="1504" y="7"/>
                  </a:moveTo>
                  <a:cubicBezTo>
                    <a:pt x="1504" y="7"/>
                    <a:pt x="1505" y="6"/>
                    <a:pt x="1505" y="6"/>
                  </a:cubicBezTo>
                  <a:cubicBezTo>
                    <a:pt x="1504" y="6"/>
                    <a:pt x="1504" y="6"/>
                    <a:pt x="1504" y="7"/>
                  </a:cubicBezTo>
                  <a:close/>
                  <a:moveTo>
                    <a:pt x="670" y="70"/>
                  </a:moveTo>
                  <a:cubicBezTo>
                    <a:pt x="670" y="70"/>
                    <a:pt x="670" y="69"/>
                    <a:pt x="669" y="69"/>
                  </a:cubicBezTo>
                  <a:cubicBezTo>
                    <a:pt x="669" y="70"/>
                    <a:pt x="670" y="70"/>
                    <a:pt x="670" y="70"/>
                  </a:cubicBezTo>
                  <a:close/>
                  <a:moveTo>
                    <a:pt x="1150" y="41"/>
                  </a:moveTo>
                  <a:cubicBezTo>
                    <a:pt x="1150" y="41"/>
                    <a:pt x="1150" y="41"/>
                    <a:pt x="1150" y="41"/>
                  </a:cubicBezTo>
                  <a:cubicBezTo>
                    <a:pt x="1150" y="41"/>
                    <a:pt x="1150" y="41"/>
                    <a:pt x="1150" y="41"/>
                  </a:cubicBezTo>
                  <a:close/>
                  <a:moveTo>
                    <a:pt x="1085" y="49"/>
                  </a:moveTo>
                  <a:cubicBezTo>
                    <a:pt x="1085" y="49"/>
                    <a:pt x="1085" y="50"/>
                    <a:pt x="1086" y="50"/>
                  </a:cubicBezTo>
                  <a:cubicBezTo>
                    <a:pt x="1086" y="49"/>
                    <a:pt x="1086" y="49"/>
                    <a:pt x="1085" y="49"/>
                  </a:cubicBezTo>
                  <a:close/>
                  <a:moveTo>
                    <a:pt x="749" y="56"/>
                  </a:moveTo>
                  <a:cubicBezTo>
                    <a:pt x="749" y="55"/>
                    <a:pt x="749" y="55"/>
                    <a:pt x="749" y="55"/>
                  </a:cubicBezTo>
                  <a:cubicBezTo>
                    <a:pt x="749" y="55"/>
                    <a:pt x="749" y="55"/>
                    <a:pt x="749" y="56"/>
                  </a:cubicBezTo>
                  <a:close/>
                  <a:moveTo>
                    <a:pt x="1661" y="70"/>
                  </a:moveTo>
                  <a:cubicBezTo>
                    <a:pt x="1661" y="70"/>
                    <a:pt x="1661" y="70"/>
                    <a:pt x="1660" y="69"/>
                  </a:cubicBezTo>
                  <a:cubicBezTo>
                    <a:pt x="1660" y="70"/>
                    <a:pt x="1660" y="70"/>
                    <a:pt x="1661" y="70"/>
                  </a:cubicBezTo>
                  <a:close/>
                  <a:moveTo>
                    <a:pt x="1673" y="69"/>
                  </a:moveTo>
                  <a:cubicBezTo>
                    <a:pt x="1673" y="70"/>
                    <a:pt x="1673" y="70"/>
                    <a:pt x="1673" y="70"/>
                  </a:cubicBezTo>
                  <a:cubicBezTo>
                    <a:pt x="1673" y="70"/>
                    <a:pt x="1673" y="70"/>
                    <a:pt x="1673" y="69"/>
                  </a:cubicBezTo>
                  <a:close/>
                  <a:moveTo>
                    <a:pt x="606" y="71"/>
                  </a:moveTo>
                  <a:cubicBezTo>
                    <a:pt x="606" y="70"/>
                    <a:pt x="606" y="70"/>
                    <a:pt x="606" y="70"/>
                  </a:cubicBezTo>
                  <a:cubicBezTo>
                    <a:pt x="606" y="70"/>
                    <a:pt x="606" y="70"/>
                    <a:pt x="606" y="71"/>
                  </a:cubicBezTo>
                  <a:close/>
                  <a:moveTo>
                    <a:pt x="617" y="70"/>
                  </a:moveTo>
                  <a:cubicBezTo>
                    <a:pt x="617" y="70"/>
                    <a:pt x="617" y="70"/>
                    <a:pt x="617" y="71"/>
                  </a:cubicBezTo>
                  <a:cubicBezTo>
                    <a:pt x="617" y="70"/>
                    <a:pt x="617" y="70"/>
                    <a:pt x="617" y="70"/>
                  </a:cubicBezTo>
                  <a:close/>
                  <a:moveTo>
                    <a:pt x="642" y="70"/>
                  </a:moveTo>
                  <a:cubicBezTo>
                    <a:pt x="642" y="70"/>
                    <a:pt x="641" y="70"/>
                    <a:pt x="641" y="71"/>
                  </a:cubicBezTo>
                  <a:cubicBezTo>
                    <a:pt x="642" y="70"/>
                    <a:pt x="642" y="70"/>
                    <a:pt x="642" y="70"/>
                  </a:cubicBezTo>
                  <a:close/>
                  <a:moveTo>
                    <a:pt x="671" y="70"/>
                  </a:moveTo>
                  <a:cubicBezTo>
                    <a:pt x="671" y="70"/>
                    <a:pt x="670" y="70"/>
                    <a:pt x="670" y="70"/>
                  </a:cubicBezTo>
                  <a:cubicBezTo>
                    <a:pt x="670" y="70"/>
                    <a:pt x="670" y="70"/>
                    <a:pt x="671" y="70"/>
                  </a:cubicBezTo>
                  <a:close/>
                  <a:moveTo>
                    <a:pt x="965" y="70"/>
                  </a:moveTo>
                  <a:cubicBezTo>
                    <a:pt x="965" y="70"/>
                    <a:pt x="965" y="70"/>
                    <a:pt x="965" y="71"/>
                  </a:cubicBezTo>
                  <a:cubicBezTo>
                    <a:pt x="965" y="70"/>
                    <a:pt x="965" y="70"/>
                    <a:pt x="965" y="70"/>
                  </a:cubicBezTo>
                  <a:close/>
                  <a:moveTo>
                    <a:pt x="1370" y="70"/>
                  </a:moveTo>
                  <a:cubicBezTo>
                    <a:pt x="1370" y="70"/>
                    <a:pt x="1370" y="70"/>
                    <a:pt x="1369" y="70"/>
                  </a:cubicBezTo>
                  <a:cubicBezTo>
                    <a:pt x="1370" y="70"/>
                    <a:pt x="1370" y="70"/>
                    <a:pt x="1370" y="70"/>
                  </a:cubicBezTo>
                  <a:close/>
                  <a:moveTo>
                    <a:pt x="671" y="71"/>
                  </a:moveTo>
                  <a:cubicBezTo>
                    <a:pt x="671" y="70"/>
                    <a:pt x="671" y="70"/>
                    <a:pt x="671" y="70"/>
                  </a:cubicBezTo>
                  <a:cubicBezTo>
                    <a:pt x="671" y="70"/>
                    <a:pt x="671" y="71"/>
                    <a:pt x="671" y="71"/>
                  </a:cubicBezTo>
                  <a:close/>
                  <a:moveTo>
                    <a:pt x="1263" y="48"/>
                  </a:moveTo>
                  <a:cubicBezTo>
                    <a:pt x="1263" y="49"/>
                    <a:pt x="1263" y="49"/>
                    <a:pt x="1263" y="49"/>
                  </a:cubicBezTo>
                  <a:cubicBezTo>
                    <a:pt x="1263" y="49"/>
                    <a:pt x="1263" y="48"/>
                    <a:pt x="1263" y="48"/>
                  </a:cubicBezTo>
                  <a:close/>
                  <a:moveTo>
                    <a:pt x="1554" y="70"/>
                  </a:moveTo>
                  <a:cubicBezTo>
                    <a:pt x="1554" y="70"/>
                    <a:pt x="1553" y="70"/>
                    <a:pt x="1553" y="71"/>
                  </a:cubicBezTo>
                  <a:cubicBezTo>
                    <a:pt x="1553" y="71"/>
                    <a:pt x="1554" y="70"/>
                    <a:pt x="1554" y="70"/>
                  </a:cubicBezTo>
                  <a:close/>
                  <a:moveTo>
                    <a:pt x="1673" y="70"/>
                  </a:moveTo>
                  <a:cubicBezTo>
                    <a:pt x="1673" y="70"/>
                    <a:pt x="1673" y="71"/>
                    <a:pt x="1674" y="71"/>
                  </a:cubicBezTo>
                  <a:cubicBezTo>
                    <a:pt x="1674" y="71"/>
                    <a:pt x="1674" y="70"/>
                    <a:pt x="1673" y="70"/>
                  </a:cubicBezTo>
                  <a:close/>
                  <a:moveTo>
                    <a:pt x="1722" y="70"/>
                  </a:moveTo>
                  <a:cubicBezTo>
                    <a:pt x="1722" y="70"/>
                    <a:pt x="1721" y="70"/>
                    <a:pt x="1721" y="71"/>
                  </a:cubicBezTo>
                  <a:cubicBezTo>
                    <a:pt x="1722" y="71"/>
                    <a:pt x="1722" y="70"/>
                    <a:pt x="1722" y="70"/>
                  </a:cubicBezTo>
                  <a:close/>
                  <a:moveTo>
                    <a:pt x="1432" y="7"/>
                  </a:moveTo>
                  <a:cubicBezTo>
                    <a:pt x="1432" y="7"/>
                    <a:pt x="1432" y="7"/>
                    <a:pt x="1433" y="7"/>
                  </a:cubicBezTo>
                  <a:cubicBezTo>
                    <a:pt x="1432" y="7"/>
                    <a:pt x="1432" y="7"/>
                    <a:pt x="1432" y="7"/>
                  </a:cubicBezTo>
                  <a:close/>
                  <a:moveTo>
                    <a:pt x="631" y="71"/>
                  </a:moveTo>
                  <a:cubicBezTo>
                    <a:pt x="631" y="71"/>
                    <a:pt x="631" y="71"/>
                    <a:pt x="631" y="71"/>
                  </a:cubicBezTo>
                  <a:cubicBezTo>
                    <a:pt x="631" y="71"/>
                    <a:pt x="631" y="71"/>
                    <a:pt x="631" y="71"/>
                  </a:cubicBezTo>
                  <a:close/>
                  <a:moveTo>
                    <a:pt x="641" y="70"/>
                  </a:moveTo>
                  <a:cubicBezTo>
                    <a:pt x="641" y="71"/>
                    <a:pt x="641" y="71"/>
                    <a:pt x="641" y="71"/>
                  </a:cubicBezTo>
                  <a:cubicBezTo>
                    <a:pt x="641" y="71"/>
                    <a:pt x="642" y="71"/>
                    <a:pt x="641" y="70"/>
                  </a:cubicBezTo>
                  <a:close/>
                  <a:moveTo>
                    <a:pt x="672" y="71"/>
                  </a:moveTo>
                  <a:cubicBezTo>
                    <a:pt x="672" y="71"/>
                    <a:pt x="672" y="71"/>
                    <a:pt x="671" y="71"/>
                  </a:cubicBezTo>
                  <a:cubicBezTo>
                    <a:pt x="672" y="71"/>
                    <a:pt x="672" y="71"/>
                    <a:pt x="672" y="71"/>
                  </a:cubicBezTo>
                  <a:close/>
                  <a:moveTo>
                    <a:pt x="573" y="54"/>
                  </a:moveTo>
                  <a:cubicBezTo>
                    <a:pt x="573" y="54"/>
                    <a:pt x="574" y="55"/>
                    <a:pt x="574" y="55"/>
                  </a:cubicBezTo>
                  <a:cubicBezTo>
                    <a:pt x="574" y="54"/>
                    <a:pt x="574" y="54"/>
                    <a:pt x="573" y="54"/>
                  </a:cubicBezTo>
                  <a:close/>
                  <a:moveTo>
                    <a:pt x="607" y="72"/>
                  </a:moveTo>
                  <a:cubicBezTo>
                    <a:pt x="607" y="71"/>
                    <a:pt x="607" y="71"/>
                    <a:pt x="606" y="71"/>
                  </a:cubicBezTo>
                  <a:cubicBezTo>
                    <a:pt x="606" y="71"/>
                    <a:pt x="606" y="71"/>
                    <a:pt x="607" y="72"/>
                  </a:cubicBezTo>
                  <a:close/>
                  <a:moveTo>
                    <a:pt x="617" y="71"/>
                  </a:moveTo>
                  <a:cubicBezTo>
                    <a:pt x="617" y="71"/>
                    <a:pt x="617" y="71"/>
                    <a:pt x="617" y="72"/>
                  </a:cubicBezTo>
                  <a:cubicBezTo>
                    <a:pt x="617" y="71"/>
                    <a:pt x="617" y="71"/>
                    <a:pt x="617" y="71"/>
                  </a:cubicBezTo>
                  <a:close/>
                  <a:moveTo>
                    <a:pt x="673" y="71"/>
                  </a:moveTo>
                  <a:cubicBezTo>
                    <a:pt x="673" y="71"/>
                    <a:pt x="672" y="71"/>
                    <a:pt x="672" y="71"/>
                  </a:cubicBezTo>
                  <a:cubicBezTo>
                    <a:pt x="672" y="71"/>
                    <a:pt x="673" y="71"/>
                    <a:pt x="673" y="71"/>
                  </a:cubicBezTo>
                  <a:close/>
                  <a:moveTo>
                    <a:pt x="1450" y="7"/>
                  </a:moveTo>
                  <a:cubicBezTo>
                    <a:pt x="1450" y="7"/>
                    <a:pt x="1450" y="7"/>
                    <a:pt x="1450" y="7"/>
                  </a:cubicBezTo>
                  <a:cubicBezTo>
                    <a:pt x="1450" y="7"/>
                    <a:pt x="1450" y="7"/>
                    <a:pt x="1450" y="7"/>
                  </a:cubicBezTo>
                  <a:close/>
                  <a:moveTo>
                    <a:pt x="965" y="71"/>
                  </a:moveTo>
                  <a:cubicBezTo>
                    <a:pt x="965" y="71"/>
                    <a:pt x="965" y="71"/>
                    <a:pt x="965" y="72"/>
                  </a:cubicBezTo>
                  <a:cubicBezTo>
                    <a:pt x="965" y="71"/>
                    <a:pt x="965" y="71"/>
                    <a:pt x="965" y="71"/>
                  </a:cubicBezTo>
                  <a:close/>
                  <a:moveTo>
                    <a:pt x="1151" y="42"/>
                  </a:moveTo>
                  <a:cubicBezTo>
                    <a:pt x="1151" y="42"/>
                    <a:pt x="1151" y="42"/>
                    <a:pt x="1151" y="42"/>
                  </a:cubicBezTo>
                  <a:cubicBezTo>
                    <a:pt x="1151" y="42"/>
                    <a:pt x="1151" y="42"/>
                    <a:pt x="1151" y="42"/>
                  </a:cubicBezTo>
                  <a:close/>
                  <a:moveTo>
                    <a:pt x="1369" y="71"/>
                  </a:moveTo>
                  <a:cubicBezTo>
                    <a:pt x="1368" y="71"/>
                    <a:pt x="1368" y="71"/>
                    <a:pt x="1368" y="71"/>
                  </a:cubicBezTo>
                  <a:cubicBezTo>
                    <a:pt x="1368" y="71"/>
                    <a:pt x="1369" y="71"/>
                    <a:pt x="1369" y="71"/>
                  </a:cubicBezTo>
                  <a:close/>
                  <a:moveTo>
                    <a:pt x="1154" y="48"/>
                  </a:moveTo>
                  <a:cubicBezTo>
                    <a:pt x="1154" y="49"/>
                    <a:pt x="1154" y="49"/>
                    <a:pt x="1154" y="49"/>
                  </a:cubicBezTo>
                  <a:cubicBezTo>
                    <a:pt x="1154" y="49"/>
                    <a:pt x="1154" y="48"/>
                    <a:pt x="1154" y="48"/>
                  </a:cubicBezTo>
                  <a:close/>
                  <a:moveTo>
                    <a:pt x="1674" y="71"/>
                  </a:moveTo>
                  <a:cubicBezTo>
                    <a:pt x="1674" y="71"/>
                    <a:pt x="1674" y="71"/>
                    <a:pt x="1674" y="72"/>
                  </a:cubicBezTo>
                  <a:cubicBezTo>
                    <a:pt x="1674" y="71"/>
                    <a:pt x="1674" y="71"/>
                    <a:pt x="1674" y="71"/>
                  </a:cubicBezTo>
                  <a:close/>
                  <a:moveTo>
                    <a:pt x="674" y="72"/>
                  </a:moveTo>
                  <a:cubicBezTo>
                    <a:pt x="673" y="71"/>
                    <a:pt x="673" y="71"/>
                    <a:pt x="673" y="71"/>
                  </a:cubicBezTo>
                  <a:cubicBezTo>
                    <a:pt x="673" y="72"/>
                    <a:pt x="673" y="72"/>
                    <a:pt x="674" y="72"/>
                  </a:cubicBezTo>
                  <a:close/>
                  <a:moveTo>
                    <a:pt x="1552" y="71"/>
                  </a:moveTo>
                  <a:cubicBezTo>
                    <a:pt x="1552" y="71"/>
                    <a:pt x="1552" y="71"/>
                    <a:pt x="1552" y="72"/>
                  </a:cubicBezTo>
                  <a:cubicBezTo>
                    <a:pt x="1552" y="72"/>
                    <a:pt x="1552" y="71"/>
                    <a:pt x="1552" y="71"/>
                  </a:cubicBezTo>
                  <a:close/>
                  <a:moveTo>
                    <a:pt x="1662" y="72"/>
                  </a:moveTo>
                  <a:cubicBezTo>
                    <a:pt x="1662" y="72"/>
                    <a:pt x="1662" y="71"/>
                    <a:pt x="1661" y="71"/>
                  </a:cubicBezTo>
                  <a:cubicBezTo>
                    <a:pt x="1661" y="72"/>
                    <a:pt x="1661" y="72"/>
                    <a:pt x="1662" y="72"/>
                  </a:cubicBezTo>
                  <a:close/>
                  <a:moveTo>
                    <a:pt x="1721" y="71"/>
                  </a:moveTo>
                  <a:cubicBezTo>
                    <a:pt x="1720" y="71"/>
                    <a:pt x="1720" y="71"/>
                    <a:pt x="1720" y="72"/>
                  </a:cubicBezTo>
                  <a:cubicBezTo>
                    <a:pt x="1720" y="72"/>
                    <a:pt x="1720" y="71"/>
                    <a:pt x="1721" y="71"/>
                  </a:cubicBezTo>
                  <a:close/>
                  <a:moveTo>
                    <a:pt x="1564" y="7"/>
                  </a:moveTo>
                  <a:cubicBezTo>
                    <a:pt x="1564" y="7"/>
                    <a:pt x="1564" y="7"/>
                    <a:pt x="1565" y="7"/>
                  </a:cubicBezTo>
                  <a:cubicBezTo>
                    <a:pt x="1564" y="7"/>
                    <a:pt x="1564" y="7"/>
                    <a:pt x="1564" y="7"/>
                  </a:cubicBezTo>
                  <a:close/>
                  <a:moveTo>
                    <a:pt x="1732" y="7"/>
                  </a:moveTo>
                  <a:cubicBezTo>
                    <a:pt x="1732" y="7"/>
                    <a:pt x="1732" y="7"/>
                    <a:pt x="1733" y="7"/>
                  </a:cubicBezTo>
                  <a:cubicBezTo>
                    <a:pt x="1733" y="7"/>
                    <a:pt x="1732" y="7"/>
                    <a:pt x="1732" y="7"/>
                  </a:cubicBezTo>
                  <a:close/>
                  <a:moveTo>
                    <a:pt x="630" y="72"/>
                  </a:moveTo>
                  <a:cubicBezTo>
                    <a:pt x="631" y="72"/>
                    <a:pt x="631" y="72"/>
                    <a:pt x="631" y="72"/>
                  </a:cubicBezTo>
                  <a:cubicBezTo>
                    <a:pt x="630" y="72"/>
                    <a:pt x="630" y="72"/>
                    <a:pt x="630" y="72"/>
                  </a:cubicBezTo>
                  <a:close/>
                  <a:moveTo>
                    <a:pt x="641" y="71"/>
                  </a:moveTo>
                  <a:cubicBezTo>
                    <a:pt x="641" y="72"/>
                    <a:pt x="641" y="72"/>
                    <a:pt x="641" y="72"/>
                  </a:cubicBezTo>
                  <a:cubicBezTo>
                    <a:pt x="641" y="72"/>
                    <a:pt x="641" y="72"/>
                    <a:pt x="641" y="71"/>
                  </a:cubicBezTo>
                  <a:close/>
                  <a:moveTo>
                    <a:pt x="674" y="72"/>
                  </a:moveTo>
                  <a:cubicBezTo>
                    <a:pt x="674" y="72"/>
                    <a:pt x="674" y="72"/>
                    <a:pt x="674" y="72"/>
                  </a:cubicBezTo>
                  <a:cubicBezTo>
                    <a:pt x="674" y="72"/>
                    <a:pt x="674" y="72"/>
                    <a:pt x="674" y="72"/>
                  </a:cubicBezTo>
                  <a:close/>
                  <a:moveTo>
                    <a:pt x="1674" y="72"/>
                  </a:moveTo>
                  <a:cubicBezTo>
                    <a:pt x="1674" y="72"/>
                    <a:pt x="1674" y="72"/>
                    <a:pt x="1674" y="72"/>
                  </a:cubicBezTo>
                  <a:cubicBezTo>
                    <a:pt x="1674" y="72"/>
                    <a:pt x="1674" y="72"/>
                    <a:pt x="1674" y="72"/>
                  </a:cubicBezTo>
                  <a:close/>
                  <a:moveTo>
                    <a:pt x="1358" y="7"/>
                  </a:moveTo>
                  <a:cubicBezTo>
                    <a:pt x="1359" y="8"/>
                    <a:pt x="1359" y="7"/>
                    <a:pt x="1359" y="7"/>
                  </a:cubicBezTo>
                  <a:cubicBezTo>
                    <a:pt x="1359" y="7"/>
                    <a:pt x="1358" y="7"/>
                    <a:pt x="1358" y="7"/>
                  </a:cubicBezTo>
                  <a:close/>
                  <a:moveTo>
                    <a:pt x="675" y="72"/>
                  </a:moveTo>
                  <a:cubicBezTo>
                    <a:pt x="675" y="72"/>
                    <a:pt x="675" y="72"/>
                    <a:pt x="675" y="72"/>
                  </a:cubicBezTo>
                  <a:cubicBezTo>
                    <a:pt x="675" y="72"/>
                    <a:pt x="675" y="72"/>
                    <a:pt x="675" y="72"/>
                  </a:cubicBezTo>
                  <a:close/>
                  <a:moveTo>
                    <a:pt x="1381" y="7"/>
                  </a:moveTo>
                  <a:cubicBezTo>
                    <a:pt x="1381" y="8"/>
                    <a:pt x="1381" y="8"/>
                    <a:pt x="1382" y="8"/>
                  </a:cubicBezTo>
                  <a:cubicBezTo>
                    <a:pt x="1381" y="7"/>
                    <a:pt x="1381" y="7"/>
                    <a:pt x="1381" y="7"/>
                  </a:cubicBezTo>
                  <a:close/>
                  <a:moveTo>
                    <a:pt x="965" y="72"/>
                  </a:moveTo>
                  <a:cubicBezTo>
                    <a:pt x="965" y="72"/>
                    <a:pt x="965" y="72"/>
                    <a:pt x="966" y="73"/>
                  </a:cubicBezTo>
                  <a:cubicBezTo>
                    <a:pt x="966" y="72"/>
                    <a:pt x="966" y="72"/>
                    <a:pt x="965" y="72"/>
                  </a:cubicBezTo>
                  <a:close/>
                  <a:moveTo>
                    <a:pt x="908" y="41"/>
                  </a:moveTo>
                  <a:cubicBezTo>
                    <a:pt x="908" y="42"/>
                    <a:pt x="909" y="42"/>
                    <a:pt x="909" y="42"/>
                  </a:cubicBezTo>
                  <a:cubicBezTo>
                    <a:pt x="909" y="42"/>
                    <a:pt x="909" y="41"/>
                    <a:pt x="908" y="41"/>
                  </a:cubicBezTo>
                  <a:close/>
                  <a:moveTo>
                    <a:pt x="865" y="41"/>
                  </a:moveTo>
                  <a:cubicBezTo>
                    <a:pt x="865" y="41"/>
                    <a:pt x="865" y="41"/>
                    <a:pt x="866" y="41"/>
                  </a:cubicBezTo>
                  <a:cubicBezTo>
                    <a:pt x="866" y="41"/>
                    <a:pt x="866" y="41"/>
                    <a:pt x="865" y="41"/>
                  </a:cubicBezTo>
                  <a:close/>
                  <a:moveTo>
                    <a:pt x="1662" y="73"/>
                  </a:moveTo>
                  <a:cubicBezTo>
                    <a:pt x="1662" y="72"/>
                    <a:pt x="1662" y="72"/>
                    <a:pt x="1662" y="72"/>
                  </a:cubicBezTo>
                  <a:cubicBezTo>
                    <a:pt x="1662" y="72"/>
                    <a:pt x="1662" y="72"/>
                    <a:pt x="1662" y="73"/>
                  </a:cubicBezTo>
                  <a:close/>
                  <a:moveTo>
                    <a:pt x="641" y="72"/>
                  </a:moveTo>
                  <a:cubicBezTo>
                    <a:pt x="641" y="72"/>
                    <a:pt x="640" y="73"/>
                    <a:pt x="640" y="73"/>
                  </a:cubicBezTo>
                  <a:cubicBezTo>
                    <a:pt x="641" y="73"/>
                    <a:pt x="641" y="73"/>
                    <a:pt x="641" y="72"/>
                  </a:cubicBezTo>
                  <a:close/>
                  <a:moveTo>
                    <a:pt x="676" y="73"/>
                  </a:moveTo>
                  <a:cubicBezTo>
                    <a:pt x="676" y="72"/>
                    <a:pt x="676" y="72"/>
                    <a:pt x="675" y="72"/>
                  </a:cubicBezTo>
                  <a:cubicBezTo>
                    <a:pt x="675" y="73"/>
                    <a:pt x="676" y="73"/>
                    <a:pt x="676" y="73"/>
                  </a:cubicBezTo>
                  <a:close/>
                  <a:moveTo>
                    <a:pt x="648" y="55"/>
                  </a:moveTo>
                  <a:cubicBezTo>
                    <a:pt x="647" y="55"/>
                    <a:pt x="647" y="55"/>
                    <a:pt x="647" y="56"/>
                  </a:cubicBezTo>
                  <a:cubicBezTo>
                    <a:pt x="648" y="55"/>
                    <a:pt x="648" y="55"/>
                    <a:pt x="648" y="55"/>
                  </a:cubicBezTo>
                  <a:close/>
                  <a:moveTo>
                    <a:pt x="871" y="42"/>
                  </a:moveTo>
                  <a:cubicBezTo>
                    <a:pt x="871" y="42"/>
                    <a:pt x="871" y="42"/>
                    <a:pt x="871" y="41"/>
                  </a:cubicBezTo>
                  <a:cubicBezTo>
                    <a:pt x="871" y="41"/>
                    <a:pt x="871" y="42"/>
                    <a:pt x="871" y="42"/>
                  </a:cubicBezTo>
                  <a:close/>
                  <a:moveTo>
                    <a:pt x="1674" y="72"/>
                  </a:moveTo>
                  <a:cubicBezTo>
                    <a:pt x="1674" y="73"/>
                    <a:pt x="1674" y="73"/>
                    <a:pt x="1675" y="73"/>
                  </a:cubicBezTo>
                  <a:cubicBezTo>
                    <a:pt x="1675" y="73"/>
                    <a:pt x="1675" y="72"/>
                    <a:pt x="1674" y="72"/>
                  </a:cubicBezTo>
                  <a:close/>
                  <a:moveTo>
                    <a:pt x="1032" y="53"/>
                  </a:moveTo>
                  <a:cubicBezTo>
                    <a:pt x="1032" y="53"/>
                    <a:pt x="1032" y="53"/>
                    <a:pt x="1032" y="52"/>
                  </a:cubicBezTo>
                  <a:cubicBezTo>
                    <a:pt x="1032" y="53"/>
                    <a:pt x="1032" y="53"/>
                    <a:pt x="1032" y="53"/>
                  </a:cubicBezTo>
                  <a:close/>
                  <a:moveTo>
                    <a:pt x="607" y="73"/>
                  </a:moveTo>
                  <a:cubicBezTo>
                    <a:pt x="607" y="73"/>
                    <a:pt x="607" y="73"/>
                    <a:pt x="607" y="73"/>
                  </a:cubicBezTo>
                  <a:cubicBezTo>
                    <a:pt x="607" y="73"/>
                    <a:pt x="607" y="73"/>
                    <a:pt x="607" y="73"/>
                  </a:cubicBezTo>
                  <a:close/>
                  <a:moveTo>
                    <a:pt x="1431" y="8"/>
                  </a:moveTo>
                  <a:cubicBezTo>
                    <a:pt x="1431" y="8"/>
                    <a:pt x="1431" y="8"/>
                    <a:pt x="1431" y="7"/>
                  </a:cubicBezTo>
                  <a:cubicBezTo>
                    <a:pt x="1431" y="7"/>
                    <a:pt x="1431" y="7"/>
                    <a:pt x="1431" y="8"/>
                  </a:cubicBezTo>
                  <a:close/>
                  <a:moveTo>
                    <a:pt x="630" y="73"/>
                  </a:moveTo>
                  <a:cubicBezTo>
                    <a:pt x="630" y="73"/>
                    <a:pt x="630" y="73"/>
                    <a:pt x="630" y="73"/>
                  </a:cubicBezTo>
                  <a:cubicBezTo>
                    <a:pt x="630" y="73"/>
                    <a:pt x="630" y="73"/>
                    <a:pt x="630" y="73"/>
                  </a:cubicBezTo>
                  <a:close/>
                  <a:moveTo>
                    <a:pt x="677" y="73"/>
                  </a:moveTo>
                  <a:cubicBezTo>
                    <a:pt x="677" y="73"/>
                    <a:pt x="676" y="73"/>
                    <a:pt x="676" y="73"/>
                  </a:cubicBezTo>
                  <a:cubicBezTo>
                    <a:pt x="676" y="73"/>
                    <a:pt x="676" y="73"/>
                    <a:pt x="677" y="73"/>
                  </a:cubicBezTo>
                  <a:close/>
                  <a:moveTo>
                    <a:pt x="966" y="73"/>
                  </a:moveTo>
                  <a:cubicBezTo>
                    <a:pt x="966" y="73"/>
                    <a:pt x="966" y="73"/>
                    <a:pt x="966" y="73"/>
                  </a:cubicBezTo>
                  <a:cubicBezTo>
                    <a:pt x="966" y="73"/>
                    <a:pt x="966" y="73"/>
                    <a:pt x="966" y="73"/>
                  </a:cubicBezTo>
                  <a:close/>
                  <a:moveTo>
                    <a:pt x="677" y="73"/>
                  </a:moveTo>
                  <a:cubicBezTo>
                    <a:pt x="677" y="73"/>
                    <a:pt x="677" y="73"/>
                    <a:pt x="677" y="73"/>
                  </a:cubicBezTo>
                  <a:cubicBezTo>
                    <a:pt x="677" y="73"/>
                    <a:pt x="677" y="73"/>
                    <a:pt x="677" y="73"/>
                  </a:cubicBezTo>
                  <a:close/>
                  <a:moveTo>
                    <a:pt x="1451" y="7"/>
                  </a:moveTo>
                  <a:cubicBezTo>
                    <a:pt x="1451" y="8"/>
                    <a:pt x="1451" y="8"/>
                    <a:pt x="1452" y="8"/>
                  </a:cubicBezTo>
                  <a:cubicBezTo>
                    <a:pt x="1451" y="7"/>
                    <a:pt x="1451" y="7"/>
                    <a:pt x="1451" y="7"/>
                  </a:cubicBezTo>
                  <a:close/>
                  <a:moveTo>
                    <a:pt x="1663" y="74"/>
                  </a:moveTo>
                  <a:cubicBezTo>
                    <a:pt x="1663" y="73"/>
                    <a:pt x="1662" y="73"/>
                    <a:pt x="1662" y="73"/>
                  </a:cubicBezTo>
                  <a:cubicBezTo>
                    <a:pt x="1662" y="73"/>
                    <a:pt x="1662" y="73"/>
                    <a:pt x="1663" y="74"/>
                  </a:cubicBezTo>
                  <a:close/>
                  <a:moveTo>
                    <a:pt x="1085" y="48"/>
                  </a:moveTo>
                  <a:cubicBezTo>
                    <a:pt x="1085" y="49"/>
                    <a:pt x="1085" y="49"/>
                    <a:pt x="1085" y="49"/>
                  </a:cubicBezTo>
                  <a:cubicBezTo>
                    <a:pt x="1085" y="49"/>
                    <a:pt x="1085" y="48"/>
                    <a:pt x="1085" y="48"/>
                  </a:cubicBezTo>
                  <a:close/>
                  <a:moveTo>
                    <a:pt x="1542" y="8"/>
                  </a:moveTo>
                  <a:cubicBezTo>
                    <a:pt x="1543" y="8"/>
                    <a:pt x="1543" y="8"/>
                    <a:pt x="1543" y="7"/>
                  </a:cubicBezTo>
                  <a:cubicBezTo>
                    <a:pt x="1543" y="7"/>
                    <a:pt x="1543" y="7"/>
                    <a:pt x="1542" y="8"/>
                  </a:cubicBezTo>
                  <a:close/>
                  <a:moveTo>
                    <a:pt x="1565" y="7"/>
                  </a:moveTo>
                  <a:cubicBezTo>
                    <a:pt x="1565" y="7"/>
                    <a:pt x="1565" y="8"/>
                    <a:pt x="1566" y="7"/>
                  </a:cubicBezTo>
                  <a:cubicBezTo>
                    <a:pt x="1565" y="7"/>
                    <a:pt x="1565" y="7"/>
                    <a:pt x="1565" y="7"/>
                  </a:cubicBezTo>
                  <a:close/>
                  <a:moveTo>
                    <a:pt x="640" y="73"/>
                  </a:moveTo>
                  <a:cubicBezTo>
                    <a:pt x="640" y="73"/>
                    <a:pt x="640" y="74"/>
                    <a:pt x="640" y="74"/>
                  </a:cubicBezTo>
                  <a:cubicBezTo>
                    <a:pt x="640" y="74"/>
                    <a:pt x="640" y="74"/>
                    <a:pt x="640" y="73"/>
                  </a:cubicBezTo>
                  <a:close/>
                  <a:moveTo>
                    <a:pt x="678" y="74"/>
                  </a:moveTo>
                  <a:cubicBezTo>
                    <a:pt x="678" y="73"/>
                    <a:pt x="678" y="73"/>
                    <a:pt x="677" y="73"/>
                  </a:cubicBezTo>
                  <a:cubicBezTo>
                    <a:pt x="678" y="74"/>
                    <a:pt x="678" y="74"/>
                    <a:pt x="678" y="74"/>
                  </a:cubicBezTo>
                  <a:close/>
                  <a:moveTo>
                    <a:pt x="697" y="73"/>
                  </a:moveTo>
                  <a:cubicBezTo>
                    <a:pt x="697" y="74"/>
                    <a:pt x="697" y="74"/>
                    <a:pt x="697" y="74"/>
                  </a:cubicBezTo>
                  <a:cubicBezTo>
                    <a:pt x="697" y="74"/>
                    <a:pt x="697" y="73"/>
                    <a:pt x="697" y="73"/>
                  </a:cubicBezTo>
                  <a:close/>
                  <a:moveTo>
                    <a:pt x="953" y="74"/>
                  </a:moveTo>
                  <a:cubicBezTo>
                    <a:pt x="953" y="74"/>
                    <a:pt x="953" y="73"/>
                    <a:pt x="953" y="73"/>
                  </a:cubicBezTo>
                  <a:cubicBezTo>
                    <a:pt x="953" y="74"/>
                    <a:pt x="953" y="74"/>
                    <a:pt x="953" y="74"/>
                  </a:cubicBezTo>
                  <a:close/>
                  <a:moveTo>
                    <a:pt x="966" y="73"/>
                  </a:moveTo>
                  <a:cubicBezTo>
                    <a:pt x="966" y="74"/>
                    <a:pt x="966" y="74"/>
                    <a:pt x="966" y="74"/>
                  </a:cubicBezTo>
                  <a:cubicBezTo>
                    <a:pt x="966" y="74"/>
                    <a:pt x="966" y="74"/>
                    <a:pt x="966" y="73"/>
                  </a:cubicBezTo>
                  <a:close/>
                  <a:moveTo>
                    <a:pt x="662" y="41"/>
                  </a:moveTo>
                  <a:cubicBezTo>
                    <a:pt x="662" y="41"/>
                    <a:pt x="662" y="41"/>
                    <a:pt x="663" y="41"/>
                  </a:cubicBezTo>
                  <a:cubicBezTo>
                    <a:pt x="662" y="41"/>
                    <a:pt x="662" y="41"/>
                    <a:pt x="662" y="41"/>
                  </a:cubicBezTo>
                  <a:close/>
                  <a:moveTo>
                    <a:pt x="1365" y="73"/>
                  </a:moveTo>
                  <a:cubicBezTo>
                    <a:pt x="1365" y="73"/>
                    <a:pt x="1365" y="73"/>
                    <a:pt x="1365" y="74"/>
                  </a:cubicBezTo>
                  <a:cubicBezTo>
                    <a:pt x="1365" y="74"/>
                    <a:pt x="1365" y="74"/>
                    <a:pt x="1365" y="73"/>
                  </a:cubicBezTo>
                  <a:close/>
                  <a:moveTo>
                    <a:pt x="1710" y="8"/>
                  </a:moveTo>
                  <a:cubicBezTo>
                    <a:pt x="1711" y="8"/>
                    <a:pt x="1711" y="8"/>
                    <a:pt x="1711" y="7"/>
                  </a:cubicBezTo>
                  <a:cubicBezTo>
                    <a:pt x="1711" y="7"/>
                    <a:pt x="1711" y="7"/>
                    <a:pt x="1710" y="8"/>
                  </a:cubicBezTo>
                  <a:close/>
                  <a:moveTo>
                    <a:pt x="679" y="74"/>
                  </a:moveTo>
                  <a:cubicBezTo>
                    <a:pt x="679" y="74"/>
                    <a:pt x="678" y="74"/>
                    <a:pt x="678" y="74"/>
                  </a:cubicBezTo>
                  <a:cubicBezTo>
                    <a:pt x="678" y="74"/>
                    <a:pt x="678" y="74"/>
                    <a:pt x="679" y="74"/>
                  </a:cubicBezTo>
                  <a:close/>
                  <a:moveTo>
                    <a:pt x="1733" y="7"/>
                  </a:moveTo>
                  <a:cubicBezTo>
                    <a:pt x="1733" y="7"/>
                    <a:pt x="1734" y="8"/>
                    <a:pt x="1734" y="7"/>
                  </a:cubicBezTo>
                  <a:cubicBezTo>
                    <a:pt x="1734" y="7"/>
                    <a:pt x="1733" y="7"/>
                    <a:pt x="1733" y="7"/>
                  </a:cubicBezTo>
                  <a:close/>
                  <a:moveTo>
                    <a:pt x="1667" y="58"/>
                  </a:moveTo>
                  <a:cubicBezTo>
                    <a:pt x="1666" y="58"/>
                    <a:pt x="1666" y="58"/>
                    <a:pt x="1666" y="58"/>
                  </a:cubicBezTo>
                  <a:cubicBezTo>
                    <a:pt x="1666" y="58"/>
                    <a:pt x="1666" y="58"/>
                    <a:pt x="1667" y="58"/>
                  </a:cubicBezTo>
                  <a:close/>
                  <a:moveTo>
                    <a:pt x="1663" y="74"/>
                  </a:moveTo>
                  <a:cubicBezTo>
                    <a:pt x="1663" y="74"/>
                    <a:pt x="1663" y="74"/>
                    <a:pt x="1662" y="74"/>
                  </a:cubicBezTo>
                  <a:cubicBezTo>
                    <a:pt x="1662" y="74"/>
                    <a:pt x="1663" y="74"/>
                    <a:pt x="1663" y="74"/>
                  </a:cubicBezTo>
                  <a:close/>
                  <a:moveTo>
                    <a:pt x="1717" y="74"/>
                  </a:moveTo>
                  <a:cubicBezTo>
                    <a:pt x="1717" y="74"/>
                    <a:pt x="1717" y="74"/>
                    <a:pt x="1717" y="74"/>
                  </a:cubicBezTo>
                  <a:cubicBezTo>
                    <a:pt x="1717" y="74"/>
                    <a:pt x="1717" y="74"/>
                    <a:pt x="1717" y="74"/>
                  </a:cubicBezTo>
                  <a:close/>
                  <a:moveTo>
                    <a:pt x="640" y="74"/>
                  </a:moveTo>
                  <a:cubicBezTo>
                    <a:pt x="640" y="74"/>
                    <a:pt x="640" y="74"/>
                    <a:pt x="640" y="75"/>
                  </a:cubicBezTo>
                  <a:cubicBezTo>
                    <a:pt x="640" y="75"/>
                    <a:pt x="640" y="74"/>
                    <a:pt x="640" y="74"/>
                  </a:cubicBezTo>
                  <a:close/>
                  <a:moveTo>
                    <a:pt x="679" y="74"/>
                  </a:moveTo>
                  <a:cubicBezTo>
                    <a:pt x="679" y="74"/>
                    <a:pt x="679" y="74"/>
                    <a:pt x="679" y="74"/>
                  </a:cubicBezTo>
                  <a:cubicBezTo>
                    <a:pt x="679" y="74"/>
                    <a:pt x="679" y="74"/>
                    <a:pt x="679" y="74"/>
                  </a:cubicBezTo>
                  <a:close/>
                  <a:moveTo>
                    <a:pt x="697" y="74"/>
                  </a:moveTo>
                  <a:cubicBezTo>
                    <a:pt x="697" y="74"/>
                    <a:pt x="697" y="75"/>
                    <a:pt x="698" y="75"/>
                  </a:cubicBezTo>
                  <a:cubicBezTo>
                    <a:pt x="698" y="74"/>
                    <a:pt x="697" y="74"/>
                    <a:pt x="697" y="74"/>
                  </a:cubicBezTo>
                  <a:close/>
                  <a:moveTo>
                    <a:pt x="582" y="8"/>
                  </a:moveTo>
                  <a:cubicBezTo>
                    <a:pt x="582" y="8"/>
                    <a:pt x="582" y="8"/>
                    <a:pt x="583" y="8"/>
                  </a:cubicBezTo>
                  <a:cubicBezTo>
                    <a:pt x="582" y="8"/>
                    <a:pt x="582" y="8"/>
                    <a:pt x="582" y="8"/>
                  </a:cubicBezTo>
                  <a:close/>
                  <a:moveTo>
                    <a:pt x="1675" y="74"/>
                  </a:moveTo>
                  <a:cubicBezTo>
                    <a:pt x="1675" y="74"/>
                    <a:pt x="1675" y="75"/>
                    <a:pt x="1675" y="75"/>
                  </a:cubicBezTo>
                  <a:cubicBezTo>
                    <a:pt x="1675" y="74"/>
                    <a:pt x="1675" y="74"/>
                    <a:pt x="1675" y="74"/>
                  </a:cubicBezTo>
                  <a:close/>
                  <a:moveTo>
                    <a:pt x="608" y="75"/>
                  </a:moveTo>
                  <a:cubicBezTo>
                    <a:pt x="608" y="75"/>
                    <a:pt x="608" y="74"/>
                    <a:pt x="608" y="74"/>
                  </a:cubicBezTo>
                  <a:cubicBezTo>
                    <a:pt x="608" y="75"/>
                    <a:pt x="608" y="75"/>
                    <a:pt x="608" y="75"/>
                  </a:cubicBezTo>
                  <a:close/>
                  <a:moveTo>
                    <a:pt x="629" y="75"/>
                  </a:moveTo>
                  <a:cubicBezTo>
                    <a:pt x="630" y="75"/>
                    <a:pt x="630" y="75"/>
                    <a:pt x="630" y="74"/>
                  </a:cubicBezTo>
                  <a:cubicBezTo>
                    <a:pt x="629" y="75"/>
                    <a:pt x="629" y="75"/>
                    <a:pt x="629" y="75"/>
                  </a:cubicBezTo>
                  <a:close/>
                  <a:moveTo>
                    <a:pt x="680" y="75"/>
                  </a:moveTo>
                  <a:cubicBezTo>
                    <a:pt x="680" y="74"/>
                    <a:pt x="680" y="74"/>
                    <a:pt x="679" y="74"/>
                  </a:cubicBezTo>
                  <a:cubicBezTo>
                    <a:pt x="680" y="75"/>
                    <a:pt x="680" y="75"/>
                    <a:pt x="680" y="75"/>
                  </a:cubicBezTo>
                  <a:close/>
                  <a:moveTo>
                    <a:pt x="954" y="75"/>
                  </a:moveTo>
                  <a:cubicBezTo>
                    <a:pt x="954" y="75"/>
                    <a:pt x="954" y="74"/>
                    <a:pt x="953" y="74"/>
                  </a:cubicBezTo>
                  <a:cubicBezTo>
                    <a:pt x="953" y="75"/>
                    <a:pt x="953" y="75"/>
                    <a:pt x="954" y="75"/>
                  </a:cubicBezTo>
                  <a:close/>
                  <a:moveTo>
                    <a:pt x="966" y="74"/>
                  </a:moveTo>
                  <a:cubicBezTo>
                    <a:pt x="966" y="75"/>
                    <a:pt x="966" y="75"/>
                    <a:pt x="967" y="75"/>
                  </a:cubicBezTo>
                  <a:cubicBezTo>
                    <a:pt x="967" y="75"/>
                    <a:pt x="967" y="75"/>
                    <a:pt x="966" y="74"/>
                  </a:cubicBezTo>
                  <a:close/>
                  <a:moveTo>
                    <a:pt x="595" y="41"/>
                  </a:moveTo>
                  <a:cubicBezTo>
                    <a:pt x="595" y="41"/>
                    <a:pt x="595" y="41"/>
                    <a:pt x="595" y="41"/>
                  </a:cubicBezTo>
                  <a:cubicBezTo>
                    <a:pt x="595" y="41"/>
                    <a:pt x="595" y="41"/>
                    <a:pt x="595" y="41"/>
                  </a:cubicBezTo>
                  <a:close/>
                  <a:moveTo>
                    <a:pt x="1663" y="75"/>
                  </a:moveTo>
                  <a:cubicBezTo>
                    <a:pt x="1663" y="75"/>
                    <a:pt x="1663" y="75"/>
                    <a:pt x="1663" y="74"/>
                  </a:cubicBezTo>
                  <a:cubicBezTo>
                    <a:pt x="1663" y="75"/>
                    <a:pt x="1663" y="75"/>
                    <a:pt x="1663" y="75"/>
                  </a:cubicBezTo>
                  <a:close/>
                  <a:moveTo>
                    <a:pt x="619" y="75"/>
                  </a:moveTo>
                  <a:cubicBezTo>
                    <a:pt x="619" y="75"/>
                    <a:pt x="619" y="75"/>
                    <a:pt x="619" y="76"/>
                  </a:cubicBezTo>
                  <a:cubicBezTo>
                    <a:pt x="619" y="75"/>
                    <a:pt x="619" y="75"/>
                    <a:pt x="619" y="75"/>
                  </a:cubicBezTo>
                  <a:close/>
                  <a:moveTo>
                    <a:pt x="681" y="75"/>
                  </a:moveTo>
                  <a:cubicBezTo>
                    <a:pt x="681" y="75"/>
                    <a:pt x="680" y="75"/>
                    <a:pt x="680" y="75"/>
                  </a:cubicBezTo>
                  <a:cubicBezTo>
                    <a:pt x="680" y="75"/>
                    <a:pt x="681" y="75"/>
                    <a:pt x="681" y="75"/>
                  </a:cubicBezTo>
                  <a:close/>
                  <a:moveTo>
                    <a:pt x="1357" y="8"/>
                  </a:moveTo>
                  <a:cubicBezTo>
                    <a:pt x="1357" y="8"/>
                    <a:pt x="1358" y="8"/>
                    <a:pt x="1358" y="8"/>
                  </a:cubicBezTo>
                  <a:cubicBezTo>
                    <a:pt x="1358" y="8"/>
                    <a:pt x="1357" y="8"/>
                    <a:pt x="1357" y="8"/>
                  </a:cubicBezTo>
                  <a:close/>
                  <a:moveTo>
                    <a:pt x="799" y="41"/>
                  </a:moveTo>
                  <a:cubicBezTo>
                    <a:pt x="799" y="42"/>
                    <a:pt x="799" y="42"/>
                    <a:pt x="799" y="42"/>
                  </a:cubicBezTo>
                  <a:cubicBezTo>
                    <a:pt x="799" y="42"/>
                    <a:pt x="799" y="41"/>
                    <a:pt x="799" y="41"/>
                  </a:cubicBezTo>
                  <a:close/>
                  <a:moveTo>
                    <a:pt x="1382" y="8"/>
                  </a:moveTo>
                  <a:cubicBezTo>
                    <a:pt x="1382" y="8"/>
                    <a:pt x="1382" y="8"/>
                    <a:pt x="1383" y="8"/>
                  </a:cubicBezTo>
                  <a:cubicBezTo>
                    <a:pt x="1382" y="8"/>
                    <a:pt x="1382" y="8"/>
                    <a:pt x="1382" y="8"/>
                  </a:cubicBezTo>
                  <a:close/>
                  <a:moveTo>
                    <a:pt x="1675" y="75"/>
                  </a:moveTo>
                  <a:cubicBezTo>
                    <a:pt x="1675" y="75"/>
                    <a:pt x="1675" y="75"/>
                    <a:pt x="1676" y="75"/>
                  </a:cubicBezTo>
                  <a:cubicBezTo>
                    <a:pt x="1676" y="75"/>
                    <a:pt x="1676" y="75"/>
                    <a:pt x="1675" y="75"/>
                  </a:cubicBezTo>
                  <a:close/>
                  <a:moveTo>
                    <a:pt x="640" y="75"/>
                  </a:moveTo>
                  <a:cubicBezTo>
                    <a:pt x="639" y="75"/>
                    <a:pt x="639" y="75"/>
                    <a:pt x="639" y="76"/>
                  </a:cubicBezTo>
                  <a:cubicBezTo>
                    <a:pt x="640" y="76"/>
                    <a:pt x="640" y="75"/>
                    <a:pt x="640" y="75"/>
                  </a:cubicBezTo>
                  <a:close/>
                  <a:moveTo>
                    <a:pt x="682" y="75"/>
                  </a:moveTo>
                  <a:cubicBezTo>
                    <a:pt x="681" y="75"/>
                    <a:pt x="681" y="75"/>
                    <a:pt x="681" y="75"/>
                  </a:cubicBezTo>
                  <a:cubicBezTo>
                    <a:pt x="681" y="75"/>
                    <a:pt x="681" y="75"/>
                    <a:pt x="682" y="75"/>
                  </a:cubicBezTo>
                  <a:close/>
                  <a:moveTo>
                    <a:pt x="1502" y="8"/>
                  </a:moveTo>
                  <a:cubicBezTo>
                    <a:pt x="1503" y="8"/>
                    <a:pt x="1503" y="8"/>
                    <a:pt x="1503" y="8"/>
                  </a:cubicBezTo>
                  <a:cubicBezTo>
                    <a:pt x="1503" y="8"/>
                    <a:pt x="1502" y="8"/>
                    <a:pt x="1502" y="8"/>
                  </a:cubicBezTo>
                  <a:close/>
                  <a:moveTo>
                    <a:pt x="967" y="75"/>
                  </a:moveTo>
                  <a:cubicBezTo>
                    <a:pt x="967" y="75"/>
                    <a:pt x="967" y="76"/>
                    <a:pt x="967" y="76"/>
                  </a:cubicBezTo>
                  <a:cubicBezTo>
                    <a:pt x="967" y="75"/>
                    <a:pt x="967" y="75"/>
                    <a:pt x="967" y="75"/>
                  </a:cubicBezTo>
                  <a:close/>
                  <a:moveTo>
                    <a:pt x="1370" y="58"/>
                  </a:moveTo>
                  <a:cubicBezTo>
                    <a:pt x="1370" y="58"/>
                    <a:pt x="1371" y="58"/>
                    <a:pt x="1371" y="58"/>
                  </a:cubicBezTo>
                  <a:cubicBezTo>
                    <a:pt x="1370" y="58"/>
                    <a:pt x="1370" y="58"/>
                    <a:pt x="1370" y="58"/>
                  </a:cubicBezTo>
                  <a:close/>
                  <a:moveTo>
                    <a:pt x="875" y="48"/>
                  </a:moveTo>
                  <a:cubicBezTo>
                    <a:pt x="875" y="48"/>
                    <a:pt x="875" y="49"/>
                    <a:pt x="875" y="49"/>
                  </a:cubicBezTo>
                  <a:cubicBezTo>
                    <a:pt x="875" y="49"/>
                    <a:pt x="875" y="49"/>
                    <a:pt x="875" y="48"/>
                  </a:cubicBezTo>
                  <a:close/>
                  <a:moveTo>
                    <a:pt x="1033" y="49"/>
                  </a:moveTo>
                  <a:cubicBezTo>
                    <a:pt x="1034" y="49"/>
                    <a:pt x="1034" y="49"/>
                    <a:pt x="1034" y="49"/>
                  </a:cubicBezTo>
                  <a:cubicBezTo>
                    <a:pt x="1034" y="49"/>
                    <a:pt x="1033" y="49"/>
                    <a:pt x="1033" y="49"/>
                  </a:cubicBezTo>
                  <a:close/>
                  <a:moveTo>
                    <a:pt x="832" y="48"/>
                  </a:moveTo>
                  <a:cubicBezTo>
                    <a:pt x="832" y="48"/>
                    <a:pt x="832" y="49"/>
                    <a:pt x="832" y="49"/>
                  </a:cubicBezTo>
                  <a:cubicBezTo>
                    <a:pt x="832" y="49"/>
                    <a:pt x="832" y="49"/>
                    <a:pt x="832" y="48"/>
                  </a:cubicBezTo>
                  <a:close/>
                  <a:moveTo>
                    <a:pt x="608" y="76"/>
                  </a:moveTo>
                  <a:cubicBezTo>
                    <a:pt x="608" y="76"/>
                    <a:pt x="608" y="75"/>
                    <a:pt x="608" y="75"/>
                  </a:cubicBezTo>
                  <a:cubicBezTo>
                    <a:pt x="608" y="76"/>
                    <a:pt x="608" y="76"/>
                    <a:pt x="608" y="76"/>
                  </a:cubicBezTo>
                  <a:close/>
                  <a:moveTo>
                    <a:pt x="629" y="76"/>
                  </a:moveTo>
                  <a:cubicBezTo>
                    <a:pt x="629" y="76"/>
                    <a:pt x="629" y="76"/>
                    <a:pt x="629" y="75"/>
                  </a:cubicBezTo>
                  <a:cubicBezTo>
                    <a:pt x="629" y="76"/>
                    <a:pt x="629" y="76"/>
                    <a:pt x="629" y="76"/>
                  </a:cubicBezTo>
                  <a:close/>
                  <a:moveTo>
                    <a:pt x="752" y="49"/>
                  </a:moveTo>
                  <a:cubicBezTo>
                    <a:pt x="752" y="49"/>
                    <a:pt x="752" y="49"/>
                    <a:pt x="752" y="48"/>
                  </a:cubicBezTo>
                  <a:cubicBezTo>
                    <a:pt x="752" y="48"/>
                    <a:pt x="752" y="49"/>
                    <a:pt x="752" y="49"/>
                  </a:cubicBezTo>
                  <a:close/>
                  <a:moveTo>
                    <a:pt x="954" y="76"/>
                  </a:moveTo>
                  <a:cubicBezTo>
                    <a:pt x="954" y="76"/>
                    <a:pt x="954" y="75"/>
                    <a:pt x="954" y="75"/>
                  </a:cubicBezTo>
                  <a:cubicBezTo>
                    <a:pt x="954" y="76"/>
                    <a:pt x="954" y="76"/>
                    <a:pt x="954" y="76"/>
                  </a:cubicBezTo>
                  <a:close/>
                  <a:moveTo>
                    <a:pt x="1664" y="76"/>
                  </a:moveTo>
                  <a:cubicBezTo>
                    <a:pt x="1664" y="76"/>
                    <a:pt x="1664" y="75"/>
                    <a:pt x="1663" y="75"/>
                  </a:cubicBezTo>
                  <a:cubicBezTo>
                    <a:pt x="1663" y="76"/>
                    <a:pt x="1663" y="76"/>
                    <a:pt x="1664" y="76"/>
                  </a:cubicBezTo>
                  <a:close/>
                  <a:moveTo>
                    <a:pt x="1676" y="75"/>
                  </a:moveTo>
                  <a:cubicBezTo>
                    <a:pt x="1676" y="76"/>
                    <a:pt x="1676" y="76"/>
                    <a:pt x="1676" y="76"/>
                  </a:cubicBezTo>
                  <a:cubicBezTo>
                    <a:pt x="1676" y="76"/>
                    <a:pt x="1676" y="76"/>
                    <a:pt x="1676" y="75"/>
                  </a:cubicBezTo>
                  <a:close/>
                  <a:moveTo>
                    <a:pt x="619" y="76"/>
                  </a:moveTo>
                  <a:cubicBezTo>
                    <a:pt x="619" y="76"/>
                    <a:pt x="619" y="76"/>
                    <a:pt x="619" y="77"/>
                  </a:cubicBezTo>
                  <a:cubicBezTo>
                    <a:pt x="619" y="76"/>
                    <a:pt x="619" y="76"/>
                    <a:pt x="619" y="76"/>
                  </a:cubicBezTo>
                  <a:close/>
                  <a:moveTo>
                    <a:pt x="639" y="76"/>
                  </a:moveTo>
                  <a:cubicBezTo>
                    <a:pt x="639" y="76"/>
                    <a:pt x="639" y="76"/>
                    <a:pt x="639" y="76"/>
                  </a:cubicBezTo>
                  <a:cubicBezTo>
                    <a:pt x="639" y="76"/>
                    <a:pt x="639" y="76"/>
                    <a:pt x="639" y="76"/>
                  </a:cubicBezTo>
                  <a:close/>
                  <a:moveTo>
                    <a:pt x="683" y="76"/>
                  </a:moveTo>
                  <a:cubicBezTo>
                    <a:pt x="682" y="76"/>
                    <a:pt x="682" y="76"/>
                    <a:pt x="682" y="76"/>
                  </a:cubicBezTo>
                  <a:cubicBezTo>
                    <a:pt x="682" y="76"/>
                    <a:pt x="682" y="76"/>
                    <a:pt x="683" y="76"/>
                  </a:cubicBezTo>
                  <a:close/>
                  <a:moveTo>
                    <a:pt x="967" y="76"/>
                  </a:moveTo>
                  <a:cubicBezTo>
                    <a:pt x="967" y="76"/>
                    <a:pt x="967" y="76"/>
                    <a:pt x="967" y="76"/>
                  </a:cubicBezTo>
                  <a:cubicBezTo>
                    <a:pt x="967" y="76"/>
                    <a:pt x="967" y="76"/>
                    <a:pt x="967" y="76"/>
                  </a:cubicBezTo>
                  <a:close/>
                  <a:moveTo>
                    <a:pt x="1349" y="76"/>
                  </a:moveTo>
                  <a:cubicBezTo>
                    <a:pt x="1349" y="76"/>
                    <a:pt x="1350" y="76"/>
                    <a:pt x="1350" y="76"/>
                  </a:cubicBezTo>
                  <a:cubicBezTo>
                    <a:pt x="1349" y="76"/>
                    <a:pt x="1349" y="76"/>
                    <a:pt x="1349" y="76"/>
                  </a:cubicBezTo>
                  <a:close/>
                  <a:moveTo>
                    <a:pt x="1541" y="8"/>
                  </a:moveTo>
                  <a:cubicBezTo>
                    <a:pt x="1542" y="8"/>
                    <a:pt x="1542" y="8"/>
                    <a:pt x="1542" y="8"/>
                  </a:cubicBezTo>
                  <a:cubicBezTo>
                    <a:pt x="1542" y="8"/>
                    <a:pt x="1542" y="8"/>
                    <a:pt x="1541" y="8"/>
                  </a:cubicBezTo>
                  <a:close/>
                  <a:moveTo>
                    <a:pt x="609" y="77"/>
                  </a:moveTo>
                  <a:cubicBezTo>
                    <a:pt x="609" y="77"/>
                    <a:pt x="609" y="76"/>
                    <a:pt x="608" y="76"/>
                  </a:cubicBezTo>
                  <a:cubicBezTo>
                    <a:pt x="608" y="76"/>
                    <a:pt x="608" y="77"/>
                    <a:pt x="609" y="77"/>
                  </a:cubicBezTo>
                  <a:close/>
                  <a:moveTo>
                    <a:pt x="1566" y="8"/>
                  </a:moveTo>
                  <a:cubicBezTo>
                    <a:pt x="1566" y="8"/>
                    <a:pt x="1566" y="8"/>
                    <a:pt x="1567" y="8"/>
                  </a:cubicBezTo>
                  <a:cubicBezTo>
                    <a:pt x="1567" y="8"/>
                    <a:pt x="1566" y="8"/>
                    <a:pt x="1566" y="8"/>
                  </a:cubicBezTo>
                  <a:close/>
                  <a:moveTo>
                    <a:pt x="683" y="76"/>
                  </a:moveTo>
                  <a:cubicBezTo>
                    <a:pt x="683" y="76"/>
                    <a:pt x="683" y="76"/>
                    <a:pt x="683" y="76"/>
                  </a:cubicBezTo>
                  <a:cubicBezTo>
                    <a:pt x="683" y="76"/>
                    <a:pt x="683" y="76"/>
                    <a:pt x="683" y="76"/>
                  </a:cubicBezTo>
                  <a:close/>
                  <a:moveTo>
                    <a:pt x="698" y="76"/>
                  </a:moveTo>
                  <a:cubicBezTo>
                    <a:pt x="698" y="76"/>
                    <a:pt x="698" y="77"/>
                    <a:pt x="699" y="77"/>
                  </a:cubicBezTo>
                  <a:cubicBezTo>
                    <a:pt x="699" y="77"/>
                    <a:pt x="699" y="76"/>
                    <a:pt x="698" y="76"/>
                  </a:cubicBezTo>
                  <a:close/>
                  <a:moveTo>
                    <a:pt x="1709" y="8"/>
                  </a:moveTo>
                  <a:cubicBezTo>
                    <a:pt x="1710" y="8"/>
                    <a:pt x="1710" y="8"/>
                    <a:pt x="1710" y="8"/>
                  </a:cubicBezTo>
                  <a:cubicBezTo>
                    <a:pt x="1710" y="8"/>
                    <a:pt x="1710" y="8"/>
                    <a:pt x="1709" y="8"/>
                  </a:cubicBezTo>
                  <a:close/>
                  <a:moveTo>
                    <a:pt x="563" y="48"/>
                  </a:moveTo>
                  <a:cubicBezTo>
                    <a:pt x="563" y="49"/>
                    <a:pt x="564" y="49"/>
                    <a:pt x="564" y="49"/>
                  </a:cubicBezTo>
                  <a:cubicBezTo>
                    <a:pt x="564" y="48"/>
                    <a:pt x="563" y="48"/>
                    <a:pt x="563" y="48"/>
                  </a:cubicBezTo>
                  <a:close/>
                  <a:moveTo>
                    <a:pt x="1734" y="8"/>
                  </a:moveTo>
                  <a:cubicBezTo>
                    <a:pt x="1734" y="8"/>
                    <a:pt x="1735" y="8"/>
                    <a:pt x="1735" y="8"/>
                  </a:cubicBezTo>
                  <a:cubicBezTo>
                    <a:pt x="1735" y="8"/>
                    <a:pt x="1734" y="8"/>
                    <a:pt x="1734" y="8"/>
                  </a:cubicBezTo>
                  <a:close/>
                  <a:moveTo>
                    <a:pt x="1664" y="77"/>
                  </a:moveTo>
                  <a:cubicBezTo>
                    <a:pt x="1664" y="76"/>
                    <a:pt x="1664" y="76"/>
                    <a:pt x="1664" y="76"/>
                  </a:cubicBezTo>
                  <a:cubicBezTo>
                    <a:pt x="1664" y="76"/>
                    <a:pt x="1664" y="77"/>
                    <a:pt x="1664" y="77"/>
                  </a:cubicBezTo>
                  <a:close/>
                  <a:moveTo>
                    <a:pt x="1676" y="76"/>
                  </a:moveTo>
                  <a:cubicBezTo>
                    <a:pt x="1676" y="76"/>
                    <a:pt x="1676" y="77"/>
                    <a:pt x="1676" y="77"/>
                  </a:cubicBezTo>
                  <a:cubicBezTo>
                    <a:pt x="1676" y="77"/>
                    <a:pt x="1676" y="76"/>
                    <a:pt x="1676" y="76"/>
                  </a:cubicBezTo>
                  <a:close/>
                  <a:moveTo>
                    <a:pt x="602" y="59"/>
                  </a:moveTo>
                  <a:cubicBezTo>
                    <a:pt x="602" y="59"/>
                    <a:pt x="602" y="58"/>
                    <a:pt x="602" y="58"/>
                  </a:cubicBezTo>
                  <a:cubicBezTo>
                    <a:pt x="601" y="59"/>
                    <a:pt x="602" y="59"/>
                    <a:pt x="602" y="59"/>
                  </a:cubicBezTo>
                  <a:close/>
                  <a:moveTo>
                    <a:pt x="965" y="40"/>
                  </a:moveTo>
                  <a:cubicBezTo>
                    <a:pt x="965" y="40"/>
                    <a:pt x="965" y="41"/>
                    <a:pt x="965" y="41"/>
                  </a:cubicBezTo>
                  <a:cubicBezTo>
                    <a:pt x="965" y="41"/>
                    <a:pt x="965" y="40"/>
                    <a:pt x="965" y="40"/>
                  </a:cubicBezTo>
                  <a:close/>
                  <a:moveTo>
                    <a:pt x="619" y="77"/>
                  </a:moveTo>
                  <a:cubicBezTo>
                    <a:pt x="619" y="77"/>
                    <a:pt x="619" y="77"/>
                    <a:pt x="620" y="78"/>
                  </a:cubicBezTo>
                  <a:cubicBezTo>
                    <a:pt x="620" y="77"/>
                    <a:pt x="620" y="77"/>
                    <a:pt x="619" y="77"/>
                  </a:cubicBezTo>
                  <a:close/>
                  <a:moveTo>
                    <a:pt x="639" y="77"/>
                  </a:moveTo>
                  <a:cubicBezTo>
                    <a:pt x="639" y="77"/>
                    <a:pt x="639" y="77"/>
                    <a:pt x="639" y="77"/>
                  </a:cubicBezTo>
                  <a:cubicBezTo>
                    <a:pt x="639" y="77"/>
                    <a:pt x="639" y="77"/>
                    <a:pt x="639" y="77"/>
                  </a:cubicBezTo>
                  <a:close/>
                  <a:moveTo>
                    <a:pt x="684" y="77"/>
                  </a:moveTo>
                  <a:cubicBezTo>
                    <a:pt x="684" y="77"/>
                    <a:pt x="684" y="77"/>
                    <a:pt x="684" y="77"/>
                  </a:cubicBezTo>
                  <a:cubicBezTo>
                    <a:pt x="684" y="77"/>
                    <a:pt x="684" y="77"/>
                    <a:pt x="684" y="77"/>
                  </a:cubicBezTo>
                  <a:close/>
                  <a:moveTo>
                    <a:pt x="553" y="8"/>
                  </a:moveTo>
                  <a:cubicBezTo>
                    <a:pt x="553" y="8"/>
                    <a:pt x="553" y="8"/>
                    <a:pt x="553" y="8"/>
                  </a:cubicBezTo>
                  <a:cubicBezTo>
                    <a:pt x="553" y="8"/>
                    <a:pt x="553" y="8"/>
                    <a:pt x="553" y="8"/>
                  </a:cubicBezTo>
                  <a:close/>
                  <a:moveTo>
                    <a:pt x="968" y="77"/>
                  </a:moveTo>
                  <a:cubicBezTo>
                    <a:pt x="968" y="77"/>
                    <a:pt x="968" y="77"/>
                    <a:pt x="968" y="78"/>
                  </a:cubicBezTo>
                  <a:cubicBezTo>
                    <a:pt x="968" y="77"/>
                    <a:pt x="968" y="77"/>
                    <a:pt x="968" y="77"/>
                  </a:cubicBezTo>
                  <a:close/>
                  <a:moveTo>
                    <a:pt x="635" y="59"/>
                  </a:moveTo>
                  <a:cubicBezTo>
                    <a:pt x="636" y="59"/>
                    <a:pt x="636" y="59"/>
                    <a:pt x="636" y="58"/>
                  </a:cubicBezTo>
                  <a:cubicBezTo>
                    <a:pt x="635" y="59"/>
                    <a:pt x="635" y="59"/>
                    <a:pt x="635" y="59"/>
                  </a:cubicBezTo>
                  <a:close/>
                  <a:moveTo>
                    <a:pt x="1533" y="77"/>
                  </a:moveTo>
                  <a:cubicBezTo>
                    <a:pt x="1533" y="77"/>
                    <a:pt x="1533" y="77"/>
                    <a:pt x="1533" y="77"/>
                  </a:cubicBezTo>
                  <a:cubicBezTo>
                    <a:pt x="1533" y="77"/>
                    <a:pt x="1533" y="77"/>
                    <a:pt x="1533" y="77"/>
                  </a:cubicBezTo>
                  <a:close/>
                  <a:moveTo>
                    <a:pt x="1664" y="77"/>
                  </a:moveTo>
                  <a:cubicBezTo>
                    <a:pt x="1664" y="77"/>
                    <a:pt x="1664" y="77"/>
                    <a:pt x="1664" y="77"/>
                  </a:cubicBezTo>
                  <a:cubicBezTo>
                    <a:pt x="1664" y="77"/>
                    <a:pt x="1664" y="77"/>
                    <a:pt x="1664" y="77"/>
                  </a:cubicBezTo>
                  <a:close/>
                  <a:moveTo>
                    <a:pt x="1676" y="77"/>
                  </a:moveTo>
                  <a:cubicBezTo>
                    <a:pt x="1676" y="77"/>
                    <a:pt x="1676" y="77"/>
                    <a:pt x="1677" y="78"/>
                  </a:cubicBezTo>
                  <a:cubicBezTo>
                    <a:pt x="1677" y="77"/>
                    <a:pt x="1677" y="77"/>
                    <a:pt x="1676" y="77"/>
                  </a:cubicBezTo>
                  <a:close/>
                  <a:moveTo>
                    <a:pt x="1701" y="77"/>
                  </a:moveTo>
                  <a:cubicBezTo>
                    <a:pt x="1701" y="77"/>
                    <a:pt x="1701" y="77"/>
                    <a:pt x="1701" y="77"/>
                  </a:cubicBezTo>
                  <a:cubicBezTo>
                    <a:pt x="1701" y="77"/>
                    <a:pt x="1701" y="77"/>
                    <a:pt x="1701" y="77"/>
                  </a:cubicBezTo>
                  <a:close/>
                  <a:moveTo>
                    <a:pt x="609" y="78"/>
                  </a:moveTo>
                  <a:cubicBezTo>
                    <a:pt x="609" y="78"/>
                    <a:pt x="609" y="77"/>
                    <a:pt x="609" y="77"/>
                  </a:cubicBezTo>
                  <a:cubicBezTo>
                    <a:pt x="609" y="77"/>
                    <a:pt x="609" y="78"/>
                    <a:pt x="609" y="78"/>
                  </a:cubicBezTo>
                  <a:close/>
                  <a:moveTo>
                    <a:pt x="628" y="78"/>
                  </a:moveTo>
                  <a:cubicBezTo>
                    <a:pt x="629" y="78"/>
                    <a:pt x="629" y="77"/>
                    <a:pt x="629" y="77"/>
                  </a:cubicBezTo>
                  <a:cubicBezTo>
                    <a:pt x="628" y="77"/>
                    <a:pt x="628" y="78"/>
                    <a:pt x="628" y="78"/>
                  </a:cubicBezTo>
                  <a:close/>
                  <a:moveTo>
                    <a:pt x="955" y="78"/>
                  </a:moveTo>
                  <a:cubicBezTo>
                    <a:pt x="955" y="78"/>
                    <a:pt x="955" y="77"/>
                    <a:pt x="954" y="77"/>
                  </a:cubicBezTo>
                  <a:cubicBezTo>
                    <a:pt x="954" y="77"/>
                    <a:pt x="954" y="78"/>
                    <a:pt x="955" y="78"/>
                  </a:cubicBezTo>
                  <a:close/>
                  <a:moveTo>
                    <a:pt x="1348" y="78"/>
                  </a:moveTo>
                  <a:cubicBezTo>
                    <a:pt x="1348" y="78"/>
                    <a:pt x="1349" y="77"/>
                    <a:pt x="1349" y="77"/>
                  </a:cubicBezTo>
                  <a:cubicBezTo>
                    <a:pt x="1348" y="77"/>
                    <a:pt x="1348" y="78"/>
                    <a:pt x="1348" y="78"/>
                  </a:cubicBezTo>
                  <a:close/>
                  <a:moveTo>
                    <a:pt x="646" y="58"/>
                  </a:moveTo>
                  <a:cubicBezTo>
                    <a:pt x="646" y="58"/>
                    <a:pt x="646" y="59"/>
                    <a:pt x="646" y="59"/>
                  </a:cubicBezTo>
                  <a:cubicBezTo>
                    <a:pt x="646" y="59"/>
                    <a:pt x="646" y="59"/>
                    <a:pt x="646" y="58"/>
                  </a:cubicBezTo>
                  <a:close/>
                  <a:moveTo>
                    <a:pt x="639" y="77"/>
                  </a:moveTo>
                  <a:cubicBezTo>
                    <a:pt x="638" y="78"/>
                    <a:pt x="638" y="78"/>
                    <a:pt x="638" y="78"/>
                  </a:cubicBezTo>
                  <a:cubicBezTo>
                    <a:pt x="639" y="78"/>
                    <a:pt x="639" y="78"/>
                    <a:pt x="639" y="77"/>
                  </a:cubicBezTo>
                  <a:close/>
                  <a:moveTo>
                    <a:pt x="570" y="52"/>
                  </a:moveTo>
                  <a:cubicBezTo>
                    <a:pt x="571" y="53"/>
                    <a:pt x="571" y="53"/>
                    <a:pt x="571" y="53"/>
                  </a:cubicBezTo>
                  <a:cubicBezTo>
                    <a:pt x="571" y="53"/>
                    <a:pt x="571" y="52"/>
                    <a:pt x="570" y="52"/>
                  </a:cubicBezTo>
                  <a:close/>
                  <a:moveTo>
                    <a:pt x="1671" y="55"/>
                  </a:moveTo>
                  <a:cubicBezTo>
                    <a:pt x="1671" y="56"/>
                    <a:pt x="1671" y="56"/>
                    <a:pt x="1671" y="56"/>
                  </a:cubicBezTo>
                  <a:cubicBezTo>
                    <a:pt x="1671" y="56"/>
                    <a:pt x="1671" y="56"/>
                    <a:pt x="1671" y="55"/>
                  </a:cubicBezTo>
                  <a:close/>
                  <a:moveTo>
                    <a:pt x="583" y="8"/>
                  </a:moveTo>
                  <a:cubicBezTo>
                    <a:pt x="583" y="8"/>
                    <a:pt x="583" y="8"/>
                    <a:pt x="584" y="8"/>
                  </a:cubicBezTo>
                  <a:cubicBezTo>
                    <a:pt x="584" y="8"/>
                    <a:pt x="583" y="8"/>
                    <a:pt x="583" y="8"/>
                  </a:cubicBezTo>
                  <a:close/>
                  <a:moveTo>
                    <a:pt x="968" y="78"/>
                  </a:moveTo>
                  <a:cubicBezTo>
                    <a:pt x="968" y="78"/>
                    <a:pt x="968" y="78"/>
                    <a:pt x="968" y="78"/>
                  </a:cubicBezTo>
                  <a:cubicBezTo>
                    <a:pt x="968" y="78"/>
                    <a:pt x="968" y="78"/>
                    <a:pt x="968" y="78"/>
                  </a:cubicBezTo>
                  <a:close/>
                  <a:moveTo>
                    <a:pt x="1016" y="8"/>
                  </a:moveTo>
                  <a:cubicBezTo>
                    <a:pt x="1016" y="8"/>
                    <a:pt x="1017" y="8"/>
                    <a:pt x="1017" y="8"/>
                  </a:cubicBezTo>
                  <a:cubicBezTo>
                    <a:pt x="1017" y="8"/>
                    <a:pt x="1017" y="8"/>
                    <a:pt x="1016" y="8"/>
                  </a:cubicBezTo>
                  <a:close/>
                  <a:moveTo>
                    <a:pt x="1665" y="78"/>
                  </a:moveTo>
                  <a:cubicBezTo>
                    <a:pt x="1665" y="78"/>
                    <a:pt x="1664" y="78"/>
                    <a:pt x="1664" y="77"/>
                  </a:cubicBezTo>
                  <a:cubicBezTo>
                    <a:pt x="1664" y="78"/>
                    <a:pt x="1664" y="78"/>
                    <a:pt x="1665" y="78"/>
                  </a:cubicBezTo>
                  <a:close/>
                  <a:moveTo>
                    <a:pt x="1677" y="78"/>
                  </a:moveTo>
                  <a:cubicBezTo>
                    <a:pt x="1677" y="78"/>
                    <a:pt x="1677" y="78"/>
                    <a:pt x="1677" y="78"/>
                  </a:cubicBezTo>
                  <a:cubicBezTo>
                    <a:pt x="1677" y="78"/>
                    <a:pt x="1677" y="78"/>
                    <a:pt x="1677" y="78"/>
                  </a:cubicBezTo>
                  <a:close/>
                  <a:moveTo>
                    <a:pt x="609" y="79"/>
                  </a:moveTo>
                  <a:cubicBezTo>
                    <a:pt x="609" y="78"/>
                    <a:pt x="609" y="78"/>
                    <a:pt x="609" y="78"/>
                  </a:cubicBezTo>
                  <a:cubicBezTo>
                    <a:pt x="609" y="78"/>
                    <a:pt x="609" y="78"/>
                    <a:pt x="609" y="79"/>
                  </a:cubicBezTo>
                  <a:close/>
                  <a:moveTo>
                    <a:pt x="620" y="78"/>
                  </a:moveTo>
                  <a:cubicBezTo>
                    <a:pt x="620" y="78"/>
                    <a:pt x="620" y="78"/>
                    <a:pt x="620" y="79"/>
                  </a:cubicBezTo>
                  <a:cubicBezTo>
                    <a:pt x="620" y="78"/>
                    <a:pt x="620" y="78"/>
                    <a:pt x="620" y="78"/>
                  </a:cubicBezTo>
                  <a:close/>
                  <a:moveTo>
                    <a:pt x="1356" y="8"/>
                  </a:moveTo>
                  <a:cubicBezTo>
                    <a:pt x="1356" y="8"/>
                    <a:pt x="1357" y="8"/>
                    <a:pt x="1357" y="8"/>
                  </a:cubicBezTo>
                  <a:cubicBezTo>
                    <a:pt x="1357" y="8"/>
                    <a:pt x="1356" y="8"/>
                    <a:pt x="1356" y="8"/>
                  </a:cubicBezTo>
                  <a:close/>
                  <a:moveTo>
                    <a:pt x="955" y="79"/>
                  </a:moveTo>
                  <a:cubicBezTo>
                    <a:pt x="955" y="78"/>
                    <a:pt x="955" y="78"/>
                    <a:pt x="955" y="78"/>
                  </a:cubicBezTo>
                  <a:cubicBezTo>
                    <a:pt x="955" y="78"/>
                    <a:pt x="955" y="78"/>
                    <a:pt x="955" y="79"/>
                  </a:cubicBezTo>
                  <a:close/>
                  <a:moveTo>
                    <a:pt x="1532" y="79"/>
                  </a:moveTo>
                  <a:cubicBezTo>
                    <a:pt x="1532" y="78"/>
                    <a:pt x="1532" y="78"/>
                    <a:pt x="1532" y="78"/>
                  </a:cubicBezTo>
                  <a:cubicBezTo>
                    <a:pt x="1532" y="78"/>
                    <a:pt x="1532" y="78"/>
                    <a:pt x="1532" y="79"/>
                  </a:cubicBezTo>
                  <a:close/>
                  <a:moveTo>
                    <a:pt x="1700" y="79"/>
                  </a:moveTo>
                  <a:cubicBezTo>
                    <a:pt x="1700" y="78"/>
                    <a:pt x="1700" y="78"/>
                    <a:pt x="1700" y="78"/>
                  </a:cubicBezTo>
                  <a:cubicBezTo>
                    <a:pt x="1700" y="78"/>
                    <a:pt x="1700" y="78"/>
                    <a:pt x="1700" y="79"/>
                  </a:cubicBezTo>
                  <a:close/>
                  <a:moveTo>
                    <a:pt x="628" y="79"/>
                  </a:moveTo>
                  <a:cubicBezTo>
                    <a:pt x="628" y="79"/>
                    <a:pt x="628" y="79"/>
                    <a:pt x="628" y="78"/>
                  </a:cubicBezTo>
                  <a:cubicBezTo>
                    <a:pt x="628" y="78"/>
                    <a:pt x="628" y="79"/>
                    <a:pt x="628" y="79"/>
                  </a:cubicBezTo>
                  <a:close/>
                  <a:moveTo>
                    <a:pt x="1554" y="59"/>
                  </a:moveTo>
                  <a:cubicBezTo>
                    <a:pt x="1554" y="59"/>
                    <a:pt x="1554" y="59"/>
                    <a:pt x="1555" y="58"/>
                  </a:cubicBezTo>
                  <a:cubicBezTo>
                    <a:pt x="1554" y="58"/>
                    <a:pt x="1554" y="58"/>
                    <a:pt x="1554" y="59"/>
                  </a:cubicBezTo>
                  <a:close/>
                  <a:moveTo>
                    <a:pt x="1383" y="8"/>
                  </a:moveTo>
                  <a:cubicBezTo>
                    <a:pt x="1383" y="8"/>
                    <a:pt x="1383" y="8"/>
                    <a:pt x="1383" y="8"/>
                  </a:cubicBezTo>
                  <a:cubicBezTo>
                    <a:pt x="1383" y="8"/>
                    <a:pt x="1383" y="8"/>
                    <a:pt x="1383" y="8"/>
                  </a:cubicBezTo>
                  <a:close/>
                  <a:moveTo>
                    <a:pt x="1429" y="8"/>
                  </a:moveTo>
                  <a:cubicBezTo>
                    <a:pt x="1429" y="8"/>
                    <a:pt x="1429" y="8"/>
                    <a:pt x="1430" y="8"/>
                  </a:cubicBezTo>
                  <a:cubicBezTo>
                    <a:pt x="1429" y="8"/>
                    <a:pt x="1429" y="8"/>
                    <a:pt x="1429" y="8"/>
                  </a:cubicBezTo>
                  <a:close/>
                  <a:moveTo>
                    <a:pt x="1347" y="79"/>
                  </a:moveTo>
                  <a:cubicBezTo>
                    <a:pt x="1348" y="79"/>
                    <a:pt x="1348" y="79"/>
                    <a:pt x="1348" y="78"/>
                  </a:cubicBezTo>
                  <a:cubicBezTo>
                    <a:pt x="1348" y="78"/>
                    <a:pt x="1347" y="79"/>
                    <a:pt x="1347" y="79"/>
                  </a:cubicBezTo>
                  <a:close/>
                  <a:moveTo>
                    <a:pt x="1677" y="78"/>
                  </a:moveTo>
                  <a:cubicBezTo>
                    <a:pt x="1677" y="79"/>
                    <a:pt x="1677" y="79"/>
                    <a:pt x="1677" y="79"/>
                  </a:cubicBezTo>
                  <a:cubicBezTo>
                    <a:pt x="1677" y="79"/>
                    <a:pt x="1677" y="78"/>
                    <a:pt x="1677" y="78"/>
                  </a:cubicBezTo>
                  <a:close/>
                  <a:moveTo>
                    <a:pt x="1452" y="8"/>
                  </a:moveTo>
                  <a:cubicBezTo>
                    <a:pt x="1453" y="8"/>
                    <a:pt x="1453" y="8"/>
                    <a:pt x="1453" y="8"/>
                  </a:cubicBezTo>
                  <a:cubicBezTo>
                    <a:pt x="1453" y="8"/>
                    <a:pt x="1453" y="8"/>
                    <a:pt x="1452" y="8"/>
                  </a:cubicBezTo>
                  <a:close/>
                  <a:moveTo>
                    <a:pt x="638" y="78"/>
                  </a:moveTo>
                  <a:cubicBezTo>
                    <a:pt x="638" y="79"/>
                    <a:pt x="638" y="79"/>
                    <a:pt x="638" y="79"/>
                  </a:cubicBezTo>
                  <a:cubicBezTo>
                    <a:pt x="638" y="79"/>
                    <a:pt x="638" y="79"/>
                    <a:pt x="638" y="78"/>
                  </a:cubicBezTo>
                  <a:close/>
                  <a:moveTo>
                    <a:pt x="969" y="79"/>
                  </a:moveTo>
                  <a:cubicBezTo>
                    <a:pt x="969" y="79"/>
                    <a:pt x="969" y="79"/>
                    <a:pt x="969" y="79"/>
                  </a:cubicBezTo>
                  <a:cubicBezTo>
                    <a:pt x="969" y="79"/>
                    <a:pt x="969" y="79"/>
                    <a:pt x="969" y="79"/>
                  </a:cubicBezTo>
                  <a:close/>
                  <a:moveTo>
                    <a:pt x="642" y="42"/>
                  </a:moveTo>
                  <a:cubicBezTo>
                    <a:pt x="642" y="42"/>
                    <a:pt x="642" y="42"/>
                    <a:pt x="642" y="41"/>
                  </a:cubicBezTo>
                  <a:cubicBezTo>
                    <a:pt x="642" y="41"/>
                    <a:pt x="642" y="42"/>
                    <a:pt x="642" y="42"/>
                  </a:cubicBezTo>
                  <a:close/>
                  <a:moveTo>
                    <a:pt x="1541" y="8"/>
                  </a:moveTo>
                  <a:cubicBezTo>
                    <a:pt x="1541" y="8"/>
                    <a:pt x="1541" y="8"/>
                    <a:pt x="1541" y="8"/>
                  </a:cubicBezTo>
                  <a:cubicBezTo>
                    <a:pt x="1541" y="8"/>
                    <a:pt x="1541" y="8"/>
                    <a:pt x="1541" y="8"/>
                  </a:cubicBezTo>
                  <a:close/>
                  <a:moveTo>
                    <a:pt x="1709" y="8"/>
                  </a:moveTo>
                  <a:cubicBezTo>
                    <a:pt x="1709" y="8"/>
                    <a:pt x="1709" y="8"/>
                    <a:pt x="1709" y="8"/>
                  </a:cubicBezTo>
                  <a:cubicBezTo>
                    <a:pt x="1709" y="8"/>
                    <a:pt x="1709" y="8"/>
                    <a:pt x="1709" y="8"/>
                  </a:cubicBezTo>
                  <a:close/>
                  <a:moveTo>
                    <a:pt x="1665" y="79"/>
                  </a:moveTo>
                  <a:cubicBezTo>
                    <a:pt x="1665" y="79"/>
                    <a:pt x="1665" y="79"/>
                    <a:pt x="1665" y="78"/>
                  </a:cubicBezTo>
                  <a:cubicBezTo>
                    <a:pt x="1665" y="79"/>
                    <a:pt x="1665" y="79"/>
                    <a:pt x="1665" y="79"/>
                  </a:cubicBezTo>
                  <a:close/>
                  <a:moveTo>
                    <a:pt x="610" y="80"/>
                  </a:moveTo>
                  <a:cubicBezTo>
                    <a:pt x="610" y="79"/>
                    <a:pt x="610" y="79"/>
                    <a:pt x="610" y="79"/>
                  </a:cubicBezTo>
                  <a:cubicBezTo>
                    <a:pt x="609" y="79"/>
                    <a:pt x="610" y="79"/>
                    <a:pt x="610" y="80"/>
                  </a:cubicBezTo>
                  <a:close/>
                  <a:moveTo>
                    <a:pt x="584" y="8"/>
                  </a:moveTo>
                  <a:cubicBezTo>
                    <a:pt x="584" y="9"/>
                    <a:pt x="584" y="9"/>
                    <a:pt x="584" y="9"/>
                  </a:cubicBezTo>
                  <a:cubicBezTo>
                    <a:pt x="584" y="8"/>
                    <a:pt x="584" y="8"/>
                    <a:pt x="584" y="8"/>
                  </a:cubicBezTo>
                  <a:close/>
                  <a:moveTo>
                    <a:pt x="956" y="80"/>
                  </a:moveTo>
                  <a:cubicBezTo>
                    <a:pt x="956" y="79"/>
                    <a:pt x="955" y="79"/>
                    <a:pt x="955" y="79"/>
                  </a:cubicBezTo>
                  <a:cubicBezTo>
                    <a:pt x="955" y="79"/>
                    <a:pt x="955" y="79"/>
                    <a:pt x="956" y="80"/>
                  </a:cubicBezTo>
                  <a:close/>
                  <a:moveTo>
                    <a:pt x="1531" y="80"/>
                  </a:moveTo>
                  <a:cubicBezTo>
                    <a:pt x="1532" y="79"/>
                    <a:pt x="1532" y="79"/>
                    <a:pt x="1532" y="79"/>
                  </a:cubicBezTo>
                  <a:cubicBezTo>
                    <a:pt x="1531" y="79"/>
                    <a:pt x="1531" y="79"/>
                    <a:pt x="1531" y="80"/>
                  </a:cubicBezTo>
                  <a:close/>
                  <a:moveTo>
                    <a:pt x="1677" y="79"/>
                  </a:moveTo>
                  <a:cubicBezTo>
                    <a:pt x="1677" y="79"/>
                    <a:pt x="1677" y="79"/>
                    <a:pt x="1678" y="80"/>
                  </a:cubicBezTo>
                  <a:cubicBezTo>
                    <a:pt x="1678" y="79"/>
                    <a:pt x="1678" y="79"/>
                    <a:pt x="1677" y="79"/>
                  </a:cubicBezTo>
                  <a:close/>
                  <a:moveTo>
                    <a:pt x="1699" y="80"/>
                  </a:moveTo>
                  <a:cubicBezTo>
                    <a:pt x="1700" y="79"/>
                    <a:pt x="1700" y="79"/>
                    <a:pt x="1700" y="79"/>
                  </a:cubicBezTo>
                  <a:cubicBezTo>
                    <a:pt x="1699" y="79"/>
                    <a:pt x="1699" y="79"/>
                    <a:pt x="1699" y="80"/>
                  </a:cubicBezTo>
                  <a:close/>
                  <a:moveTo>
                    <a:pt x="628" y="80"/>
                  </a:moveTo>
                  <a:cubicBezTo>
                    <a:pt x="628" y="80"/>
                    <a:pt x="628" y="80"/>
                    <a:pt x="628" y="79"/>
                  </a:cubicBezTo>
                  <a:cubicBezTo>
                    <a:pt x="628" y="79"/>
                    <a:pt x="628" y="80"/>
                    <a:pt x="628" y="80"/>
                  </a:cubicBezTo>
                  <a:close/>
                  <a:moveTo>
                    <a:pt x="638" y="79"/>
                  </a:moveTo>
                  <a:cubicBezTo>
                    <a:pt x="638" y="79"/>
                    <a:pt x="638" y="80"/>
                    <a:pt x="638" y="80"/>
                  </a:cubicBezTo>
                  <a:cubicBezTo>
                    <a:pt x="638" y="80"/>
                    <a:pt x="638" y="80"/>
                    <a:pt x="638" y="79"/>
                  </a:cubicBezTo>
                  <a:close/>
                  <a:moveTo>
                    <a:pt x="687" y="80"/>
                  </a:moveTo>
                  <a:cubicBezTo>
                    <a:pt x="687" y="80"/>
                    <a:pt x="687" y="79"/>
                    <a:pt x="687" y="79"/>
                  </a:cubicBezTo>
                  <a:cubicBezTo>
                    <a:pt x="687" y="80"/>
                    <a:pt x="687" y="80"/>
                    <a:pt x="687" y="80"/>
                  </a:cubicBezTo>
                  <a:close/>
                  <a:moveTo>
                    <a:pt x="908" y="40"/>
                  </a:moveTo>
                  <a:cubicBezTo>
                    <a:pt x="908" y="41"/>
                    <a:pt x="908" y="41"/>
                    <a:pt x="908" y="41"/>
                  </a:cubicBezTo>
                  <a:cubicBezTo>
                    <a:pt x="908" y="41"/>
                    <a:pt x="908" y="40"/>
                    <a:pt x="908" y="40"/>
                  </a:cubicBezTo>
                  <a:close/>
                  <a:moveTo>
                    <a:pt x="1355" y="9"/>
                  </a:moveTo>
                  <a:cubicBezTo>
                    <a:pt x="1356" y="9"/>
                    <a:pt x="1356" y="9"/>
                    <a:pt x="1356" y="8"/>
                  </a:cubicBezTo>
                  <a:cubicBezTo>
                    <a:pt x="1356" y="8"/>
                    <a:pt x="1356" y="8"/>
                    <a:pt x="1355" y="9"/>
                  </a:cubicBezTo>
                  <a:close/>
                  <a:moveTo>
                    <a:pt x="1383" y="8"/>
                  </a:moveTo>
                  <a:cubicBezTo>
                    <a:pt x="1383" y="8"/>
                    <a:pt x="1384" y="9"/>
                    <a:pt x="1384" y="9"/>
                  </a:cubicBezTo>
                  <a:cubicBezTo>
                    <a:pt x="1384" y="8"/>
                    <a:pt x="1384" y="8"/>
                    <a:pt x="1383" y="8"/>
                  </a:cubicBezTo>
                  <a:close/>
                  <a:moveTo>
                    <a:pt x="1347" y="80"/>
                  </a:moveTo>
                  <a:cubicBezTo>
                    <a:pt x="1347" y="80"/>
                    <a:pt x="1347" y="80"/>
                    <a:pt x="1347" y="79"/>
                  </a:cubicBezTo>
                  <a:cubicBezTo>
                    <a:pt x="1347" y="79"/>
                    <a:pt x="1347" y="80"/>
                    <a:pt x="1347" y="80"/>
                  </a:cubicBezTo>
                  <a:close/>
                  <a:moveTo>
                    <a:pt x="1722" y="59"/>
                  </a:moveTo>
                  <a:cubicBezTo>
                    <a:pt x="1722" y="59"/>
                    <a:pt x="1723" y="59"/>
                    <a:pt x="1723" y="58"/>
                  </a:cubicBezTo>
                  <a:cubicBezTo>
                    <a:pt x="1722" y="58"/>
                    <a:pt x="1722" y="58"/>
                    <a:pt x="1722" y="59"/>
                  </a:cubicBezTo>
                  <a:close/>
                  <a:moveTo>
                    <a:pt x="1665" y="80"/>
                  </a:moveTo>
                  <a:cubicBezTo>
                    <a:pt x="1665" y="80"/>
                    <a:pt x="1665" y="79"/>
                    <a:pt x="1665" y="79"/>
                  </a:cubicBezTo>
                  <a:cubicBezTo>
                    <a:pt x="1665" y="79"/>
                    <a:pt x="1665" y="80"/>
                    <a:pt x="1665" y="80"/>
                  </a:cubicBezTo>
                  <a:close/>
                  <a:moveTo>
                    <a:pt x="1428" y="9"/>
                  </a:moveTo>
                  <a:cubicBezTo>
                    <a:pt x="1428" y="9"/>
                    <a:pt x="1429" y="9"/>
                    <a:pt x="1429" y="8"/>
                  </a:cubicBezTo>
                  <a:cubicBezTo>
                    <a:pt x="1429" y="8"/>
                    <a:pt x="1428" y="8"/>
                    <a:pt x="1428" y="9"/>
                  </a:cubicBezTo>
                  <a:close/>
                  <a:moveTo>
                    <a:pt x="1453" y="8"/>
                  </a:moveTo>
                  <a:cubicBezTo>
                    <a:pt x="1453" y="9"/>
                    <a:pt x="1454" y="9"/>
                    <a:pt x="1454" y="9"/>
                  </a:cubicBezTo>
                  <a:cubicBezTo>
                    <a:pt x="1454" y="8"/>
                    <a:pt x="1454" y="8"/>
                    <a:pt x="1453" y="8"/>
                  </a:cubicBezTo>
                  <a:close/>
                  <a:moveTo>
                    <a:pt x="1501" y="9"/>
                  </a:moveTo>
                  <a:cubicBezTo>
                    <a:pt x="1502" y="9"/>
                    <a:pt x="1502" y="9"/>
                    <a:pt x="1502" y="8"/>
                  </a:cubicBezTo>
                  <a:cubicBezTo>
                    <a:pt x="1502" y="8"/>
                    <a:pt x="1501" y="8"/>
                    <a:pt x="1501" y="9"/>
                  </a:cubicBezTo>
                  <a:close/>
                  <a:moveTo>
                    <a:pt x="956" y="80"/>
                  </a:moveTo>
                  <a:cubicBezTo>
                    <a:pt x="956" y="80"/>
                    <a:pt x="956" y="80"/>
                    <a:pt x="956" y="80"/>
                  </a:cubicBezTo>
                  <a:cubicBezTo>
                    <a:pt x="956" y="80"/>
                    <a:pt x="956" y="80"/>
                    <a:pt x="956" y="80"/>
                  </a:cubicBezTo>
                  <a:close/>
                  <a:moveTo>
                    <a:pt x="969" y="80"/>
                  </a:moveTo>
                  <a:cubicBezTo>
                    <a:pt x="969" y="80"/>
                    <a:pt x="969" y="80"/>
                    <a:pt x="970" y="80"/>
                  </a:cubicBezTo>
                  <a:cubicBezTo>
                    <a:pt x="970" y="80"/>
                    <a:pt x="970" y="80"/>
                    <a:pt x="969" y="80"/>
                  </a:cubicBezTo>
                  <a:close/>
                  <a:moveTo>
                    <a:pt x="1220" y="80"/>
                  </a:moveTo>
                  <a:cubicBezTo>
                    <a:pt x="1220" y="80"/>
                    <a:pt x="1220" y="80"/>
                    <a:pt x="1220" y="80"/>
                  </a:cubicBezTo>
                  <a:cubicBezTo>
                    <a:pt x="1220" y="80"/>
                    <a:pt x="1220" y="80"/>
                    <a:pt x="1220" y="80"/>
                  </a:cubicBezTo>
                  <a:close/>
                  <a:moveTo>
                    <a:pt x="1678" y="80"/>
                  </a:moveTo>
                  <a:cubicBezTo>
                    <a:pt x="1678" y="80"/>
                    <a:pt x="1678" y="80"/>
                    <a:pt x="1678" y="80"/>
                  </a:cubicBezTo>
                  <a:cubicBezTo>
                    <a:pt x="1678" y="80"/>
                    <a:pt x="1678" y="80"/>
                    <a:pt x="1678" y="80"/>
                  </a:cubicBezTo>
                  <a:close/>
                  <a:moveTo>
                    <a:pt x="1540" y="9"/>
                  </a:moveTo>
                  <a:cubicBezTo>
                    <a:pt x="1540" y="9"/>
                    <a:pt x="1540" y="9"/>
                    <a:pt x="1540" y="8"/>
                  </a:cubicBezTo>
                  <a:cubicBezTo>
                    <a:pt x="1540" y="8"/>
                    <a:pt x="1540" y="8"/>
                    <a:pt x="1540" y="9"/>
                  </a:cubicBezTo>
                  <a:close/>
                  <a:moveTo>
                    <a:pt x="1568" y="8"/>
                  </a:moveTo>
                  <a:cubicBezTo>
                    <a:pt x="1568" y="9"/>
                    <a:pt x="1568" y="9"/>
                    <a:pt x="1568" y="9"/>
                  </a:cubicBezTo>
                  <a:cubicBezTo>
                    <a:pt x="1568" y="8"/>
                    <a:pt x="1568" y="8"/>
                    <a:pt x="1568" y="8"/>
                  </a:cubicBezTo>
                  <a:close/>
                  <a:moveTo>
                    <a:pt x="1708" y="9"/>
                  </a:moveTo>
                  <a:cubicBezTo>
                    <a:pt x="1708" y="9"/>
                    <a:pt x="1708" y="9"/>
                    <a:pt x="1709" y="8"/>
                  </a:cubicBezTo>
                  <a:cubicBezTo>
                    <a:pt x="1708" y="8"/>
                    <a:pt x="1708" y="8"/>
                    <a:pt x="1708" y="9"/>
                  </a:cubicBezTo>
                  <a:close/>
                  <a:moveTo>
                    <a:pt x="1346" y="81"/>
                  </a:moveTo>
                  <a:cubicBezTo>
                    <a:pt x="1347" y="80"/>
                    <a:pt x="1347" y="80"/>
                    <a:pt x="1347" y="80"/>
                  </a:cubicBezTo>
                  <a:cubicBezTo>
                    <a:pt x="1346" y="80"/>
                    <a:pt x="1346" y="80"/>
                    <a:pt x="1346" y="81"/>
                  </a:cubicBezTo>
                  <a:close/>
                  <a:moveTo>
                    <a:pt x="1358" y="80"/>
                  </a:moveTo>
                  <a:cubicBezTo>
                    <a:pt x="1358" y="80"/>
                    <a:pt x="1358" y="80"/>
                    <a:pt x="1358" y="81"/>
                  </a:cubicBezTo>
                  <a:cubicBezTo>
                    <a:pt x="1358" y="81"/>
                    <a:pt x="1358" y="80"/>
                    <a:pt x="1358" y="80"/>
                  </a:cubicBezTo>
                  <a:close/>
                  <a:moveTo>
                    <a:pt x="1736" y="8"/>
                  </a:moveTo>
                  <a:cubicBezTo>
                    <a:pt x="1736" y="9"/>
                    <a:pt x="1736" y="9"/>
                    <a:pt x="1737" y="9"/>
                  </a:cubicBezTo>
                  <a:cubicBezTo>
                    <a:pt x="1736" y="8"/>
                    <a:pt x="1736" y="8"/>
                    <a:pt x="1736" y="8"/>
                  </a:cubicBezTo>
                  <a:close/>
                  <a:moveTo>
                    <a:pt x="1467" y="80"/>
                  </a:moveTo>
                  <a:cubicBezTo>
                    <a:pt x="1467" y="80"/>
                    <a:pt x="1467" y="80"/>
                    <a:pt x="1467" y="81"/>
                  </a:cubicBezTo>
                  <a:cubicBezTo>
                    <a:pt x="1468" y="80"/>
                    <a:pt x="1468" y="80"/>
                    <a:pt x="1467" y="80"/>
                  </a:cubicBezTo>
                  <a:close/>
                  <a:moveTo>
                    <a:pt x="1666" y="81"/>
                  </a:moveTo>
                  <a:cubicBezTo>
                    <a:pt x="1666" y="80"/>
                    <a:pt x="1665" y="80"/>
                    <a:pt x="1665" y="80"/>
                  </a:cubicBezTo>
                  <a:cubicBezTo>
                    <a:pt x="1665" y="80"/>
                    <a:pt x="1665" y="80"/>
                    <a:pt x="1666" y="81"/>
                  </a:cubicBezTo>
                  <a:close/>
                  <a:moveTo>
                    <a:pt x="551" y="9"/>
                  </a:moveTo>
                  <a:cubicBezTo>
                    <a:pt x="551" y="9"/>
                    <a:pt x="552" y="9"/>
                    <a:pt x="552" y="9"/>
                  </a:cubicBezTo>
                  <a:cubicBezTo>
                    <a:pt x="551" y="9"/>
                    <a:pt x="551" y="9"/>
                    <a:pt x="551" y="9"/>
                  </a:cubicBezTo>
                  <a:close/>
                  <a:moveTo>
                    <a:pt x="638" y="80"/>
                  </a:moveTo>
                  <a:cubicBezTo>
                    <a:pt x="637" y="80"/>
                    <a:pt x="637" y="81"/>
                    <a:pt x="637" y="81"/>
                  </a:cubicBezTo>
                  <a:cubicBezTo>
                    <a:pt x="638" y="81"/>
                    <a:pt x="638" y="80"/>
                    <a:pt x="638" y="80"/>
                  </a:cubicBezTo>
                  <a:close/>
                  <a:moveTo>
                    <a:pt x="956" y="81"/>
                  </a:moveTo>
                  <a:cubicBezTo>
                    <a:pt x="956" y="81"/>
                    <a:pt x="956" y="80"/>
                    <a:pt x="956" y="80"/>
                  </a:cubicBezTo>
                  <a:cubicBezTo>
                    <a:pt x="956" y="81"/>
                    <a:pt x="956" y="81"/>
                    <a:pt x="956" y="81"/>
                  </a:cubicBezTo>
                  <a:close/>
                  <a:moveTo>
                    <a:pt x="584" y="9"/>
                  </a:moveTo>
                  <a:cubicBezTo>
                    <a:pt x="585" y="9"/>
                    <a:pt x="585" y="9"/>
                    <a:pt x="585" y="9"/>
                  </a:cubicBezTo>
                  <a:cubicBezTo>
                    <a:pt x="585" y="9"/>
                    <a:pt x="585" y="9"/>
                    <a:pt x="584" y="9"/>
                  </a:cubicBezTo>
                  <a:close/>
                  <a:moveTo>
                    <a:pt x="611" y="81"/>
                  </a:moveTo>
                  <a:cubicBezTo>
                    <a:pt x="611" y="81"/>
                    <a:pt x="611" y="81"/>
                    <a:pt x="610" y="81"/>
                  </a:cubicBezTo>
                  <a:cubicBezTo>
                    <a:pt x="610" y="81"/>
                    <a:pt x="610" y="81"/>
                    <a:pt x="611" y="81"/>
                  </a:cubicBezTo>
                  <a:close/>
                  <a:moveTo>
                    <a:pt x="1018" y="9"/>
                  </a:moveTo>
                  <a:cubicBezTo>
                    <a:pt x="1019" y="9"/>
                    <a:pt x="1019" y="9"/>
                    <a:pt x="1019" y="9"/>
                  </a:cubicBezTo>
                  <a:cubicBezTo>
                    <a:pt x="1019" y="9"/>
                    <a:pt x="1019" y="9"/>
                    <a:pt x="1018" y="9"/>
                  </a:cubicBezTo>
                  <a:close/>
                  <a:moveTo>
                    <a:pt x="1355" y="9"/>
                  </a:moveTo>
                  <a:cubicBezTo>
                    <a:pt x="1355" y="9"/>
                    <a:pt x="1355" y="9"/>
                    <a:pt x="1355" y="9"/>
                  </a:cubicBezTo>
                  <a:cubicBezTo>
                    <a:pt x="1355" y="9"/>
                    <a:pt x="1355" y="9"/>
                    <a:pt x="1355" y="9"/>
                  </a:cubicBezTo>
                  <a:close/>
                  <a:moveTo>
                    <a:pt x="1042" y="81"/>
                  </a:moveTo>
                  <a:cubicBezTo>
                    <a:pt x="1042" y="81"/>
                    <a:pt x="1042" y="81"/>
                    <a:pt x="1042" y="81"/>
                  </a:cubicBezTo>
                  <a:cubicBezTo>
                    <a:pt x="1043" y="81"/>
                    <a:pt x="1042" y="81"/>
                    <a:pt x="1042" y="81"/>
                  </a:cubicBezTo>
                  <a:close/>
                  <a:moveTo>
                    <a:pt x="1220" y="81"/>
                  </a:moveTo>
                  <a:cubicBezTo>
                    <a:pt x="1220" y="81"/>
                    <a:pt x="1220" y="81"/>
                    <a:pt x="1220" y="81"/>
                  </a:cubicBezTo>
                  <a:cubicBezTo>
                    <a:pt x="1220" y="81"/>
                    <a:pt x="1220" y="81"/>
                    <a:pt x="1220" y="81"/>
                  </a:cubicBezTo>
                  <a:close/>
                  <a:moveTo>
                    <a:pt x="1346" y="81"/>
                  </a:moveTo>
                  <a:cubicBezTo>
                    <a:pt x="1346" y="81"/>
                    <a:pt x="1346" y="81"/>
                    <a:pt x="1346" y="81"/>
                  </a:cubicBezTo>
                  <a:cubicBezTo>
                    <a:pt x="1346" y="81"/>
                    <a:pt x="1346" y="81"/>
                    <a:pt x="1346" y="81"/>
                  </a:cubicBezTo>
                  <a:close/>
                  <a:moveTo>
                    <a:pt x="1530" y="81"/>
                  </a:moveTo>
                  <a:cubicBezTo>
                    <a:pt x="1531" y="81"/>
                    <a:pt x="1531" y="81"/>
                    <a:pt x="1531" y="81"/>
                  </a:cubicBezTo>
                  <a:cubicBezTo>
                    <a:pt x="1530" y="81"/>
                    <a:pt x="1530" y="81"/>
                    <a:pt x="1530" y="81"/>
                  </a:cubicBezTo>
                  <a:close/>
                  <a:moveTo>
                    <a:pt x="1698" y="81"/>
                  </a:moveTo>
                  <a:cubicBezTo>
                    <a:pt x="1699" y="81"/>
                    <a:pt x="1699" y="81"/>
                    <a:pt x="1699" y="81"/>
                  </a:cubicBezTo>
                  <a:cubicBezTo>
                    <a:pt x="1698" y="81"/>
                    <a:pt x="1698" y="81"/>
                    <a:pt x="1698" y="81"/>
                  </a:cubicBezTo>
                  <a:close/>
                  <a:moveTo>
                    <a:pt x="627" y="82"/>
                  </a:moveTo>
                  <a:cubicBezTo>
                    <a:pt x="627" y="82"/>
                    <a:pt x="627" y="81"/>
                    <a:pt x="627" y="81"/>
                  </a:cubicBezTo>
                  <a:cubicBezTo>
                    <a:pt x="627" y="81"/>
                    <a:pt x="627" y="81"/>
                    <a:pt x="627" y="82"/>
                  </a:cubicBezTo>
                  <a:close/>
                  <a:moveTo>
                    <a:pt x="1210" y="53"/>
                  </a:moveTo>
                  <a:cubicBezTo>
                    <a:pt x="1210" y="53"/>
                    <a:pt x="1210" y="53"/>
                    <a:pt x="1210" y="52"/>
                  </a:cubicBezTo>
                  <a:cubicBezTo>
                    <a:pt x="1210" y="53"/>
                    <a:pt x="1210" y="53"/>
                    <a:pt x="1210" y="53"/>
                  </a:cubicBezTo>
                  <a:close/>
                  <a:moveTo>
                    <a:pt x="760" y="81"/>
                  </a:moveTo>
                  <a:cubicBezTo>
                    <a:pt x="760" y="81"/>
                    <a:pt x="760" y="82"/>
                    <a:pt x="761" y="82"/>
                  </a:cubicBezTo>
                  <a:cubicBezTo>
                    <a:pt x="761" y="81"/>
                    <a:pt x="761" y="81"/>
                    <a:pt x="760" y="81"/>
                  </a:cubicBezTo>
                  <a:close/>
                  <a:moveTo>
                    <a:pt x="957" y="82"/>
                  </a:moveTo>
                  <a:cubicBezTo>
                    <a:pt x="957" y="81"/>
                    <a:pt x="957" y="81"/>
                    <a:pt x="956" y="81"/>
                  </a:cubicBezTo>
                  <a:cubicBezTo>
                    <a:pt x="956" y="81"/>
                    <a:pt x="956" y="82"/>
                    <a:pt x="957" y="82"/>
                  </a:cubicBezTo>
                  <a:close/>
                  <a:moveTo>
                    <a:pt x="673" y="59"/>
                  </a:moveTo>
                  <a:cubicBezTo>
                    <a:pt x="673" y="59"/>
                    <a:pt x="673" y="59"/>
                    <a:pt x="673" y="59"/>
                  </a:cubicBezTo>
                  <a:cubicBezTo>
                    <a:pt x="673" y="59"/>
                    <a:pt x="673" y="59"/>
                    <a:pt x="673" y="59"/>
                  </a:cubicBezTo>
                  <a:close/>
                  <a:moveTo>
                    <a:pt x="1428" y="9"/>
                  </a:moveTo>
                  <a:cubicBezTo>
                    <a:pt x="1428" y="9"/>
                    <a:pt x="1428" y="9"/>
                    <a:pt x="1428" y="9"/>
                  </a:cubicBezTo>
                  <a:cubicBezTo>
                    <a:pt x="1428" y="9"/>
                    <a:pt x="1428" y="9"/>
                    <a:pt x="1428" y="9"/>
                  </a:cubicBezTo>
                  <a:close/>
                  <a:moveTo>
                    <a:pt x="1467" y="81"/>
                  </a:moveTo>
                  <a:cubicBezTo>
                    <a:pt x="1467" y="81"/>
                    <a:pt x="1467" y="81"/>
                    <a:pt x="1467" y="82"/>
                  </a:cubicBezTo>
                  <a:cubicBezTo>
                    <a:pt x="1467" y="81"/>
                    <a:pt x="1467" y="81"/>
                    <a:pt x="1467" y="81"/>
                  </a:cubicBezTo>
                  <a:close/>
                  <a:moveTo>
                    <a:pt x="1542" y="81"/>
                  </a:moveTo>
                  <a:cubicBezTo>
                    <a:pt x="1541" y="81"/>
                    <a:pt x="1541" y="81"/>
                    <a:pt x="1541" y="82"/>
                  </a:cubicBezTo>
                  <a:cubicBezTo>
                    <a:pt x="1542" y="82"/>
                    <a:pt x="1542" y="81"/>
                    <a:pt x="1542" y="81"/>
                  </a:cubicBezTo>
                  <a:close/>
                  <a:moveTo>
                    <a:pt x="1666" y="82"/>
                  </a:moveTo>
                  <a:cubicBezTo>
                    <a:pt x="1666" y="81"/>
                    <a:pt x="1666" y="81"/>
                    <a:pt x="1666" y="81"/>
                  </a:cubicBezTo>
                  <a:cubicBezTo>
                    <a:pt x="1666" y="81"/>
                    <a:pt x="1666" y="81"/>
                    <a:pt x="1666" y="82"/>
                  </a:cubicBezTo>
                  <a:close/>
                  <a:moveTo>
                    <a:pt x="1710" y="81"/>
                  </a:moveTo>
                  <a:cubicBezTo>
                    <a:pt x="1710" y="81"/>
                    <a:pt x="1709" y="81"/>
                    <a:pt x="1709" y="82"/>
                  </a:cubicBezTo>
                  <a:cubicBezTo>
                    <a:pt x="1710" y="82"/>
                    <a:pt x="1710" y="81"/>
                    <a:pt x="1710" y="81"/>
                  </a:cubicBezTo>
                  <a:close/>
                  <a:moveTo>
                    <a:pt x="1454" y="9"/>
                  </a:moveTo>
                  <a:cubicBezTo>
                    <a:pt x="1454" y="9"/>
                    <a:pt x="1454" y="9"/>
                    <a:pt x="1455" y="9"/>
                  </a:cubicBezTo>
                  <a:cubicBezTo>
                    <a:pt x="1455" y="9"/>
                    <a:pt x="1454" y="9"/>
                    <a:pt x="1454" y="9"/>
                  </a:cubicBezTo>
                  <a:close/>
                  <a:moveTo>
                    <a:pt x="688" y="82"/>
                  </a:moveTo>
                  <a:cubicBezTo>
                    <a:pt x="688" y="82"/>
                    <a:pt x="688" y="81"/>
                    <a:pt x="688" y="81"/>
                  </a:cubicBezTo>
                  <a:cubicBezTo>
                    <a:pt x="688" y="82"/>
                    <a:pt x="688" y="82"/>
                    <a:pt x="688" y="82"/>
                  </a:cubicBezTo>
                  <a:close/>
                  <a:moveTo>
                    <a:pt x="1569" y="42"/>
                  </a:moveTo>
                  <a:cubicBezTo>
                    <a:pt x="1569" y="42"/>
                    <a:pt x="1569" y="42"/>
                    <a:pt x="1569" y="42"/>
                  </a:cubicBezTo>
                  <a:cubicBezTo>
                    <a:pt x="1569" y="42"/>
                    <a:pt x="1568" y="42"/>
                    <a:pt x="1569" y="42"/>
                  </a:cubicBezTo>
                  <a:close/>
                  <a:moveTo>
                    <a:pt x="1042" y="81"/>
                  </a:moveTo>
                  <a:cubicBezTo>
                    <a:pt x="1042" y="82"/>
                    <a:pt x="1043" y="82"/>
                    <a:pt x="1043" y="82"/>
                  </a:cubicBezTo>
                  <a:cubicBezTo>
                    <a:pt x="1043" y="82"/>
                    <a:pt x="1043" y="82"/>
                    <a:pt x="1042" y="81"/>
                  </a:cubicBezTo>
                  <a:close/>
                  <a:moveTo>
                    <a:pt x="1357" y="81"/>
                  </a:moveTo>
                  <a:cubicBezTo>
                    <a:pt x="1357" y="81"/>
                    <a:pt x="1357" y="82"/>
                    <a:pt x="1357" y="82"/>
                  </a:cubicBezTo>
                  <a:cubicBezTo>
                    <a:pt x="1357" y="82"/>
                    <a:pt x="1357" y="82"/>
                    <a:pt x="1357" y="81"/>
                  </a:cubicBezTo>
                  <a:close/>
                  <a:moveTo>
                    <a:pt x="1530" y="82"/>
                  </a:moveTo>
                  <a:cubicBezTo>
                    <a:pt x="1530" y="82"/>
                    <a:pt x="1530" y="82"/>
                    <a:pt x="1530" y="81"/>
                  </a:cubicBezTo>
                  <a:cubicBezTo>
                    <a:pt x="1530" y="81"/>
                    <a:pt x="1530" y="82"/>
                    <a:pt x="1530" y="82"/>
                  </a:cubicBezTo>
                  <a:close/>
                  <a:moveTo>
                    <a:pt x="1679" y="81"/>
                  </a:moveTo>
                  <a:cubicBezTo>
                    <a:pt x="1678" y="82"/>
                    <a:pt x="1679" y="82"/>
                    <a:pt x="1679" y="82"/>
                  </a:cubicBezTo>
                  <a:cubicBezTo>
                    <a:pt x="1679" y="82"/>
                    <a:pt x="1679" y="81"/>
                    <a:pt x="1679" y="81"/>
                  </a:cubicBezTo>
                  <a:close/>
                  <a:moveTo>
                    <a:pt x="1698" y="82"/>
                  </a:moveTo>
                  <a:cubicBezTo>
                    <a:pt x="1698" y="82"/>
                    <a:pt x="1698" y="82"/>
                    <a:pt x="1698" y="81"/>
                  </a:cubicBezTo>
                  <a:cubicBezTo>
                    <a:pt x="1698" y="81"/>
                    <a:pt x="1698" y="82"/>
                    <a:pt x="1698" y="82"/>
                  </a:cubicBezTo>
                  <a:close/>
                  <a:moveTo>
                    <a:pt x="621" y="82"/>
                  </a:moveTo>
                  <a:cubicBezTo>
                    <a:pt x="621" y="82"/>
                    <a:pt x="621" y="82"/>
                    <a:pt x="621" y="83"/>
                  </a:cubicBezTo>
                  <a:cubicBezTo>
                    <a:pt x="621" y="82"/>
                    <a:pt x="621" y="82"/>
                    <a:pt x="621" y="82"/>
                  </a:cubicBezTo>
                  <a:close/>
                  <a:moveTo>
                    <a:pt x="760" y="82"/>
                  </a:moveTo>
                  <a:cubicBezTo>
                    <a:pt x="760" y="82"/>
                    <a:pt x="761" y="82"/>
                    <a:pt x="761" y="83"/>
                  </a:cubicBezTo>
                  <a:cubicBezTo>
                    <a:pt x="761" y="82"/>
                    <a:pt x="761" y="82"/>
                    <a:pt x="760" y="82"/>
                  </a:cubicBezTo>
                  <a:close/>
                  <a:moveTo>
                    <a:pt x="1209" y="82"/>
                  </a:moveTo>
                  <a:cubicBezTo>
                    <a:pt x="1209" y="82"/>
                    <a:pt x="1209" y="82"/>
                    <a:pt x="1209" y="82"/>
                  </a:cubicBezTo>
                  <a:cubicBezTo>
                    <a:pt x="1209" y="82"/>
                    <a:pt x="1209" y="82"/>
                    <a:pt x="1209" y="82"/>
                  </a:cubicBezTo>
                  <a:close/>
                  <a:moveTo>
                    <a:pt x="1220" y="82"/>
                  </a:moveTo>
                  <a:cubicBezTo>
                    <a:pt x="1220" y="82"/>
                    <a:pt x="1220" y="82"/>
                    <a:pt x="1221" y="82"/>
                  </a:cubicBezTo>
                  <a:cubicBezTo>
                    <a:pt x="1221" y="82"/>
                    <a:pt x="1221" y="82"/>
                    <a:pt x="1220" y="82"/>
                  </a:cubicBezTo>
                  <a:close/>
                  <a:moveTo>
                    <a:pt x="1539" y="9"/>
                  </a:moveTo>
                  <a:cubicBezTo>
                    <a:pt x="1539" y="9"/>
                    <a:pt x="1539" y="9"/>
                    <a:pt x="1540" y="9"/>
                  </a:cubicBezTo>
                  <a:cubicBezTo>
                    <a:pt x="1539" y="9"/>
                    <a:pt x="1539" y="9"/>
                    <a:pt x="1539" y="9"/>
                  </a:cubicBezTo>
                  <a:close/>
                  <a:moveTo>
                    <a:pt x="1666" y="82"/>
                  </a:moveTo>
                  <a:cubicBezTo>
                    <a:pt x="1666" y="82"/>
                    <a:pt x="1666" y="82"/>
                    <a:pt x="1666" y="82"/>
                  </a:cubicBezTo>
                  <a:cubicBezTo>
                    <a:pt x="1666" y="82"/>
                    <a:pt x="1666" y="82"/>
                    <a:pt x="1666" y="82"/>
                  </a:cubicBezTo>
                  <a:close/>
                  <a:moveTo>
                    <a:pt x="627" y="83"/>
                  </a:moveTo>
                  <a:cubicBezTo>
                    <a:pt x="627" y="83"/>
                    <a:pt x="627" y="82"/>
                    <a:pt x="627" y="82"/>
                  </a:cubicBezTo>
                  <a:cubicBezTo>
                    <a:pt x="627" y="82"/>
                    <a:pt x="627" y="82"/>
                    <a:pt x="627" y="83"/>
                  </a:cubicBezTo>
                  <a:close/>
                  <a:moveTo>
                    <a:pt x="637" y="82"/>
                  </a:moveTo>
                  <a:cubicBezTo>
                    <a:pt x="637" y="82"/>
                    <a:pt x="637" y="82"/>
                    <a:pt x="637" y="83"/>
                  </a:cubicBezTo>
                  <a:cubicBezTo>
                    <a:pt x="637" y="83"/>
                    <a:pt x="637" y="82"/>
                    <a:pt x="637" y="82"/>
                  </a:cubicBezTo>
                  <a:close/>
                  <a:moveTo>
                    <a:pt x="1568" y="9"/>
                  </a:moveTo>
                  <a:cubicBezTo>
                    <a:pt x="1569" y="9"/>
                    <a:pt x="1569" y="9"/>
                    <a:pt x="1569" y="9"/>
                  </a:cubicBezTo>
                  <a:cubicBezTo>
                    <a:pt x="1569" y="9"/>
                    <a:pt x="1569" y="9"/>
                    <a:pt x="1568" y="9"/>
                  </a:cubicBezTo>
                  <a:close/>
                  <a:moveTo>
                    <a:pt x="1707" y="9"/>
                  </a:moveTo>
                  <a:cubicBezTo>
                    <a:pt x="1707" y="9"/>
                    <a:pt x="1708" y="9"/>
                    <a:pt x="1708" y="9"/>
                  </a:cubicBezTo>
                  <a:cubicBezTo>
                    <a:pt x="1707" y="9"/>
                    <a:pt x="1707" y="9"/>
                    <a:pt x="1707" y="9"/>
                  </a:cubicBezTo>
                  <a:close/>
                  <a:moveTo>
                    <a:pt x="1345" y="83"/>
                  </a:moveTo>
                  <a:cubicBezTo>
                    <a:pt x="1346" y="83"/>
                    <a:pt x="1346" y="82"/>
                    <a:pt x="1346" y="82"/>
                  </a:cubicBezTo>
                  <a:cubicBezTo>
                    <a:pt x="1345" y="82"/>
                    <a:pt x="1345" y="82"/>
                    <a:pt x="1345" y="83"/>
                  </a:cubicBezTo>
                  <a:close/>
                  <a:moveTo>
                    <a:pt x="1737" y="9"/>
                  </a:moveTo>
                  <a:cubicBezTo>
                    <a:pt x="1737" y="9"/>
                    <a:pt x="1737" y="9"/>
                    <a:pt x="1737" y="9"/>
                  </a:cubicBezTo>
                  <a:cubicBezTo>
                    <a:pt x="1737" y="9"/>
                    <a:pt x="1737" y="9"/>
                    <a:pt x="1737" y="9"/>
                  </a:cubicBezTo>
                  <a:close/>
                  <a:moveTo>
                    <a:pt x="1530" y="83"/>
                  </a:moveTo>
                  <a:cubicBezTo>
                    <a:pt x="1530" y="83"/>
                    <a:pt x="1530" y="82"/>
                    <a:pt x="1530" y="82"/>
                  </a:cubicBezTo>
                  <a:cubicBezTo>
                    <a:pt x="1530" y="82"/>
                    <a:pt x="1530" y="83"/>
                    <a:pt x="1530" y="83"/>
                  </a:cubicBezTo>
                  <a:close/>
                  <a:moveTo>
                    <a:pt x="1541" y="82"/>
                  </a:moveTo>
                  <a:cubicBezTo>
                    <a:pt x="1541" y="82"/>
                    <a:pt x="1541" y="82"/>
                    <a:pt x="1541" y="83"/>
                  </a:cubicBezTo>
                  <a:cubicBezTo>
                    <a:pt x="1541" y="83"/>
                    <a:pt x="1541" y="82"/>
                    <a:pt x="1541" y="82"/>
                  </a:cubicBezTo>
                  <a:close/>
                  <a:moveTo>
                    <a:pt x="1679" y="82"/>
                  </a:moveTo>
                  <a:cubicBezTo>
                    <a:pt x="1679" y="82"/>
                    <a:pt x="1679" y="83"/>
                    <a:pt x="1679" y="83"/>
                  </a:cubicBezTo>
                  <a:cubicBezTo>
                    <a:pt x="1679" y="82"/>
                    <a:pt x="1679" y="82"/>
                    <a:pt x="1679" y="82"/>
                  </a:cubicBezTo>
                  <a:close/>
                  <a:moveTo>
                    <a:pt x="1698" y="83"/>
                  </a:moveTo>
                  <a:cubicBezTo>
                    <a:pt x="1698" y="83"/>
                    <a:pt x="1698" y="82"/>
                    <a:pt x="1698" y="82"/>
                  </a:cubicBezTo>
                  <a:cubicBezTo>
                    <a:pt x="1698" y="82"/>
                    <a:pt x="1698" y="82"/>
                    <a:pt x="1698" y="83"/>
                  </a:cubicBezTo>
                  <a:close/>
                  <a:moveTo>
                    <a:pt x="1709" y="82"/>
                  </a:moveTo>
                  <a:cubicBezTo>
                    <a:pt x="1709" y="82"/>
                    <a:pt x="1709" y="82"/>
                    <a:pt x="1709" y="83"/>
                  </a:cubicBezTo>
                  <a:cubicBezTo>
                    <a:pt x="1709" y="83"/>
                    <a:pt x="1709" y="82"/>
                    <a:pt x="1709" y="82"/>
                  </a:cubicBezTo>
                  <a:close/>
                  <a:moveTo>
                    <a:pt x="611" y="83"/>
                  </a:moveTo>
                  <a:cubicBezTo>
                    <a:pt x="611" y="83"/>
                    <a:pt x="611" y="83"/>
                    <a:pt x="611" y="82"/>
                  </a:cubicBezTo>
                  <a:cubicBezTo>
                    <a:pt x="611" y="83"/>
                    <a:pt x="611" y="83"/>
                    <a:pt x="611" y="83"/>
                  </a:cubicBezTo>
                  <a:close/>
                  <a:moveTo>
                    <a:pt x="830" y="52"/>
                  </a:moveTo>
                  <a:cubicBezTo>
                    <a:pt x="830" y="52"/>
                    <a:pt x="830" y="52"/>
                    <a:pt x="830" y="53"/>
                  </a:cubicBezTo>
                  <a:cubicBezTo>
                    <a:pt x="830" y="53"/>
                    <a:pt x="830" y="52"/>
                    <a:pt x="830" y="52"/>
                  </a:cubicBezTo>
                  <a:close/>
                  <a:moveTo>
                    <a:pt x="1043" y="82"/>
                  </a:moveTo>
                  <a:cubicBezTo>
                    <a:pt x="1043" y="83"/>
                    <a:pt x="1043" y="83"/>
                    <a:pt x="1043" y="83"/>
                  </a:cubicBezTo>
                  <a:cubicBezTo>
                    <a:pt x="1043" y="83"/>
                    <a:pt x="1043" y="83"/>
                    <a:pt x="1043" y="82"/>
                  </a:cubicBezTo>
                  <a:close/>
                  <a:moveTo>
                    <a:pt x="1221" y="82"/>
                  </a:moveTo>
                  <a:cubicBezTo>
                    <a:pt x="1221" y="83"/>
                    <a:pt x="1221" y="83"/>
                    <a:pt x="1221" y="83"/>
                  </a:cubicBezTo>
                  <a:cubicBezTo>
                    <a:pt x="1221" y="83"/>
                    <a:pt x="1221" y="83"/>
                    <a:pt x="1221" y="82"/>
                  </a:cubicBezTo>
                  <a:close/>
                  <a:moveTo>
                    <a:pt x="1667" y="83"/>
                  </a:moveTo>
                  <a:cubicBezTo>
                    <a:pt x="1667" y="83"/>
                    <a:pt x="1667" y="83"/>
                    <a:pt x="1666" y="82"/>
                  </a:cubicBezTo>
                  <a:cubicBezTo>
                    <a:pt x="1666" y="83"/>
                    <a:pt x="1666" y="83"/>
                    <a:pt x="1667" y="83"/>
                  </a:cubicBezTo>
                  <a:close/>
                  <a:moveTo>
                    <a:pt x="621" y="83"/>
                  </a:moveTo>
                  <a:cubicBezTo>
                    <a:pt x="621" y="83"/>
                    <a:pt x="621" y="83"/>
                    <a:pt x="622" y="84"/>
                  </a:cubicBezTo>
                  <a:cubicBezTo>
                    <a:pt x="622" y="83"/>
                    <a:pt x="622" y="83"/>
                    <a:pt x="621" y="83"/>
                  </a:cubicBezTo>
                  <a:close/>
                  <a:moveTo>
                    <a:pt x="550" y="9"/>
                  </a:moveTo>
                  <a:cubicBezTo>
                    <a:pt x="551" y="9"/>
                    <a:pt x="551" y="9"/>
                    <a:pt x="551" y="9"/>
                  </a:cubicBezTo>
                  <a:cubicBezTo>
                    <a:pt x="551" y="9"/>
                    <a:pt x="550" y="9"/>
                    <a:pt x="550" y="9"/>
                  </a:cubicBezTo>
                  <a:close/>
                  <a:moveTo>
                    <a:pt x="761" y="83"/>
                  </a:moveTo>
                  <a:cubicBezTo>
                    <a:pt x="761" y="83"/>
                    <a:pt x="761" y="83"/>
                    <a:pt x="761" y="83"/>
                  </a:cubicBezTo>
                  <a:cubicBezTo>
                    <a:pt x="761" y="83"/>
                    <a:pt x="761" y="83"/>
                    <a:pt x="761" y="83"/>
                  </a:cubicBezTo>
                  <a:close/>
                  <a:moveTo>
                    <a:pt x="958" y="83"/>
                  </a:moveTo>
                  <a:cubicBezTo>
                    <a:pt x="958" y="83"/>
                    <a:pt x="957" y="83"/>
                    <a:pt x="957" y="83"/>
                  </a:cubicBezTo>
                  <a:cubicBezTo>
                    <a:pt x="957" y="83"/>
                    <a:pt x="957" y="83"/>
                    <a:pt x="958" y="83"/>
                  </a:cubicBezTo>
                  <a:close/>
                  <a:moveTo>
                    <a:pt x="1031" y="83"/>
                  </a:moveTo>
                  <a:cubicBezTo>
                    <a:pt x="1031" y="83"/>
                    <a:pt x="1031" y="83"/>
                    <a:pt x="1031" y="83"/>
                  </a:cubicBezTo>
                  <a:cubicBezTo>
                    <a:pt x="1031" y="83"/>
                    <a:pt x="1031" y="83"/>
                    <a:pt x="1031" y="83"/>
                  </a:cubicBezTo>
                  <a:close/>
                  <a:moveTo>
                    <a:pt x="980" y="9"/>
                  </a:moveTo>
                  <a:cubicBezTo>
                    <a:pt x="980" y="9"/>
                    <a:pt x="980" y="9"/>
                    <a:pt x="981" y="9"/>
                  </a:cubicBezTo>
                  <a:cubicBezTo>
                    <a:pt x="980" y="9"/>
                    <a:pt x="980" y="9"/>
                    <a:pt x="980" y="9"/>
                  </a:cubicBezTo>
                  <a:close/>
                  <a:moveTo>
                    <a:pt x="1345" y="83"/>
                  </a:moveTo>
                  <a:cubicBezTo>
                    <a:pt x="1345" y="83"/>
                    <a:pt x="1345" y="83"/>
                    <a:pt x="1345" y="83"/>
                  </a:cubicBezTo>
                  <a:cubicBezTo>
                    <a:pt x="1345" y="83"/>
                    <a:pt x="1345" y="83"/>
                    <a:pt x="1345" y="83"/>
                  </a:cubicBezTo>
                  <a:close/>
                  <a:moveTo>
                    <a:pt x="1466" y="83"/>
                  </a:moveTo>
                  <a:cubicBezTo>
                    <a:pt x="1466" y="83"/>
                    <a:pt x="1466" y="83"/>
                    <a:pt x="1466" y="83"/>
                  </a:cubicBezTo>
                  <a:cubicBezTo>
                    <a:pt x="1466" y="83"/>
                    <a:pt x="1466" y="83"/>
                    <a:pt x="1466" y="83"/>
                  </a:cubicBezTo>
                  <a:close/>
                  <a:moveTo>
                    <a:pt x="1541" y="83"/>
                  </a:moveTo>
                  <a:cubicBezTo>
                    <a:pt x="1540" y="83"/>
                    <a:pt x="1540" y="83"/>
                    <a:pt x="1540" y="83"/>
                  </a:cubicBezTo>
                  <a:cubicBezTo>
                    <a:pt x="1541" y="83"/>
                    <a:pt x="1541" y="83"/>
                    <a:pt x="1541" y="83"/>
                  </a:cubicBezTo>
                  <a:close/>
                  <a:moveTo>
                    <a:pt x="1679" y="83"/>
                  </a:moveTo>
                  <a:cubicBezTo>
                    <a:pt x="1679" y="83"/>
                    <a:pt x="1679" y="83"/>
                    <a:pt x="1680" y="83"/>
                  </a:cubicBezTo>
                  <a:cubicBezTo>
                    <a:pt x="1680" y="83"/>
                    <a:pt x="1679" y="83"/>
                    <a:pt x="1679" y="83"/>
                  </a:cubicBezTo>
                  <a:close/>
                  <a:moveTo>
                    <a:pt x="1709" y="83"/>
                  </a:moveTo>
                  <a:cubicBezTo>
                    <a:pt x="1708" y="83"/>
                    <a:pt x="1708" y="83"/>
                    <a:pt x="1708" y="83"/>
                  </a:cubicBezTo>
                  <a:cubicBezTo>
                    <a:pt x="1709" y="83"/>
                    <a:pt x="1709" y="83"/>
                    <a:pt x="1709" y="83"/>
                  </a:cubicBezTo>
                  <a:close/>
                  <a:moveTo>
                    <a:pt x="1019" y="9"/>
                  </a:moveTo>
                  <a:cubicBezTo>
                    <a:pt x="1020" y="9"/>
                    <a:pt x="1020" y="9"/>
                    <a:pt x="1020" y="9"/>
                  </a:cubicBezTo>
                  <a:cubicBezTo>
                    <a:pt x="1020" y="9"/>
                    <a:pt x="1020" y="9"/>
                    <a:pt x="1019" y="9"/>
                  </a:cubicBezTo>
                  <a:close/>
                  <a:moveTo>
                    <a:pt x="626" y="84"/>
                  </a:moveTo>
                  <a:cubicBezTo>
                    <a:pt x="626" y="84"/>
                    <a:pt x="627" y="83"/>
                    <a:pt x="626" y="83"/>
                  </a:cubicBezTo>
                  <a:cubicBezTo>
                    <a:pt x="626" y="83"/>
                    <a:pt x="626" y="84"/>
                    <a:pt x="626" y="84"/>
                  </a:cubicBezTo>
                  <a:close/>
                  <a:moveTo>
                    <a:pt x="750" y="53"/>
                  </a:moveTo>
                  <a:cubicBezTo>
                    <a:pt x="750" y="53"/>
                    <a:pt x="750" y="52"/>
                    <a:pt x="750" y="52"/>
                  </a:cubicBezTo>
                  <a:cubicBezTo>
                    <a:pt x="750" y="52"/>
                    <a:pt x="750" y="53"/>
                    <a:pt x="750" y="53"/>
                  </a:cubicBezTo>
                  <a:close/>
                  <a:moveTo>
                    <a:pt x="1354" y="9"/>
                  </a:moveTo>
                  <a:cubicBezTo>
                    <a:pt x="1354" y="9"/>
                    <a:pt x="1355" y="9"/>
                    <a:pt x="1355" y="9"/>
                  </a:cubicBezTo>
                  <a:cubicBezTo>
                    <a:pt x="1354" y="9"/>
                    <a:pt x="1354" y="9"/>
                    <a:pt x="1354" y="9"/>
                  </a:cubicBezTo>
                  <a:close/>
                  <a:moveTo>
                    <a:pt x="1043" y="83"/>
                  </a:moveTo>
                  <a:cubicBezTo>
                    <a:pt x="1043" y="83"/>
                    <a:pt x="1043" y="84"/>
                    <a:pt x="1044" y="84"/>
                  </a:cubicBezTo>
                  <a:cubicBezTo>
                    <a:pt x="1044" y="83"/>
                    <a:pt x="1043" y="83"/>
                    <a:pt x="1043" y="83"/>
                  </a:cubicBezTo>
                  <a:close/>
                  <a:moveTo>
                    <a:pt x="1221" y="83"/>
                  </a:moveTo>
                  <a:cubicBezTo>
                    <a:pt x="1221" y="83"/>
                    <a:pt x="1221" y="84"/>
                    <a:pt x="1221" y="84"/>
                  </a:cubicBezTo>
                  <a:cubicBezTo>
                    <a:pt x="1221" y="83"/>
                    <a:pt x="1221" y="83"/>
                    <a:pt x="1221" y="83"/>
                  </a:cubicBezTo>
                  <a:close/>
                  <a:moveTo>
                    <a:pt x="1356" y="83"/>
                  </a:moveTo>
                  <a:cubicBezTo>
                    <a:pt x="1356" y="83"/>
                    <a:pt x="1356" y="83"/>
                    <a:pt x="1356" y="84"/>
                  </a:cubicBezTo>
                  <a:cubicBezTo>
                    <a:pt x="1356" y="84"/>
                    <a:pt x="1356" y="83"/>
                    <a:pt x="1356" y="83"/>
                  </a:cubicBezTo>
                  <a:close/>
                  <a:moveTo>
                    <a:pt x="1414" y="84"/>
                  </a:moveTo>
                  <a:cubicBezTo>
                    <a:pt x="1414" y="83"/>
                    <a:pt x="1414" y="83"/>
                    <a:pt x="1413" y="83"/>
                  </a:cubicBezTo>
                  <a:cubicBezTo>
                    <a:pt x="1413" y="83"/>
                    <a:pt x="1413" y="84"/>
                    <a:pt x="1414" y="84"/>
                  </a:cubicBezTo>
                  <a:close/>
                  <a:moveTo>
                    <a:pt x="1529" y="84"/>
                  </a:moveTo>
                  <a:cubicBezTo>
                    <a:pt x="1529" y="84"/>
                    <a:pt x="1529" y="83"/>
                    <a:pt x="1529" y="83"/>
                  </a:cubicBezTo>
                  <a:cubicBezTo>
                    <a:pt x="1529" y="83"/>
                    <a:pt x="1529" y="83"/>
                    <a:pt x="1529" y="84"/>
                  </a:cubicBezTo>
                  <a:close/>
                  <a:moveTo>
                    <a:pt x="1385" y="9"/>
                  </a:moveTo>
                  <a:cubicBezTo>
                    <a:pt x="1385" y="9"/>
                    <a:pt x="1385" y="9"/>
                    <a:pt x="1385" y="9"/>
                  </a:cubicBezTo>
                  <a:cubicBezTo>
                    <a:pt x="1385" y="9"/>
                    <a:pt x="1385" y="9"/>
                    <a:pt x="1385" y="9"/>
                  </a:cubicBezTo>
                  <a:close/>
                  <a:moveTo>
                    <a:pt x="1697" y="84"/>
                  </a:moveTo>
                  <a:cubicBezTo>
                    <a:pt x="1697" y="84"/>
                    <a:pt x="1698" y="83"/>
                    <a:pt x="1698" y="83"/>
                  </a:cubicBezTo>
                  <a:cubicBezTo>
                    <a:pt x="1697" y="83"/>
                    <a:pt x="1697" y="83"/>
                    <a:pt x="1697" y="84"/>
                  </a:cubicBezTo>
                  <a:close/>
                  <a:moveTo>
                    <a:pt x="612" y="84"/>
                  </a:moveTo>
                  <a:cubicBezTo>
                    <a:pt x="612" y="84"/>
                    <a:pt x="612" y="83"/>
                    <a:pt x="611" y="83"/>
                  </a:cubicBezTo>
                  <a:cubicBezTo>
                    <a:pt x="611" y="84"/>
                    <a:pt x="611" y="84"/>
                    <a:pt x="612" y="84"/>
                  </a:cubicBezTo>
                  <a:close/>
                  <a:moveTo>
                    <a:pt x="958" y="84"/>
                  </a:moveTo>
                  <a:cubicBezTo>
                    <a:pt x="958" y="84"/>
                    <a:pt x="958" y="84"/>
                    <a:pt x="958" y="83"/>
                  </a:cubicBezTo>
                  <a:cubicBezTo>
                    <a:pt x="958" y="84"/>
                    <a:pt x="958" y="84"/>
                    <a:pt x="958" y="84"/>
                  </a:cubicBezTo>
                  <a:close/>
                  <a:moveTo>
                    <a:pt x="1345" y="84"/>
                  </a:moveTo>
                  <a:cubicBezTo>
                    <a:pt x="1345" y="84"/>
                    <a:pt x="1345" y="84"/>
                    <a:pt x="1345" y="83"/>
                  </a:cubicBezTo>
                  <a:cubicBezTo>
                    <a:pt x="1345" y="84"/>
                    <a:pt x="1345" y="84"/>
                    <a:pt x="1345" y="84"/>
                  </a:cubicBezTo>
                  <a:close/>
                  <a:moveTo>
                    <a:pt x="1540" y="83"/>
                  </a:moveTo>
                  <a:cubicBezTo>
                    <a:pt x="1540" y="84"/>
                    <a:pt x="1540" y="84"/>
                    <a:pt x="1540" y="84"/>
                  </a:cubicBezTo>
                  <a:cubicBezTo>
                    <a:pt x="1540" y="84"/>
                    <a:pt x="1540" y="84"/>
                    <a:pt x="1540" y="83"/>
                  </a:cubicBezTo>
                  <a:close/>
                  <a:moveTo>
                    <a:pt x="1680" y="83"/>
                  </a:moveTo>
                  <a:cubicBezTo>
                    <a:pt x="1679" y="84"/>
                    <a:pt x="1680" y="84"/>
                    <a:pt x="1680" y="84"/>
                  </a:cubicBezTo>
                  <a:cubicBezTo>
                    <a:pt x="1680" y="84"/>
                    <a:pt x="1680" y="84"/>
                    <a:pt x="1680" y="83"/>
                  </a:cubicBezTo>
                  <a:close/>
                  <a:moveTo>
                    <a:pt x="1708" y="83"/>
                  </a:moveTo>
                  <a:cubicBezTo>
                    <a:pt x="1708" y="84"/>
                    <a:pt x="1708" y="84"/>
                    <a:pt x="1708" y="84"/>
                  </a:cubicBezTo>
                  <a:cubicBezTo>
                    <a:pt x="1708" y="84"/>
                    <a:pt x="1708" y="84"/>
                    <a:pt x="1708" y="83"/>
                  </a:cubicBezTo>
                  <a:close/>
                  <a:moveTo>
                    <a:pt x="622" y="84"/>
                  </a:moveTo>
                  <a:cubicBezTo>
                    <a:pt x="622" y="84"/>
                    <a:pt x="622" y="84"/>
                    <a:pt x="622" y="85"/>
                  </a:cubicBezTo>
                  <a:cubicBezTo>
                    <a:pt x="622" y="84"/>
                    <a:pt x="622" y="84"/>
                    <a:pt x="622" y="84"/>
                  </a:cubicBezTo>
                  <a:close/>
                  <a:moveTo>
                    <a:pt x="1427" y="9"/>
                  </a:moveTo>
                  <a:cubicBezTo>
                    <a:pt x="1427" y="9"/>
                    <a:pt x="1427" y="9"/>
                    <a:pt x="1428" y="9"/>
                  </a:cubicBezTo>
                  <a:cubicBezTo>
                    <a:pt x="1427" y="9"/>
                    <a:pt x="1427" y="9"/>
                    <a:pt x="1427" y="9"/>
                  </a:cubicBezTo>
                  <a:close/>
                  <a:moveTo>
                    <a:pt x="636" y="84"/>
                  </a:moveTo>
                  <a:cubicBezTo>
                    <a:pt x="636" y="84"/>
                    <a:pt x="636" y="84"/>
                    <a:pt x="636" y="84"/>
                  </a:cubicBezTo>
                  <a:cubicBezTo>
                    <a:pt x="636" y="84"/>
                    <a:pt x="636" y="84"/>
                    <a:pt x="636" y="84"/>
                  </a:cubicBezTo>
                  <a:close/>
                  <a:moveTo>
                    <a:pt x="1032" y="84"/>
                  </a:moveTo>
                  <a:cubicBezTo>
                    <a:pt x="1032" y="84"/>
                    <a:pt x="1032" y="84"/>
                    <a:pt x="1031" y="84"/>
                  </a:cubicBezTo>
                  <a:cubicBezTo>
                    <a:pt x="1031" y="84"/>
                    <a:pt x="1031" y="84"/>
                    <a:pt x="1032" y="84"/>
                  </a:cubicBezTo>
                  <a:close/>
                  <a:moveTo>
                    <a:pt x="637" y="55"/>
                  </a:moveTo>
                  <a:cubicBezTo>
                    <a:pt x="637" y="55"/>
                    <a:pt x="637" y="55"/>
                    <a:pt x="637" y="55"/>
                  </a:cubicBezTo>
                  <a:cubicBezTo>
                    <a:pt x="637" y="55"/>
                    <a:pt x="637" y="55"/>
                    <a:pt x="637" y="55"/>
                  </a:cubicBezTo>
                  <a:close/>
                  <a:moveTo>
                    <a:pt x="1210" y="84"/>
                  </a:moveTo>
                  <a:cubicBezTo>
                    <a:pt x="1210" y="84"/>
                    <a:pt x="1210" y="84"/>
                    <a:pt x="1209" y="84"/>
                  </a:cubicBezTo>
                  <a:cubicBezTo>
                    <a:pt x="1209" y="84"/>
                    <a:pt x="1209" y="84"/>
                    <a:pt x="1210" y="84"/>
                  </a:cubicBezTo>
                  <a:close/>
                  <a:moveTo>
                    <a:pt x="1221" y="84"/>
                  </a:moveTo>
                  <a:cubicBezTo>
                    <a:pt x="1221" y="84"/>
                    <a:pt x="1222" y="84"/>
                    <a:pt x="1222" y="84"/>
                  </a:cubicBezTo>
                  <a:cubicBezTo>
                    <a:pt x="1222" y="84"/>
                    <a:pt x="1222" y="84"/>
                    <a:pt x="1221" y="84"/>
                  </a:cubicBezTo>
                  <a:close/>
                  <a:moveTo>
                    <a:pt x="1356" y="84"/>
                  </a:moveTo>
                  <a:cubicBezTo>
                    <a:pt x="1356" y="84"/>
                    <a:pt x="1355" y="84"/>
                    <a:pt x="1355" y="84"/>
                  </a:cubicBezTo>
                  <a:cubicBezTo>
                    <a:pt x="1356" y="84"/>
                    <a:pt x="1356" y="84"/>
                    <a:pt x="1356" y="84"/>
                  </a:cubicBezTo>
                  <a:close/>
                  <a:moveTo>
                    <a:pt x="1466" y="84"/>
                  </a:moveTo>
                  <a:cubicBezTo>
                    <a:pt x="1466" y="84"/>
                    <a:pt x="1466" y="84"/>
                    <a:pt x="1466" y="84"/>
                  </a:cubicBezTo>
                  <a:cubicBezTo>
                    <a:pt x="1466" y="84"/>
                    <a:pt x="1466" y="84"/>
                    <a:pt x="1466" y="84"/>
                  </a:cubicBezTo>
                  <a:close/>
                  <a:moveTo>
                    <a:pt x="1529" y="85"/>
                  </a:moveTo>
                  <a:cubicBezTo>
                    <a:pt x="1529" y="84"/>
                    <a:pt x="1529" y="84"/>
                    <a:pt x="1529" y="84"/>
                  </a:cubicBezTo>
                  <a:cubicBezTo>
                    <a:pt x="1529" y="84"/>
                    <a:pt x="1529" y="84"/>
                    <a:pt x="1529" y="85"/>
                  </a:cubicBezTo>
                  <a:close/>
                  <a:moveTo>
                    <a:pt x="1697" y="85"/>
                  </a:moveTo>
                  <a:cubicBezTo>
                    <a:pt x="1697" y="84"/>
                    <a:pt x="1697" y="84"/>
                    <a:pt x="1697" y="84"/>
                  </a:cubicBezTo>
                  <a:cubicBezTo>
                    <a:pt x="1697" y="84"/>
                    <a:pt x="1697" y="84"/>
                    <a:pt x="1697" y="85"/>
                  </a:cubicBezTo>
                  <a:close/>
                  <a:moveTo>
                    <a:pt x="612" y="85"/>
                  </a:moveTo>
                  <a:cubicBezTo>
                    <a:pt x="612" y="85"/>
                    <a:pt x="612" y="84"/>
                    <a:pt x="612" y="84"/>
                  </a:cubicBezTo>
                  <a:cubicBezTo>
                    <a:pt x="612" y="84"/>
                    <a:pt x="612" y="85"/>
                    <a:pt x="612" y="85"/>
                  </a:cubicBezTo>
                  <a:close/>
                  <a:moveTo>
                    <a:pt x="750" y="85"/>
                  </a:moveTo>
                  <a:cubicBezTo>
                    <a:pt x="750" y="85"/>
                    <a:pt x="750" y="84"/>
                    <a:pt x="749" y="84"/>
                  </a:cubicBezTo>
                  <a:cubicBezTo>
                    <a:pt x="749" y="84"/>
                    <a:pt x="749" y="85"/>
                    <a:pt x="750" y="85"/>
                  </a:cubicBezTo>
                  <a:close/>
                  <a:moveTo>
                    <a:pt x="1044" y="84"/>
                  </a:moveTo>
                  <a:cubicBezTo>
                    <a:pt x="1044" y="84"/>
                    <a:pt x="1044" y="85"/>
                    <a:pt x="1044" y="85"/>
                  </a:cubicBezTo>
                  <a:cubicBezTo>
                    <a:pt x="1044" y="85"/>
                    <a:pt x="1044" y="84"/>
                    <a:pt x="1044" y="84"/>
                  </a:cubicBezTo>
                  <a:close/>
                  <a:moveTo>
                    <a:pt x="1414" y="85"/>
                  </a:moveTo>
                  <a:cubicBezTo>
                    <a:pt x="1414" y="84"/>
                    <a:pt x="1414" y="84"/>
                    <a:pt x="1414" y="84"/>
                  </a:cubicBezTo>
                  <a:cubicBezTo>
                    <a:pt x="1414" y="84"/>
                    <a:pt x="1414" y="85"/>
                    <a:pt x="1414" y="85"/>
                  </a:cubicBezTo>
                  <a:close/>
                  <a:moveTo>
                    <a:pt x="1540" y="84"/>
                  </a:moveTo>
                  <a:cubicBezTo>
                    <a:pt x="1540" y="84"/>
                    <a:pt x="1540" y="85"/>
                    <a:pt x="1540" y="85"/>
                  </a:cubicBezTo>
                  <a:cubicBezTo>
                    <a:pt x="1540" y="85"/>
                    <a:pt x="1540" y="84"/>
                    <a:pt x="1540" y="84"/>
                  </a:cubicBezTo>
                  <a:close/>
                  <a:moveTo>
                    <a:pt x="1667" y="85"/>
                  </a:moveTo>
                  <a:cubicBezTo>
                    <a:pt x="1667" y="84"/>
                    <a:pt x="1667" y="84"/>
                    <a:pt x="1667" y="84"/>
                  </a:cubicBezTo>
                  <a:cubicBezTo>
                    <a:pt x="1667" y="84"/>
                    <a:pt x="1667" y="85"/>
                    <a:pt x="1667" y="85"/>
                  </a:cubicBezTo>
                  <a:close/>
                  <a:moveTo>
                    <a:pt x="1680" y="84"/>
                  </a:moveTo>
                  <a:cubicBezTo>
                    <a:pt x="1680" y="84"/>
                    <a:pt x="1680" y="85"/>
                    <a:pt x="1680" y="85"/>
                  </a:cubicBezTo>
                  <a:cubicBezTo>
                    <a:pt x="1680" y="85"/>
                    <a:pt x="1680" y="84"/>
                    <a:pt x="1680" y="84"/>
                  </a:cubicBezTo>
                  <a:close/>
                  <a:moveTo>
                    <a:pt x="1708" y="84"/>
                  </a:moveTo>
                  <a:cubicBezTo>
                    <a:pt x="1708" y="84"/>
                    <a:pt x="1708" y="85"/>
                    <a:pt x="1708" y="85"/>
                  </a:cubicBezTo>
                  <a:cubicBezTo>
                    <a:pt x="1708" y="85"/>
                    <a:pt x="1708" y="84"/>
                    <a:pt x="1708" y="84"/>
                  </a:cubicBezTo>
                  <a:close/>
                  <a:moveTo>
                    <a:pt x="1683" y="42"/>
                  </a:moveTo>
                  <a:cubicBezTo>
                    <a:pt x="1683" y="42"/>
                    <a:pt x="1683" y="42"/>
                    <a:pt x="1683" y="42"/>
                  </a:cubicBezTo>
                  <a:cubicBezTo>
                    <a:pt x="1683" y="42"/>
                    <a:pt x="1683" y="42"/>
                    <a:pt x="1683" y="42"/>
                  </a:cubicBezTo>
                  <a:close/>
                  <a:moveTo>
                    <a:pt x="1538" y="9"/>
                  </a:moveTo>
                  <a:cubicBezTo>
                    <a:pt x="1539" y="9"/>
                    <a:pt x="1539" y="9"/>
                    <a:pt x="1539" y="9"/>
                  </a:cubicBezTo>
                  <a:cubicBezTo>
                    <a:pt x="1539" y="9"/>
                    <a:pt x="1538" y="9"/>
                    <a:pt x="1538" y="9"/>
                  </a:cubicBezTo>
                  <a:close/>
                  <a:moveTo>
                    <a:pt x="762" y="84"/>
                  </a:moveTo>
                  <a:cubicBezTo>
                    <a:pt x="762" y="85"/>
                    <a:pt x="762" y="85"/>
                    <a:pt x="762" y="85"/>
                  </a:cubicBezTo>
                  <a:cubicBezTo>
                    <a:pt x="762" y="85"/>
                    <a:pt x="762" y="85"/>
                    <a:pt x="762" y="84"/>
                  </a:cubicBezTo>
                  <a:close/>
                  <a:moveTo>
                    <a:pt x="959" y="85"/>
                  </a:moveTo>
                  <a:cubicBezTo>
                    <a:pt x="959" y="85"/>
                    <a:pt x="959" y="85"/>
                    <a:pt x="958" y="84"/>
                  </a:cubicBezTo>
                  <a:cubicBezTo>
                    <a:pt x="958" y="85"/>
                    <a:pt x="958" y="85"/>
                    <a:pt x="959" y="85"/>
                  </a:cubicBezTo>
                  <a:close/>
                  <a:moveTo>
                    <a:pt x="1569" y="9"/>
                  </a:moveTo>
                  <a:cubicBezTo>
                    <a:pt x="1569" y="9"/>
                    <a:pt x="1570" y="9"/>
                    <a:pt x="1570" y="9"/>
                  </a:cubicBezTo>
                  <a:cubicBezTo>
                    <a:pt x="1570" y="9"/>
                    <a:pt x="1569" y="9"/>
                    <a:pt x="1569" y="9"/>
                  </a:cubicBezTo>
                  <a:close/>
                  <a:moveTo>
                    <a:pt x="1344" y="85"/>
                  </a:moveTo>
                  <a:cubicBezTo>
                    <a:pt x="1345" y="85"/>
                    <a:pt x="1345" y="85"/>
                    <a:pt x="1345" y="84"/>
                  </a:cubicBezTo>
                  <a:cubicBezTo>
                    <a:pt x="1344" y="85"/>
                    <a:pt x="1344" y="85"/>
                    <a:pt x="1344" y="85"/>
                  </a:cubicBezTo>
                  <a:close/>
                  <a:moveTo>
                    <a:pt x="1466" y="84"/>
                  </a:moveTo>
                  <a:cubicBezTo>
                    <a:pt x="1465" y="85"/>
                    <a:pt x="1465" y="85"/>
                    <a:pt x="1465" y="85"/>
                  </a:cubicBezTo>
                  <a:cubicBezTo>
                    <a:pt x="1466" y="85"/>
                    <a:pt x="1466" y="85"/>
                    <a:pt x="1466" y="84"/>
                  </a:cubicBezTo>
                  <a:close/>
                  <a:moveTo>
                    <a:pt x="622" y="85"/>
                  </a:moveTo>
                  <a:cubicBezTo>
                    <a:pt x="622" y="85"/>
                    <a:pt x="622" y="85"/>
                    <a:pt x="622" y="86"/>
                  </a:cubicBezTo>
                  <a:cubicBezTo>
                    <a:pt x="622" y="85"/>
                    <a:pt x="622" y="85"/>
                    <a:pt x="622" y="85"/>
                  </a:cubicBezTo>
                  <a:close/>
                  <a:moveTo>
                    <a:pt x="626" y="86"/>
                  </a:moveTo>
                  <a:cubicBezTo>
                    <a:pt x="626" y="85"/>
                    <a:pt x="626" y="85"/>
                    <a:pt x="626" y="85"/>
                  </a:cubicBezTo>
                  <a:cubicBezTo>
                    <a:pt x="626" y="85"/>
                    <a:pt x="626" y="85"/>
                    <a:pt x="626" y="86"/>
                  </a:cubicBezTo>
                  <a:close/>
                  <a:moveTo>
                    <a:pt x="1044" y="85"/>
                  </a:moveTo>
                  <a:cubicBezTo>
                    <a:pt x="1044" y="85"/>
                    <a:pt x="1044" y="85"/>
                    <a:pt x="1045" y="85"/>
                  </a:cubicBezTo>
                  <a:cubicBezTo>
                    <a:pt x="1045" y="85"/>
                    <a:pt x="1045" y="85"/>
                    <a:pt x="1044" y="85"/>
                  </a:cubicBezTo>
                  <a:close/>
                  <a:moveTo>
                    <a:pt x="1210" y="85"/>
                  </a:moveTo>
                  <a:cubicBezTo>
                    <a:pt x="1210" y="85"/>
                    <a:pt x="1210" y="85"/>
                    <a:pt x="1210" y="85"/>
                  </a:cubicBezTo>
                  <a:cubicBezTo>
                    <a:pt x="1210" y="85"/>
                    <a:pt x="1210" y="85"/>
                    <a:pt x="1210" y="85"/>
                  </a:cubicBezTo>
                  <a:close/>
                  <a:moveTo>
                    <a:pt x="1222" y="85"/>
                  </a:moveTo>
                  <a:cubicBezTo>
                    <a:pt x="1222" y="85"/>
                    <a:pt x="1222" y="85"/>
                    <a:pt x="1222" y="86"/>
                  </a:cubicBezTo>
                  <a:cubicBezTo>
                    <a:pt x="1222" y="85"/>
                    <a:pt x="1222" y="85"/>
                    <a:pt x="1222" y="85"/>
                  </a:cubicBezTo>
                  <a:close/>
                  <a:moveTo>
                    <a:pt x="1355" y="85"/>
                  </a:moveTo>
                  <a:cubicBezTo>
                    <a:pt x="1355" y="85"/>
                    <a:pt x="1355" y="85"/>
                    <a:pt x="1355" y="85"/>
                  </a:cubicBezTo>
                  <a:cubicBezTo>
                    <a:pt x="1355" y="85"/>
                    <a:pt x="1355" y="85"/>
                    <a:pt x="1355" y="85"/>
                  </a:cubicBezTo>
                  <a:close/>
                  <a:moveTo>
                    <a:pt x="1414" y="85"/>
                  </a:moveTo>
                  <a:cubicBezTo>
                    <a:pt x="1414" y="85"/>
                    <a:pt x="1414" y="85"/>
                    <a:pt x="1414" y="85"/>
                  </a:cubicBezTo>
                  <a:cubicBezTo>
                    <a:pt x="1414" y="85"/>
                    <a:pt x="1414" y="85"/>
                    <a:pt x="1414" y="85"/>
                  </a:cubicBezTo>
                  <a:close/>
                  <a:moveTo>
                    <a:pt x="1528" y="86"/>
                  </a:moveTo>
                  <a:cubicBezTo>
                    <a:pt x="1529" y="85"/>
                    <a:pt x="1529" y="85"/>
                    <a:pt x="1529" y="85"/>
                  </a:cubicBezTo>
                  <a:cubicBezTo>
                    <a:pt x="1528" y="85"/>
                    <a:pt x="1528" y="85"/>
                    <a:pt x="1528" y="86"/>
                  </a:cubicBezTo>
                  <a:close/>
                  <a:moveTo>
                    <a:pt x="1668" y="86"/>
                  </a:moveTo>
                  <a:cubicBezTo>
                    <a:pt x="1668" y="85"/>
                    <a:pt x="1668" y="85"/>
                    <a:pt x="1667" y="85"/>
                  </a:cubicBezTo>
                  <a:cubicBezTo>
                    <a:pt x="1667" y="85"/>
                    <a:pt x="1667" y="85"/>
                    <a:pt x="1668" y="86"/>
                  </a:cubicBezTo>
                  <a:close/>
                  <a:moveTo>
                    <a:pt x="1680" y="85"/>
                  </a:moveTo>
                  <a:cubicBezTo>
                    <a:pt x="1680" y="85"/>
                    <a:pt x="1680" y="85"/>
                    <a:pt x="1681" y="86"/>
                  </a:cubicBezTo>
                  <a:cubicBezTo>
                    <a:pt x="1681" y="85"/>
                    <a:pt x="1681" y="85"/>
                    <a:pt x="1680" y="85"/>
                  </a:cubicBezTo>
                  <a:close/>
                  <a:moveTo>
                    <a:pt x="1697" y="86"/>
                  </a:moveTo>
                  <a:cubicBezTo>
                    <a:pt x="1697" y="85"/>
                    <a:pt x="1697" y="85"/>
                    <a:pt x="1697" y="85"/>
                  </a:cubicBezTo>
                  <a:cubicBezTo>
                    <a:pt x="1697" y="85"/>
                    <a:pt x="1697" y="85"/>
                    <a:pt x="1697" y="86"/>
                  </a:cubicBezTo>
                  <a:close/>
                  <a:moveTo>
                    <a:pt x="612" y="86"/>
                  </a:moveTo>
                  <a:cubicBezTo>
                    <a:pt x="612" y="86"/>
                    <a:pt x="612" y="85"/>
                    <a:pt x="612" y="85"/>
                  </a:cubicBezTo>
                  <a:cubicBezTo>
                    <a:pt x="612" y="85"/>
                    <a:pt x="612" y="86"/>
                    <a:pt x="612" y="86"/>
                  </a:cubicBezTo>
                  <a:close/>
                  <a:moveTo>
                    <a:pt x="750" y="86"/>
                  </a:moveTo>
                  <a:cubicBezTo>
                    <a:pt x="750" y="86"/>
                    <a:pt x="750" y="85"/>
                    <a:pt x="750" y="85"/>
                  </a:cubicBezTo>
                  <a:cubicBezTo>
                    <a:pt x="750" y="85"/>
                    <a:pt x="750" y="86"/>
                    <a:pt x="750" y="86"/>
                  </a:cubicBezTo>
                  <a:close/>
                  <a:moveTo>
                    <a:pt x="1294" y="48"/>
                  </a:moveTo>
                  <a:cubicBezTo>
                    <a:pt x="1294" y="48"/>
                    <a:pt x="1293" y="48"/>
                    <a:pt x="1293" y="49"/>
                  </a:cubicBezTo>
                  <a:cubicBezTo>
                    <a:pt x="1294" y="48"/>
                    <a:pt x="1294" y="48"/>
                    <a:pt x="1294" y="48"/>
                  </a:cubicBezTo>
                  <a:close/>
                  <a:moveTo>
                    <a:pt x="1465" y="85"/>
                  </a:moveTo>
                  <a:cubicBezTo>
                    <a:pt x="1465" y="85"/>
                    <a:pt x="1465" y="86"/>
                    <a:pt x="1465" y="86"/>
                  </a:cubicBezTo>
                  <a:cubicBezTo>
                    <a:pt x="1465" y="86"/>
                    <a:pt x="1465" y="85"/>
                    <a:pt x="1465" y="85"/>
                  </a:cubicBezTo>
                  <a:close/>
                  <a:moveTo>
                    <a:pt x="1540" y="85"/>
                  </a:moveTo>
                  <a:cubicBezTo>
                    <a:pt x="1539" y="85"/>
                    <a:pt x="1539" y="86"/>
                    <a:pt x="1539" y="86"/>
                  </a:cubicBezTo>
                  <a:cubicBezTo>
                    <a:pt x="1540" y="86"/>
                    <a:pt x="1540" y="85"/>
                    <a:pt x="1540" y="85"/>
                  </a:cubicBezTo>
                  <a:close/>
                  <a:moveTo>
                    <a:pt x="1708" y="85"/>
                  </a:moveTo>
                  <a:cubicBezTo>
                    <a:pt x="1707" y="85"/>
                    <a:pt x="1707" y="86"/>
                    <a:pt x="1707" y="86"/>
                  </a:cubicBezTo>
                  <a:cubicBezTo>
                    <a:pt x="1708" y="86"/>
                    <a:pt x="1708" y="85"/>
                    <a:pt x="1708" y="85"/>
                  </a:cubicBezTo>
                  <a:close/>
                  <a:moveTo>
                    <a:pt x="636" y="85"/>
                  </a:moveTo>
                  <a:cubicBezTo>
                    <a:pt x="635" y="86"/>
                    <a:pt x="635" y="86"/>
                    <a:pt x="635" y="86"/>
                  </a:cubicBezTo>
                  <a:cubicBezTo>
                    <a:pt x="636" y="86"/>
                    <a:pt x="636" y="86"/>
                    <a:pt x="636" y="85"/>
                  </a:cubicBezTo>
                  <a:close/>
                  <a:moveTo>
                    <a:pt x="763" y="86"/>
                  </a:moveTo>
                  <a:cubicBezTo>
                    <a:pt x="763" y="86"/>
                    <a:pt x="763" y="86"/>
                    <a:pt x="763" y="86"/>
                  </a:cubicBezTo>
                  <a:cubicBezTo>
                    <a:pt x="763" y="86"/>
                    <a:pt x="763" y="86"/>
                    <a:pt x="763" y="86"/>
                  </a:cubicBezTo>
                  <a:close/>
                  <a:moveTo>
                    <a:pt x="959" y="86"/>
                  </a:moveTo>
                  <a:cubicBezTo>
                    <a:pt x="959" y="86"/>
                    <a:pt x="959" y="86"/>
                    <a:pt x="959" y="86"/>
                  </a:cubicBezTo>
                  <a:cubicBezTo>
                    <a:pt x="959" y="86"/>
                    <a:pt x="959" y="86"/>
                    <a:pt x="959" y="86"/>
                  </a:cubicBezTo>
                  <a:close/>
                  <a:moveTo>
                    <a:pt x="1668" y="9"/>
                  </a:moveTo>
                  <a:cubicBezTo>
                    <a:pt x="1668" y="9"/>
                    <a:pt x="1668" y="9"/>
                    <a:pt x="1668" y="9"/>
                  </a:cubicBezTo>
                  <a:cubicBezTo>
                    <a:pt x="1668" y="9"/>
                    <a:pt x="1668" y="9"/>
                    <a:pt x="1668" y="9"/>
                  </a:cubicBezTo>
                  <a:close/>
                  <a:moveTo>
                    <a:pt x="1032" y="86"/>
                  </a:moveTo>
                  <a:cubicBezTo>
                    <a:pt x="1032" y="86"/>
                    <a:pt x="1032" y="86"/>
                    <a:pt x="1032" y="85"/>
                  </a:cubicBezTo>
                  <a:cubicBezTo>
                    <a:pt x="1032" y="86"/>
                    <a:pt x="1032" y="86"/>
                    <a:pt x="1032" y="86"/>
                  </a:cubicBezTo>
                  <a:close/>
                  <a:moveTo>
                    <a:pt x="1210" y="86"/>
                  </a:moveTo>
                  <a:cubicBezTo>
                    <a:pt x="1210" y="86"/>
                    <a:pt x="1210" y="86"/>
                    <a:pt x="1210" y="85"/>
                  </a:cubicBezTo>
                  <a:cubicBezTo>
                    <a:pt x="1210" y="86"/>
                    <a:pt x="1210" y="86"/>
                    <a:pt x="1210" y="86"/>
                  </a:cubicBezTo>
                  <a:close/>
                  <a:moveTo>
                    <a:pt x="1706" y="9"/>
                  </a:moveTo>
                  <a:cubicBezTo>
                    <a:pt x="1707" y="9"/>
                    <a:pt x="1707" y="9"/>
                    <a:pt x="1707" y="9"/>
                  </a:cubicBezTo>
                  <a:cubicBezTo>
                    <a:pt x="1707" y="9"/>
                    <a:pt x="1706" y="9"/>
                    <a:pt x="1706" y="9"/>
                  </a:cubicBezTo>
                  <a:close/>
                  <a:moveTo>
                    <a:pt x="1668" y="86"/>
                  </a:moveTo>
                  <a:cubicBezTo>
                    <a:pt x="1668" y="86"/>
                    <a:pt x="1668" y="86"/>
                    <a:pt x="1668" y="85"/>
                  </a:cubicBezTo>
                  <a:cubicBezTo>
                    <a:pt x="1668" y="86"/>
                    <a:pt x="1668" y="86"/>
                    <a:pt x="1668" y="86"/>
                  </a:cubicBezTo>
                  <a:close/>
                  <a:moveTo>
                    <a:pt x="1681" y="86"/>
                  </a:moveTo>
                  <a:cubicBezTo>
                    <a:pt x="1681" y="86"/>
                    <a:pt x="1681" y="86"/>
                    <a:pt x="1681" y="86"/>
                  </a:cubicBezTo>
                  <a:cubicBezTo>
                    <a:pt x="1681" y="86"/>
                    <a:pt x="1681" y="86"/>
                    <a:pt x="1681" y="86"/>
                  </a:cubicBezTo>
                  <a:close/>
                  <a:moveTo>
                    <a:pt x="588" y="86"/>
                  </a:moveTo>
                  <a:cubicBezTo>
                    <a:pt x="588" y="86"/>
                    <a:pt x="588" y="86"/>
                    <a:pt x="588" y="87"/>
                  </a:cubicBezTo>
                  <a:cubicBezTo>
                    <a:pt x="588" y="86"/>
                    <a:pt x="588" y="86"/>
                    <a:pt x="588" y="86"/>
                  </a:cubicBezTo>
                  <a:close/>
                  <a:moveTo>
                    <a:pt x="613" y="87"/>
                  </a:moveTo>
                  <a:cubicBezTo>
                    <a:pt x="613" y="86"/>
                    <a:pt x="613" y="86"/>
                    <a:pt x="612" y="86"/>
                  </a:cubicBezTo>
                  <a:cubicBezTo>
                    <a:pt x="612" y="86"/>
                    <a:pt x="612" y="86"/>
                    <a:pt x="613" y="87"/>
                  </a:cubicBezTo>
                  <a:close/>
                  <a:moveTo>
                    <a:pt x="622" y="86"/>
                  </a:moveTo>
                  <a:cubicBezTo>
                    <a:pt x="622" y="86"/>
                    <a:pt x="622" y="86"/>
                    <a:pt x="623" y="87"/>
                  </a:cubicBezTo>
                  <a:cubicBezTo>
                    <a:pt x="623" y="86"/>
                    <a:pt x="623" y="86"/>
                    <a:pt x="622" y="86"/>
                  </a:cubicBezTo>
                  <a:close/>
                  <a:moveTo>
                    <a:pt x="625" y="87"/>
                  </a:moveTo>
                  <a:cubicBezTo>
                    <a:pt x="625" y="86"/>
                    <a:pt x="625" y="86"/>
                    <a:pt x="625" y="86"/>
                  </a:cubicBezTo>
                  <a:cubicBezTo>
                    <a:pt x="625" y="86"/>
                    <a:pt x="625" y="86"/>
                    <a:pt x="625" y="87"/>
                  </a:cubicBezTo>
                  <a:close/>
                  <a:moveTo>
                    <a:pt x="642" y="41"/>
                  </a:moveTo>
                  <a:cubicBezTo>
                    <a:pt x="642" y="41"/>
                    <a:pt x="642" y="41"/>
                    <a:pt x="642" y="40"/>
                  </a:cubicBezTo>
                  <a:cubicBezTo>
                    <a:pt x="642" y="40"/>
                    <a:pt x="642" y="41"/>
                    <a:pt x="642" y="41"/>
                  </a:cubicBezTo>
                  <a:close/>
                  <a:moveTo>
                    <a:pt x="750" y="87"/>
                  </a:moveTo>
                  <a:cubicBezTo>
                    <a:pt x="750" y="86"/>
                    <a:pt x="750" y="86"/>
                    <a:pt x="750" y="86"/>
                  </a:cubicBezTo>
                  <a:cubicBezTo>
                    <a:pt x="750" y="86"/>
                    <a:pt x="750" y="86"/>
                    <a:pt x="750" y="87"/>
                  </a:cubicBezTo>
                  <a:close/>
                  <a:moveTo>
                    <a:pt x="1737" y="9"/>
                  </a:moveTo>
                  <a:cubicBezTo>
                    <a:pt x="1737" y="9"/>
                    <a:pt x="1738" y="9"/>
                    <a:pt x="1738" y="9"/>
                  </a:cubicBezTo>
                  <a:cubicBezTo>
                    <a:pt x="1738" y="9"/>
                    <a:pt x="1738" y="9"/>
                    <a:pt x="1737" y="9"/>
                  </a:cubicBezTo>
                  <a:close/>
                  <a:moveTo>
                    <a:pt x="550" y="10"/>
                  </a:moveTo>
                  <a:cubicBezTo>
                    <a:pt x="550" y="10"/>
                    <a:pt x="550" y="10"/>
                    <a:pt x="550" y="9"/>
                  </a:cubicBezTo>
                  <a:cubicBezTo>
                    <a:pt x="550" y="9"/>
                    <a:pt x="550" y="9"/>
                    <a:pt x="550" y="10"/>
                  </a:cubicBezTo>
                  <a:close/>
                  <a:moveTo>
                    <a:pt x="1415" y="87"/>
                  </a:moveTo>
                  <a:cubicBezTo>
                    <a:pt x="1415" y="86"/>
                    <a:pt x="1415" y="86"/>
                    <a:pt x="1414" y="86"/>
                  </a:cubicBezTo>
                  <a:cubicBezTo>
                    <a:pt x="1414" y="86"/>
                    <a:pt x="1414" y="86"/>
                    <a:pt x="1415" y="87"/>
                  </a:cubicBezTo>
                  <a:close/>
                  <a:moveTo>
                    <a:pt x="1465" y="86"/>
                  </a:moveTo>
                  <a:cubicBezTo>
                    <a:pt x="1465" y="86"/>
                    <a:pt x="1465" y="86"/>
                    <a:pt x="1465" y="87"/>
                  </a:cubicBezTo>
                  <a:cubicBezTo>
                    <a:pt x="1465" y="86"/>
                    <a:pt x="1465" y="86"/>
                    <a:pt x="1465" y="86"/>
                  </a:cubicBezTo>
                  <a:close/>
                  <a:moveTo>
                    <a:pt x="979" y="10"/>
                  </a:moveTo>
                  <a:cubicBezTo>
                    <a:pt x="979" y="10"/>
                    <a:pt x="980" y="9"/>
                    <a:pt x="980" y="9"/>
                  </a:cubicBezTo>
                  <a:cubicBezTo>
                    <a:pt x="980" y="9"/>
                    <a:pt x="979" y="9"/>
                    <a:pt x="979" y="10"/>
                  </a:cubicBezTo>
                  <a:close/>
                  <a:moveTo>
                    <a:pt x="1020" y="9"/>
                  </a:moveTo>
                  <a:cubicBezTo>
                    <a:pt x="1020" y="10"/>
                    <a:pt x="1021" y="10"/>
                    <a:pt x="1021" y="10"/>
                  </a:cubicBezTo>
                  <a:cubicBezTo>
                    <a:pt x="1021" y="9"/>
                    <a:pt x="1021" y="9"/>
                    <a:pt x="1020" y="9"/>
                  </a:cubicBezTo>
                  <a:close/>
                  <a:moveTo>
                    <a:pt x="1353" y="10"/>
                  </a:moveTo>
                  <a:cubicBezTo>
                    <a:pt x="1354" y="10"/>
                    <a:pt x="1354" y="10"/>
                    <a:pt x="1354" y="9"/>
                  </a:cubicBezTo>
                  <a:cubicBezTo>
                    <a:pt x="1354" y="9"/>
                    <a:pt x="1354" y="9"/>
                    <a:pt x="1353" y="10"/>
                  </a:cubicBezTo>
                  <a:close/>
                  <a:moveTo>
                    <a:pt x="1385" y="9"/>
                  </a:moveTo>
                  <a:cubicBezTo>
                    <a:pt x="1386" y="10"/>
                    <a:pt x="1386" y="10"/>
                    <a:pt x="1386" y="10"/>
                  </a:cubicBezTo>
                  <a:cubicBezTo>
                    <a:pt x="1386" y="9"/>
                    <a:pt x="1386" y="9"/>
                    <a:pt x="1385" y="9"/>
                  </a:cubicBezTo>
                  <a:close/>
                  <a:moveTo>
                    <a:pt x="1292" y="41"/>
                  </a:moveTo>
                  <a:cubicBezTo>
                    <a:pt x="1292" y="40"/>
                    <a:pt x="1292" y="40"/>
                    <a:pt x="1292" y="40"/>
                  </a:cubicBezTo>
                  <a:cubicBezTo>
                    <a:pt x="1292" y="40"/>
                    <a:pt x="1292" y="40"/>
                    <a:pt x="1292" y="41"/>
                  </a:cubicBezTo>
                  <a:close/>
                  <a:moveTo>
                    <a:pt x="1033" y="87"/>
                  </a:moveTo>
                  <a:cubicBezTo>
                    <a:pt x="1033" y="87"/>
                    <a:pt x="1033" y="86"/>
                    <a:pt x="1032" y="86"/>
                  </a:cubicBezTo>
                  <a:cubicBezTo>
                    <a:pt x="1032" y="86"/>
                    <a:pt x="1032" y="87"/>
                    <a:pt x="1033" y="87"/>
                  </a:cubicBezTo>
                  <a:close/>
                  <a:moveTo>
                    <a:pt x="1045" y="86"/>
                  </a:moveTo>
                  <a:cubicBezTo>
                    <a:pt x="1045" y="87"/>
                    <a:pt x="1045" y="87"/>
                    <a:pt x="1046" y="87"/>
                  </a:cubicBezTo>
                  <a:cubicBezTo>
                    <a:pt x="1046" y="87"/>
                    <a:pt x="1046" y="86"/>
                    <a:pt x="1045" y="86"/>
                  </a:cubicBezTo>
                  <a:close/>
                  <a:moveTo>
                    <a:pt x="1737" y="42"/>
                  </a:moveTo>
                  <a:cubicBezTo>
                    <a:pt x="1737" y="42"/>
                    <a:pt x="1737" y="42"/>
                    <a:pt x="1737" y="42"/>
                  </a:cubicBezTo>
                  <a:cubicBezTo>
                    <a:pt x="1737" y="42"/>
                    <a:pt x="1737" y="42"/>
                    <a:pt x="1737" y="42"/>
                  </a:cubicBezTo>
                  <a:close/>
                  <a:moveTo>
                    <a:pt x="1681" y="86"/>
                  </a:moveTo>
                  <a:cubicBezTo>
                    <a:pt x="1681" y="87"/>
                    <a:pt x="1681" y="87"/>
                    <a:pt x="1681" y="87"/>
                  </a:cubicBezTo>
                  <a:cubicBezTo>
                    <a:pt x="1681" y="87"/>
                    <a:pt x="1681" y="86"/>
                    <a:pt x="1681" y="86"/>
                  </a:cubicBezTo>
                  <a:close/>
                  <a:moveTo>
                    <a:pt x="1455" y="9"/>
                  </a:moveTo>
                  <a:cubicBezTo>
                    <a:pt x="1455" y="10"/>
                    <a:pt x="1455" y="10"/>
                    <a:pt x="1456" y="10"/>
                  </a:cubicBezTo>
                  <a:cubicBezTo>
                    <a:pt x="1456" y="9"/>
                    <a:pt x="1455" y="9"/>
                    <a:pt x="1455" y="9"/>
                  </a:cubicBezTo>
                  <a:close/>
                  <a:moveTo>
                    <a:pt x="1500" y="10"/>
                  </a:moveTo>
                  <a:cubicBezTo>
                    <a:pt x="1500" y="10"/>
                    <a:pt x="1500" y="10"/>
                    <a:pt x="1501" y="9"/>
                  </a:cubicBezTo>
                  <a:cubicBezTo>
                    <a:pt x="1500" y="9"/>
                    <a:pt x="1500" y="9"/>
                    <a:pt x="1500" y="10"/>
                  </a:cubicBezTo>
                  <a:close/>
                  <a:moveTo>
                    <a:pt x="1538" y="10"/>
                  </a:moveTo>
                  <a:cubicBezTo>
                    <a:pt x="1538" y="10"/>
                    <a:pt x="1538" y="10"/>
                    <a:pt x="1538" y="9"/>
                  </a:cubicBezTo>
                  <a:cubicBezTo>
                    <a:pt x="1538" y="9"/>
                    <a:pt x="1538" y="9"/>
                    <a:pt x="1538" y="10"/>
                  </a:cubicBezTo>
                  <a:close/>
                  <a:moveTo>
                    <a:pt x="646" y="59"/>
                  </a:moveTo>
                  <a:cubicBezTo>
                    <a:pt x="646" y="59"/>
                    <a:pt x="646" y="59"/>
                    <a:pt x="646" y="60"/>
                  </a:cubicBezTo>
                  <a:cubicBezTo>
                    <a:pt x="646" y="60"/>
                    <a:pt x="646" y="59"/>
                    <a:pt x="646" y="59"/>
                  </a:cubicBezTo>
                  <a:close/>
                  <a:moveTo>
                    <a:pt x="1290" y="54"/>
                  </a:moveTo>
                  <a:cubicBezTo>
                    <a:pt x="1290" y="54"/>
                    <a:pt x="1290" y="54"/>
                    <a:pt x="1290" y="55"/>
                  </a:cubicBezTo>
                  <a:cubicBezTo>
                    <a:pt x="1290" y="54"/>
                    <a:pt x="1290" y="54"/>
                    <a:pt x="1290" y="54"/>
                  </a:cubicBezTo>
                  <a:close/>
                  <a:moveTo>
                    <a:pt x="1669" y="9"/>
                  </a:moveTo>
                  <a:cubicBezTo>
                    <a:pt x="1669" y="10"/>
                    <a:pt x="1669" y="10"/>
                    <a:pt x="1669" y="10"/>
                  </a:cubicBezTo>
                  <a:cubicBezTo>
                    <a:pt x="1669" y="9"/>
                    <a:pt x="1669" y="9"/>
                    <a:pt x="1669" y="9"/>
                  </a:cubicBezTo>
                  <a:close/>
                  <a:moveTo>
                    <a:pt x="660" y="60"/>
                  </a:moveTo>
                  <a:cubicBezTo>
                    <a:pt x="660" y="59"/>
                    <a:pt x="660" y="59"/>
                    <a:pt x="659" y="59"/>
                  </a:cubicBezTo>
                  <a:cubicBezTo>
                    <a:pt x="659" y="59"/>
                    <a:pt x="659" y="60"/>
                    <a:pt x="660" y="60"/>
                  </a:cubicBezTo>
                  <a:close/>
                  <a:moveTo>
                    <a:pt x="1211" y="87"/>
                  </a:moveTo>
                  <a:cubicBezTo>
                    <a:pt x="1211" y="87"/>
                    <a:pt x="1211" y="87"/>
                    <a:pt x="1210" y="86"/>
                  </a:cubicBezTo>
                  <a:cubicBezTo>
                    <a:pt x="1210" y="87"/>
                    <a:pt x="1210" y="87"/>
                    <a:pt x="1211" y="87"/>
                  </a:cubicBezTo>
                  <a:close/>
                  <a:moveTo>
                    <a:pt x="1369" y="59"/>
                  </a:moveTo>
                  <a:cubicBezTo>
                    <a:pt x="1369" y="59"/>
                    <a:pt x="1369" y="59"/>
                    <a:pt x="1369" y="59"/>
                  </a:cubicBezTo>
                  <a:cubicBezTo>
                    <a:pt x="1369" y="59"/>
                    <a:pt x="1369" y="59"/>
                    <a:pt x="1369" y="59"/>
                  </a:cubicBezTo>
                  <a:close/>
                  <a:moveTo>
                    <a:pt x="1415" y="87"/>
                  </a:moveTo>
                  <a:cubicBezTo>
                    <a:pt x="1415" y="87"/>
                    <a:pt x="1415" y="87"/>
                    <a:pt x="1415" y="86"/>
                  </a:cubicBezTo>
                  <a:cubicBezTo>
                    <a:pt x="1415" y="87"/>
                    <a:pt x="1415" y="87"/>
                    <a:pt x="1415" y="87"/>
                  </a:cubicBezTo>
                  <a:close/>
                  <a:moveTo>
                    <a:pt x="1465" y="87"/>
                  </a:moveTo>
                  <a:cubicBezTo>
                    <a:pt x="1464" y="87"/>
                    <a:pt x="1464" y="87"/>
                    <a:pt x="1464" y="87"/>
                  </a:cubicBezTo>
                  <a:cubicBezTo>
                    <a:pt x="1465" y="87"/>
                    <a:pt x="1465" y="87"/>
                    <a:pt x="1465" y="87"/>
                  </a:cubicBezTo>
                  <a:close/>
                  <a:moveTo>
                    <a:pt x="1668" y="87"/>
                  </a:moveTo>
                  <a:cubicBezTo>
                    <a:pt x="1668" y="87"/>
                    <a:pt x="1668" y="87"/>
                    <a:pt x="1668" y="86"/>
                  </a:cubicBezTo>
                  <a:cubicBezTo>
                    <a:pt x="1668" y="87"/>
                    <a:pt x="1668" y="87"/>
                    <a:pt x="1668" y="87"/>
                  </a:cubicBezTo>
                  <a:close/>
                  <a:moveTo>
                    <a:pt x="588" y="87"/>
                  </a:moveTo>
                  <a:cubicBezTo>
                    <a:pt x="588" y="87"/>
                    <a:pt x="588" y="87"/>
                    <a:pt x="588" y="88"/>
                  </a:cubicBezTo>
                  <a:cubicBezTo>
                    <a:pt x="588" y="87"/>
                    <a:pt x="588" y="87"/>
                    <a:pt x="588" y="87"/>
                  </a:cubicBezTo>
                  <a:close/>
                  <a:moveTo>
                    <a:pt x="613" y="88"/>
                  </a:moveTo>
                  <a:cubicBezTo>
                    <a:pt x="613" y="87"/>
                    <a:pt x="613" y="87"/>
                    <a:pt x="613" y="87"/>
                  </a:cubicBezTo>
                  <a:cubicBezTo>
                    <a:pt x="613" y="87"/>
                    <a:pt x="613" y="87"/>
                    <a:pt x="613" y="88"/>
                  </a:cubicBezTo>
                  <a:close/>
                  <a:moveTo>
                    <a:pt x="960" y="88"/>
                  </a:moveTo>
                  <a:cubicBezTo>
                    <a:pt x="960" y="87"/>
                    <a:pt x="960" y="87"/>
                    <a:pt x="960" y="87"/>
                  </a:cubicBezTo>
                  <a:cubicBezTo>
                    <a:pt x="960" y="87"/>
                    <a:pt x="960" y="87"/>
                    <a:pt x="960" y="88"/>
                  </a:cubicBezTo>
                  <a:close/>
                  <a:moveTo>
                    <a:pt x="976" y="87"/>
                  </a:moveTo>
                  <a:cubicBezTo>
                    <a:pt x="977" y="87"/>
                    <a:pt x="977" y="87"/>
                    <a:pt x="977" y="87"/>
                  </a:cubicBezTo>
                  <a:cubicBezTo>
                    <a:pt x="977" y="87"/>
                    <a:pt x="977" y="87"/>
                    <a:pt x="976" y="87"/>
                  </a:cubicBezTo>
                  <a:close/>
                  <a:moveTo>
                    <a:pt x="1020" y="87"/>
                  </a:moveTo>
                  <a:cubicBezTo>
                    <a:pt x="1020" y="87"/>
                    <a:pt x="1020" y="87"/>
                    <a:pt x="1021" y="87"/>
                  </a:cubicBezTo>
                  <a:cubicBezTo>
                    <a:pt x="1020" y="87"/>
                    <a:pt x="1020" y="87"/>
                    <a:pt x="1020" y="87"/>
                  </a:cubicBezTo>
                  <a:close/>
                  <a:moveTo>
                    <a:pt x="1706" y="10"/>
                  </a:moveTo>
                  <a:cubicBezTo>
                    <a:pt x="1706" y="10"/>
                    <a:pt x="1706" y="10"/>
                    <a:pt x="1706" y="9"/>
                  </a:cubicBezTo>
                  <a:cubicBezTo>
                    <a:pt x="1706" y="9"/>
                    <a:pt x="1706" y="9"/>
                    <a:pt x="1706" y="10"/>
                  </a:cubicBezTo>
                  <a:close/>
                  <a:moveTo>
                    <a:pt x="1082" y="87"/>
                  </a:moveTo>
                  <a:cubicBezTo>
                    <a:pt x="1082" y="87"/>
                    <a:pt x="1082" y="87"/>
                    <a:pt x="1083" y="87"/>
                  </a:cubicBezTo>
                  <a:cubicBezTo>
                    <a:pt x="1082" y="87"/>
                    <a:pt x="1082" y="87"/>
                    <a:pt x="1082" y="87"/>
                  </a:cubicBezTo>
                  <a:close/>
                  <a:moveTo>
                    <a:pt x="1212" y="49"/>
                  </a:moveTo>
                  <a:cubicBezTo>
                    <a:pt x="1212" y="48"/>
                    <a:pt x="1212" y="48"/>
                    <a:pt x="1212" y="48"/>
                  </a:cubicBezTo>
                  <a:cubicBezTo>
                    <a:pt x="1212" y="48"/>
                    <a:pt x="1212" y="48"/>
                    <a:pt x="1212" y="49"/>
                  </a:cubicBezTo>
                  <a:close/>
                  <a:moveTo>
                    <a:pt x="749" y="55"/>
                  </a:moveTo>
                  <a:cubicBezTo>
                    <a:pt x="749" y="54"/>
                    <a:pt x="749" y="54"/>
                    <a:pt x="749" y="54"/>
                  </a:cubicBezTo>
                  <a:cubicBezTo>
                    <a:pt x="749" y="54"/>
                    <a:pt x="749" y="54"/>
                    <a:pt x="749" y="55"/>
                  </a:cubicBezTo>
                  <a:close/>
                  <a:moveTo>
                    <a:pt x="1681" y="87"/>
                  </a:moveTo>
                  <a:cubicBezTo>
                    <a:pt x="1681" y="87"/>
                    <a:pt x="1681" y="88"/>
                    <a:pt x="1682" y="88"/>
                  </a:cubicBezTo>
                  <a:cubicBezTo>
                    <a:pt x="1682" y="87"/>
                    <a:pt x="1682" y="87"/>
                    <a:pt x="1681" y="87"/>
                  </a:cubicBezTo>
                  <a:close/>
                  <a:moveTo>
                    <a:pt x="635" y="87"/>
                  </a:moveTo>
                  <a:cubicBezTo>
                    <a:pt x="635" y="87"/>
                    <a:pt x="635" y="88"/>
                    <a:pt x="635" y="88"/>
                  </a:cubicBezTo>
                  <a:cubicBezTo>
                    <a:pt x="635" y="88"/>
                    <a:pt x="635" y="87"/>
                    <a:pt x="635" y="87"/>
                  </a:cubicBezTo>
                  <a:close/>
                  <a:moveTo>
                    <a:pt x="857" y="49"/>
                  </a:moveTo>
                  <a:cubicBezTo>
                    <a:pt x="857" y="49"/>
                    <a:pt x="857" y="49"/>
                    <a:pt x="857" y="49"/>
                  </a:cubicBezTo>
                  <a:cubicBezTo>
                    <a:pt x="857" y="49"/>
                    <a:pt x="857" y="49"/>
                    <a:pt x="857" y="49"/>
                  </a:cubicBezTo>
                  <a:close/>
                  <a:moveTo>
                    <a:pt x="688" y="88"/>
                  </a:moveTo>
                  <a:cubicBezTo>
                    <a:pt x="688" y="88"/>
                    <a:pt x="688" y="88"/>
                    <a:pt x="688" y="87"/>
                  </a:cubicBezTo>
                  <a:cubicBezTo>
                    <a:pt x="688" y="87"/>
                    <a:pt x="688" y="88"/>
                    <a:pt x="688" y="88"/>
                  </a:cubicBezTo>
                  <a:close/>
                  <a:moveTo>
                    <a:pt x="1141" y="49"/>
                  </a:moveTo>
                  <a:cubicBezTo>
                    <a:pt x="1141" y="48"/>
                    <a:pt x="1141" y="48"/>
                    <a:pt x="1141" y="48"/>
                  </a:cubicBezTo>
                  <a:cubicBezTo>
                    <a:pt x="1141" y="48"/>
                    <a:pt x="1141" y="48"/>
                    <a:pt x="1141" y="49"/>
                  </a:cubicBezTo>
                  <a:close/>
                  <a:moveTo>
                    <a:pt x="799" y="88"/>
                  </a:moveTo>
                  <a:cubicBezTo>
                    <a:pt x="800" y="88"/>
                    <a:pt x="800" y="88"/>
                    <a:pt x="800" y="87"/>
                  </a:cubicBezTo>
                  <a:cubicBezTo>
                    <a:pt x="800" y="87"/>
                    <a:pt x="799" y="87"/>
                    <a:pt x="799" y="88"/>
                  </a:cubicBezTo>
                  <a:close/>
                  <a:moveTo>
                    <a:pt x="1019" y="88"/>
                  </a:moveTo>
                  <a:cubicBezTo>
                    <a:pt x="1020" y="88"/>
                    <a:pt x="1020" y="88"/>
                    <a:pt x="1020" y="87"/>
                  </a:cubicBezTo>
                  <a:cubicBezTo>
                    <a:pt x="1020" y="87"/>
                    <a:pt x="1019" y="87"/>
                    <a:pt x="1019" y="88"/>
                  </a:cubicBezTo>
                  <a:close/>
                  <a:moveTo>
                    <a:pt x="1186" y="87"/>
                  </a:moveTo>
                  <a:cubicBezTo>
                    <a:pt x="1186" y="88"/>
                    <a:pt x="1186" y="88"/>
                    <a:pt x="1186" y="88"/>
                  </a:cubicBezTo>
                  <a:cubicBezTo>
                    <a:pt x="1186" y="88"/>
                    <a:pt x="1186" y="87"/>
                    <a:pt x="1186" y="87"/>
                  </a:cubicBezTo>
                  <a:close/>
                  <a:moveTo>
                    <a:pt x="1211" y="88"/>
                  </a:moveTo>
                  <a:cubicBezTo>
                    <a:pt x="1211" y="88"/>
                    <a:pt x="1211" y="87"/>
                    <a:pt x="1211" y="87"/>
                  </a:cubicBezTo>
                  <a:cubicBezTo>
                    <a:pt x="1211" y="87"/>
                    <a:pt x="1211" y="88"/>
                    <a:pt x="1211" y="88"/>
                  </a:cubicBezTo>
                  <a:close/>
                  <a:moveTo>
                    <a:pt x="1664" y="59"/>
                  </a:moveTo>
                  <a:cubicBezTo>
                    <a:pt x="1664" y="59"/>
                    <a:pt x="1665" y="59"/>
                    <a:pt x="1665" y="59"/>
                  </a:cubicBezTo>
                  <a:cubicBezTo>
                    <a:pt x="1665" y="59"/>
                    <a:pt x="1664" y="59"/>
                    <a:pt x="1664" y="59"/>
                  </a:cubicBezTo>
                  <a:close/>
                  <a:moveTo>
                    <a:pt x="1415" y="88"/>
                  </a:moveTo>
                  <a:cubicBezTo>
                    <a:pt x="1415" y="88"/>
                    <a:pt x="1415" y="87"/>
                    <a:pt x="1415" y="87"/>
                  </a:cubicBezTo>
                  <a:cubicBezTo>
                    <a:pt x="1415" y="88"/>
                    <a:pt x="1415" y="88"/>
                    <a:pt x="1415" y="88"/>
                  </a:cubicBezTo>
                  <a:close/>
                  <a:moveTo>
                    <a:pt x="1464" y="87"/>
                  </a:moveTo>
                  <a:cubicBezTo>
                    <a:pt x="1464" y="87"/>
                    <a:pt x="1464" y="88"/>
                    <a:pt x="1464" y="88"/>
                  </a:cubicBezTo>
                  <a:cubicBezTo>
                    <a:pt x="1464" y="88"/>
                    <a:pt x="1464" y="88"/>
                    <a:pt x="1464" y="87"/>
                  </a:cubicBezTo>
                  <a:close/>
                  <a:moveTo>
                    <a:pt x="607" y="42"/>
                  </a:moveTo>
                  <a:cubicBezTo>
                    <a:pt x="607" y="42"/>
                    <a:pt x="607" y="43"/>
                    <a:pt x="607" y="43"/>
                  </a:cubicBezTo>
                  <a:cubicBezTo>
                    <a:pt x="607" y="42"/>
                    <a:pt x="607" y="42"/>
                    <a:pt x="607" y="42"/>
                  </a:cubicBezTo>
                  <a:close/>
                  <a:moveTo>
                    <a:pt x="1669" y="88"/>
                  </a:moveTo>
                  <a:cubicBezTo>
                    <a:pt x="1669" y="88"/>
                    <a:pt x="1669" y="87"/>
                    <a:pt x="1668" y="87"/>
                  </a:cubicBezTo>
                  <a:cubicBezTo>
                    <a:pt x="1668" y="87"/>
                    <a:pt x="1668" y="88"/>
                    <a:pt x="1669" y="88"/>
                  </a:cubicBezTo>
                  <a:close/>
                  <a:moveTo>
                    <a:pt x="978" y="10"/>
                  </a:moveTo>
                  <a:cubicBezTo>
                    <a:pt x="978" y="10"/>
                    <a:pt x="979" y="10"/>
                    <a:pt x="979" y="10"/>
                  </a:cubicBezTo>
                  <a:cubicBezTo>
                    <a:pt x="979" y="10"/>
                    <a:pt x="978" y="10"/>
                    <a:pt x="978" y="10"/>
                  </a:cubicBezTo>
                  <a:close/>
                  <a:moveTo>
                    <a:pt x="1353" y="10"/>
                  </a:moveTo>
                  <a:cubicBezTo>
                    <a:pt x="1353" y="10"/>
                    <a:pt x="1353" y="10"/>
                    <a:pt x="1353" y="10"/>
                  </a:cubicBezTo>
                  <a:cubicBezTo>
                    <a:pt x="1353" y="10"/>
                    <a:pt x="1353" y="10"/>
                    <a:pt x="1353" y="10"/>
                  </a:cubicBezTo>
                  <a:close/>
                  <a:moveTo>
                    <a:pt x="1386" y="10"/>
                  </a:moveTo>
                  <a:cubicBezTo>
                    <a:pt x="1386" y="10"/>
                    <a:pt x="1386" y="10"/>
                    <a:pt x="1387" y="10"/>
                  </a:cubicBezTo>
                  <a:cubicBezTo>
                    <a:pt x="1387" y="10"/>
                    <a:pt x="1386" y="10"/>
                    <a:pt x="1386" y="10"/>
                  </a:cubicBezTo>
                  <a:close/>
                  <a:moveTo>
                    <a:pt x="1426" y="10"/>
                  </a:moveTo>
                  <a:cubicBezTo>
                    <a:pt x="1426" y="10"/>
                    <a:pt x="1426" y="10"/>
                    <a:pt x="1426" y="10"/>
                  </a:cubicBezTo>
                  <a:cubicBezTo>
                    <a:pt x="1426" y="10"/>
                    <a:pt x="1426" y="10"/>
                    <a:pt x="1426" y="10"/>
                  </a:cubicBezTo>
                  <a:close/>
                  <a:moveTo>
                    <a:pt x="625" y="88"/>
                  </a:moveTo>
                  <a:cubicBezTo>
                    <a:pt x="625" y="88"/>
                    <a:pt x="625" y="88"/>
                    <a:pt x="625" y="88"/>
                  </a:cubicBezTo>
                  <a:cubicBezTo>
                    <a:pt x="624" y="88"/>
                    <a:pt x="624" y="88"/>
                    <a:pt x="625" y="88"/>
                  </a:cubicBezTo>
                  <a:close/>
                  <a:moveTo>
                    <a:pt x="661" y="43"/>
                  </a:moveTo>
                  <a:cubicBezTo>
                    <a:pt x="661" y="43"/>
                    <a:pt x="661" y="42"/>
                    <a:pt x="661" y="42"/>
                  </a:cubicBezTo>
                  <a:cubicBezTo>
                    <a:pt x="661" y="42"/>
                    <a:pt x="661" y="42"/>
                    <a:pt x="661" y="43"/>
                  </a:cubicBezTo>
                  <a:close/>
                  <a:moveTo>
                    <a:pt x="977" y="88"/>
                  </a:moveTo>
                  <a:cubicBezTo>
                    <a:pt x="978" y="88"/>
                    <a:pt x="978" y="88"/>
                    <a:pt x="978" y="88"/>
                  </a:cubicBezTo>
                  <a:cubicBezTo>
                    <a:pt x="978" y="88"/>
                    <a:pt x="978" y="88"/>
                    <a:pt x="977" y="88"/>
                  </a:cubicBezTo>
                  <a:close/>
                  <a:moveTo>
                    <a:pt x="1019" y="88"/>
                  </a:moveTo>
                  <a:cubicBezTo>
                    <a:pt x="1019" y="88"/>
                    <a:pt x="1019" y="88"/>
                    <a:pt x="1019" y="88"/>
                  </a:cubicBezTo>
                  <a:cubicBezTo>
                    <a:pt x="1019" y="88"/>
                    <a:pt x="1019" y="88"/>
                    <a:pt x="1019" y="88"/>
                  </a:cubicBezTo>
                  <a:close/>
                  <a:moveTo>
                    <a:pt x="1081" y="88"/>
                  </a:moveTo>
                  <a:cubicBezTo>
                    <a:pt x="1081" y="88"/>
                    <a:pt x="1081" y="88"/>
                    <a:pt x="1082" y="88"/>
                  </a:cubicBezTo>
                  <a:cubicBezTo>
                    <a:pt x="1081" y="88"/>
                    <a:pt x="1081" y="88"/>
                    <a:pt x="1081" y="88"/>
                  </a:cubicBezTo>
                  <a:close/>
                  <a:moveTo>
                    <a:pt x="1259" y="88"/>
                  </a:moveTo>
                  <a:cubicBezTo>
                    <a:pt x="1259" y="88"/>
                    <a:pt x="1259" y="88"/>
                    <a:pt x="1259" y="88"/>
                  </a:cubicBezTo>
                  <a:cubicBezTo>
                    <a:pt x="1259" y="88"/>
                    <a:pt x="1259" y="88"/>
                    <a:pt x="1259" y="88"/>
                  </a:cubicBezTo>
                  <a:close/>
                  <a:moveTo>
                    <a:pt x="649" y="52"/>
                  </a:moveTo>
                  <a:cubicBezTo>
                    <a:pt x="649" y="52"/>
                    <a:pt x="648" y="52"/>
                    <a:pt x="648" y="53"/>
                  </a:cubicBezTo>
                  <a:cubicBezTo>
                    <a:pt x="649" y="53"/>
                    <a:pt x="649" y="52"/>
                    <a:pt x="649" y="52"/>
                  </a:cubicBezTo>
                  <a:close/>
                  <a:moveTo>
                    <a:pt x="1570" y="10"/>
                  </a:moveTo>
                  <a:cubicBezTo>
                    <a:pt x="1570" y="10"/>
                    <a:pt x="1571" y="10"/>
                    <a:pt x="1571" y="10"/>
                  </a:cubicBezTo>
                  <a:cubicBezTo>
                    <a:pt x="1571" y="10"/>
                    <a:pt x="1571" y="10"/>
                    <a:pt x="1570" y="10"/>
                  </a:cubicBezTo>
                  <a:close/>
                  <a:moveTo>
                    <a:pt x="1034" y="49"/>
                  </a:moveTo>
                  <a:cubicBezTo>
                    <a:pt x="1034" y="48"/>
                    <a:pt x="1034" y="48"/>
                    <a:pt x="1034" y="48"/>
                  </a:cubicBezTo>
                  <a:cubicBezTo>
                    <a:pt x="1034" y="48"/>
                    <a:pt x="1034" y="48"/>
                    <a:pt x="1034" y="49"/>
                  </a:cubicBezTo>
                  <a:close/>
                  <a:moveTo>
                    <a:pt x="798" y="88"/>
                  </a:moveTo>
                  <a:cubicBezTo>
                    <a:pt x="798" y="88"/>
                    <a:pt x="799" y="88"/>
                    <a:pt x="799" y="88"/>
                  </a:cubicBezTo>
                  <a:cubicBezTo>
                    <a:pt x="799" y="88"/>
                    <a:pt x="798" y="88"/>
                    <a:pt x="798" y="88"/>
                  </a:cubicBezTo>
                  <a:close/>
                  <a:moveTo>
                    <a:pt x="1211" y="89"/>
                  </a:moveTo>
                  <a:cubicBezTo>
                    <a:pt x="1211" y="88"/>
                    <a:pt x="1211" y="88"/>
                    <a:pt x="1211" y="88"/>
                  </a:cubicBezTo>
                  <a:cubicBezTo>
                    <a:pt x="1211" y="88"/>
                    <a:pt x="1211" y="88"/>
                    <a:pt x="1211" y="89"/>
                  </a:cubicBezTo>
                  <a:close/>
                  <a:moveTo>
                    <a:pt x="1416" y="89"/>
                  </a:moveTo>
                  <a:cubicBezTo>
                    <a:pt x="1416" y="88"/>
                    <a:pt x="1416" y="88"/>
                    <a:pt x="1415" y="88"/>
                  </a:cubicBezTo>
                  <a:cubicBezTo>
                    <a:pt x="1415" y="88"/>
                    <a:pt x="1415" y="88"/>
                    <a:pt x="1416" y="89"/>
                  </a:cubicBezTo>
                  <a:close/>
                  <a:moveTo>
                    <a:pt x="1464" y="88"/>
                  </a:moveTo>
                  <a:cubicBezTo>
                    <a:pt x="1464" y="88"/>
                    <a:pt x="1464" y="88"/>
                    <a:pt x="1464" y="89"/>
                  </a:cubicBezTo>
                  <a:cubicBezTo>
                    <a:pt x="1464" y="88"/>
                    <a:pt x="1464" y="88"/>
                    <a:pt x="1464" y="88"/>
                  </a:cubicBezTo>
                  <a:close/>
                  <a:moveTo>
                    <a:pt x="599" y="53"/>
                  </a:moveTo>
                  <a:cubicBezTo>
                    <a:pt x="599" y="52"/>
                    <a:pt x="599" y="52"/>
                    <a:pt x="599" y="52"/>
                  </a:cubicBezTo>
                  <a:cubicBezTo>
                    <a:pt x="599" y="52"/>
                    <a:pt x="599" y="53"/>
                    <a:pt x="599" y="53"/>
                  </a:cubicBezTo>
                  <a:close/>
                  <a:moveTo>
                    <a:pt x="1669" y="89"/>
                  </a:moveTo>
                  <a:cubicBezTo>
                    <a:pt x="1669" y="88"/>
                    <a:pt x="1669" y="88"/>
                    <a:pt x="1669" y="88"/>
                  </a:cubicBezTo>
                  <a:cubicBezTo>
                    <a:pt x="1669" y="88"/>
                    <a:pt x="1669" y="88"/>
                    <a:pt x="1669" y="89"/>
                  </a:cubicBezTo>
                  <a:close/>
                  <a:moveTo>
                    <a:pt x="648" y="54"/>
                  </a:moveTo>
                  <a:cubicBezTo>
                    <a:pt x="648" y="54"/>
                    <a:pt x="648" y="54"/>
                    <a:pt x="648" y="55"/>
                  </a:cubicBezTo>
                  <a:cubicBezTo>
                    <a:pt x="648" y="54"/>
                    <a:pt x="648" y="54"/>
                    <a:pt x="648" y="54"/>
                  </a:cubicBezTo>
                  <a:close/>
                  <a:moveTo>
                    <a:pt x="634" y="88"/>
                  </a:moveTo>
                  <a:cubicBezTo>
                    <a:pt x="634" y="88"/>
                    <a:pt x="634" y="89"/>
                    <a:pt x="634" y="89"/>
                  </a:cubicBezTo>
                  <a:cubicBezTo>
                    <a:pt x="635" y="89"/>
                    <a:pt x="635" y="88"/>
                    <a:pt x="634" y="88"/>
                  </a:cubicBezTo>
                  <a:close/>
                  <a:moveTo>
                    <a:pt x="612" y="56"/>
                  </a:moveTo>
                  <a:cubicBezTo>
                    <a:pt x="612" y="56"/>
                    <a:pt x="612" y="57"/>
                    <a:pt x="612" y="57"/>
                  </a:cubicBezTo>
                  <a:cubicBezTo>
                    <a:pt x="612" y="56"/>
                    <a:pt x="612" y="56"/>
                    <a:pt x="612" y="56"/>
                  </a:cubicBezTo>
                  <a:close/>
                  <a:moveTo>
                    <a:pt x="687" y="89"/>
                  </a:moveTo>
                  <a:cubicBezTo>
                    <a:pt x="688" y="89"/>
                    <a:pt x="688" y="89"/>
                    <a:pt x="688" y="88"/>
                  </a:cubicBezTo>
                  <a:cubicBezTo>
                    <a:pt x="688" y="88"/>
                    <a:pt x="687" y="89"/>
                    <a:pt x="687" y="89"/>
                  </a:cubicBezTo>
                  <a:close/>
                  <a:moveTo>
                    <a:pt x="1669" y="10"/>
                  </a:moveTo>
                  <a:cubicBezTo>
                    <a:pt x="1670" y="10"/>
                    <a:pt x="1670" y="10"/>
                    <a:pt x="1670" y="10"/>
                  </a:cubicBezTo>
                  <a:cubicBezTo>
                    <a:pt x="1670" y="10"/>
                    <a:pt x="1670" y="10"/>
                    <a:pt x="1669" y="10"/>
                  </a:cubicBezTo>
                  <a:close/>
                  <a:moveTo>
                    <a:pt x="1080" y="89"/>
                  </a:moveTo>
                  <a:cubicBezTo>
                    <a:pt x="1080" y="89"/>
                    <a:pt x="1080" y="89"/>
                    <a:pt x="1080" y="88"/>
                  </a:cubicBezTo>
                  <a:cubicBezTo>
                    <a:pt x="1080" y="88"/>
                    <a:pt x="1080" y="88"/>
                    <a:pt x="1080" y="89"/>
                  </a:cubicBezTo>
                  <a:close/>
                  <a:moveTo>
                    <a:pt x="1186" y="88"/>
                  </a:moveTo>
                  <a:cubicBezTo>
                    <a:pt x="1186" y="89"/>
                    <a:pt x="1186" y="89"/>
                    <a:pt x="1187" y="89"/>
                  </a:cubicBezTo>
                  <a:cubicBezTo>
                    <a:pt x="1187" y="89"/>
                    <a:pt x="1187" y="88"/>
                    <a:pt x="1186" y="88"/>
                  </a:cubicBezTo>
                  <a:close/>
                  <a:moveTo>
                    <a:pt x="1258" y="89"/>
                  </a:moveTo>
                  <a:cubicBezTo>
                    <a:pt x="1258" y="89"/>
                    <a:pt x="1258" y="89"/>
                    <a:pt x="1258" y="88"/>
                  </a:cubicBezTo>
                  <a:cubicBezTo>
                    <a:pt x="1258" y="88"/>
                    <a:pt x="1258" y="88"/>
                    <a:pt x="1258" y="89"/>
                  </a:cubicBezTo>
                  <a:close/>
                  <a:moveTo>
                    <a:pt x="602" y="60"/>
                  </a:moveTo>
                  <a:cubicBezTo>
                    <a:pt x="602" y="60"/>
                    <a:pt x="602" y="59"/>
                    <a:pt x="602" y="59"/>
                  </a:cubicBezTo>
                  <a:cubicBezTo>
                    <a:pt x="602" y="60"/>
                    <a:pt x="602" y="60"/>
                    <a:pt x="602" y="60"/>
                  </a:cubicBezTo>
                  <a:close/>
                  <a:moveTo>
                    <a:pt x="587" y="89"/>
                  </a:moveTo>
                  <a:cubicBezTo>
                    <a:pt x="587" y="89"/>
                    <a:pt x="587" y="89"/>
                    <a:pt x="587" y="89"/>
                  </a:cubicBezTo>
                  <a:cubicBezTo>
                    <a:pt x="587" y="89"/>
                    <a:pt x="587" y="89"/>
                    <a:pt x="587" y="89"/>
                  </a:cubicBezTo>
                  <a:close/>
                  <a:moveTo>
                    <a:pt x="614" y="89"/>
                  </a:moveTo>
                  <a:cubicBezTo>
                    <a:pt x="614" y="89"/>
                    <a:pt x="614" y="89"/>
                    <a:pt x="613" y="89"/>
                  </a:cubicBezTo>
                  <a:cubicBezTo>
                    <a:pt x="613" y="89"/>
                    <a:pt x="613" y="89"/>
                    <a:pt x="614" y="89"/>
                  </a:cubicBezTo>
                  <a:close/>
                  <a:moveTo>
                    <a:pt x="674" y="59"/>
                  </a:moveTo>
                  <a:cubicBezTo>
                    <a:pt x="674" y="60"/>
                    <a:pt x="674" y="60"/>
                    <a:pt x="675" y="60"/>
                  </a:cubicBezTo>
                  <a:cubicBezTo>
                    <a:pt x="674" y="59"/>
                    <a:pt x="674" y="59"/>
                    <a:pt x="674" y="59"/>
                  </a:cubicBezTo>
                  <a:close/>
                  <a:moveTo>
                    <a:pt x="624" y="89"/>
                  </a:moveTo>
                  <a:cubicBezTo>
                    <a:pt x="624" y="89"/>
                    <a:pt x="624" y="89"/>
                    <a:pt x="624" y="89"/>
                  </a:cubicBezTo>
                  <a:cubicBezTo>
                    <a:pt x="624" y="89"/>
                    <a:pt x="624" y="89"/>
                    <a:pt x="624" y="89"/>
                  </a:cubicBezTo>
                  <a:close/>
                  <a:moveTo>
                    <a:pt x="726" y="89"/>
                  </a:moveTo>
                  <a:cubicBezTo>
                    <a:pt x="726" y="89"/>
                    <a:pt x="726" y="89"/>
                    <a:pt x="727" y="89"/>
                  </a:cubicBezTo>
                  <a:cubicBezTo>
                    <a:pt x="727" y="89"/>
                    <a:pt x="727" y="89"/>
                    <a:pt x="726" y="89"/>
                  </a:cubicBezTo>
                  <a:close/>
                  <a:moveTo>
                    <a:pt x="752" y="89"/>
                  </a:moveTo>
                  <a:cubicBezTo>
                    <a:pt x="752" y="89"/>
                    <a:pt x="752" y="89"/>
                    <a:pt x="751" y="89"/>
                  </a:cubicBezTo>
                  <a:cubicBezTo>
                    <a:pt x="752" y="89"/>
                    <a:pt x="752" y="89"/>
                    <a:pt x="752" y="89"/>
                  </a:cubicBezTo>
                  <a:close/>
                  <a:moveTo>
                    <a:pt x="797" y="89"/>
                  </a:moveTo>
                  <a:cubicBezTo>
                    <a:pt x="797" y="89"/>
                    <a:pt x="798" y="89"/>
                    <a:pt x="798" y="89"/>
                  </a:cubicBezTo>
                  <a:cubicBezTo>
                    <a:pt x="798" y="89"/>
                    <a:pt x="797" y="89"/>
                    <a:pt x="797" y="89"/>
                  </a:cubicBezTo>
                  <a:close/>
                  <a:moveTo>
                    <a:pt x="979" y="89"/>
                  </a:moveTo>
                  <a:cubicBezTo>
                    <a:pt x="979" y="89"/>
                    <a:pt x="980" y="89"/>
                    <a:pt x="980" y="89"/>
                  </a:cubicBezTo>
                  <a:cubicBezTo>
                    <a:pt x="980" y="89"/>
                    <a:pt x="979" y="89"/>
                    <a:pt x="979" y="89"/>
                  </a:cubicBezTo>
                  <a:close/>
                  <a:moveTo>
                    <a:pt x="1016" y="89"/>
                  </a:moveTo>
                  <a:cubicBezTo>
                    <a:pt x="1017" y="89"/>
                    <a:pt x="1017" y="89"/>
                    <a:pt x="1017" y="89"/>
                  </a:cubicBezTo>
                  <a:cubicBezTo>
                    <a:pt x="1017" y="89"/>
                    <a:pt x="1017" y="89"/>
                    <a:pt x="1016" y="89"/>
                  </a:cubicBezTo>
                  <a:close/>
                  <a:moveTo>
                    <a:pt x="1212" y="89"/>
                  </a:moveTo>
                  <a:cubicBezTo>
                    <a:pt x="1212" y="89"/>
                    <a:pt x="1212" y="89"/>
                    <a:pt x="1211" y="89"/>
                  </a:cubicBezTo>
                  <a:cubicBezTo>
                    <a:pt x="1211" y="89"/>
                    <a:pt x="1211" y="89"/>
                    <a:pt x="1212" y="89"/>
                  </a:cubicBezTo>
                  <a:close/>
                  <a:moveTo>
                    <a:pt x="1416" y="89"/>
                  </a:moveTo>
                  <a:cubicBezTo>
                    <a:pt x="1416" y="89"/>
                    <a:pt x="1416" y="89"/>
                    <a:pt x="1416" y="89"/>
                  </a:cubicBezTo>
                  <a:cubicBezTo>
                    <a:pt x="1416" y="89"/>
                    <a:pt x="1416" y="89"/>
                    <a:pt x="1416" y="89"/>
                  </a:cubicBezTo>
                  <a:close/>
                  <a:moveTo>
                    <a:pt x="1464" y="89"/>
                  </a:moveTo>
                  <a:cubicBezTo>
                    <a:pt x="1463" y="89"/>
                    <a:pt x="1463" y="89"/>
                    <a:pt x="1463" y="89"/>
                  </a:cubicBezTo>
                  <a:cubicBezTo>
                    <a:pt x="1464" y="89"/>
                    <a:pt x="1464" y="89"/>
                    <a:pt x="1464" y="89"/>
                  </a:cubicBezTo>
                  <a:close/>
                  <a:moveTo>
                    <a:pt x="612" y="55"/>
                  </a:moveTo>
                  <a:cubicBezTo>
                    <a:pt x="612" y="55"/>
                    <a:pt x="612" y="55"/>
                    <a:pt x="612" y="56"/>
                  </a:cubicBezTo>
                  <a:cubicBezTo>
                    <a:pt x="612" y="55"/>
                    <a:pt x="612" y="55"/>
                    <a:pt x="612" y="55"/>
                  </a:cubicBezTo>
                  <a:close/>
                  <a:moveTo>
                    <a:pt x="1682" y="89"/>
                  </a:moveTo>
                  <a:cubicBezTo>
                    <a:pt x="1682" y="89"/>
                    <a:pt x="1682" y="89"/>
                    <a:pt x="1682" y="89"/>
                  </a:cubicBezTo>
                  <a:cubicBezTo>
                    <a:pt x="1682" y="89"/>
                    <a:pt x="1682" y="89"/>
                    <a:pt x="1682" y="89"/>
                  </a:cubicBezTo>
                  <a:close/>
                  <a:moveTo>
                    <a:pt x="857" y="49"/>
                  </a:moveTo>
                  <a:cubicBezTo>
                    <a:pt x="857" y="48"/>
                    <a:pt x="857" y="48"/>
                    <a:pt x="856" y="48"/>
                  </a:cubicBezTo>
                  <a:cubicBezTo>
                    <a:pt x="856" y="48"/>
                    <a:pt x="856" y="48"/>
                    <a:pt x="857" y="49"/>
                  </a:cubicBezTo>
                  <a:close/>
                  <a:moveTo>
                    <a:pt x="634" y="89"/>
                  </a:moveTo>
                  <a:cubicBezTo>
                    <a:pt x="634" y="89"/>
                    <a:pt x="634" y="89"/>
                    <a:pt x="634" y="90"/>
                  </a:cubicBezTo>
                  <a:cubicBezTo>
                    <a:pt x="634" y="90"/>
                    <a:pt x="634" y="89"/>
                    <a:pt x="634" y="89"/>
                  </a:cubicBezTo>
                  <a:close/>
                  <a:moveTo>
                    <a:pt x="980" y="89"/>
                  </a:moveTo>
                  <a:cubicBezTo>
                    <a:pt x="980" y="89"/>
                    <a:pt x="980" y="89"/>
                    <a:pt x="981" y="89"/>
                  </a:cubicBezTo>
                  <a:cubicBezTo>
                    <a:pt x="980" y="89"/>
                    <a:pt x="980" y="89"/>
                    <a:pt x="980" y="89"/>
                  </a:cubicBezTo>
                  <a:close/>
                  <a:moveTo>
                    <a:pt x="1016" y="89"/>
                  </a:moveTo>
                  <a:cubicBezTo>
                    <a:pt x="1016" y="89"/>
                    <a:pt x="1016" y="89"/>
                    <a:pt x="1016" y="89"/>
                  </a:cubicBezTo>
                  <a:cubicBezTo>
                    <a:pt x="1016" y="89"/>
                    <a:pt x="1016" y="89"/>
                    <a:pt x="1016" y="89"/>
                  </a:cubicBezTo>
                  <a:close/>
                  <a:moveTo>
                    <a:pt x="1034" y="90"/>
                  </a:moveTo>
                  <a:cubicBezTo>
                    <a:pt x="1034" y="89"/>
                    <a:pt x="1034" y="89"/>
                    <a:pt x="1034" y="89"/>
                  </a:cubicBezTo>
                  <a:cubicBezTo>
                    <a:pt x="1034" y="89"/>
                    <a:pt x="1034" y="90"/>
                    <a:pt x="1034" y="90"/>
                  </a:cubicBezTo>
                  <a:close/>
                  <a:moveTo>
                    <a:pt x="1079" y="89"/>
                  </a:moveTo>
                  <a:cubicBezTo>
                    <a:pt x="1079" y="89"/>
                    <a:pt x="1079" y="89"/>
                    <a:pt x="1079" y="89"/>
                  </a:cubicBezTo>
                  <a:cubicBezTo>
                    <a:pt x="1079" y="89"/>
                    <a:pt x="1079" y="89"/>
                    <a:pt x="1079" y="89"/>
                  </a:cubicBezTo>
                  <a:close/>
                  <a:moveTo>
                    <a:pt x="1187" y="89"/>
                  </a:moveTo>
                  <a:cubicBezTo>
                    <a:pt x="1187" y="89"/>
                    <a:pt x="1187" y="90"/>
                    <a:pt x="1187" y="90"/>
                  </a:cubicBezTo>
                  <a:cubicBezTo>
                    <a:pt x="1187" y="89"/>
                    <a:pt x="1187" y="89"/>
                    <a:pt x="1187" y="89"/>
                  </a:cubicBezTo>
                  <a:close/>
                  <a:moveTo>
                    <a:pt x="1257" y="89"/>
                  </a:moveTo>
                  <a:cubicBezTo>
                    <a:pt x="1257" y="89"/>
                    <a:pt x="1257" y="89"/>
                    <a:pt x="1257" y="89"/>
                  </a:cubicBezTo>
                  <a:cubicBezTo>
                    <a:pt x="1257" y="89"/>
                    <a:pt x="1257" y="89"/>
                    <a:pt x="1257" y="89"/>
                  </a:cubicBezTo>
                  <a:close/>
                  <a:moveTo>
                    <a:pt x="1669" y="90"/>
                  </a:moveTo>
                  <a:cubicBezTo>
                    <a:pt x="1669" y="89"/>
                    <a:pt x="1669" y="89"/>
                    <a:pt x="1669" y="89"/>
                  </a:cubicBezTo>
                  <a:cubicBezTo>
                    <a:pt x="1669" y="89"/>
                    <a:pt x="1669" y="89"/>
                    <a:pt x="1669" y="90"/>
                  </a:cubicBezTo>
                  <a:close/>
                  <a:moveTo>
                    <a:pt x="587" y="89"/>
                  </a:moveTo>
                  <a:cubicBezTo>
                    <a:pt x="587" y="89"/>
                    <a:pt x="586" y="90"/>
                    <a:pt x="586" y="90"/>
                  </a:cubicBezTo>
                  <a:cubicBezTo>
                    <a:pt x="587" y="90"/>
                    <a:pt x="587" y="90"/>
                    <a:pt x="587" y="89"/>
                  </a:cubicBezTo>
                  <a:close/>
                  <a:moveTo>
                    <a:pt x="1738" y="10"/>
                  </a:moveTo>
                  <a:cubicBezTo>
                    <a:pt x="1738" y="10"/>
                    <a:pt x="1739" y="10"/>
                    <a:pt x="1739" y="10"/>
                  </a:cubicBezTo>
                  <a:cubicBezTo>
                    <a:pt x="1739" y="10"/>
                    <a:pt x="1739" y="10"/>
                    <a:pt x="1738" y="10"/>
                  </a:cubicBezTo>
                  <a:close/>
                  <a:moveTo>
                    <a:pt x="661" y="89"/>
                  </a:moveTo>
                  <a:cubicBezTo>
                    <a:pt x="661" y="90"/>
                    <a:pt x="661" y="90"/>
                    <a:pt x="662" y="90"/>
                  </a:cubicBezTo>
                  <a:cubicBezTo>
                    <a:pt x="662" y="89"/>
                    <a:pt x="661" y="89"/>
                    <a:pt x="661" y="89"/>
                  </a:cubicBezTo>
                  <a:close/>
                  <a:moveTo>
                    <a:pt x="687" y="90"/>
                  </a:moveTo>
                  <a:cubicBezTo>
                    <a:pt x="687" y="90"/>
                    <a:pt x="687" y="90"/>
                    <a:pt x="687" y="89"/>
                  </a:cubicBezTo>
                  <a:cubicBezTo>
                    <a:pt x="687" y="89"/>
                    <a:pt x="687" y="90"/>
                    <a:pt x="687" y="90"/>
                  </a:cubicBezTo>
                  <a:close/>
                  <a:moveTo>
                    <a:pt x="699" y="89"/>
                  </a:moveTo>
                  <a:cubicBezTo>
                    <a:pt x="699" y="89"/>
                    <a:pt x="699" y="90"/>
                    <a:pt x="699" y="90"/>
                  </a:cubicBezTo>
                  <a:cubicBezTo>
                    <a:pt x="699" y="90"/>
                    <a:pt x="699" y="90"/>
                    <a:pt x="699" y="89"/>
                  </a:cubicBezTo>
                  <a:close/>
                  <a:moveTo>
                    <a:pt x="727" y="89"/>
                  </a:moveTo>
                  <a:cubicBezTo>
                    <a:pt x="727" y="90"/>
                    <a:pt x="727" y="90"/>
                    <a:pt x="727" y="90"/>
                  </a:cubicBezTo>
                  <a:cubicBezTo>
                    <a:pt x="727" y="90"/>
                    <a:pt x="727" y="89"/>
                    <a:pt x="727" y="89"/>
                  </a:cubicBezTo>
                  <a:close/>
                  <a:moveTo>
                    <a:pt x="752" y="90"/>
                  </a:moveTo>
                  <a:cubicBezTo>
                    <a:pt x="752" y="90"/>
                    <a:pt x="752" y="89"/>
                    <a:pt x="752" y="89"/>
                  </a:cubicBezTo>
                  <a:cubicBezTo>
                    <a:pt x="752" y="90"/>
                    <a:pt x="752" y="90"/>
                    <a:pt x="752" y="90"/>
                  </a:cubicBezTo>
                  <a:close/>
                  <a:moveTo>
                    <a:pt x="796" y="90"/>
                  </a:moveTo>
                  <a:cubicBezTo>
                    <a:pt x="796" y="90"/>
                    <a:pt x="797" y="90"/>
                    <a:pt x="797" y="89"/>
                  </a:cubicBezTo>
                  <a:cubicBezTo>
                    <a:pt x="796" y="89"/>
                    <a:pt x="796" y="89"/>
                    <a:pt x="796" y="90"/>
                  </a:cubicBezTo>
                  <a:close/>
                  <a:moveTo>
                    <a:pt x="981" y="89"/>
                  </a:moveTo>
                  <a:cubicBezTo>
                    <a:pt x="981" y="90"/>
                    <a:pt x="981" y="90"/>
                    <a:pt x="981" y="90"/>
                  </a:cubicBezTo>
                  <a:cubicBezTo>
                    <a:pt x="981" y="89"/>
                    <a:pt x="981" y="89"/>
                    <a:pt x="981" y="89"/>
                  </a:cubicBezTo>
                  <a:close/>
                  <a:moveTo>
                    <a:pt x="1015" y="90"/>
                  </a:moveTo>
                  <a:cubicBezTo>
                    <a:pt x="1015" y="90"/>
                    <a:pt x="1016" y="90"/>
                    <a:pt x="1016" y="89"/>
                  </a:cubicBezTo>
                  <a:cubicBezTo>
                    <a:pt x="1015" y="89"/>
                    <a:pt x="1015" y="89"/>
                    <a:pt x="1015" y="90"/>
                  </a:cubicBezTo>
                  <a:close/>
                  <a:moveTo>
                    <a:pt x="1048" y="89"/>
                  </a:moveTo>
                  <a:cubicBezTo>
                    <a:pt x="1048" y="90"/>
                    <a:pt x="1048" y="90"/>
                    <a:pt x="1049" y="90"/>
                  </a:cubicBezTo>
                  <a:cubicBezTo>
                    <a:pt x="1049" y="89"/>
                    <a:pt x="1048" y="89"/>
                    <a:pt x="1048" y="89"/>
                  </a:cubicBezTo>
                  <a:close/>
                  <a:moveTo>
                    <a:pt x="1078" y="90"/>
                  </a:moveTo>
                  <a:cubicBezTo>
                    <a:pt x="1078" y="90"/>
                    <a:pt x="1079" y="90"/>
                    <a:pt x="1079" y="89"/>
                  </a:cubicBezTo>
                  <a:cubicBezTo>
                    <a:pt x="1078" y="89"/>
                    <a:pt x="1078" y="89"/>
                    <a:pt x="1078" y="90"/>
                  </a:cubicBezTo>
                  <a:close/>
                  <a:moveTo>
                    <a:pt x="1291" y="42"/>
                  </a:moveTo>
                  <a:cubicBezTo>
                    <a:pt x="1291" y="41"/>
                    <a:pt x="1291" y="41"/>
                    <a:pt x="1291" y="41"/>
                  </a:cubicBezTo>
                  <a:cubicBezTo>
                    <a:pt x="1291" y="41"/>
                    <a:pt x="1291" y="41"/>
                    <a:pt x="1291" y="42"/>
                  </a:cubicBezTo>
                  <a:close/>
                  <a:moveTo>
                    <a:pt x="977" y="10"/>
                  </a:moveTo>
                  <a:cubicBezTo>
                    <a:pt x="978" y="10"/>
                    <a:pt x="978" y="10"/>
                    <a:pt x="978" y="10"/>
                  </a:cubicBezTo>
                  <a:cubicBezTo>
                    <a:pt x="978" y="10"/>
                    <a:pt x="978" y="10"/>
                    <a:pt x="977" y="10"/>
                  </a:cubicBezTo>
                  <a:close/>
                  <a:moveTo>
                    <a:pt x="1256" y="90"/>
                  </a:moveTo>
                  <a:cubicBezTo>
                    <a:pt x="1256" y="90"/>
                    <a:pt x="1256" y="90"/>
                    <a:pt x="1257" y="89"/>
                  </a:cubicBezTo>
                  <a:cubicBezTo>
                    <a:pt x="1256" y="89"/>
                    <a:pt x="1256" y="89"/>
                    <a:pt x="1256" y="90"/>
                  </a:cubicBezTo>
                  <a:close/>
                  <a:moveTo>
                    <a:pt x="1682" y="89"/>
                  </a:moveTo>
                  <a:cubicBezTo>
                    <a:pt x="1682" y="90"/>
                    <a:pt x="1682" y="90"/>
                    <a:pt x="1683" y="90"/>
                  </a:cubicBezTo>
                  <a:cubicBezTo>
                    <a:pt x="1683" y="90"/>
                    <a:pt x="1683" y="89"/>
                    <a:pt x="1682" y="89"/>
                  </a:cubicBezTo>
                  <a:close/>
                  <a:moveTo>
                    <a:pt x="662" y="90"/>
                  </a:moveTo>
                  <a:cubicBezTo>
                    <a:pt x="662" y="90"/>
                    <a:pt x="662" y="90"/>
                    <a:pt x="662" y="90"/>
                  </a:cubicBezTo>
                  <a:cubicBezTo>
                    <a:pt x="662" y="90"/>
                    <a:pt x="662" y="90"/>
                    <a:pt x="662" y="90"/>
                  </a:cubicBezTo>
                  <a:close/>
                  <a:moveTo>
                    <a:pt x="1553" y="60"/>
                  </a:moveTo>
                  <a:cubicBezTo>
                    <a:pt x="1553" y="60"/>
                    <a:pt x="1553" y="60"/>
                    <a:pt x="1553" y="59"/>
                  </a:cubicBezTo>
                  <a:cubicBezTo>
                    <a:pt x="1553" y="59"/>
                    <a:pt x="1553" y="59"/>
                    <a:pt x="1553" y="60"/>
                  </a:cubicBezTo>
                  <a:close/>
                  <a:moveTo>
                    <a:pt x="795" y="90"/>
                  </a:moveTo>
                  <a:cubicBezTo>
                    <a:pt x="796" y="90"/>
                    <a:pt x="796" y="90"/>
                    <a:pt x="796" y="90"/>
                  </a:cubicBezTo>
                  <a:cubicBezTo>
                    <a:pt x="796" y="90"/>
                    <a:pt x="796" y="90"/>
                    <a:pt x="795" y="90"/>
                  </a:cubicBezTo>
                  <a:close/>
                  <a:moveTo>
                    <a:pt x="981" y="90"/>
                  </a:moveTo>
                  <a:cubicBezTo>
                    <a:pt x="981" y="90"/>
                    <a:pt x="982" y="90"/>
                    <a:pt x="982" y="90"/>
                  </a:cubicBezTo>
                  <a:cubicBezTo>
                    <a:pt x="982" y="90"/>
                    <a:pt x="982" y="90"/>
                    <a:pt x="981" y="90"/>
                  </a:cubicBezTo>
                  <a:close/>
                  <a:moveTo>
                    <a:pt x="1291" y="52"/>
                  </a:moveTo>
                  <a:cubicBezTo>
                    <a:pt x="1291" y="53"/>
                    <a:pt x="1291" y="53"/>
                    <a:pt x="1291" y="53"/>
                  </a:cubicBezTo>
                  <a:cubicBezTo>
                    <a:pt x="1291" y="53"/>
                    <a:pt x="1291" y="53"/>
                    <a:pt x="1291" y="52"/>
                  </a:cubicBezTo>
                  <a:close/>
                  <a:moveTo>
                    <a:pt x="1035" y="90"/>
                  </a:moveTo>
                  <a:cubicBezTo>
                    <a:pt x="1035" y="90"/>
                    <a:pt x="1034" y="90"/>
                    <a:pt x="1034" y="90"/>
                  </a:cubicBezTo>
                  <a:cubicBezTo>
                    <a:pt x="1034" y="90"/>
                    <a:pt x="1034" y="90"/>
                    <a:pt x="1035" y="90"/>
                  </a:cubicBezTo>
                  <a:close/>
                  <a:moveTo>
                    <a:pt x="1187" y="90"/>
                  </a:moveTo>
                  <a:cubicBezTo>
                    <a:pt x="1187" y="90"/>
                    <a:pt x="1187" y="90"/>
                    <a:pt x="1187" y="90"/>
                  </a:cubicBezTo>
                  <a:cubicBezTo>
                    <a:pt x="1187" y="90"/>
                    <a:pt x="1187" y="90"/>
                    <a:pt x="1187" y="90"/>
                  </a:cubicBezTo>
                  <a:close/>
                  <a:moveTo>
                    <a:pt x="1212" y="90"/>
                  </a:moveTo>
                  <a:cubicBezTo>
                    <a:pt x="1212" y="90"/>
                    <a:pt x="1212" y="90"/>
                    <a:pt x="1212" y="90"/>
                  </a:cubicBezTo>
                  <a:cubicBezTo>
                    <a:pt x="1212" y="90"/>
                    <a:pt x="1212" y="90"/>
                    <a:pt x="1212" y="90"/>
                  </a:cubicBezTo>
                  <a:close/>
                  <a:moveTo>
                    <a:pt x="1255" y="90"/>
                  </a:moveTo>
                  <a:cubicBezTo>
                    <a:pt x="1256" y="90"/>
                    <a:pt x="1256" y="90"/>
                    <a:pt x="1256" y="90"/>
                  </a:cubicBezTo>
                  <a:cubicBezTo>
                    <a:pt x="1256" y="90"/>
                    <a:pt x="1255" y="90"/>
                    <a:pt x="1255" y="90"/>
                  </a:cubicBezTo>
                  <a:close/>
                  <a:moveTo>
                    <a:pt x="611" y="54"/>
                  </a:moveTo>
                  <a:cubicBezTo>
                    <a:pt x="611" y="54"/>
                    <a:pt x="611" y="54"/>
                    <a:pt x="612" y="55"/>
                  </a:cubicBezTo>
                  <a:cubicBezTo>
                    <a:pt x="612" y="54"/>
                    <a:pt x="612" y="54"/>
                    <a:pt x="611" y="54"/>
                  </a:cubicBezTo>
                  <a:close/>
                  <a:moveTo>
                    <a:pt x="1417" y="90"/>
                  </a:moveTo>
                  <a:cubicBezTo>
                    <a:pt x="1417" y="90"/>
                    <a:pt x="1417" y="90"/>
                    <a:pt x="1416" y="90"/>
                  </a:cubicBezTo>
                  <a:cubicBezTo>
                    <a:pt x="1416" y="90"/>
                    <a:pt x="1416" y="90"/>
                    <a:pt x="1417" y="90"/>
                  </a:cubicBezTo>
                  <a:close/>
                  <a:moveTo>
                    <a:pt x="1463" y="90"/>
                  </a:moveTo>
                  <a:cubicBezTo>
                    <a:pt x="1463" y="90"/>
                    <a:pt x="1463" y="90"/>
                    <a:pt x="1463" y="90"/>
                  </a:cubicBezTo>
                  <a:cubicBezTo>
                    <a:pt x="1463" y="90"/>
                    <a:pt x="1463" y="90"/>
                    <a:pt x="1463" y="90"/>
                  </a:cubicBezTo>
                  <a:close/>
                  <a:moveTo>
                    <a:pt x="1670" y="90"/>
                  </a:moveTo>
                  <a:cubicBezTo>
                    <a:pt x="1670" y="90"/>
                    <a:pt x="1670" y="90"/>
                    <a:pt x="1669" y="90"/>
                  </a:cubicBezTo>
                  <a:cubicBezTo>
                    <a:pt x="1669" y="90"/>
                    <a:pt x="1669" y="90"/>
                    <a:pt x="1670" y="90"/>
                  </a:cubicBezTo>
                  <a:close/>
                  <a:moveTo>
                    <a:pt x="634" y="90"/>
                  </a:moveTo>
                  <a:cubicBezTo>
                    <a:pt x="634" y="90"/>
                    <a:pt x="633" y="90"/>
                    <a:pt x="633" y="91"/>
                  </a:cubicBezTo>
                  <a:cubicBezTo>
                    <a:pt x="634" y="91"/>
                    <a:pt x="634" y="90"/>
                    <a:pt x="634" y="90"/>
                  </a:cubicBezTo>
                  <a:close/>
                  <a:moveTo>
                    <a:pt x="829" y="43"/>
                  </a:moveTo>
                  <a:cubicBezTo>
                    <a:pt x="830" y="43"/>
                    <a:pt x="830" y="42"/>
                    <a:pt x="830" y="42"/>
                  </a:cubicBezTo>
                  <a:cubicBezTo>
                    <a:pt x="830" y="42"/>
                    <a:pt x="829" y="42"/>
                    <a:pt x="829" y="43"/>
                  </a:cubicBezTo>
                  <a:close/>
                  <a:moveTo>
                    <a:pt x="1665" y="59"/>
                  </a:moveTo>
                  <a:cubicBezTo>
                    <a:pt x="1665" y="60"/>
                    <a:pt x="1665" y="60"/>
                    <a:pt x="1666" y="60"/>
                  </a:cubicBezTo>
                  <a:cubicBezTo>
                    <a:pt x="1665" y="59"/>
                    <a:pt x="1665" y="59"/>
                    <a:pt x="1665" y="59"/>
                  </a:cubicBezTo>
                  <a:close/>
                  <a:moveTo>
                    <a:pt x="1721" y="60"/>
                  </a:moveTo>
                  <a:cubicBezTo>
                    <a:pt x="1721" y="60"/>
                    <a:pt x="1721" y="60"/>
                    <a:pt x="1721" y="59"/>
                  </a:cubicBezTo>
                  <a:cubicBezTo>
                    <a:pt x="1721" y="59"/>
                    <a:pt x="1721" y="59"/>
                    <a:pt x="1721" y="60"/>
                  </a:cubicBezTo>
                  <a:close/>
                  <a:moveTo>
                    <a:pt x="795" y="90"/>
                  </a:moveTo>
                  <a:cubicBezTo>
                    <a:pt x="795" y="90"/>
                    <a:pt x="795" y="90"/>
                    <a:pt x="795" y="90"/>
                  </a:cubicBezTo>
                  <a:cubicBezTo>
                    <a:pt x="795" y="90"/>
                    <a:pt x="795" y="90"/>
                    <a:pt x="795" y="90"/>
                  </a:cubicBezTo>
                  <a:close/>
                  <a:moveTo>
                    <a:pt x="982" y="90"/>
                  </a:moveTo>
                  <a:cubicBezTo>
                    <a:pt x="982" y="90"/>
                    <a:pt x="982" y="90"/>
                    <a:pt x="983" y="90"/>
                  </a:cubicBezTo>
                  <a:cubicBezTo>
                    <a:pt x="982" y="90"/>
                    <a:pt x="982" y="90"/>
                    <a:pt x="982" y="90"/>
                  </a:cubicBezTo>
                  <a:close/>
                  <a:moveTo>
                    <a:pt x="1013" y="90"/>
                  </a:moveTo>
                  <a:cubicBezTo>
                    <a:pt x="1014" y="90"/>
                    <a:pt x="1014" y="90"/>
                    <a:pt x="1014" y="90"/>
                  </a:cubicBezTo>
                  <a:cubicBezTo>
                    <a:pt x="1014" y="90"/>
                    <a:pt x="1013" y="90"/>
                    <a:pt x="1013" y="90"/>
                  </a:cubicBezTo>
                  <a:close/>
                  <a:moveTo>
                    <a:pt x="639" y="49"/>
                  </a:moveTo>
                  <a:cubicBezTo>
                    <a:pt x="639" y="48"/>
                    <a:pt x="639" y="48"/>
                    <a:pt x="639" y="48"/>
                  </a:cubicBezTo>
                  <a:cubicBezTo>
                    <a:pt x="639" y="48"/>
                    <a:pt x="639" y="48"/>
                    <a:pt x="639" y="49"/>
                  </a:cubicBezTo>
                  <a:close/>
                  <a:moveTo>
                    <a:pt x="1683" y="90"/>
                  </a:moveTo>
                  <a:cubicBezTo>
                    <a:pt x="1683" y="90"/>
                    <a:pt x="1683" y="91"/>
                    <a:pt x="1683" y="91"/>
                  </a:cubicBezTo>
                  <a:cubicBezTo>
                    <a:pt x="1683" y="90"/>
                    <a:pt x="1683" y="90"/>
                    <a:pt x="1683" y="90"/>
                  </a:cubicBezTo>
                  <a:close/>
                  <a:moveTo>
                    <a:pt x="586" y="90"/>
                  </a:moveTo>
                  <a:cubicBezTo>
                    <a:pt x="586" y="91"/>
                    <a:pt x="586" y="91"/>
                    <a:pt x="586" y="91"/>
                  </a:cubicBezTo>
                  <a:cubicBezTo>
                    <a:pt x="586" y="91"/>
                    <a:pt x="586" y="91"/>
                    <a:pt x="586" y="90"/>
                  </a:cubicBezTo>
                  <a:close/>
                  <a:moveTo>
                    <a:pt x="614" y="91"/>
                  </a:moveTo>
                  <a:cubicBezTo>
                    <a:pt x="614" y="91"/>
                    <a:pt x="614" y="91"/>
                    <a:pt x="614" y="90"/>
                  </a:cubicBezTo>
                  <a:cubicBezTo>
                    <a:pt x="614" y="91"/>
                    <a:pt x="614" y="91"/>
                    <a:pt x="614" y="91"/>
                  </a:cubicBezTo>
                  <a:close/>
                  <a:moveTo>
                    <a:pt x="663" y="90"/>
                  </a:moveTo>
                  <a:cubicBezTo>
                    <a:pt x="663" y="91"/>
                    <a:pt x="663" y="91"/>
                    <a:pt x="663" y="91"/>
                  </a:cubicBezTo>
                  <a:cubicBezTo>
                    <a:pt x="663" y="90"/>
                    <a:pt x="663" y="90"/>
                    <a:pt x="663" y="90"/>
                  </a:cubicBezTo>
                  <a:close/>
                  <a:moveTo>
                    <a:pt x="699" y="90"/>
                  </a:moveTo>
                  <a:cubicBezTo>
                    <a:pt x="698" y="90"/>
                    <a:pt x="698" y="91"/>
                    <a:pt x="698" y="91"/>
                  </a:cubicBezTo>
                  <a:cubicBezTo>
                    <a:pt x="699" y="91"/>
                    <a:pt x="699" y="91"/>
                    <a:pt x="699" y="90"/>
                  </a:cubicBezTo>
                  <a:close/>
                  <a:moveTo>
                    <a:pt x="767" y="90"/>
                  </a:moveTo>
                  <a:cubicBezTo>
                    <a:pt x="768" y="91"/>
                    <a:pt x="768" y="91"/>
                    <a:pt x="768" y="91"/>
                  </a:cubicBezTo>
                  <a:cubicBezTo>
                    <a:pt x="768" y="90"/>
                    <a:pt x="768" y="90"/>
                    <a:pt x="767" y="90"/>
                  </a:cubicBezTo>
                  <a:close/>
                  <a:moveTo>
                    <a:pt x="794" y="91"/>
                  </a:moveTo>
                  <a:cubicBezTo>
                    <a:pt x="794" y="91"/>
                    <a:pt x="795" y="91"/>
                    <a:pt x="795" y="90"/>
                  </a:cubicBezTo>
                  <a:cubicBezTo>
                    <a:pt x="794" y="90"/>
                    <a:pt x="794" y="90"/>
                    <a:pt x="794" y="91"/>
                  </a:cubicBezTo>
                  <a:close/>
                  <a:moveTo>
                    <a:pt x="983" y="90"/>
                  </a:moveTo>
                  <a:cubicBezTo>
                    <a:pt x="983" y="91"/>
                    <a:pt x="983" y="91"/>
                    <a:pt x="984" y="91"/>
                  </a:cubicBezTo>
                  <a:cubicBezTo>
                    <a:pt x="983" y="90"/>
                    <a:pt x="983" y="90"/>
                    <a:pt x="983" y="90"/>
                  </a:cubicBezTo>
                  <a:close/>
                  <a:moveTo>
                    <a:pt x="1012" y="91"/>
                  </a:moveTo>
                  <a:cubicBezTo>
                    <a:pt x="1013" y="91"/>
                    <a:pt x="1013" y="91"/>
                    <a:pt x="1013" y="90"/>
                  </a:cubicBezTo>
                  <a:cubicBezTo>
                    <a:pt x="1013" y="90"/>
                    <a:pt x="1012" y="90"/>
                    <a:pt x="1012" y="91"/>
                  </a:cubicBezTo>
                  <a:close/>
                  <a:moveTo>
                    <a:pt x="1050" y="90"/>
                  </a:moveTo>
                  <a:cubicBezTo>
                    <a:pt x="1050" y="91"/>
                    <a:pt x="1050" y="91"/>
                    <a:pt x="1050" y="91"/>
                  </a:cubicBezTo>
                  <a:cubicBezTo>
                    <a:pt x="1050" y="90"/>
                    <a:pt x="1050" y="90"/>
                    <a:pt x="1050" y="90"/>
                  </a:cubicBezTo>
                  <a:close/>
                  <a:moveTo>
                    <a:pt x="1076" y="91"/>
                  </a:moveTo>
                  <a:cubicBezTo>
                    <a:pt x="1077" y="91"/>
                    <a:pt x="1077" y="91"/>
                    <a:pt x="1077" y="90"/>
                  </a:cubicBezTo>
                  <a:cubicBezTo>
                    <a:pt x="1077" y="90"/>
                    <a:pt x="1076" y="90"/>
                    <a:pt x="1076" y="91"/>
                  </a:cubicBezTo>
                  <a:close/>
                  <a:moveTo>
                    <a:pt x="1425" y="10"/>
                  </a:moveTo>
                  <a:cubicBezTo>
                    <a:pt x="1425" y="10"/>
                    <a:pt x="1426" y="10"/>
                    <a:pt x="1426" y="10"/>
                  </a:cubicBezTo>
                  <a:cubicBezTo>
                    <a:pt x="1425" y="10"/>
                    <a:pt x="1425" y="10"/>
                    <a:pt x="1425" y="10"/>
                  </a:cubicBezTo>
                  <a:close/>
                  <a:moveTo>
                    <a:pt x="1227" y="90"/>
                  </a:moveTo>
                  <a:cubicBezTo>
                    <a:pt x="1227" y="91"/>
                    <a:pt x="1228" y="91"/>
                    <a:pt x="1228" y="91"/>
                  </a:cubicBezTo>
                  <a:cubicBezTo>
                    <a:pt x="1228" y="90"/>
                    <a:pt x="1228" y="90"/>
                    <a:pt x="1227" y="90"/>
                  </a:cubicBezTo>
                  <a:close/>
                  <a:moveTo>
                    <a:pt x="1254" y="91"/>
                  </a:moveTo>
                  <a:cubicBezTo>
                    <a:pt x="1254" y="91"/>
                    <a:pt x="1254" y="91"/>
                    <a:pt x="1255" y="90"/>
                  </a:cubicBezTo>
                  <a:cubicBezTo>
                    <a:pt x="1254" y="90"/>
                    <a:pt x="1254" y="90"/>
                    <a:pt x="1254" y="91"/>
                  </a:cubicBezTo>
                  <a:close/>
                  <a:moveTo>
                    <a:pt x="1417" y="91"/>
                  </a:moveTo>
                  <a:cubicBezTo>
                    <a:pt x="1417" y="91"/>
                    <a:pt x="1417" y="90"/>
                    <a:pt x="1417" y="90"/>
                  </a:cubicBezTo>
                  <a:cubicBezTo>
                    <a:pt x="1417" y="91"/>
                    <a:pt x="1417" y="91"/>
                    <a:pt x="1417" y="91"/>
                  </a:cubicBezTo>
                  <a:close/>
                  <a:moveTo>
                    <a:pt x="660" y="60"/>
                  </a:moveTo>
                  <a:cubicBezTo>
                    <a:pt x="660" y="60"/>
                    <a:pt x="660" y="60"/>
                    <a:pt x="660" y="60"/>
                  </a:cubicBezTo>
                  <a:cubicBezTo>
                    <a:pt x="660" y="60"/>
                    <a:pt x="660" y="60"/>
                    <a:pt x="660" y="60"/>
                  </a:cubicBezTo>
                  <a:close/>
                  <a:moveTo>
                    <a:pt x="1670" y="91"/>
                  </a:moveTo>
                  <a:cubicBezTo>
                    <a:pt x="1670" y="91"/>
                    <a:pt x="1670" y="91"/>
                    <a:pt x="1670" y="90"/>
                  </a:cubicBezTo>
                  <a:cubicBezTo>
                    <a:pt x="1670" y="91"/>
                    <a:pt x="1670" y="91"/>
                    <a:pt x="1670" y="91"/>
                  </a:cubicBezTo>
                  <a:close/>
                  <a:moveTo>
                    <a:pt x="633" y="91"/>
                  </a:moveTo>
                  <a:cubicBezTo>
                    <a:pt x="633" y="91"/>
                    <a:pt x="633" y="91"/>
                    <a:pt x="633" y="91"/>
                  </a:cubicBezTo>
                  <a:cubicBezTo>
                    <a:pt x="633" y="91"/>
                    <a:pt x="633" y="91"/>
                    <a:pt x="633" y="91"/>
                  </a:cubicBezTo>
                  <a:close/>
                  <a:moveTo>
                    <a:pt x="663" y="91"/>
                  </a:moveTo>
                  <a:cubicBezTo>
                    <a:pt x="664" y="91"/>
                    <a:pt x="664" y="91"/>
                    <a:pt x="664" y="91"/>
                  </a:cubicBezTo>
                  <a:cubicBezTo>
                    <a:pt x="664" y="91"/>
                    <a:pt x="664" y="91"/>
                    <a:pt x="663" y="91"/>
                  </a:cubicBezTo>
                  <a:close/>
                  <a:moveTo>
                    <a:pt x="793" y="91"/>
                  </a:moveTo>
                  <a:cubicBezTo>
                    <a:pt x="794" y="91"/>
                    <a:pt x="794" y="91"/>
                    <a:pt x="794" y="91"/>
                  </a:cubicBezTo>
                  <a:cubicBezTo>
                    <a:pt x="794" y="91"/>
                    <a:pt x="793" y="91"/>
                    <a:pt x="793" y="91"/>
                  </a:cubicBezTo>
                  <a:close/>
                  <a:moveTo>
                    <a:pt x="984" y="91"/>
                  </a:moveTo>
                  <a:cubicBezTo>
                    <a:pt x="984" y="91"/>
                    <a:pt x="984" y="91"/>
                    <a:pt x="984" y="91"/>
                  </a:cubicBezTo>
                  <a:cubicBezTo>
                    <a:pt x="984" y="91"/>
                    <a:pt x="984" y="91"/>
                    <a:pt x="984" y="91"/>
                  </a:cubicBezTo>
                  <a:close/>
                  <a:moveTo>
                    <a:pt x="1499" y="10"/>
                  </a:moveTo>
                  <a:cubicBezTo>
                    <a:pt x="1499" y="10"/>
                    <a:pt x="1499" y="10"/>
                    <a:pt x="1500" y="10"/>
                  </a:cubicBezTo>
                  <a:cubicBezTo>
                    <a:pt x="1499" y="10"/>
                    <a:pt x="1499" y="10"/>
                    <a:pt x="1499" y="10"/>
                  </a:cubicBezTo>
                  <a:close/>
                  <a:moveTo>
                    <a:pt x="1035" y="91"/>
                  </a:moveTo>
                  <a:cubicBezTo>
                    <a:pt x="1035" y="91"/>
                    <a:pt x="1035" y="91"/>
                    <a:pt x="1035" y="91"/>
                  </a:cubicBezTo>
                  <a:cubicBezTo>
                    <a:pt x="1035" y="91"/>
                    <a:pt x="1035" y="91"/>
                    <a:pt x="1035" y="91"/>
                  </a:cubicBezTo>
                  <a:close/>
                  <a:moveTo>
                    <a:pt x="1050" y="91"/>
                  </a:moveTo>
                  <a:cubicBezTo>
                    <a:pt x="1050" y="91"/>
                    <a:pt x="1051" y="91"/>
                    <a:pt x="1051" y="91"/>
                  </a:cubicBezTo>
                  <a:cubicBezTo>
                    <a:pt x="1051" y="91"/>
                    <a:pt x="1050" y="91"/>
                    <a:pt x="1050" y="91"/>
                  </a:cubicBezTo>
                  <a:close/>
                  <a:moveTo>
                    <a:pt x="1075" y="91"/>
                  </a:moveTo>
                  <a:cubicBezTo>
                    <a:pt x="1076" y="91"/>
                    <a:pt x="1076" y="91"/>
                    <a:pt x="1076" y="91"/>
                  </a:cubicBezTo>
                  <a:cubicBezTo>
                    <a:pt x="1076" y="91"/>
                    <a:pt x="1075" y="91"/>
                    <a:pt x="1075" y="91"/>
                  </a:cubicBezTo>
                  <a:close/>
                  <a:moveTo>
                    <a:pt x="654" y="40"/>
                  </a:moveTo>
                  <a:cubicBezTo>
                    <a:pt x="653" y="40"/>
                    <a:pt x="653" y="40"/>
                    <a:pt x="653" y="41"/>
                  </a:cubicBezTo>
                  <a:cubicBezTo>
                    <a:pt x="654" y="40"/>
                    <a:pt x="654" y="40"/>
                    <a:pt x="654" y="40"/>
                  </a:cubicBezTo>
                  <a:close/>
                  <a:moveTo>
                    <a:pt x="1228" y="91"/>
                  </a:moveTo>
                  <a:cubicBezTo>
                    <a:pt x="1228" y="91"/>
                    <a:pt x="1228" y="91"/>
                    <a:pt x="1229" y="91"/>
                  </a:cubicBezTo>
                  <a:cubicBezTo>
                    <a:pt x="1229" y="91"/>
                    <a:pt x="1228" y="91"/>
                    <a:pt x="1228" y="91"/>
                  </a:cubicBezTo>
                  <a:close/>
                  <a:moveTo>
                    <a:pt x="1253" y="91"/>
                  </a:moveTo>
                  <a:cubicBezTo>
                    <a:pt x="1253" y="91"/>
                    <a:pt x="1254" y="91"/>
                    <a:pt x="1254" y="91"/>
                  </a:cubicBezTo>
                  <a:cubicBezTo>
                    <a:pt x="1254" y="91"/>
                    <a:pt x="1253" y="91"/>
                    <a:pt x="1253" y="91"/>
                  </a:cubicBezTo>
                  <a:close/>
                  <a:moveTo>
                    <a:pt x="1683" y="91"/>
                  </a:moveTo>
                  <a:cubicBezTo>
                    <a:pt x="1683" y="91"/>
                    <a:pt x="1683" y="91"/>
                    <a:pt x="1683" y="91"/>
                  </a:cubicBezTo>
                  <a:cubicBezTo>
                    <a:pt x="1683" y="91"/>
                    <a:pt x="1683" y="91"/>
                    <a:pt x="1683" y="91"/>
                  </a:cubicBezTo>
                  <a:close/>
                  <a:moveTo>
                    <a:pt x="606" y="40"/>
                  </a:moveTo>
                  <a:cubicBezTo>
                    <a:pt x="606" y="40"/>
                    <a:pt x="606" y="41"/>
                    <a:pt x="607" y="41"/>
                  </a:cubicBezTo>
                  <a:cubicBezTo>
                    <a:pt x="607" y="40"/>
                    <a:pt x="607" y="40"/>
                    <a:pt x="606" y="40"/>
                  </a:cubicBezTo>
                  <a:close/>
                  <a:moveTo>
                    <a:pt x="586" y="91"/>
                  </a:moveTo>
                  <a:cubicBezTo>
                    <a:pt x="586" y="91"/>
                    <a:pt x="585" y="91"/>
                    <a:pt x="585" y="92"/>
                  </a:cubicBezTo>
                  <a:cubicBezTo>
                    <a:pt x="586" y="92"/>
                    <a:pt x="586" y="91"/>
                    <a:pt x="586" y="91"/>
                  </a:cubicBezTo>
                  <a:close/>
                  <a:moveTo>
                    <a:pt x="664" y="91"/>
                  </a:moveTo>
                  <a:cubicBezTo>
                    <a:pt x="664" y="91"/>
                    <a:pt x="665" y="91"/>
                    <a:pt x="665" y="91"/>
                  </a:cubicBezTo>
                  <a:cubicBezTo>
                    <a:pt x="665" y="91"/>
                    <a:pt x="664" y="91"/>
                    <a:pt x="664" y="91"/>
                  </a:cubicBezTo>
                  <a:close/>
                  <a:moveTo>
                    <a:pt x="698" y="91"/>
                  </a:moveTo>
                  <a:cubicBezTo>
                    <a:pt x="698" y="91"/>
                    <a:pt x="698" y="91"/>
                    <a:pt x="698" y="92"/>
                  </a:cubicBezTo>
                  <a:cubicBezTo>
                    <a:pt x="698" y="92"/>
                    <a:pt x="698" y="91"/>
                    <a:pt x="698" y="91"/>
                  </a:cubicBezTo>
                  <a:close/>
                  <a:moveTo>
                    <a:pt x="602" y="61"/>
                  </a:moveTo>
                  <a:cubicBezTo>
                    <a:pt x="603" y="60"/>
                    <a:pt x="602" y="60"/>
                    <a:pt x="602" y="60"/>
                  </a:cubicBezTo>
                  <a:cubicBezTo>
                    <a:pt x="602" y="60"/>
                    <a:pt x="602" y="61"/>
                    <a:pt x="602" y="61"/>
                  </a:cubicBezTo>
                  <a:close/>
                  <a:moveTo>
                    <a:pt x="769" y="91"/>
                  </a:moveTo>
                  <a:cubicBezTo>
                    <a:pt x="769" y="91"/>
                    <a:pt x="769" y="91"/>
                    <a:pt x="769" y="91"/>
                  </a:cubicBezTo>
                  <a:cubicBezTo>
                    <a:pt x="769" y="91"/>
                    <a:pt x="769" y="91"/>
                    <a:pt x="769" y="91"/>
                  </a:cubicBezTo>
                  <a:close/>
                  <a:moveTo>
                    <a:pt x="793" y="91"/>
                  </a:moveTo>
                  <a:cubicBezTo>
                    <a:pt x="793" y="91"/>
                    <a:pt x="793" y="91"/>
                    <a:pt x="793" y="91"/>
                  </a:cubicBezTo>
                  <a:cubicBezTo>
                    <a:pt x="793" y="91"/>
                    <a:pt x="793" y="91"/>
                    <a:pt x="793" y="91"/>
                  </a:cubicBezTo>
                  <a:close/>
                  <a:moveTo>
                    <a:pt x="985" y="91"/>
                  </a:moveTo>
                  <a:cubicBezTo>
                    <a:pt x="985" y="91"/>
                    <a:pt x="985" y="91"/>
                    <a:pt x="985" y="91"/>
                  </a:cubicBezTo>
                  <a:cubicBezTo>
                    <a:pt x="985" y="91"/>
                    <a:pt x="985" y="91"/>
                    <a:pt x="985" y="91"/>
                  </a:cubicBezTo>
                  <a:close/>
                  <a:moveTo>
                    <a:pt x="1536" y="10"/>
                  </a:moveTo>
                  <a:cubicBezTo>
                    <a:pt x="1537" y="10"/>
                    <a:pt x="1537" y="10"/>
                    <a:pt x="1537" y="10"/>
                  </a:cubicBezTo>
                  <a:cubicBezTo>
                    <a:pt x="1537" y="10"/>
                    <a:pt x="1537" y="10"/>
                    <a:pt x="1536" y="10"/>
                  </a:cubicBezTo>
                  <a:close/>
                  <a:moveTo>
                    <a:pt x="1075" y="91"/>
                  </a:moveTo>
                  <a:cubicBezTo>
                    <a:pt x="1075" y="91"/>
                    <a:pt x="1075" y="91"/>
                    <a:pt x="1075" y="91"/>
                  </a:cubicBezTo>
                  <a:cubicBezTo>
                    <a:pt x="1075" y="91"/>
                    <a:pt x="1075" y="91"/>
                    <a:pt x="1075" y="91"/>
                  </a:cubicBezTo>
                  <a:close/>
                  <a:moveTo>
                    <a:pt x="1670" y="10"/>
                  </a:moveTo>
                  <a:cubicBezTo>
                    <a:pt x="1671" y="10"/>
                    <a:pt x="1671" y="10"/>
                    <a:pt x="1671" y="10"/>
                  </a:cubicBezTo>
                  <a:cubicBezTo>
                    <a:pt x="1671" y="10"/>
                    <a:pt x="1671" y="10"/>
                    <a:pt x="1670" y="10"/>
                  </a:cubicBezTo>
                  <a:close/>
                  <a:moveTo>
                    <a:pt x="1252" y="91"/>
                  </a:moveTo>
                  <a:cubicBezTo>
                    <a:pt x="1253" y="91"/>
                    <a:pt x="1253" y="91"/>
                    <a:pt x="1253" y="91"/>
                  </a:cubicBezTo>
                  <a:cubicBezTo>
                    <a:pt x="1253" y="91"/>
                    <a:pt x="1253" y="91"/>
                    <a:pt x="1252" y="91"/>
                  </a:cubicBezTo>
                  <a:close/>
                  <a:moveTo>
                    <a:pt x="1705" y="10"/>
                  </a:moveTo>
                  <a:cubicBezTo>
                    <a:pt x="1705" y="10"/>
                    <a:pt x="1705" y="10"/>
                    <a:pt x="1705" y="10"/>
                  </a:cubicBezTo>
                  <a:cubicBezTo>
                    <a:pt x="1705" y="10"/>
                    <a:pt x="1705" y="10"/>
                    <a:pt x="1705" y="10"/>
                  </a:cubicBezTo>
                  <a:close/>
                  <a:moveTo>
                    <a:pt x="1670" y="92"/>
                  </a:moveTo>
                  <a:cubicBezTo>
                    <a:pt x="1670" y="91"/>
                    <a:pt x="1670" y="91"/>
                    <a:pt x="1670" y="91"/>
                  </a:cubicBezTo>
                  <a:cubicBezTo>
                    <a:pt x="1670" y="91"/>
                    <a:pt x="1670" y="92"/>
                    <a:pt x="1670" y="92"/>
                  </a:cubicBezTo>
                  <a:close/>
                  <a:moveTo>
                    <a:pt x="615" y="92"/>
                  </a:moveTo>
                  <a:cubicBezTo>
                    <a:pt x="615" y="92"/>
                    <a:pt x="615" y="91"/>
                    <a:pt x="614" y="91"/>
                  </a:cubicBezTo>
                  <a:cubicBezTo>
                    <a:pt x="614" y="92"/>
                    <a:pt x="614" y="92"/>
                    <a:pt x="615" y="92"/>
                  </a:cubicBezTo>
                  <a:close/>
                  <a:moveTo>
                    <a:pt x="665" y="91"/>
                  </a:moveTo>
                  <a:cubicBezTo>
                    <a:pt x="665" y="92"/>
                    <a:pt x="665" y="92"/>
                    <a:pt x="666" y="92"/>
                  </a:cubicBezTo>
                  <a:cubicBezTo>
                    <a:pt x="665" y="91"/>
                    <a:pt x="665" y="91"/>
                    <a:pt x="665" y="91"/>
                  </a:cubicBezTo>
                  <a:close/>
                  <a:moveTo>
                    <a:pt x="685" y="92"/>
                  </a:moveTo>
                  <a:cubicBezTo>
                    <a:pt x="685" y="92"/>
                    <a:pt x="685" y="92"/>
                    <a:pt x="685" y="91"/>
                  </a:cubicBezTo>
                  <a:cubicBezTo>
                    <a:pt x="685" y="91"/>
                    <a:pt x="685" y="92"/>
                    <a:pt x="685" y="92"/>
                  </a:cubicBezTo>
                  <a:close/>
                  <a:moveTo>
                    <a:pt x="548" y="11"/>
                  </a:moveTo>
                  <a:cubicBezTo>
                    <a:pt x="548" y="11"/>
                    <a:pt x="548" y="11"/>
                    <a:pt x="549" y="10"/>
                  </a:cubicBezTo>
                  <a:cubicBezTo>
                    <a:pt x="548" y="10"/>
                    <a:pt x="548" y="10"/>
                    <a:pt x="548" y="11"/>
                  </a:cubicBezTo>
                  <a:close/>
                  <a:moveTo>
                    <a:pt x="600" y="55"/>
                  </a:moveTo>
                  <a:cubicBezTo>
                    <a:pt x="600" y="54"/>
                    <a:pt x="600" y="54"/>
                    <a:pt x="600" y="54"/>
                  </a:cubicBezTo>
                  <a:cubicBezTo>
                    <a:pt x="600" y="54"/>
                    <a:pt x="600" y="54"/>
                    <a:pt x="600" y="55"/>
                  </a:cubicBezTo>
                  <a:close/>
                  <a:moveTo>
                    <a:pt x="769" y="91"/>
                  </a:moveTo>
                  <a:cubicBezTo>
                    <a:pt x="769" y="92"/>
                    <a:pt x="770" y="92"/>
                    <a:pt x="770" y="92"/>
                  </a:cubicBezTo>
                  <a:cubicBezTo>
                    <a:pt x="770" y="91"/>
                    <a:pt x="770" y="91"/>
                    <a:pt x="769" y="91"/>
                  </a:cubicBezTo>
                  <a:close/>
                  <a:moveTo>
                    <a:pt x="792" y="92"/>
                  </a:moveTo>
                  <a:cubicBezTo>
                    <a:pt x="792" y="92"/>
                    <a:pt x="792" y="92"/>
                    <a:pt x="792" y="91"/>
                  </a:cubicBezTo>
                  <a:cubicBezTo>
                    <a:pt x="792" y="91"/>
                    <a:pt x="792" y="91"/>
                    <a:pt x="792" y="92"/>
                  </a:cubicBezTo>
                  <a:close/>
                  <a:moveTo>
                    <a:pt x="977" y="11"/>
                  </a:moveTo>
                  <a:cubicBezTo>
                    <a:pt x="977" y="11"/>
                    <a:pt x="977" y="11"/>
                    <a:pt x="977" y="10"/>
                  </a:cubicBezTo>
                  <a:cubicBezTo>
                    <a:pt x="977" y="10"/>
                    <a:pt x="977" y="10"/>
                    <a:pt x="977" y="11"/>
                  </a:cubicBezTo>
                  <a:close/>
                  <a:moveTo>
                    <a:pt x="1352" y="11"/>
                  </a:moveTo>
                  <a:cubicBezTo>
                    <a:pt x="1352" y="11"/>
                    <a:pt x="1352" y="11"/>
                    <a:pt x="1352" y="10"/>
                  </a:cubicBezTo>
                  <a:cubicBezTo>
                    <a:pt x="1352" y="10"/>
                    <a:pt x="1352" y="10"/>
                    <a:pt x="1352" y="11"/>
                  </a:cubicBezTo>
                  <a:close/>
                  <a:moveTo>
                    <a:pt x="1051" y="91"/>
                  </a:moveTo>
                  <a:cubicBezTo>
                    <a:pt x="1052" y="92"/>
                    <a:pt x="1052" y="92"/>
                    <a:pt x="1052" y="92"/>
                  </a:cubicBezTo>
                  <a:cubicBezTo>
                    <a:pt x="1052" y="91"/>
                    <a:pt x="1052" y="91"/>
                    <a:pt x="1051" y="91"/>
                  </a:cubicBezTo>
                  <a:close/>
                  <a:moveTo>
                    <a:pt x="1074" y="92"/>
                  </a:moveTo>
                  <a:cubicBezTo>
                    <a:pt x="1074" y="92"/>
                    <a:pt x="1074" y="92"/>
                    <a:pt x="1075" y="91"/>
                  </a:cubicBezTo>
                  <a:cubicBezTo>
                    <a:pt x="1074" y="91"/>
                    <a:pt x="1074" y="91"/>
                    <a:pt x="1074" y="92"/>
                  </a:cubicBezTo>
                  <a:close/>
                  <a:moveTo>
                    <a:pt x="1202" y="92"/>
                  </a:moveTo>
                  <a:cubicBezTo>
                    <a:pt x="1202" y="92"/>
                    <a:pt x="1202" y="92"/>
                    <a:pt x="1202" y="92"/>
                  </a:cubicBezTo>
                  <a:cubicBezTo>
                    <a:pt x="1202" y="91"/>
                    <a:pt x="1202" y="91"/>
                    <a:pt x="1202" y="92"/>
                  </a:cubicBezTo>
                  <a:close/>
                  <a:moveTo>
                    <a:pt x="1229" y="91"/>
                  </a:moveTo>
                  <a:cubicBezTo>
                    <a:pt x="1229" y="92"/>
                    <a:pt x="1229" y="92"/>
                    <a:pt x="1230" y="92"/>
                  </a:cubicBezTo>
                  <a:cubicBezTo>
                    <a:pt x="1230" y="91"/>
                    <a:pt x="1229" y="91"/>
                    <a:pt x="1229" y="91"/>
                  </a:cubicBezTo>
                  <a:close/>
                  <a:moveTo>
                    <a:pt x="1387" y="10"/>
                  </a:moveTo>
                  <a:cubicBezTo>
                    <a:pt x="1387" y="11"/>
                    <a:pt x="1387" y="11"/>
                    <a:pt x="1388" y="11"/>
                  </a:cubicBezTo>
                  <a:cubicBezTo>
                    <a:pt x="1388" y="10"/>
                    <a:pt x="1387" y="10"/>
                    <a:pt x="1387" y="10"/>
                  </a:cubicBezTo>
                  <a:close/>
                  <a:moveTo>
                    <a:pt x="1418" y="92"/>
                  </a:moveTo>
                  <a:cubicBezTo>
                    <a:pt x="1418" y="92"/>
                    <a:pt x="1418" y="92"/>
                    <a:pt x="1417" y="91"/>
                  </a:cubicBezTo>
                  <a:cubicBezTo>
                    <a:pt x="1417" y="92"/>
                    <a:pt x="1417" y="92"/>
                    <a:pt x="1418" y="92"/>
                  </a:cubicBezTo>
                  <a:close/>
                  <a:moveTo>
                    <a:pt x="1683" y="91"/>
                  </a:moveTo>
                  <a:cubicBezTo>
                    <a:pt x="1683" y="92"/>
                    <a:pt x="1683" y="92"/>
                    <a:pt x="1684" y="92"/>
                  </a:cubicBezTo>
                  <a:cubicBezTo>
                    <a:pt x="1684" y="92"/>
                    <a:pt x="1684" y="92"/>
                    <a:pt x="1683" y="91"/>
                  </a:cubicBezTo>
                  <a:close/>
                  <a:moveTo>
                    <a:pt x="635" y="61"/>
                  </a:moveTo>
                  <a:cubicBezTo>
                    <a:pt x="635" y="61"/>
                    <a:pt x="635" y="60"/>
                    <a:pt x="635" y="60"/>
                  </a:cubicBezTo>
                  <a:cubicBezTo>
                    <a:pt x="635" y="60"/>
                    <a:pt x="635" y="61"/>
                    <a:pt x="635" y="61"/>
                  </a:cubicBezTo>
                  <a:close/>
                  <a:moveTo>
                    <a:pt x="633" y="92"/>
                  </a:moveTo>
                  <a:cubicBezTo>
                    <a:pt x="633" y="92"/>
                    <a:pt x="633" y="92"/>
                    <a:pt x="633" y="92"/>
                  </a:cubicBezTo>
                  <a:cubicBezTo>
                    <a:pt x="633" y="92"/>
                    <a:pt x="633" y="92"/>
                    <a:pt x="633" y="92"/>
                  </a:cubicBezTo>
                  <a:close/>
                  <a:moveTo>
                    <a:pt x="666" y="92"/>
                  </a:moveTo>
                  <a:cubicBezTo>
                    <a:pt x="666" y="92"/>
                    <a:pt x="666" y="92"/>
                    <a:pt x="667" y="92"/>
                  </a:cubicBezTo>
                  <a:cubicBezTo>
                    <a:pt x="666" y="92"/>
                    <a:pt x="666" y="92"/>
                    <a:pt x="666" y="92"/>
                  </a:cubicBezTo>
                  <a:close/>
                  <a:moveTo>
                    <a:pt x="698" y="92"/>
                  </a:moveTo>
                  <a:cubicBezTo>
                    <a:pt x="698" y="92"/>
                    <a:pt x="698" y="92"/>
                    <a:pt x="698" y="92"/>
                  </a:cubicBezTo>
                  <a:cubicBezTo>
                    <a:pt x="698" y="92"/>
                    <a:pt x="698" y="92"/>
                    <a:pt x="698" y="92"/>
                  </a:cubicBezTo>
                  <a:close/>
                  <a:moveTo>
                    <a:pt x="729" y="92"/>
                  </a:moveTo>
                  <a:cubicBezTo>
                    <a:pt x="729" y="92"/>
                    <a:pt x="729" y="92"/>
                    <a:pt x="729" y="92"/>
                  </a:cubicBezTo>
                  <a:cubicBezTo>
                    <a:pt x="729" y="92"/>
                    <a:pt x="729" y="92"/>
                    <a:pt x="729" y="92"/>
                  </a:cubicBezTo>
                  <a:close/>
                  <a:moveTo>
                    <a:pt x="741" y="92"/>
                  </a:moveTo>
                  <a:cubicBezTo>
                    <a:pt x="741" y="92"/>
                    <a:pt x="742" y="92"/>
                    <a:pt x="742" y="92"/>
                  </a:cubicBezTo>
                  <a:cubicBezTo>
                    <a:pt x="741" y="92"/>
                    <a:pt x="741" y="92"/>
                    <a:pt x="741" y="92"/>
                  </a:cubicBezTo>
                  <a:close/>
                  <a:moveTo>
                    <a:pt x="770" y="92"/>
                  </a:moveTo>
                  <a:cubicBezTo>
                    <a:pt x="770" y="92"/>
                    <a:pt x="770" y="92"/>
                    <a:pt x="771" y="92"/>
                  </a:cubicBezTo>
                  <a:cubicBezTo>
                    <a:pt x="770" y="92"/>
                    <a:pt x="770" y="92"/>
                    <a:pt x="770" y="92"/>
                  </a:cubicBezTo>
                  <a:close/>
                  <a:moveTo>
                    <a:pt x="1290" y="55"/>
                  </a:moveTo>
                  <a:cubicBezTo>
                    <a:pt x="1290" y="55"/>
                    <a:pt x="1290" y="55"/>
                    <a:pt x="1290" y="56"/>
                  </a:cubicBezTo>
                  <a:cubicBezTo>
                    <a:pt x="1290" y="55"/>
                    <a:pt x="1290" y="55"/>
                    <a:pt x="1290" y="55"/>
                  </a:cubicBezTo>
                  <a:close/>
                  <a:moveTo>
                    <a:pt x="646" y="60"/>
                  </a:moveTo>
                  <a:cubicBezTo>
                    <a:pt x="645" y="60"/>
                    <a:pt x="645" y="60"/>
                    <a:pt x="645" y="61"/>
                  </a:cubicBezTo>
                  <a:cubicBezTo>
                    <a:pt x="646" y="61"/>
                    <a:pt x="646" y="60"/>
                    <a:pt x="646" y="60"/>
                  </a:cubicBezTo>
                  <a:close/>
                  <a:moveTo>
                    <a:pt x="675" y="60"/>
                  </a:moveTo>
                  <a:cubicBezTo>
                    <a:pt x="675" y="60"/>
                    <a:pt x="675" y="60"/>
                    <a:pt x="676" y="60"/>
                  </a:cubicBezTo>
                  <a:cubicBezTo>
                    <a:pt x="675" y="60"/>
                    <a:pt x="675" y="60"/>
                    <a:pt x="675" y="60"/>
                  </a:cubicBezTo>
                  <a:close/>
                  <a:moveTo>
                    <a:pt x="1036" y="92"/>
                  </a:moveTo>
                  <a:cubicBezTo>
                    <a:pt x="1036" y="92"/>
                    <a:pt x="1036" y="92"/>
                    <a:pt x="1036" y="92"/>
                  </a:cubicBezTo>
                  <a:cubicBezTo>
                    <a:pt x="1036" y="92"/>
                    <a:pt x="1036" y="92"/>
                    <a:pt x="1036" y="92"/>
                  </a:cubicBezTo>
                  <a:close/>
                  <a:moveTo>
                    <a:pt x="1052" y="92"/>
                  </a:moveTo>
                  <a:cubicBezTo>
                    <a:pt x="1052" y="92"/>
                    <a:pt x="1053" y="92"/>
                    <a:pt x="1053" y="92"/>
                  </a:cubicBezTo>
                  <a:cubicBezTo>
                    <a:pt x="1053" y="92"/>
                    <a:pt x="1053" y="92"/>
                    <a:pt x="1052" y="92"/>
                  </a:cubicBezTo>
                  <a:close/>
                  <a:moveTo>
                    <a:pt x="1073" y="92"/>
                  </a:moveTo>
                  <a:cubicBezTo>
                    <a:pt x="1073" y="92"/>
                    <a:pt x="1073" y="92"/>
                    <a:pt x="1074" y="92"/>
                  </a:cubicBezTo>
                  <a:cubicBezTo>
                    <a:pt x="1073" y="92"/>
                    <a:pt x="1073" y="92"/>
                    <a:pt x="1073" y="92"/>
                  </a:cubicBezTo>
                  <a:close/>
                  <a:moveTo>
                    <a:pt x="803" y="49"/>
                  </a:moveTo>
                  <a:cubicBezTo>
                    <a:pt x="803" y="49"/>
                    <a:pt x="803" y="49"/>
                    <a:pt x="803" y="49"/>
                  </a:cubicBezTo>
                  <a:cubicBezTo>
                    <a:pt x="803" y="49"/>
                    <a:pt x="803" y="49"/>
                    <a:pt x="803" y="49"/>
                  </a:cubicBezTo>
                  <a:close/>
                  <a:moveTo>
                    <a:pt x="1214" y="92"/>
                  </a:moveTo>
                  <a:cubicBezTo>
                    <a:pt x="1214" y="92"/>
                    <a:pt x="1214" y="92"/>
                    <a:pt x="1213" y="92"/>
                  </a:cubicBezTo>
                  <a:cubicBezTo>
                    <a:pt x="1213" y="92"/>
                    <a:pt x="1214" y="92"/>
                    <a:pt x="1214" y="92"/>
                  </a:cubicBezTo>
                  <a:close/>
                  <a:moveTo>
                    <a:pt x="1230" y="92"/>
                  </a:moveTo>
                  <a:cubicBezTo>
                    <a:pt x="1230" y="92"/>
                    <a:pt x="1230" y="92"/>
                    <a:pt x="1231" y="92"/>
                  </a:cubicBezTo>
                  <a:cubicBezTo>
                    <a:pt x="1231" y="92"/>
                    <a:pt x="1230" y="92"/>
                    <a:pt x="1230" y="92"/>
                  </a:cubicBezTo>
                  <a:close/>
                  <a:moveTo>
                    <a:pt x="1251" y="92"/>
                  </a:moveTo>
                  <a:cubicBezTo>
                    <a:pt x="1251" y="92"/>
                    <a:pt x="1251" y="92"/>
                    <a:pt x="1251" y="92"/>
                  </a:cubicBezTo>
                  <a:cubicBezTo>
                    <a:pt x="1251" y="92"/>
                    <a:pt x="1251" y="92"/>
                    <a:pt x="1251" y="92"/>
                  </a:cubicBezTo>
                  <a:close/>
                  <a:moveTo>
                    <a:pt x="1462" y="92"/>
                  </a:moveTo>
                  <a:cubicBezTo>
                    <a:pt x="1461" y="92"/>
                    <a:pt x="1461" y="92"/>
                    <a:pt x="1461" y="92"/>
                  </a:cubicBezTo>
                  <a:cubicBezTo>
                    <a:pt x="1462" y="92"/>
                    <a:pt x="1462" y="92"/>
                    <a:pt x="1462" y="92"/>
                  </a:cubicBezTo>
                  <a:close/>
                  <a:moveTo>
                    <a:pt x="637" y="54"/>
                  </a:moveTo>
                  <a:cubicBezTo>
                    <a:pt x="637" y="54"/>
                    <a:pt x="637" y="54"/>
                    <a:pt x="637" y="53"/>
                  </a:cubicBezTo>
                  <a:cubicBezTo>
                    <a:pt x="637" y="54"/>
                    <a:pt x="637" y="54"/>
                    <a:pt x="637" y="54"/>
                  </a:cubicBezTo>
                  <a:close/>
                  <a:moveTo>
                    <a:pt x="572" y="53"/>
                  </a:moveTo>
                  <a:cubicBezTo>
                    <a:pt x="572" y="54"/>
                    <a:pt x="573" y="54"/>
                    <a:pt x="573" y="54"/>
                  </a:cubicBezTo>
                  <a:cubicBezTo>
                    <a:pt x="573" y="54"/>
                    <a:pt x="573" y="53"/>
                    <a:pt x="572" y="53"/>
                  </a:cubicBezTo>
                  <a:close/>
                  <a:moveTo>
                    <a:pt x="615" y="93"/>
                  </a:moveTo>
                  <a:cubicBezTo>
                    <a:pt x="615" y="93"/>
                    <a:pt x="615" y="92"/>
                    <a:pt x="615" y="92"/>
                  </a:cubicBezTo>
                  <a:cubicBezTo>
                    <a:pt x="615" y="92"/>
                    <a:pt x="615" y="93"/>
                    <a:pt x="615" y="93"/>
                  </a:cubicBezTo>
                  <a:close/>
                  <a:moveTo>
                    <a:pt x="1498" y="11"/>
                  </a:moveTo>
                  <a:cubicBezTo>
                    <a:pt x="1499" y="11"/>
                    <a:pt x="1499" y="11"/>
                    <a:pt x="1499" y="10"/>
                  </a:cubicBezTo>
                  <a:cubicBezTo>
                    <a:pt x="1499" y="10"/>
                    <a:pt x="1498" y="10"/>
                    <a:pt x="1498" y="11"/>
                  </a:cubicBezTo>
                  <a:close/>
                  <a:moveTo>
                    <a:pt x="684" y="92"/>
                  </a:moveTo>
                  <a:cubicBezTo>
                    <a:pt x="684" y="92"/>
                    <a:pt x="684" y="92"/>
                    <a:pt x="684" y="92"/>
                  </a:cubicBezTo>
                  <a:cubicBezTo>
                    <a:pt x="684" y="92"/>
                    <a:pt x="684" y="92"/>
                    <a:pt x="684" y="92"/>
                  </a:cubicBezTo>
                  <a:close/>
                  <a:moveTo>
                    <a:pt x="740" y="93"/>
                  </a:moveTo>
                  <a:cubicBezTo>
                    <a:pt x="741" y="93"/>
                    <a:pt x="741" y="92"/>
                    <a:pt x="741" y="92"/>
                  </a:cubicBezTo>
                  <a:cubicBezTo>
                    <a:pt x="741" y="92"/>
                    <a:pt x="741" y="92"/>
                    <a:pt x="740" y="93"/>
                  </a:cubicBezTo>
                  <a:close/>
                  <a:moveTo>
                    <a:pt x="771" y="92"/>
                  </a:moveTo>
                  <a:cubicBezTo>
                    <a:pt x="771" y="92"/>
                    <a:pt x="771" y="92"/>
                    <a:pt x="772" y="92"/>
                  </a:cubicBezTo>
                  <a:cubicBezTo>
                    <a:pt x="771" y="92"/>
                    <a:pt x="771" y="92"/>
                    <a:pt x="771" y="92"/>
                  </a:cubicBezTo>
                  <a:close/>
                  <a:moveTo>
                    <a:pt x="1536" y="11"/>
                  </a:moveTo>
                  <a:cubicBezTo>
                    <a:pt x="1536" y="11"/>
                    <a:pt x="1536" y="11"/>
                    <a:pt x="1536" y="10"/>
                  </a:cubicBezTo>
                  <a:cubicBezTo>
                    <a:pt x="1536" y="10"/>
                    <a:pt x="1536" y="10"/>
                    <a:pt x="1536" y="11"/>
                  </a:cubicBezTo>
                  <a:close/>
                  <a:moveTo>
                    <a:pt x="1367" y="61"/>
                  </a:moveTo>
                  <a:cubicBezTo>
                    <a:pt x="1368" y="60"/>
                    <a:pt x="1368" y="60"/>
                    <a:pt x="1368" y="60"/>
                  </a:cubicBezTo>
                  <a:cubicBezTo>
                    <a:pt x="1368" y="60"/>
                    <a:pt x="1367" y="60"/>
                    <a:pt x="1367" y="61"/>
                  </a:cubicBezTo>
                  <a:close/>
                  <a:moveTo>
                    <a:pt x="1671" y="10"/>
                  </a:moveTo>
                  <a:cubicBezTo>
                    <a:pt x="1671" y="11"/>
                    <a:pt x="1672" y="11"/>
                    <a:pt x="1672" y="11"/>
                  </a:cubicBezTo>
                  <a:cubicBezTo>
                    <a:pt x="1672" y="10"/>
                    <a:pt x="1671" y="10"/>
                    <a:pt x="1671" y="10"/>
                  </a:cubicBezTo>
                  <a:close/>
                  <a:moveTo>
                    <a:pt x="1053" y="92"/>
                  </a:moveTo>
                  <a:cubicBezTo>
                    <a:pt x="1053" y="92"/>
                    <a:pt x="1053" y="92"/>
                    <a:pt x="1054" y="92"/>
                  </a:cubicBezTo>
                  <a:cubicBezTo>
                    <a:pt x="1053" y="92"/>
                    <a:pt x="1053" y="92"/>
                    <a:pt x="1053" y="92"/>
                  </a:cubicBezTo>
                  <a:close/>
                  <a:moveTo>
                    <a:pt x="1072" y="92"/>
                  </a:moveTo>
                  <a:cubicBezTo>
                    <a:pt x="1072" y="92"/>
                    <a:pt x="1072" y="92"/>
                    <a:pt x="1073" y="92"/>
                  </a:cubicBezTo>
                  <a:cubicBezTo>
                    <a:pt x="1072" y="92"/>
                    <a:pt x="1072" y="92"/>
                    <a:pt x="1072" y="92"/>
                  </a:cubicBezTo>
                  <a:close/>
                  <a:moveTo>
                    <a:pt x="1704" y="11"/>
                  </a:moveTo>
                  <a:cubicBezTo>
                    <a:pt x="1704" y="11"/>
                    <a:pt x="1704" y="11"/>
                    <a:pt x="1705" y="10"/>
                  </a:cubicBezTo>
                  <a:cubicBezTo>
                    <a:pt x="1704" y="10"/>
                    <a:pt x="1704" y="10"/>
                    <a:pt x="1704" y="11"/>
                  </a:cubicBezTo>
                  <a:close/>
                  <a:moveTo>
                    <a:pt x="1189" y="92"/>
                  </a:moveTo>
                  <a:cubicBezTo>
                    <a:pt x="1189" y="92"/>
                    <a:pt x="1189" y="93"/>
                    <a:pt x="1190" y="93"/>
                  </a:cubicBezTo>
                  <a:cubicBezTo>
                    <a:pt x="1190" y="92"/>
                    <a:pt x="1189" y="92"/>
                    <a:pt x="1189" y="92"/>
                  </a:cubicBezTo>
                  <a:close/>
                  <a:moveTo>
                    <a:pt x="1201" y="92"/>
                  </a:moveTo>
                  <a:cubicBezTo>
                    <a:pt x="1201" y="92"/>
                    <a:pt x="1201" y="92"/>
                    <a:pt x="1201" y="92"/>
                  </a:cubicBezTo>
                  <a:cubicBezTo>
                    <a:pt x="1201" y="92"/>
                    <a:pt x="1201" y="92"/>
                    <a:pt x="1201" y="92"/>
                  </a:cubicBezTo>
                  <a:close/>
                  <a:moveTo>
                    <a:pt x="1231" y="92"/>
                  </a:moveTo>
                  <a:cubicBezTo>
                    <a:pt x="1231" y="92"/>
                    <a:pt x="1231" y="92"/>
                    <a:pt x="1232" y="92"/>
                  </a:cubicBezTo>
                  <a:cubicBezTo>
                    <a:pt x="1231" y="92"/>
                    <a:pt x="1231" y="92"/>
                    <a:pt x="1231" y="92"/>
                  </a:cubicBezTo>
                  <a:close/>
                  <a:moveTo>
                    <a:pt x="1250" y="92"/>
                  </a:moveTo>
                  <a:cubicBezTo>
                    <a:pt x="1250" y="92"/>
                    <a:pt x="1250" y="92"/>
                    <a:pt x="1250" y="92"/>
                  </a:cubicBezTo>
                  <a:cubicBezTo>
                    <a:pt x="1250" y="92"/>
                    <a:pt x="1250" y="92"/>
                    <a:pt x="1250" y="92"/>
                  </a:cubicBezTo>
                  <a:close/>
                  <a:moveTo>
                    <a:pt x="1671" y="93"/>
                  </a:moveTo>
                  <a:cubicBezTo>
                    <a:pt x="1671" y="92"/>
                    <a:pt x="1671" y="92"/>
                    <a:pt x="1671" y="92"/>
                  </a:cubicBezTo>
                  <a:cubicBezTo>
                    <a:pt x="1670" y="92"/>
                    <a:pt x="1671" y="93"/>
                    <a:pt x="1671" y="93"/>
                  </a:cubicBezTo>
                  <a:close/>
                  <a:moveTo>
                    <a:pt x="1684" y="92"/>
                  </a:moveTo>
                  <a:cubicBezTo>
                    <a:pt x="1684" y="92"/>
                    <a:pt x="1684" y="93"/>
                    <a:pt x="1684" y="93"/>
                  </a:cubicBezTo>
                  <a:cubicBezTo>
                    <a:pt x="1684" y="93"/>
                    <a:pt x="1684" y="92"/>
                    <a:pt x="1684" y="92"/>
                  </a:cubicBezTo>
                  <a:close/>
                  <a:moveTo>
                    <a:pt x="585" y="92"/>
                  </a:moveTo>
                  <a:cubicBezTo>
                    <a:pt x="584" y="93"/>
                    <a:pt x="584" y="93"/>
                    <a:pt x="584" y="93"/>
                  </a:cubicBezTo>
                  <a:cubicBezTo>
                    <a:pt x="585" y="93"/>
                    <a:pt x="585" y="93"/>
                    <a:pt x="585" y="92"/>
                  </a:cubicBezTo>
                  <a:close/>
                  <a:moveTo>
                    <a:pt x="633" y="92"/>
                  </a:moveTo>
                  <a:cubicBezTo>
                    <a:pt x="633" y="93"/>
                    <a:pt x="632" y="93"/>
                    <a:pt x="632" y="93"/>
                  </a:cubicBezTo>
                  <a:cubicBezTo>
                    <a:pt x="633" y="93"/>
                    <a:pt x="633" y="93"/>
                    <a:pt x="633" y="92"/>
                  </a:cubicBezTo>
                  <a:close/>
                  <a:moveTo>
                    <a:pt x="1739" y="10"/>
                  </a:moveTo>
                  <a:cubicBezTo>
                    <a:pt x="1740" y="11"/>
                    <a:pt x="1740" y="11"/>
                    <a:pt x="1740" y="11"/>
                  </a:cubicBezTo>
                  <a:cubicBezTo>
                    <a:pt x="1740" y="10"/>
                    <a:pt x="1740" y="10"/>
                    <a:pt x="1739" y="10"/>
                  </a:cubicBezTo>
                  <a:close/>
                  <a:moveTo>
                    <a:pt x="683" y="93"/>
                  </a:moveTo>
                  <a:cubicBezTo>
                    <a:pt x="683" y="93"/>
                    <a:pt x="683" y="93"/>
                    <a:pt x="683" y="93"/>
                  </a:cubicBezTo>
                  <a:cubicBezTo>
                    <a:pt x="683" y="92"/>
                    <a:pt x="683" y="92"/>
                    <a:pt x="683" y="93"/>
                  </a:cubicBezTo>
                  <a:close/>
                  <a:moveTo>
                    <a:pt x="698" y="92"/>
                  </a:moveTo>
                  <a:cubicBezTo>
                    <a:pt x="697" y="93"/>
                    <a:pt x="697" y="93"/>
                    <a:pt x="697" y="93"/>
                  </a:cubicBezTo>
                  <a:cubicBezTo>
                    <a:pt x="697" y="93"/>
                    <a:pt x="698" y="93"/>
                    <a:pt x="698" y="92"/>
                  </a:cubicBezTo>
                  <a:close/>
                  <a:moveTo>
                    <a:pt x="976" y="11"/>
                  </a:moveTo>
                  <a:cubicBezTo>
                    <a:pt x="976" y="11"/>
                    <a:pt x="977" y="11"/>
                    <a:pt x="977" y="11"/>
                  </a:cubicBezTo>
                  <a:cubicBezTo>
                    <a:pt x="976" y="11"/>
                    <a:pt x="976" y="11"/>
                    <a:pt x="976" y="11"/>
                  </a:cubicBezTo>
                  <a:close/>
                  <a:moveTo>
                    <a:pt x="730" y="92"/>
                  </a:moveTo>
                  <a:cubicBezTo>
                    <a:pt x="730" y="93"/>
                    <a:pt x="730" y="93"/>
                    <a:pt x="730" y="93"/>
                  </a:cubicBezTo>
                  <a:cubicBezTo>
                    <a:pt x="730" y="93"/>
                    <a:pt x="730" y="92"/>
                    <a:pt x="730" y="92"/>
                  </a:cubicBezTo>
                  <a:close/>
                  <a:moveTo>
                    <a:pt x="740" y="93"/>
                  </a:moveTo>
                  <a:cubicBezTo>
                    <a:pt x="740" y="93"/>
                    <a:pt x="740" y="93"/>
                    <a:pt x="740" y="93"/>
                  </a:cubicBezTo>
                  <a:cubicBezTo>
                    <a:pt x="740" y="92"/>
                    <a:pt x="740" y="93"/>
                    <a:pt x="740" y="93"/>
                  </a:cubicBezTo>
                  <a:close/>
                  <a:moveTo>
                    <a:pt x="1290" y="56"/>
                  </a:moveTo>
                  <a:cubicBezTo>
                    <a:pt x="1289" y="56"/>
                    <a:pt x="1289" y="56"/>
                    <a:pt x="1289" y="57"/>
                  </a:cubicBezTo>
                  <a:cubicBezTo>
                    <a:pt x="1290" y="56"/>
                    <a:pt x="1290" y="56"/>
                    <a:pt x="1290" y="56"/>
                  </a:cubicBezTo>
                  <a:close/>
                  <a:moveTo>
                    <a:pt x="909" y="42"/>
                  </a:moveTo>
                  <a:cubicBezTo>
                    <a:pt x="909" y="42"/>
                    <a:pt x="909" y="43"/>
                    <a:pt x="909" y="43"/>
                  </a:cubicBezTo>
                  <a:cubicBezTo>
                    <a:pt x="909" y="42"/>
                    <a:pt x="909" y="42"/>
                    <a:pt x="909" y="42"/>
                  </a:cubicBezTo>
                  <a:close/>
                  <a:moveTo>
                    <a:pt x="1081" y="42"/>
                  </a:moveTo>
                  <a:cubicBezTo>
                    <a:pt x="1081" y="42"/>
                    <a:pt x="1082" y="43"/>
                    <a:pt x="1082" y="43"/>
                  </a:cubicBezTo>
                  <a:cubicBezTo>
                    <a:pt x="1082" y="42"/>
                    <a:pt x="1082" y="42"/>
                    <a:pt x="1081" y="42"/>
                  </a:cubicBezTo>
                  <a:close/>
                  <a:moveTo>
                    <a:pt x="609" y="48"/>
                  </a:moveTo>
                  <a:cubicBezTo>
                    <a:pt x="609" y="48"/>
                    <a:pt x="609" y="49"/>
                    <a:pt x="609" y="49"/>
                  </a:cubicBezTo>
                  <a:cubicBezTo>
                    <a:pt x="609" y="48"/>
                    <a:pt x="609" y="48"/>
                    <a:pt x="609" y="48"/>
                  </a:cubicBezTo>
                  <a:close/>
                  <a:moveTo>
                    <a:pt x="600" y="56"/>
                  </a:moveTo>
                  <a:cubicBezTo>
                    <a:pt x="600" y="55"/>
                    <a:pt x="600" y="55"/>
                    <a:pt x="600" y="55"/>
                  </a:cubicBezTo>
                  <a:cubicBezTo>
                    <a:pt x="600" y="55"/>
                    <a:pt x="600" y="55"/>
                    <a:pt x="600" y="56"/>
                  </a:cubicBezTo>
                  <a:close/>
                  <a:moveTo>
                    <a:pt x="1054" y="93"/>
                  </a:moveTo>
                  <a:cubicBezTo>
                    <a:pt x="1054" y="93"/>
                    <a:pt x="1054" y="93"/>
                    <a:pt x="1055" y="93"/>
                  </a:cubicBezTo>
                  <a:cubicBezTo>
                    <a:pt x="1054" y="92"/>
                    <a:pt x="1054" y="92"/>
                    <a:pt x="1054" y="93"/>
                  </a:cubicBezTo>
                  <a:close/>
                  <a:moveTo>
                    <a:pt x="1672" y="11"/>
                  </a:moveTo>
                  <a:cubicBezTo>
                    <a:pt x="1672" y="11"/>
                    <a:pt x="1672" y="11"/>
                    <a:pt x="1673" y="11"/>
                  </a:cubicBezTo>
                  <a:cubicBezTo>
                    <a:pt x="1672" y="11"/>
                    <a:pt x="1672" y="11"/>
                    <a:pt x="1672" y="11"/>
                  </a:cubicBezTo>
                  <a:close/>
                  <a:moveTo>
                    <a:pt x="1190" y="93"/>
                  </a:moveTo>
                  <a:cubicBezTo>
                    <a:pt x="1190" y="93"/>
                    <a:pt x="1190" y="93"/>
                    <a:pt x="1190" y="93"/>
                  </a:cubicBezTo>
                  <a:cubicBezTo>
                    <a:pt x="1190" y="93"/>
                    <a:pt x="1190" y="92"/>
                    <a:pt x="1190" y="93"/>
                  </a:cubicBezTo>
                  <a:close/>
                  <a:moveTo>
                    <a:pt x="1200" y="93"/>
                  </a:moveTo>
                  <a:cubicBezTo>
                    <a:pt x="1200" y="93"/>
                    <a:pt x="1200" y="93"/>
                    <a:pt x="1201" y="92"/>
                  </a:cubicBezTo>
                  <a:cubicBezTo>
                    <a:pt x="1200" y="92"/>
                    <a:pt x="1200" y="93"/>
                    <a:pt x="1200" y="93"/>
                  </a:cubicBezTo>
                  <a:close/>
                  <a:moveTo>
                    <a:pt x="1232" y="93"/>
                  </a:moveTo>
                  <a:cubicBezTo>
                    <a:pt x="1232" y="93"/>
                    <a:pt x="1232" y="93"/>
                    <a:pt x="1233" y="93"/>
                  </a:cubicBezTo>
                  <a:cubicBezTo>
                    <a:pt x="1232" y="92"/>
                    <a:pt x="1232" y="92"/>
                    <a:pt x="1232" y="93"/>
                  </a:cubicBezTo>
                  <a:close/>
                  <a:moveTo>
                    <a:pt x="547" y="11"/>
                  </a:moveTo>
                  <a:cubicBezTo>
                    <a:pt x="547" y="11"/>
                    <a:pt x="547" y="11"/>
                    <a:pt x="548" y="11"/>
                  </a:cubicBezTo>
                  <a:cubicBezTo>
                    <a:pt x="547" y="11"/>
                    <a:pt x="547" y="11"/>
                    <a:pt x="547" y="11"/>
                  </a:cubicBezTo>
                  <a:close/>
                  <a:moveTo>
                    <a:pt x="1671" y="56"/>
                  </a:moveTo>
                  <a:cubicBezTo>
                    <a:pt x="1671" y="56"/>
                    <a:pt x="1670" y="56"/>
                    <a:pt x="1670" y="56"/>
                  </a:cubicBezTo>
                  <a:cubicBezTo>
                    <a:pt x="1670" y="56"/>
                    <a:pt x="1671" y="56"/>
                    <a:pt x="1671" y="56"/>
                  </a:cubicBezTo>
                  <a:close/>
                  <a:moveTo>
                    <a:pt x="975" y="11"/>
                  </a:moveTo>
                  <a:cubicBezTo>
                    <a:pt x="976" y="11"/>
                    <a:pt x="976" y="11"/>
                    <a:pt x="976" y="11"/>
                  </a:cubicBezTo>
                  <a:cubicBezTo>
                    <a:pt x="976" y="11"/>
                    <a:pt x="975" y="11"/>
                    <a:pt x="975" y="11"/>
                  </a:cubicBezTo>
                  <a:close/>
                  <a:moveTo>
                    <a:pt x="1497" y="11"/>
                  </a:moveTo>
                  <a:cubicBezTo>
                    <a:pt x="1497" y="11"/>
                    <a:pt x="1498" y="11"/>
                    <a:pt x="1498" y="11"/>
                  </a:cubicBezTo>
                  <a:cubicBezTo>
                    <a:pt x="1498" y="11"/>
                    <a:pt x="1497" y="11"/>
                    <a:pt x="1497" y="11"/>
                  </a:cubicBezTo>
                  <a:close/>
                  <a:moveTo>
                    <a:pt x="730" y="93"/>
                  </a:moveTo>
                  <a:cubicBezTo>
                    <a:pt x="731" y="93"/>
                    <a:pt x="731" y="93"/>
                    <a:pt x="731" y="93"/>
                  </a:cubicBezTo>
                  <a:cubicBezTo>
                    <a:pt x="731" y="93"/>
                    <a:pt x="731" y="93"/>
                    <a:pt x="730" y="93"/>
                  </a:cubicBezTo>
                  <a:close/>
                  <a:moveTo>
                    <a:pt x="739" y="93"/>
                  </a:moveTo>
                  <a:cubicBezTo>
                    <a:pt x="739" y="93"/>
                    <a:pt x="740" y="93"/>
                    <a:pt x="740" y="93"/>
                  </a:cubicBezTo>
                  <a:cubicBezTo>
                    <a:pt x="739" y="93"/>
                    <a:pt x="739" y="93"/>
                    <a:pt x="739" y="93"/>
                  </a:cubicBezTo>
                  <a:close/>
                  <a:moveTo>
                    <a:pt x="1535" y="11"/>
                  </a:moveTo>
                  <a:cubicBezTo>
                    <a:pt x="1535" y="11"/>
                    <a:pt x="1535" y="11"/>
                    <a:pt x="1535" y="11"/>
                  </a:cubicBezTo>
                  <a:cubicBezTo>
                    <a:pt x="1535" y="11"/>
                    <a:pt x="1535" y="11"/>
                    <a:pt x="1535" y="11"/>
                  </a:cubicBezTo>
                  <a:close/>
                  <a:moveTo>
                    <a:pt x="676" y="60"/>
                  </a:moveTo>
                  <a:cubicBezTo>
                    <a:pt x="676" y="61"/>
                    <a:pt x="676" y="61"/>
                    <a:pt x="676" y="61"/>
                  </a:cubicBezTo>
                  <a:cubicBezTo>
                    <a:pt x="676" y="61"/>
                    <a:pt x="676" y="60"/>
                    <a:pt x="676" y="60"/>
                  </a:cubicBezTo>
                  <a:close/>
                  <a:moveTo>
                    <a:pt x="650" y="49"/>
                  </a:moveTo>
                  <a:cubicBezTo>
                    <a:pt x="650" y="49"/>
                    <a:pt x="650" y="49"/>
                    <a:pt x="650" y="49"/>
                  </a:cubicBezTo>
                  <a:cubicBezTo>
                    <a:pt x="650" y="49"/>
                    <a:pt x="650" y="49"/>
                    <a:pt x="650" y="49"/>
                  </a:cubicBezTo>
                  <a:close/>
                  <a:moveTo>
                    <a:pt x="1746" y="48"/>
                  </a:moveTo>
                  <a:cubicBezTo>
                    <a:pt x="1746" y="48"/>
                    <a:pt x="1746" y="48"/>
                    <a:pt x="1746" y="48"/>
                  </a:cubicBezTo>
                  <a:cubicBezTo>
                    <a:pt x="1746" y="48"/>
                    <a:pt x="1746" y="48"/>
                    <a:pt x="1746" y="48"/>
                  </a:cubicBezTo>
                  <a:close/>
                  <a:moveTo>
                    <a:pt x="1572" y="11"/>
                  </a:moveTo>
                  <a:cubicBezTo>
                    <a:pt x="1572" y="11"/>
                    <a:pt x="1573" y="11"/>
                    <a:pt x="1573" y="11"/>
                  </a:cubicBezTo>
                  <a:cubicBezTo>
                    <a:pt x="1573" y="11"/>
                    <a:pt x="1573" y="11"/>
                    <a:pt x="1572" y="11"/>
                  </a:cubicBezTo>
                  <a:close/>
                  <a:moveTo>
                    <a:pt x="670" y="56"/>
                  </a:moveTo>
                  <a:cubicBezTo>
                    <a:pt x="670" y="56"/>
                    <a:pt x="670" y="56"/>
                    <a:pt x="671" y="56"/>
                  </a:cubicBezTo>
                  <a:cubicBezTo>
                    <a:pt x="671" y="56"/>
                    <a:pt x="671" y="56"/>
                    <a:pt x="670" y="56"/>
                  </a:cubicBezTo>
                  <a:close/>
                  <a:moveTo>
                    <a:pt x="1190" y="93"/>
                  </a:moveTo>
                  <a:cubicBezTo>
                    <a:pt x="1191" y="93"/>
                    <a:pt x="1191" y="93"/>
                    <a:pt x="1191" y="93"/>
                  </a:cubicBezTo>
                  <a:cubicBezTo>
                    <a:pt x="1191" y="93"/>
                    <a:pt x="1191" y="93"/>
                    <a:pt x="1190" y="93"/>
                  </a:cubicBezTo>
                  <a:close/>
                  <a:moveTo>
                    <a:pt x="1199" y="93"/>
                  </a:moveTo>
                  <a:cubicBezTo>
                    <a:pt x="1199" y="93"/>
                    <a:pt x="1199" y="93"/>
                    <a:pt x="1200" y="93"/>
                  </a:cubicBezTo>
                  <a:cubicBezTo>
                    <a:pt x="1199" y="93"/>
                    <a:pt x="1199" y="93"/>
                    <a:pt x="1199" y="93"/>
                  </a:cubicBezTo>
                  <a:close/>
                  <a:moveTo>
                    <a:pt x="1703" y="11"/>
                  </a:moveTo>
                  <a:cubicBezTo>
                    <a:pt x="1703" y="11"/>
                    <a:pt x="1703" y="11"/>
                    <a:pt x="1704" y="11"/>
                  </a:cubicBezTo>
                  <a:cubicBezTo>
                    <a:pt x="1703" y="11"/>
                    <a:pt x="1703" y="11"/>
                    <a:pt x="1703" y="11"/>
                  </a:cubicBezTo>
                  <a:close/>
                  <a:moveTo>
                    <a:pt x="1290" y="43"/>
                  </a:moveTo>
                  <a:cubicBezTo>
                    <a:pt x="1291" y="43"/>
                    <a:pt x="1291" y="42"/>
                    <a:pt x="1291" y="42"/>
                  </a:cubicBezTo>
                  <a:cubicBezTo>
                    <a:pt x="1290" y="42"/>
                    <a:pt x="1290" y="42"/>
                    <a:pt x="1290" y="43"/>
                  </a:cubicBezTo>
                  <a:close/>
                  <a:moveTo>
                    <a:pt x="1671" y="94"/>
                  </a:moveTo>
                  <a:cubicBezTo>
                    <a:pt x="1671" y="93"/>
                    <a:pt x="1671" y="93"/>
                    <a:pt x="1671" y="93"/>
                  </a:cubicBezTo>
                  <a:cubicBezTo>
                    <a:pt x="1671" y="93"/>
                    <a:pt x="1671" y="93"/>
                    <a:pt x="1671" y="94"/>
                  </a:cubicBezTo>
                  <a:close/>
                  <a:moveTo>
                    <a:pt x="1684" y="93"/>
                  </a:moveTo>
                  <a:cubicBezTo>
                    <a:pt x="1684" y="93"/>
                    <a:pt x="1684" y="93"/>
                    <a:pt x="1684" y="94"/>
                  </a:cubicBezTo>
                  <a:cubicBezTo>
                    <a:pt x="1684" y="93"/>
                    <a:pt x="1684" y="93"/>
                    <a:pt x="1684" y="93"/>
                  </a:cubicBezTo>
                  <a:close/>
                  <a:moveTo>
                    <a:pt x="615" y="94"/>
                  </a:moveTo>
                  <a:cubicBezTo>
                    <a:pt x="615" y="94"/>
                    <a:pt x="615" y="93"/>
                    <a:pt x="615" y="93"/>
                  </a:cubicBezTo>
                  <a:cubicBezTo>
                    <a:pt x="615" y="93"/>
                    <a:pt x="615" y="94"/>
                    <a:pt x="615" y="94"/>
                  </a:cubicBezTo>
                  <a:close/>
                  <a:moveTo>
                    <a:pt x="975" y="12"/>
                  </a:moveTo>
                  <a:cubicBezTo>
                    <a:pt x="975" y="12"/>
                    <a:pt x="975" y="12"/>
                    <a:pt x="975" y="11"/>
                  </a:cubicBezTo>
                  <a:cubicBezTo>
                    <a:pt x="975" y="11"/>
                    <a:pt x="975" y="11"/>
                    <a:pt x="975" y="12"/>
                  </a:cubicBezTo>
                  <a:close/>
                  <a:moveTo>
                    <a:pt x="1551" y="61"/>
                  </a:moveTo>
                  <a:cubicBezTo>
                    <a:pt x="1551" y="61"/>
                    <a:pt x="1552" y="61"/>
                    <a:pt x="1552" y="60"/>
                  </a:cubicBezTo>
                  <a:cubicBezTo>
                    <a:pt x="1551" y="60"/>
                    <a:pt x="1551" y="61"/>
                    <a:pt x="1551" y="61"/>
                  </a:cubicBezTo>
                  <a:close/>
                  <a:moveTo>
                    <a:pt x="596" y="43"/>
                  </a:moveTo>
                  <a:cubicBezTo>
                    <a:pt x="596" y="43"/>
                    <a:pt x="596" y="42"/>
                    <a:pt x="595" y="42"/>
                  </a:cubicBezTo>
                  <a:cubicBezTo>
                    <a:pt x="595" y="43"/>
                    <a:pt x="595" y="43"/>
                    <a:pt x="596" y="43"/>
                  </a:cubicBezTo>
                  <a:close/>
                  <a:moveTo>
                    <a:pt x="614" y="61"/>
                  </a:moveTo>
                  <a:cubicBezTo>
                    <a:pt x="614" y="61"/>
                    <a:pt x="614" y="61"/>
                    <a:pt x="614" y="62"/>
                  </a:cubicBezTo>
                  <a:cubicBezTo>
                    <a:pt x="614" y="61"/>
                    <a:pt x="614" y="61"/>
                    <a:pt x="614" y="61"/>
                  </a:cubicBezTo>
                  <a:close/>
                  <a:moveTo>
                    <a:pt x="1673" y="11"/>
                  </a:moveTo>
                  <a:cubicBezTo>
                    <a:pt x="1673" y="12"/>
                    <a:pt x="1673" y="12"/>
                    <a:pt x="1674" y="12"/>
                  </a:cubicBezTo>
                  <a:cubicBezTo>
                    <a:pt x="1673" y="11"/>
                    <a:pt x="1673" y="11"/>
                    <a:pt x="1673" y="11"/>
                  </a:cubicBezTo>
                  <a:close/>
                  <a:moveTo>
                    <a:pt x="676" y="61"/>
                  </a:moveTo>
                  <a:cubicBezTo>
                    <a:pt x="676" y="61"/>
                    <a:pt x="677" y="61"/>
                    <a:pt x="677" y="61"/>
                  </a:cubicBezTo>
                  <a:cubicBezTo>
                    <a:pt x="677" y="61"/>
                    <a:pt x="677" y="61"/>
                    <a:pt x="676" y="61"/>
                  </a:cubicBezTo>
                  <a:close/>
                  <a:moveTo>
                    <a:pt x="1393" y="49"/>
                  </a:moveTo>
                  <a:cubicBezTo>
                    <a:pt x="1393" y="49"/>
                    <a:pt x="1393" y="49"/>
                    <a:pt x="1393" y="49"/>
                  </a:cubicBezTo>
                  <a:cubicBezTo>
                    <a:pt x="1393" y="49"/>
                    <a:pt x="1393" y="49"/>
                    <a:pt x="1393" y="49"/>
                  </a:cubicBezTo>
                  <a:close/>
                  <a:moveTo>
                    <a:pt x="1291" y="52"/>
                  </a:moveTo>
                  <a:cubicBezTo>
                    <a:pt x="1291" y="52"/>
                    <a:pt x="1291" y="52"/>
                    <a:pt x="1291" y="52"/>
                  </a:cubicBezTo>
                  <a:cubicBezTo>
                    <a:pt x="1291" y="52"/>
                    <a:pt x="1291" y="52"/>
                    <a:pt x="1291" y="52"/>
                  </a:cubicBezTo>
                  <a:close/>
                  <a:moveTo>
                    <a:pt x="1176" y="94"/>
                  </a:moveTo>
                  <a:cubicBezTo>
                    <a:pt x="1176" y="94"/>
                    <a:pt x="1176" y="93"/>
                    <a:pt x="1176" y="93"/>
                  </a:cubicBezTo>
                  <a:cubicBezTo>
                    <a:pt x="1176" y="93"/>
                    <a:pt x="1176" y="94"/>
                    <a:pt x="1176" y="94"/>
                  </a:cubicBezTo>
                  <a:close/>
                  <a:moveTo>
                    <a:pt x="974" y="12"/>
                  </a:moveTo>
                  <a:cubicBezTo>
                    <a:pt x="974" y="12"/>
                    <a:pt x="975" y="12"/>
                    <a:pt x="975" y="12"/>
                  </a:cubicBezTo>
                  <a:cubicBezTo>
                    <a:pt x="974" y="12"/>
                    <a:pt x="974" y="12"/>
                    <a:pt x="974" y="12"/>
                  </a:cubicBezTo>
                  <a:close/>
                  <a:moveTo>
                    <a:pt x="1350" y="12"/>
                  </a:moveTo>
                  <a:cubicBezTo>
                    <a:pt x="1350" y="12"/>
                    <a:pt x="1350" y="12"/>
                    <a:pt x="1350" y="12"/>
                  </a:cubicBezTo>
                  <a:cubicBezTo>
                    <a:pt x="1350" y="12"/>
                    <a:pt x="1350" y="12"/>
                    <a:pt x="1350" y="12"/>
                  </a:cubicBezTo>
                  <a:close/>
                  <a:moveTo>
                    <a:pt x="603" y="62"/>
                  </a:moveTo>
                  <a:cubicBezTo>
                    <a:pt x="603" y="62"/>
                    <a:pt x="603" y="61"/>
                    <a:pt x="603" y="61"/>
                  </a:cubicBezTo>
                  <a:cubicBezTo>
                    <a:pt x="603" y="61"/>
                    <a:pt x="603" y="62"/>
                    <a:pt x="603" y="62"/>
                  </a:cubicBezTo>
                  <a:close/>
                  <a:moveTo>
                    <a:pt x="634" y="62"/>
                  </a:moveTo>
                  <a:cubicBezTo>
                    <a:pt x="635" y="62"/>
                    <a:pt x="635" y="61"/>
                    <a:pt x="635" y="61"/>
                  </a:cubicBezTo>
                  <a:cubicBezTo>
                    <a:pt x="634" y="61"/>
                    <a:pt x="634" y="62"/>
                    <a:pt x="634" y="62"/>
                  </a:cubicBezTo>
                  <a:close/>
                  <a:moveTo>
                    <a:pt x="677" y="61"/>
                  </a:moveTo>
                  <a:cubicBezTo>
                    <a:pt x="677" y="61"/>
                    <a:pt x="677" y="62"/>
                    <a:pt x="678" y="62"/>
                  </a:cubicBezTo>
                  <a:cubicBezTo>
                    <a:pt x="678" y="61"/>
                    <a:pt x="677" y="61"/>
                    <a:pt x="677" y="61"/>
                  </a:cubicBezTo>
                  <a:close/>
                  <a:moveTo>
                    <a:pt x="1461" y="93"/>
                  </a:moveTo>
                  <a:cubicBezTo>
                    <a:pt x="1460" y="93"/>
                    <a:pt x="1460" y="94"/>
                    <a:pt x="1460" y="94"/>
                  </a:cubicBezTo>
                  <a:cubicBezTo>
                    <a:pt x="1460" y="94"/>
                    <a:pt x="1461" y="93"/>
                    <a:pt x="1461" y="93"/>
                  </a:cubicBezTo>
                  <a:close/>
                  <a:moveTo>
                    <a:pt x="632" y="93"/>
                  </a:moveTo>
                  <a:cubicBezTo>
                    <a:pt x="632" y="94"/>
                    <a:pt x="632" y="94"/>
                    <a:pt x="632" y="94"/>
                  </a:cubicBezTo>
                  <a:cubicBezTo>
                    <a:pt x="632" y="94"/>
                    <a:pt x="632" y="94"/>
                    <a:pt x="632" y="93"/>
                  </a:cubicBezTo>
                  <a:close/>
                  <a:moveTo>
                    <a:pt x="1578" y="48"/>
                  </a:moveTo>
                  <a:cubicBezTo>
                    <a:pt x="1578" y="48"/>
                    <a:pt x="1578" y="48"/>
                    <a:pt x="1577" y="48"/>
                  </a:cubicBezTo>
                  <a:cubicBezTo>
                    <a:pt x="1578" y="48"/>
                    <a:pt x="1578" y="48"/>
                    <a:pt x="1578" y="48"/>
                  </a:cubicBezTo>
                  <a:close/>
                  <a:moveTo>
                    <a:pt x="697" y="94"/>
                  </a:moveTo>
                  <a:cubicBezTo>
                    <a:pt x="697" y="94"/>
                    <a:pt x="696" y="94"/>
                    <a:pt x="696" y="94"/>
                  </a:cubicBezTo>
                  <a:cubicBezTo>
                    <a:pt x="697" y="94"/>
                    <a:pt x="697" y="94"/>
                    <a:pt x="697" y="94"/>
                  </a:cubicBezTo>
                  <a:close/>
                  <a:moveTo>
                    <a:pt x="716" y="94"/>
                  </a:moveTo>
                  <a:cubicBezTo>
                    <a:pt x="716" y="94"/>
                    <a:pt x="716" y="94"/>
                    <a:pt x="716" y="93"/>
                  </a:cubicBezTo>
                  <a:cubicBezTo>
                    <a:pt x="716" y="94"/>
                    <a:pt x="716" y="94"/>
                    <a:pt x="716" y="94"/>
                  </a:cubicBezTo>
                  <a:close/>
                  <a:moveTo>
                    <a:pt x="1143" y="52"/>
                  </a:moveTo>
                  <a:cubicBezTo>
                    <a:pt x="1143" y="52"/>
                    <a:pt x="1143" y="52"/>
                    <a:pt x="1142" y="52"/>
                  </a:cubicBezTo>
                  <a:cubicBezTo>
                    <a:pt x="1142" y="52"/>
                    <a:pt x="1142" y="52"/>
                    <a:pt x="1143" y="52"/>
                  </a:cubicBezTo>
                  <a:close/>
                  <a:moveTo>
                    <a:pt x="1113" y="52"/>
                  </a:moveTo>
                  <a:cubicBezTo>
                    <a:pt x="1113" y="52"/>
                    <a:pt x="1112" y="52"/>
                    <a:pt x="1112" y="52"/>
                  </a:cubicBezTo>
                  <a:cubicBezTo>
                    <a:pt x="1113" y="52"/>
                    <a:pt x="1113" y="52"/>
                    <a:pt x="1113" y="52"/>
                  </a:cubicBezTo>
                  <a:close/>
                  <a:moveTo>
                    <a:pt x="598" y="49"/>
                  </a:moveTo>
                  <a:cubicBezTo>
                    <a:pt x="598" y="49"/>
                    <a:pt x="598" y="49"/>
                    <a:pt x="598" y="49"/>
                  </a:cubicBezTo>
                  <a:cubicBezTo>
                    <a:pt x="598" y="49"/>
                    <a:pt x="598" y="49"/>
                    <a:pt x="598" y="49"/>
                  </a:cubicBezTo>
                  <a:close/>
                  <a:moveTo>
                    <a:pt x="1496" y="12"/>
                  </a:moveTo>
                  <a:cubicBezTo>
                    <a:pt x="1496" y="12"/>
                    <a:pt x="1497" y="12"/>
                    <a:pt x="1497" y="12"/>
                  </a:cubicBezTo>
                  <a:cubicBezTo>
                    <a:pt x="1496" y="12"/>
                    <a:pt x="1496" y="12"/>
                    <a:pt x="1496" y="12"/>
                  </a:cubicBezTo>
                  <a:close/>
                  <a:moveTo>
                    <a:pt x="1674" y="12"/>
                  </a:moveTo>
                  <a:cubicBezTo>
                    <a:pt x="1674" y="12"/>
                    <a:pt x="1674" y="12"/>
                    <a:pt x="1674" y="12"/>
                  </a:cubicBezTo>
                  <a:cubicBezTo>
                    <a:pt x="1674" y="12"/>
                    <a:pt x="1674" y="12"/>
                    <a:pt x="1674" y="12"/>
                  </a:cubicBezTo>
                  <a:close/>
                  <a:moveTo>
                    <a:pt x="1209" y="55"/>
                  </a:moveTo>
                  <a:cubicBezTo>
                    <a:pt x="1209" y="55"/>
                    <a:pt x="1209" y="54"/>
                    <a:pt x="1209" y="54"/>
                  </a:cubicBezTo>
                  <a:cubicBezTo>
                    <a:pt x="1209" y="54"/>
                    <a:pt x="1209" y="55"/>
                    <a:pt x="1209" y="55"/>
                  </a:cubicBezTo>
                  <a:close/>
                  <a:moveTo>
                    <a:pt x="1671" y="94"/>
                  </a:moveTo>
                  <a:cubicBezTo>
                    <a:pt x="1672" y="94"/>
                    <a:pt x="1671" y="94"/>
                    <a:pt x="1671" y="94"/>
                  </a:cubicBezTo>
                  <a:cubicBezTo>
                    <a:pt x="1671" y="94"/>
                    <a:pt x="1671" y="94"/>
                    <a:pt x="1671" y="94"/>
                  </a:cubicBezTo>
                  <a:close/>
                  <a:moveTo>
                    <a:pt x="1684" y="94"/>
                  </a:moveTo>
                  <a:cubicBezTo>
                    <a:pt x="1684" y="94"/>
                    <a:pt x="1684" y="94"/>
                    <a:pt x="1685" y="94"/>
                  </a:cubicBezTo>
                  <a:cubicBezTo>
                    <a:pt x="1685" y="94"/>
                    <a:pt x="1685" y="94"/>
                    <a:pt x="1684" y="94"/>
                  </a:cubicBezTo>
                  <a:close/>
                  <a:moveTo>
                    <a:pt x="616" y="95"/>
                  </a:moveTo>
                  <a:cubicBezTo>
                    <a:pt x="616" y="94"/>
                    <a:pt x="616" y="94"/>
                    <a:pt x="615" y="94"/>
                  </a:cubicBezTo>
                  <a:cubicBezTo>
                    <a:pt x="615" y="94"/>
                    <a:pt x="615" y="94"/>
                    <a:pt x="616" y="95"/>
                  </a:cubicBezTo>
                  <a:close/>
                  <a:moveTo>
                    <a:pt x="632" y="94"/>
                  </a:moveTo>
                  <a:cubicBezTo>
                    <a:pt x="632" y="94"/>
                    <a:pt x="632" y="95"/>
                    <a:pt x="632" y="95"/>
                  </a:cubicBezTo>
                  <a:cubicBezTo>
                    <a:pt x="632" y="95"/>
                    <a:pt x="632" y="94"/>
                    <a:pt x="632" y="94"/>
                  </a:cubicBezTo>
                  <a:close/>
                  <a:moveTo>
                    <a:pt x="717" y="95"/>
                  </a:moveTo>
                  <a:cubicBezTo>
                    <a:pt x="717" y="95"/>
                    <a:pt x="717" y="94"/>
                    <a:pt x="716" y="94"/>
                  </a:cubicBezTo>
                  <a:cubicBezTo>
                    <a:pt x="716" y="94"/>
                    <a:pt x="716" y="95"/>
                    <a:pt x="717" y="95"/>
                  </a:cubicBezTo>
                  <a:close/>
                  <a:moveTo>
                    <a:pt x="1177" y="95"/>
                  </a:moveTo>
                  <a:cubicBezTo>
                    <a:pt x="1177" y="95"/>
                    <a:pt x="1177" y="94"/>
                    <a:pt x="1176" y="94"/>
                  </a:cubicBezTo>
                  <a:cubicBezTo>
                    <a:pt x="1176" y="94"/>
                    <a:pt x="1176" y="95"/>
                    <a:pt x="1177" y="95"/>
                  </a:cubicBezTo>
                  <a:close/>
                  <a:moveTo>
                    <a:pt x="866" y="42"/>
                  </a:moveTo>
                  <a:cubicBezTo>
                    <a:pt x="866" y="43"/>
                    <a:pt x="866" y="43"/>
                    <a:pt x="867" y="43"/>
                  </a:cubicBezTo>
                  <a:cubicBezTo>
                    <a:pt x="867" y="43"/>
                    <a:pt x="867" y="42"/>
                    <a:pt x="866" y="42"/>
                  </a:cubicBezTo>
                  <a:close/>
                  <a:moveTo>
                    <a:pt x="1685" y="94"/>
                  </a:moveTo>
                  <a:cubicBezTo>
                    <a:pt x="1685" y="95"/>
                    <a:pt x="1685" y="95"/>
                    <a:pt x="1685" y="95"/>
                  </a:cubicBezTo>
                  <a:cubicBezTo>
                    <a:pt x="1685" y="95"/>
                    <a:pt x="1685" y="94"/>
                    <a:pt x="1685" y="94"/>
                  </a:cubicBezTo>
                  <a:close/>
                  <a:moveTo>
                    <a:pt x="968" y="95"/>
                  </a:moveTo>
                  <a:cubicBezTo>
                    <a:pt x="968" y="95"/>
                    <a:pt x="968" y="95"/>
                    <a:pt x="967" y="94"/>
                  </a:cubicBezTo>
                  <a:cubicBezTo>
                    <a:pt x="967" y="95"/>
                    <a:pt x="968" y="95"/>
                    <a:pt x="968" y="95"/>
                  </a:cubicBezTo>
                  <a:close/>
                  <a:moveTo>
                    <a:pt x="1672" y="95"/>
                  </a:moveTo>
                  <a:cubicBezTo>
                    <a:pt x="1672" y="95"/>
                    <a:pt x="1672" y="95"/>
                    <a:pt x="1672" y="94"/>
                  </a:cubicBezTo>
                  <a:cubicBezTo>
                    <a:pt x="1672" y="95"/>
                    <a:pt x="1672" y="95"/>
                    <a:pt x="1672" y="95"/>
                  </a:cubicBezTo>
                  <a:close/>
                  <a:moveTo>
                    <a:pt x="616" y="96"/>
                  </a:moveTo>
                  <a:cubicBezTo>
                    <a:pt x="616" y="95"/>
                    <a:pt x="616" y="95"/>
                    <a:pt x="616" y="95"/>
                  </a:cubicBezTo>
                  <a:cubicBezTo>
                    <a:pt x="616" y="95"/>
                    <a:pt x="616" y="95"/>
                    <a:pt x="616" y="96"/>
                  </a:cubicBezTo>
                  <a:close/>
                  <a:moveTo>
                    <a:pt x="873" y="52"/>
                  </a:moveTo>
                  <a:cubicBezTo>
                    <a:pt x="872" y="53"/>
                    <a:pt x="872" y="53"/>
                    <a:pt x="872" y="53"/>
                  </a:cubicBezTo>
                  <a:cubicBezTo>
                    <a:pt x="873" y="53"/>
                    <a:pt x="873" y="53"/>
                    <a:pt x="873" y="52"/>
                  </a:cubicBezTo>
                  <a:close/>
                  <a:moveTo>
                    <a:pt x="717" y="96"/>
                  </a:moveTo>
                  <a:cubicBezTo>
                    <a:pt x="717" y="95"/>
                    <a:pt x="717" y="95"/>
                    <a:pt x="717" y="95"/>
                  </a:cubicBezTo>
                  <a:cubicBezTo>
                    <a:pt x="717" y="95"/>
                    <a:pt x="717" y="95"/>
                    <a:pt x="717" y="96"/>
                  </a:cubicBezTo>
                  <a:close/>
                  <a:moveTo>
                    <a:pt x="1177" y="96"/>
                  </a:moveTo>
                  <a:cubicBezTo>
                    <a:pt x="1177" y="95"/>
                    <a:pt x="1177" y="95"/>
                    <a:pt x="1177" y="95"/>
                  </a:cubicBezTo>
                  <a:cubicBezTo>
                    <a:pt x="1177" y="95"/>
                    <a:pt x="1177" y="95"/>
                    <a:pt x="1177" y="96"/>
                  </a:cubicBezTo>
                  <a:close/>
                  <a:moveTo>
                    <a:pt x="632" y="95"/>
                  </a:moveTo>
                  <a:cubicBezTo>
                    <a:pt x="631" y="95"/>
                    <a:pt x="631" y="96"/>
                    <a:pt x="631" y="96"/>
                  </a:cubicBezTo>
                  <a:cubicBezTo>
                    <a:pt x="632" y="96"/>
                    <a:pt x="632" y="95"/>
                    <a:pt x="632" y="95"/>
                  </a:cubicBezTo>
                  <a:close/>
                  <a:moveTo>
                    <a:pt x="883" y="42"/>
                  </a:moveTo>
                  <a:cubicBezTo>
                    <a:pt x="883" y="42"/>
                    <a:pt x="883" y="42"/>
                    <a:pt x="883" y="43"/>
                  </a:cubicBezTo>
                  <a:cubicBezTo>
                    <a:pt x="883" y="43"/>
                    <a:pt x="883" y="43"/>
                    <a:pt x="883" y="42"/>
                  </a:cubicBezTo>
                  <a:close/>
                  <a:moveTo>
                    <a:pt x="1672" y="96"/>
                  </a:moveTo>
                  <a:cubicBezTo>
                    <a:pt x="1672" y="96"/>
                    <a:pt x="1672" y="95"/>
                    <a:pt x="1672" y="95"/>
                  </a:cubicBezTo>
                  <a:cubicBezTo>
                    <a:pt x="1672" y="96"/>
                    <a:pt x="1672" y="96"/>
                    <a:pt x="1672" y="96"/>
                  </a:cubicBezTo>
                  <a:close/>
                  <a:moveTo>
                    <a:pt x="1495" y="12"/>
                  </a:moveTo>
                  <a:cubicBezTo>
                    <a:pt x="1496" y="12"/>
                    <a:pt x="1496" y="12"/>
                    <a:pt x="1496" y="12"/>
                  </a:cubicBezTo>
                  <a:cubicBezTo>
                    <a:pt x="1496" y="12"/>
                    <a:pt x="1496" y="12"/>
                    <a:pt x="1495" y="12"/>
                  </a:cubicBezTo>
                  <a:close/>
                  <a:moveTo>
                    <a:pt x="717" y="96"/>
                  </a:moveTo>
                  <a:cubicBezTo>
                    <a:pt x="717" y="96"/>
                    <a:pt x="717" y="96"/>
                    <a:pt x="717" y="96"/>
                  </a:cubicBezTo>
                  <a:cubicBezTo>
                    <a:pt x="717" y="96"/>
                    <a:pt x="717" y="96"/>
                    <a:pt x="717" y="96"/>
                  </a:cubicBezTo>
                  <a:close/>
                  <a:moveTo>
                    <a:pt x="631" y="96"/>
                  </a:moveTo>
                  <a:cubicBezTo>
                    <a:pt x="631" y="96"/>
                    <a:pt x="631" y="96"/>
                    <a:pt x="631" y="97"/>
                  </a:cubicBezTo>
                  <a:cubicBezTo>
                    <a:pt x="631" y="96"/>
                    <a:pt x="631" y="96"/>
                    <a:pt x="631" y="96"/>
                  </a:cubicBezTo>
                  <a:close/>
                  <a:moveTo>
                    <a:pt x="1533" y="13"/>
                  </a:moveTo>
                  <a:cubicBezTo>
                    <a:pt x="1534" y="12"/>
                    <a:pt x="1534" y="12"/>
                    <a:pt x="1534" y="12"/>
                  </a:cubicBezTo>
                  <a:cubicBezTo>
                    <a:pt x="1534" y="12"/>
                    <a:pt x="1533" y="12"/>
                    <a:pt x="1533" y="13"/>
                  </a:cubicBezTo>
                  <a:close/>
                  <a:moveTo>
                    <a:pt x="1178" y="97"/>
                  </a:moveTo>
                  <a:cubicBezTo>
                    <a:pt x="1178" y="96"/>
                    <a:pt x="1177" y="96"/>
                    <a:pt x="1177" y="96"/>
                  </a:cubicBezTo>
                  <a:cubicBezTo>
                    <a:pt x="1177" y="96"/>
                    <a:pt x="1177" y="97"/>
                    <a:pt x="1178" y="97"/>
                  </a:cubicBezTo>
                  <a:close/>
                  <a:moveTo>
                    <a:pt x="1673" y="97"/>
                  </a:moveTo>
                  <a:cubicBezTo>
                    <a:pt x="1673" y="96"/>
                    <a:pt x="1672" y="96"/>
                    <a:pt x="1672" y="96"/>
                  </a:cubicBezTo>
                  <a:cubicBezTo>
                    <a:pt x="1672" y="96"/>
                    <a:pt x="1672" y="96"/>
                    <a:pt x="1673" y="97"/>
                  </a:cubicBezTo>
                  <a:close/>
                  <a:moveTo>
                    <a:pt x="1685" y="96"/>
                  </a:moveTo>
                  <a:cubicBezTo>
                    <a:pt x="1685" y="96"/>
                    <a:pt x="1686" y="96"/>
                    <a:pt x="1686" y="97"/>
                  </a:cubicBezTo>
                  <a:cubicBezTo>
                    <a:pt x="1686" y="96"/>
                    <a:pt x="1686" y="96"/>
                    <a:pt x="1685" y="96"/>
                  </a:cubicBezTo>
                  <a:close/>
                  <a:moveTo>
                    <a:pt x="581" y="96"/>
                  </a:moveTo>
                  <a:cubicBezTo>
                    <a:pt x="581" y="96"/>
                    <a:pt x="581" y="96"/>
                    <a:pt x="581" y="97"/>
                  </a:cubicBezTo>
                  <a:cubicBezTo>
                    <a:pt x="581" y="97"/>
                    <a:pt x="581" y="97"/>
                    <a:pt x="581" y="96"/>
                  </a:cubicBezTo>
                  <a:close/>
                  <a:moveTo>
                    <a:pt x="765" y="35"/>
                  </a:moveTo>
                  <a:cubicBezTo>
                    <a:pt x="765" y="35"/>
                    <a:pt x="766" y="35"/>
                    <a:pt x="766" y="35"/>
                  </a:cubicBezTo>
                  <a:cubicBezTo>
                    <a:pt x="766" y="35"/>
                    <a:pt x="765" y="35"/>
                    <a:pt x="765" y="35"/>
                  </a:cubicBezTo>
                  <a:close/>
                  <a:moveTo>
                    <a:pt x="678" y="62"/>
                  </a:moveTo>
                  <a:cubicBezTo>
                    <a:pt x="678" y="62"/>
                    <a:pt x="678" y="62"/>
                    <a:pt x="678" y="62"/>
                  </a:cubicBezTo>
                  <a:cubicBezTo>
                    <a:pt x="678" y="62"/>
                    <a:pt x="678" y="61"/>
                    <a:pt x="678" y="62"/>
                  </a:cubicBezTo>
                  <a:close/>
                  <a:moveTo>
                    <a:pt x="617" y="97"/>
                  </a:moveTo>
                  <a:cubicBezTo>
                    <a:pt x="617" y="97"/>
                    <a:pt x="617" y="97"/>
                    <a:pt x="616" y="97"/>
                  </a:cubicBezTo>
                  <a:cubicBezTo>
                    <a:pt x="616" y="97"/>
                    <a:pt x="616" y="97"/>
                    <a:pt x="617" y="97"/>
                  </a:cubicBezTo>
                  <a:close/>
                  <a:moveTo>
                    <a:pt x="1151" y="42"/>
                  </a:moveTo>
                  <a:cubicBezTo>
                    <a:pt x="1151" y="43"/>
                    <a:pt x="1151" y="43"/>
                    <a:pt x="1151" y="43"/>
                  </a:cubicBezTo>
                  <a:cubicBezTo>
                    <a:pt x="1151" y="43"/>
                    <a:pt x="1151" y="42"/>
                    <a:pt x="1151" y="42"/>
                  </a:cubicBezTo>
                  <a:close/>
                  <a:moveTo>
                    <a:pt x="971" y="97"/>
                  </a:moveTo>
                  <a:cubicBezTo>
                    <a:pt x="971" y="97"/>
                    <a:pt x="971" y="97"/>
                    <a:pt x="970" y="97"/>
                  </a:cubicBezTo>
                  <a:cubicBezTo>
                    <a:pt x="971" y="97"/>
                    <a:pt x="971" y="97"/>
                    <a:pt x="971" y="97"/>
                  </a:cubicBezTo>
                  <a:close/>
                  <a:moveTo>
                    <a:pt x="564" y="49"/>
                  </a:moveTo>
                  <a:cubicBezTo>
                    <a:pt x="564" y="49"/>
                    <a:pt x="564" y="49"/>
                    <a:pt x="565" y="49"/>
                  </a:cubicBezTo>
                  <a:cubicBezTo>
                    <a:pt x="564" y="49"/>
                    <a:pt x="564" y="49"/>
                    <a:pt x="564" y="49"/>
                  </a:cubicBezTo>
                  <a:close/>
                  <a:moveTo>
                    <a:pt x="1686" y="97"/>
                  </a:moveTo>
                  <a:cubicBezTo>
                    <a:pt x="1686" y="97"/>
                    <a:pt x="1686" y="97"/>
                    <a:pt x="1686" y="97"/>
                  </a:cubicBezTo>
                  <a:cubicBezTo>
                    <a:pt x="1686" y="97"/>
                    <a:pt x="1686" y="97"/>
                    <a:pt x="1686" y="97"/>
                  </a:cubicBezTo>
                  <a:close/>
                  <a:moveTo>
                    <a:pt x="631" y="97"/>
                  </a:moveTo>
                  <a:cubicBezTo>
                    <a:pt x="631" y="97"/>
                    <a:pt x="631" y="97"/>
                    <a:pt x="631" y="98"/>
                  </a:cubicBezTo>
                  <a:cubicBezTo>
                    <a:pt x="631" y="97"/>
                    <a:pt x="631" y="97"/>
                    <a:pt x="631" y="97"/>
                  </a:cubicBezTo>
                  <a:close/>
                  <a:moveTo>
                    <a:pt x="1112" y="54"/>
                  </a:moveTo>
                  <a:cubicBezTo>
                    <a:pt x="1111" y="54"/>
                    <a:pt x="1111" y="55"/>
                    <a:pt x="1111" y="55"/>
                  </a:cubicBezTo>
                  <a:cubicBezTo>
                    <a:pt x="1112" y="55"/>
                    <a:pt x="1112" y="54"/>
                    <a:pt x="1112" y="54"/>
                  </a:cubicBezTo>
                  <a:close/>
                  <a:moveTo>
                    <a:pt x="1178" y="98"/>
                  </a:moveTo>
                  <a:cubicBezTo>
                    <a:pt x="1178" y="97"/>
                    <a:pt x="1178" y="97"/>
                    <a:pt x="1178" y="97"/>
                  </a:cubicBezTo>
                  <a:cubicBezTo>
                    <a:pt x="1178" y="97"/>
                    <a:pt x="1178" y="98"/>
                    <a:pt x="1178" y="98"/>
                  </a:cubicBezTo>
                  <a:close/>
                  <a:moveTo>
                    <a:pt x="1261" y="97"/>
                  </a:moveTo>
                  <a:cubicBezTo>
                    <a:pt x="1260" y="97"/>
                    <a:pt x="1260" y="97"/>
                    <a:pt x="1260" y="97"/>
                  </a:cubicBezTo>
                  <a:cubicBezTo>
                    <a:pt x="1260" y="97"/>
                    <a:pt x="1261" y="97"/>
                    <a:pt x="1261" y="97"/>
                  </a:cubicBezTo>
                  <a:close/>
                  <a:moveTo>
                    <a:pt x="603" y="63"/>
                  </a:moveTo>
                  <a:cubicBezTo>
                    <a:pt x="603" y="62"/>
                    <a:pt x="603" y="62"/>
                    <a:pt x="603" y="62"/>
                  </a:cubicBezTo>
                  <a:cubicBezTo>
                    <a:pt x="603" y="62"/>
                    <a:pt x="603" y="62"/>
                    <a:pt x="603" y="63"/>
                  </a:cubicBezTo>
                  <a:close/>
                  <a:moveTo>
                    <a:pt x="1673" y="98"/>
                  </a:moveTo>
                  <a:cubicBezTo>
                    <a:pt x="1673" y="97"/>
                    <a:pt x="1673" y="97"/>
                    <a:pt x="1673" y="97"/>
                  </a:cubicBezTo>
                  <a:cubicBezTo>
                    <a:pt x="1673" y="97"/>
                    <a:pt x="1673" y="97"/>
                    <a:pt x="1673" y="98"/>
                  </a:cubicBezTo>
                  <a:close/>
                  <a:moveTo>
                    <a:pt x="580" y="97"/>
                  </a:moveTo>
                  <a:cubicBezTo>
                    <a:pt x="580" y="97"/>
                    <a:pt x="579" y="97"/>
                    <a:pt x="579" y="98"/>
                  </a:cubicBezTo>
                  <a:cubicBezTo>
                    <a:pt x="580" y="98"/>
                    <a:pt x="580" y="98"/>
                    <a:pt x="580" y="97"/>
                  </a:cubicBezTo>
                  <a:close/>
                  <a:moveTo>
                    <a:pt x="1702" y="12"/>
                  </a:moveTo>
                  <a:cubicBezTo>
                    <a:pt x="1702" y="12"/>
                    <a:pt x="1702" y="12"/>
                    <a:pt x="1702" y="12"/>
                  </a:cubicBezTo>
                  <a:cubicBezTo>
                    <a:pt x="1702" y="12"/>
                    <a:pt x="1702" y="12"/>
                    <a:pt x="1702" y="12"/>
                  </a:cubicBezTo>
                  <a:close/>
                  <a:moveTo>
                    <a:pt x="972" y="98"/>
                  </a:moveTo>
                  <a:cubicBezTo>
                    <a:pt x="972" y="97"/>
                    <a:pt x="972" y="97"/>
                    <a:pt x="972" y="97"/>
                  </a:cubicBezTo>
                  <a:cubicBezTo>
                    <a:pt x="972" y="98"/>
                    <a:pt x="972" y="98"/>
                    <a:pt x="972" y="98"/>
                  </a:cubicBezTo>
                  <a:close/>
                  <a:moveTo>
                    <a:pt x="1082" y="97"/>
                  </a:moveTo>
                  <a:cubicBezTo>
                    <a:pt x="1082" y="97"/>
                    <a:pt x="1082" y="97"/>
                    <a:pt x="1082" y="98"/>
                  </a:cubicBezTo>
                  <a:cubicBezTo>
                    <a:pt x="1082" y="98"/>
                    <a:pt x="1082" y="98"/>
                    <a:pt x="1082" y="97"/>
                  </a:cubicBezTo>
                  <a:close/>
                  <a:moveTo>
                    <a:pt x="614" y="62"/>
                  </a:moveTo>
                  <a:cubicBezTo>
                    <a:pt x="614" y="62"/>
                    <a:pt x="614" y="62"/>
                    <a:pt x="614" y="63"/>
                  </a:cubicBezTo>
                  <a:cubicBezTo>
                    <a:pt x="614" y="62"/>
                    <a:pt x="614" y="62"/>
                    <a:pt x="614" y="62"/>
                  </a:cubicBezTo>
                  <a:close/>
                  <a:moveTo>
                    <a:pt x="1686" y="97"/>
                  </a:moveTo>
                  <a:cubicBezTo>
                    <a:pt x="1686" y="98"/>
                    <a:pt x="1686" y="98"/>
                    <a:pt x="1686" y="98"/>
                  </a:cubicBezTo>
                  <a:cubicBezTo>
                    <a:pt x="1686" y="98"/>
                    <a:pt x="1686" y="97"/>
                    <a:pt x="1686" y="97"/>
                  </a:cubicBezTo>
                  <a:close/>
                  <a:moveTo>
                    <a:pt x="631" y="98"/>
                  </a:moveTo>
                  <a:cubicBezTo>
                    <a:pt x="630" y="98"/>
                    <a:pt x="630" y="98"/>
                    <a:pt x="630" y="98"/>
                  </a:cubicBezTo>
                  <a:cubicBezTo>
                    <a:pt x="631" y="98"/>
                    <a:pt x="631" y="98"/>
                    <a:pt x="631" y="98"/>
                  </a:cubicBezTo>
                  <a:close/>
                  <a:moveTo>
                    <a:pt x="800" y="98"/>
                  </a:moveTo>
                  <a:cubicBezTo>
                    <a:pt x="800" y="98"/>
                    <a:pt x="799" y="98"/>
                    <a:pt x="799" y="98"/>
                  </a:cubicBezTo>
                  <a:cubicBezTo>
                    <a:pt x="799" y="98"/>
                    <a:pt x="800" y="98"/>
                    <a:pt x="800" y="98"/>
                  </a:cubicBezTo>
                  <a:close/>
                  <a:moveTo>
                    <a:pt x="973" y="98"/>
                  </a:moveTo>
                  <a:cubicBezTo>
                    <a:pt x="973" y="98"/>
                    <a:pt x="973" y="98"/>
                    <a:pt x="972" y="98"/>
                  </a:cubicBezTo>
                  <a:cubicBezTo>
                    <a:pt x="972" y="98"/>
                    <a:pt x="973" y="98"/>
                    <a:pt x="973" y="98"/>
                  </a:cubicBezTo>
                  <a:close/>
                  <a:moveTo>
                    <a:pt x="1042" y="98"/>
                  </a:moveTo>
                  <a:cubicBezTo>
                    <a:pt x="1042" y="98"/>
                    <a:pt x="1041" y="98"/>
                    <a:pt x="1041" y="98"/>
                  </a:cubicBezTo>
                  <a:cubicBezTo>
                    <a:pt x="1041" y="98"/>
                    <a:pt x="1041" y="98"/>
                    <a:pt x="1042" y="98"/>
                  </a:cubicBezTo>
                  <a:close/>
                  <a:moveTo>
                    <a:pt x="1082" y="98"/>
                  </a:moveTo>
                  <a:cubicBezTo>
                    <a:pt x="1082" y="98"/>
                    <a:pt x="1081" y="98"/>
                    <a:pt x="1081" y="98"/>
                  </a:cubicBezTo>
                  <a:cubicBezTo>
                    <a:pt x="1081" y="98"/>
                    <a:pt x="1082" y="98"/>
                    <a:pt x="1082" y="98"/>
                  </a:cubicBezTo>
                  <a:close/>
                  <a:moveTo>
                    <a:pt x="1260" y="98"/>
                  </a:moveTo>
                  <a:cubicBezTo>
                    <a:pt x="1259" y="98"/>
                    <a:pt x="1259" y="98"/>
                    <a:pt x="1259" y="98"/>
                  </a:cubicBezTo>
                  <a:cubicBezTo>
                    <a:pt x="1259" y="98"/>
                    <a:pt x="1260" y="98"/>
                    <a:pt x="1260" y="98"/>
                  </a:cubicBezTo>
                  <a:close/>
                  <a:moveTo>
                    <a:pt x="1673" y="98"/>
                  </a:moveTo>
                  <a:cubicBezTo>
                    <a:pt x="1673" y="98"/>
                    <a:pt x="1673" y="98"/>
                    <a:pt x="1673" y="98"/>
                  </a:cubicBezTo>
                  <a:cubicBezTo>
                    <a:pt x="1673" y="98"/>
                    <a:pt x="1673" y="98"/>
                    <a:pt x="1673" y="98"/>
                  </a:cubicBezTo>
                  <a:close/>
                  <a:moveTo>
                    <a:pt x="579" y="98"/>
                  </a:moveTo>
                  <a:cubicBezTo>
                    <a:pt x="579" y="98"/>
                    <a:pt x="578" y="98"/>
                    <a:pt x="578" y="98"/>
                  </a:cubicBezTo>
                  <a:cubicBezTo>
                    <a:pt x="578" y="98"/>
                    <a:pt x="579" y="98"/>
                    <a:pt x="579" y="98"/>
                  </a:cubicBezTo>
                  <a:close/>
                  <a:moveTo>
                    <a:pt x="1384" y="43"/>
                  </a:moveTo>
                  <a:cubicBezTo>
                    <a:pt x="1384" y="43"/>
                    <a:pt x="1384" y="43"/>
                    <a:pt x="1384" y="42"/>
                  </a:cubicBezTo>
                  <a:cubicBezTo>
                    <a:pt x="1384" y="43"/>
                    <a:pt x="1384" y="43"/>
                    <a:pt x="1384" y="43"/>
                  </a:cubicBezTo>
                  <a:close/>
                  <a:moveTo>
                    <a:pt x="645" y="62"/>
                  </a:moveTo>
                  <a:cubicBezTo>
                    <a:pt x="645" y="62"/>
                    <a:pt x="645" y="62"/>
                    <a:pt x="645" y="63"/>
                  </a:cubicBezTo>
                  <a:cubicBezTo>
                    <a:pt x="645" y="62"/>
                    <a:pt x="645" y="62"/>
                    <a:pt x="645" y="62"/>
                  </a:cubicBezTo>
                  <a:close/>
                  <a:moveTo>
                    <a:pt x="799" y="98"/>
                  </a:moveTo>
                  <a:cubicBezTo>
                    <a:pt x="799" y="98"/>
                    <a:pt x="799" y="98"/>
                    <a:pt x="799" y="98"/>
                  </a:cubicBezTo>
                  <a:cubicBezTo>
                    <a:pt x="799" y="98"/>
                    <a:pt x="799" y="98"/>
                    <a:pt x="799" y="98"/>
                  </a:cubicBezTo>
                  <a:close/>
                  <a:moveTo>
                    <a:pt x="974" y="98"/>
                  </a:moveTo>
                  <a:cubicBezTo>
                    <a:pt x="973" y="98"/>
                    <a:pt x="973" y="98"/>
                    <a:pt x="973" y="98"/>
                  </a:cubicBezTo>
                  <a:cubicBezTo>
                    <a:pt x="973" y="98"/>
                    <a:pt x="973" y="98"/>
                    <a:pt x="974" y="98"/>
                  </a:cubicBezTo>
                  <a:close/>
                  <a:moveTo>
                    <a:pt x="1220" y="98"/>
                  </a:moveTo>
                  <a:cubicBezTo>
                    <a:pt x="1220" y="98"/>
                    <a:pt x="1220" y="98"/>
                    <a:pt x="1219" y="98"/>
                  </a:cubicBezTo>
                  <a:cubicBezTo>
                    <a:pt x="1219" y="98"/>
                    <a:pt x="1220" y="98"/>
                    <a:pt x="1220" y="98"/>
                  </a:cubicBezTo>
                  <a:close/>
                  <a:moveTo>
                    <a:pt x="1686" y="98"/>
                  </a:moveTo>
                  <a:cubicBezTo>
                    <a:pt x="1686" y="98"/>
                    <a:pt x="1687" y="99"/>
                    <a:pt x="1687" y="99"/>
                  </a:cubicBezTo>
                  <a:cubicBezTo>
                    <a:pt x="1687" y="98"/>
                    <a:pt x="1687" y="98"/>
                    <a:pt x="1686" y="98"/>
                  </a:cubicBezTo>
                  <a:close/>
                  <a:moveTo>
                    <a:pt x="617" y="99"/>
                  </a:moveTo>
                  <a:cubicBezTo>
                    <a:pt x="617" y="99"/>
                    <a:pt x="617" y="99"/>
                    <a:pt x="617" y="98"/>
                  </a:cubicBezTo>
                  <a:cubicBezTo>
                    <a:pt x="617" y="99"/>
                    <a:pt x="617" y="99"/>
                    <a:pt x="617" y="99"/>
                  </a:cubicBezTo>
                  <a:close/>
                  <a:moveTo>
                    <a:pt x="692" y="98"/>
                  </a:moveTo>
                  <a:cubicBezTo>
                    <a:pt x="692" y="98"/>
                    <a:pt x="692" y="98"/>
                    <a:pt x="692" y="99"/>
                  </a:cubicBezTo>
                  <a:cubicBezTo>
                    <a:pt x="692" y="99"/>
                    <a:pt x="692" y="99"/>
                    <a:pt x="692" y="98"/>
                  </a:cubicBezTo>
                  <a:close/>
                  <a:moveTo>
                    <a:pt x="974" y="99"/>
                  </a:moveTo>
                  <a:cubicBezTo>
                    <a:pt x="974" y="98"/>
                    <a:pt x="974" y="98"/>
                    <a:pt x="974" y="98"/>
                  </a:cubicBezTo>
                  <a:cubicBezTo>
                    <a:pt x="974" y="99"/>
                    <a:pt x="974" y="99"/>
                    <a:pt x="974" y="99"/>
                  </a:cubicBezTo>
                  <a:close/>
                  <a:moveTo>
                    <a:pt x="1043" y="99"/>
                  </a:moveTo>
                  <a:cubicBezTo>
                    <a:pt x="1043" y="99"/>
                    <a:pt x="1042" y="98"/>
                    <a:pt x="1042" y="98"/>
                  </a:cubicBezTo>
                  <a:cubicBezTo>
                    <a:pt x="1042" y="99"/>
                    <a:pt x="1043" y="99"/>
                    <a:pt x="1043" y="99"/>
                  </a:cubicBezTo>
                  <a:close/>
                  <a:moveTo>
                    <a:pt x="1081" y="98"/>
                  </a:moveTo>
                  <a:cubicBezTo>
                    <a:pt x="1080" y="98"/>
                    <a:pt x="1080" y="98"/>
                    <a:pt x="1080" y="99"/>
                  </a:cubicBezTo>
                  <a:cubicBezTo>
                    <a:pt x="1080" y="99"/>
                    <a:pt x="1081" y="99"/>
                    <a:pt x="1081" y="98"/>
                  </a:cubicBezTo>
                  <a:close/>
                  <a:moveTo>
                    <a:pt x="1259" y="98"/>
                  </a:moveTo>
                  <a:cubicBezTo>
                    <a:pt x="1258" y="98"/>
                    <a:pt x="1258" y="98"/>
                    <a:pt x="1258" y="99"/>
                  </a:cubicBezTo>
                  <a:cubicBezTo>
                    <a:pt x="1258" y="99"/>
                    <a:pt x="1259" y="99"/>
                    <a:pt x="1259" y="98"/>
                  </a:cubicBezTo>
                  <a:close/>
                  <a:moveTo>
                    <a:pt x="661" y="62"/>
                  </a:moveTo>
                  <a:cubicBezTo>
                    <a:pt x="661" y="62"/>
                    <a:pt x="661" y="62"/>
                    <a:pt x="661" y="62"/>
                  </a:cubicBezTo>
                  <a:cubicBezTo>
                    <a:pt x="661" y="62"/>
                    <a:pt x="661" y="62"/>
                    <a:pt x="661" y="62"/>
                  </a:cubicBezTo>
                  <a:close/>
                  <a:moveTo>
                    <a:pt x="1455" y="98"/>
                  </a:moveTo>
                  <a:cubicBezTo>
                    <a:pt x="1455" y="98"/>
                    <a:pt x="1455" y="98"/>
                    <a:pt x="1455" y="99"/>
                  </a:cubicBezTo>
                  <a:cubicBezTo>
                    <a:pt x="1455" y="99"/>
                    <a:pt x="1455" y="99"/>
                    <a:pt x="1455" y="98"/>
                  </a:cubicBezTo>
                  <a:close/>
                  <a:moveTo>
                    <a:pt x="1674" y="99"/>
                  </a:moveTo>
                  <a:cubicBezTo>
                    <a:pt x="1674" y="99"/>
                    <a:pt x="1674" y="99"/>
                    <a:pt x="1673" y="98"/>
                  </a:cubicBezTo>
                  <a:cubicBezTo>
                    <a:pt x="1673" y="99"/>
                    <a:pt x="1673" y="99"/>
                    <a:pt x="1674" y="99"/>
                  </a:cubicBezTo>
                  <a:close/>
                  <a:moveTo>
                    <a:pt x="578" y="99"/>
                  </a:moveTo>
                  <a:cubicBezTo>
                    <a:pt x="577" y="99"/>
                    <a:pt x="577" y="99"/>
                    <a:pt x="577" y="99"/>
                  </a:cubicBezTo>
                  <a:cubicBezTo>
                    <a:pt x="577" y="99"/>
                    <a:pt x="578" y="99"/>
                    <a:pt x="578" y="99"/>
                  </a:cubicBezTo>
                  <a:close/>
                  <a:moveTo>
                    <a:pt x="630" y="99"/>
                  </a:moveTo>
                  <a:cubicBezTo>
                    <a:pt x="630" y="99"/>
                    <a:pt x="630" y="99"/>
                    <a:pt x="630" y="99"/>
                  </a:cubicBezTo>
                  <a:cubicBezTo>
                    <a:pt x="630" y="99"/>
                    <a:pt x="630" y="99"/>
                    <a:pt x="630" y="99"/>
                  </a:cubicBezTo>
                  <a:close/>
                  <a:moveTo>
                    <a:pt x="761" y="99"/>
                  </a:moveTo>
                  <a:cubicBezTo>
                    <a:pt x="761" y="99"/>
                    <a:pt x="761" y="99"/>
                    <a:pt x="761" y="99"/>
                  </a:cubicBezTo>
                  <a:cubicBezTo>
                    <a:pt x="761" y="99"/>
                    <a:pt x="761" y="99"/>
                    <a:pt x="761" y="99"/>
                  </a:cubicBezTo>
                  <a:close/>
                  <a:moveTo>
                    <a:pt x="798" y="99"/>
                  </a:moveTo>
                  <a:cubicBezTo>
                    <a:pt x="798" y="99"/>
                    <a:pt x="798" y="99"/>
                    <a:pt x="797" y="99"/>
                  </a:cubicBezTo>
                  <a:cubicBezTo>
                    <a:pt x="798" y="99"/>
                    <a:pt x="798" y="99"/>
                    <a:pt x="798" y="99"/>
                  </a:cubicBezTo>
                  <a:close/>
                  <a:moveTo>
                    <a:pt x="975" y="99"/>
                  </a:moveTo>
                  <a:cubicBezTo>
                    <a:pt x="975" y="99"/>
                    <a:pt x="975" y="99"/>
                    <a:pt x="974" y="99"/>
                  </a:cubicBezTo>
                  <a:cubicBezTo>
                    <a:pt x="974" y="99"/>
                    <a:pt x="975" y="99"/>
                    <a:pt x="975" y="99"/>
                  </a:cubicBezTo>
                  <a:close/>
                  <a:moveTo>
                    <a:pt x="1019" y="99"/>
                  </a:moveTo>
                  <a:cubicBezTo>
                    <a:pt x="1019" y="99"/>
                    <a:pt x="1018" y="99"/>
                    <a:pt x="1018" y="99"/>
                  </a:cubicBezTo>
                  <a:cubicBezTo>
                    <a:pt x="1018" y="99"/>
                    <a:pt x="1019" y="99"/>
                    <a:pt x="1019" y="99"/>
                  </a:cubicBezTo>
                  <a:close/>
                  <a:moveTo>
                    <a:pt x="1080" y="99"/>
                  </a:moveTo>
                  <a:cubicBezTo>
                    <a:pt x="1080" y="99"/>
                    <a:pt x="1080" y="99"/>
                    <a:pt x="1079" y="99"/>
                  </a:cubicBezTo>
                  <a:cubicBezTo>
                    <a:pt x="1080" y="99"/>
                    <a:pt x="1080" y="99"/>
                    <a:pt x="1080" y="99"/>
                  </a:cubicBezTo>
                  <a:close/>
                  <a:moveTo>
                    <a:pt x="1221" y="99"/>
                  </a:moveTo>
                  <a:cubicBezTo>
                    <a:pt x="1221" y="99"/>
                    <a:pt x="1221" y="99"/>
                    <a:pt x="1220" y="99"/>
                  </a:cubicBezTo>
                  <a:cubicBezTo>
                    <a:pt x="1221" y="99"/>
                    <a:pt x="1221" y="99"/>
                    <a:pt x="1221" y="99"/>
                  </a:cubicBezTo>
                  <a:close/>
                  <a:moveTo>
                    <a:pt x="1258" y="99"/>
                  </a:moveTo>
                  <a:cubicBezTo>
                    <a:pt x="1258" y="99"/>
                    <a:pt x="1257" y="99"/>
                    <a:pt x="1257" y="99"/>
                  </a:cubicBezTo>
                  <a:cubicBezTo>
                    <a:pt x="1258" y="99"/>
                    <a:pt x="1258" y="99"/>
                    <a:pt x="1258" y="99"/>
                  </a:cubicBezTo>
                  <a:close/>
                  <a:moveTo>
                    <a:pt x="1687" y="99"/>
                  </a:moveTo>
                  <a:cubicBezTo>
                    <a:pt x="1687" y="99"/>
                    <a:pt x="1687" y="99"/>
                    <a:pt x="1687" y="99"/>
                  </a:cubicBezTo>
                  <a:cubicBezTo>
                    <a:pt x="1687" y="99"/>
                    <a:pt x="1687" y="99"/>
                    <a:pt x="1687" y="99"/>
                  </a:cubicBezTo>
                  <a:close/>
                  <a:moveTo>
                    <a:pt x="577" y="99"/>
                  </a:moveTo>
                  <a:cubicBezTo>
                    <a:pt x="577" y="99"/>
                    <a:pt x="577" y="99"/>
                    <a:pt x="576" y="99"/>
                  </a:cubicBezTo>
                  <a:cubicBezTo>
                    <a:pt x="577" y="99"/>
                    <a:pt x="577" y="99"/>
                    <a:pt x="577" y="99"/>
                  </a:cubicBezTo>
                  <a:close/>
                  <a:moveTo>
                    <a:pt x="691" y="99"/>
                  </a:moveTo>
                  <a:cubicBezTo>
                    <a:pt x="691" y="99"/>
                    <a:pt x="691" y="99"/>
                    <a:pt x="691" y="99"/>
                  </a:cubicBezTo>
                  <a:cubicBezTo>
                    <a:pt x="691" y="99"/>
                    <a:pt x="691" y="99"/>
                    <a:pt x="691" y="99"/>
                  </a:cubicBezTo>
                  <a:close/>
                  <a:moveTo>
                    <a:pt x="797" y="99"/>
                  </a:moveTo>
                  <a:cubicBezTo>
                    <a:pt x="797" y="99"/>
                    <a:pt x="797" y="99"/>
                    <a:pt x="797" y="99"/>
                  </a:cubicBezTo>
                  <a:cubicBezTo>
                    <a:pt x="797" y="99"/>
                    <a:pt x="797" y="99"/>
                    <a:pt x="797" y="99"/>
                  </a:cubicBezTo>
                  <a:close/>
                  <a:moveTo>
                    <a:pt x="976" y="99"/>
                  </a:moveTo>
                  <a:cubicBezTo>
                    <a:pt x="976" y="99"/>
                    <a:pt x="975" y="99"/>
                    <a:pt x="975" y="99"/>
                  </a:cubicBezTo>
                  <a:cubicBezTo>
                    <a:pt x="975" y="99"/>
                    <a:pt x="975" y="99"/>
                    <a:pt x="976" y="99"/>
                  </a:cubicBezTo>
                  <a:close/>
                  <a:moveTo>
                    <a:pt x="1018" y="99"/>
                  </a:moveTo>
                  <a:cubicBezTo>
                    <a:pt x="1018" y="99"/>
                    <a:pt x="1018" y="99"/>
                    <a:pt x="1017" y="99"/>
                  </a:cubicBezTo>
                  <a:cubicBezTo>
                    <a:pt x="1018" y="99"/>
                    <a:pt x="1018" y="99"/>
                    <a:pt x="1018" y="99"/>
                  </a:cubicBezTo>
                  <a:close/>
                  <a:moveTo>
                    <a:pt x="1044" y="99"/>
                  </a:moveTo>
                  <a:cubicBezTo>
                    <a:pt x="1044" y="99"/>
                    <a:pt x="1044" y="99"/>
                    <a:pt x="1043" y="99"/>
                  </a:cubicBezTo>
                  <a:cubicBezTo>
                    <a:pt x="1043" y="99"/>
                    <a:pt x="1044" y="99"/>
                    <a:pt x="1044" y="99"/>
                  </a:cubicBezTo>
                  <a:close/>
                  <a:moveTo>
                    <a:pt x="1079" y="99"/>
                  </a:moveTo>
                  <a:cubicBezTo>
                    <a:pt x="1079" y="99"/>
                    <a:pt x="1079" y="99"/>
                    <a:pt x="1079" y="99"/>
                  </a:cubicBezTo>
                  <a:cubicBezTo>
                    <a:pt x="1079" y="99"/>
                    <a:pt x="1079" y="99"/>
                    <a:pt x="1079" y="99"/>
                  </a:cubicBezTo>
                  <a:close/>
                  <a:moveTo>
                    <a:pt x="1222" y="99"/>
                  </a:moveTo>
                  <a:cubicBezTo>
                    <a:pt x="1222" y="99"/>
                    <a:pt x="1221" y="99"/>
                    <a:pt x="1221" y="99"/>
                  </a:cubicBezTo>
                  <a:cubicBezTo>
                    <a:pt x="1221" y="99"/>
                    <a:pt x="1221" y="99"/>
                    <a:pt x="1222" y="99"/>
                  </a:cubicBezTo>
                  <a:close/>
                  <a:moveTo>
                    <a:pt x="1257" y="99"/>
                  </a:moveTo>
                  <a:cubicBezTo>
                    <a:pt x="1257" y="99"/>
                    <a:pt x="1257" y="99"/>
                    <a:pt x="1257" y="99"/>
                  </a:cubicBezTo>
                  <a:cubicBezTo>
                    <a:pt x="1257" y="99"/>
                    <a:pt x="1257" y="99"/>
                    <a:pt x="1257" y="99"/>
                  </a:cubicBezTo>
                  <a:close/>
                  <a:moveTo>
                    <a:pt x="1454" y="99"/>
                  </a:moveTo>
                  <a:cubicBezTo>
                    <a:pt x="1454" y="99"/>
                    <a:pt x="1454" y="99"/>
                    <a:pt x="1454" y="99"/>
                  </a:cubicBezTo>
                  <a:cubicBezTo>
                    <a:pt x="1454" y="99"/>
                    <a:pt x="1454" y="99"/>
                    <a:pt x="1454" y="99"/>
                  </a:cubicBezTo>
                  <a:close/>
                  <a:moveTo>
                    <a:pt x="1674" y="100"/>
                  </a:moveTo>
                  <a:cubicBezTo>
                    <a:pt x="1674" y="99"/>
                    <a:pt x="1674" y="99"/>
                    <a:pt x="1674" y="99"/>
                  </a:cubicBezTo>
                  <a:cubicBezTo>
                    <a:pt x="1674" y="99"/>
                    <a:pt x="1674" y="100"/>
                    <a:pt x="1674" y="100"/>
                  </a:cubicBezTo>
                  <a:close/>
                  <a:moveTo>
                    <a:pt x="576" y="99"/>
                  </a:moveTo>
                  <a:cubicBezTo>
                    <a:pt x="576" y="99"/>
                    <a:pt x="576" y="99"/>
                    <a:pt x="576" y="100"/>
                  </a:cubicBezTo>
                  <a:cubicBezTo>
                    <a:pt x="576" y="100"/>
                    <a:pt x="576" y="100"/>
                    <a:pt x="576" y="99"/>
                  </a:cubicBezTo>
                  <a:close/>
                  <a:moveTo>
                    <a:pt x="618" y="100"/>
                  </a:moveTo>
                  <a:cubicBezTo>
                    <a:pt x="618" y="100"/>
                    <a:pt x="618" y="99"/>
                    <a:pt x="618" y="99"/>
                  </a:cubicBezTo>
                  <a:cubicBezTo>
                    <a:pt x="618" y="100"/>
                    <a:pt x="618" y="100"/>
                    <a:pt x="618" y="100"/>
                  </a:cubicBezTo>
                  <a:close/>
                  <a:moveTo>
                    <a:pt x="630" y="99"/>
                  </a:moveTo>
                  <a:cubicBezTo>
                    <a:pt x="630" y="100"/>
                    <a:pt x="630" y="100"/>
                    <a:pt x="630" y="100"/>
                  </a:cubicBezTo>
                  <a:cubicBezTo>
                    <a:pt x="630" y="100"/>
                    <a:pt x="630" y="100"/>
                    <a:pt x="630" y="99"/>
                  </a:cubicBezTo>
                  <a:close/>
                  <a:moveTo>
                    <a:pt x="659" y="100"/>
                  </a:moveTo>
                  <a:cubicBezTo>
                    <a:pt x="659" y="99"/>
                    <a:pt x="659" y="99"/>
                    <a:pt x="659" y="99"/>
                  </a:cubicBezTo>
                  <a:cubicBezTo>
                    <a:pt x="659" y="100"/>
                    <a:pt x="659" y="100"/>
                    <a:pt x="659" y="100"/>
                  </a:cubicBezTo>
                  <a:close/>
                  <a:moveTo>
                    <a:pt x="762" y="100"/>
                  </a:moveTo>
                  <a:cubicBezTo>
                    <a:pt x="762" y="99"/>
                    <a:pt x="762" y="99"/>
                    <a:pt x="762" y="99"/>
                  </a:cubicBezTo>
                  <a:cubicBezTo>
                    <a:pt x="762" y="100"/>
                    <a:pt x="762" y="100"/>
                    <a:pt x="762" y="100"/>
                  </a:cubicBezTo>
                  <a:close/>
                  <a:moveTo>
                    <a:pt x="797" y="99"/>
                  </a:moveTo>
                  <a:cubicBezTo>
                    <a:pt x="796" y="99"/>
                    <a:pt x="796" y="99"/>
                    <a:pt x="796" y="100"/>
                  </a:cubicBezTo>
                  <a:cubicBezTo>
                    <a:pt x="796" y="100"/>
                    <a:pt x="797" y="100"/>
                    <a:pt x="797" y="99"/>
                  </a:cubicBezTo>
                  <a:close/>
                  <a:moveTo>
                    <a:pt x="977" y="100"/>
                  </a:moveTo>
                  <a:cubicBezTo>
                    <a:pt x="976" y="99"/>
                    <a:pt x="976" y="99"/>
                    <a:pt x="976" y="99"/>
                  </a:cubicBezTo>
                  <a:cubicBezTo>
                    <a:pt x="976" y="100"/>
                    <a:pt x="976" y="100"/>
                    <a:pt x="977" y="100"/>
                  </a:cubicBezTo>
                  <a:close/>
                  <a:moveTo>
                    <a:pt x="973" y="13"/>
                  </a:moveTo>
                  <a:cubicBezTo>
                    <a:pt x="973" y="13"/>
                    <a:pt x="973" y="13"/>
                    <a:pt x="974" y="12"/>
                  </a:cubicBezTo>
                  <a:cubicBezTo>
                    <a:pt x="973" y="12"/>
                    <a:pt x="973" y="12"/>
                    <a:pt x="973" y="13"/>
                  </a:cubicBezTo>
                  <a:close/>
                  <a:moveTo>
                    <a:pt x="1045" y="100"/>
                  </a:moveTo>
                  <a:cubicBezTo>
                    <a:pt x="1044" y="100"/>
                    <a:pt x="1044" y="99"/>
                    <a:pt x="1044" y="99"/>
                  </a:cubicBezTo>
                  <a:cubicBezTo>
                    <a:pt x="1044" y="100"/>
                    <a:pt x="1044" y="100"/>
                    <a:pt x="1045" y="100"/>
                  </a:cubicBezTo>
                  <a:close/>
                  <a:moveTo>
                    <a:pt x="1079" y="99"/>
                  </a:moveTo>
                  <a:cubicBezTo>
                    <a:pt x="1078" y="99"/>
                    <a:pt x="1078" y="99"/>
                    <a:pt x="1078" y="100"/>
                  </a:cubicBezTo>
                  <a:cubicBezTo>
                    <a:pt x="1078" y="100"/>
                    <a:pt x="1079" y="100"/>
                    <a:pt x="1079" y="99"/>
                  </a:cubicBezTo>
                  <a:close/>
                  <a:moveTo>
                    <a:pt x="1257" y="99"/>
                  </a:moveTo>
                  <a:cubicBezTo>
                    <a:pt x="1256" y="99"/>
                    <a:pt x="1256" y="99"/>
                    <a:pt x="1256" y="100"/>
                  </a:cubicBezTo>
                  <a:cubicBezTo>
                    <a:pt x="1256" y="100"/>
                    <a:pt x="1256" y="100"/>
                    <a:pt x="1257" y="99"/>
                  </a:cubicBezTo>
                  <a:close/>
                  <a:moveTo>
                    <a:pt x="1426" y="100"/>
                  </a:moveTo>
                  <a:cubicBezTo>
                    <a:pt x="1426" y="99"/>
                    <a:pt x="1425" y="99"/>
                    <a:pt x="1425" y="99"/>
                  </a:cubicBezTo>
                  <a:cubicBezTo>
                    <a:pt x="1425" y="100"/>
                    <a:pt x="1425" y="100"/>
                    <a:pt x="1426" y="100"/>
                  </a:cubicBezTo>
                  <a:close/>
                  <a:moveTo>
                    <a:pt x="1687" y="99"/>
                  </a:moveTo>
                  <a:cubicBezTo>
                    <a:pt x="1687" y="100"/>
                    <a:pt x="1687" y="100"/>
                    <a:pt x="1687" y="100"/>
                  </a:cubicBezTo>
                  <a:cubicBezTo>
                    <a:pt x="1688" y="100"/>
                    <a:pt x="1687" y="100"/>
                    <a:pt x="1687" y="99"/>
                  </a:cubicBezTo>
                  <a:close/>
                  <a:moveTo>
                    <a:pt x="576" y="100"/>
                  </a:moveTo>
                  <a:cubicBezTo>
                    <a:pt x="575" y="100"/>
                    <a:pt x="575" y="100"/>
                    <a:pt x="575" y="100"/>
                  </a:cubicBezTo>
                  <a:cubicBezTo>
                    <a:pt x="575" y="100"/>
                    <a:pt x="576" y="100"/>
                    <a:pt x="576" y="100"/>
                  </a:cubicBezTo>
                  <a:close/>
                  <a:moveTo>
                    <a:pt x="660" y="100"/>
                  </a:moveTo>
                  <a:cubicBezTo>
                    <a:pt x="660" y="100"/>
                    <a:pt x="660" y="100"/>
                    <a:pt x="659" y="100"/>
                  </a:cubicBezTo>
                  <a:cubicBezTo>
                    <a:pt x="659" y="100"/>
                    <a:pt x="660" y="100"/>
                    <a:pt x="660" y="100"/>
                  </a:cubicBezTo>
                  <a:close/>
                  <a:moveTo>
                    <a:pt x="763" y="100"/>
                  </a:moveTo>
                  <a:cubicBezTo>
                    <a:pt x="763" y="100"/>
                    <a:pt x="763" y="100"/>
                    <a:pt x="762" y="100"/>
                  </a:cubicBezTo>
                  <a:cubicBezTo>
                    <a:pt x="762" y="100"/>
                    <a:pt x="763" y="100"/>
                    <a:pt x="763" y="100"/>
                  </a:cubicBezTo>
                  <a:close/>
                  <a:moveTo>
                    <a:pt x="796" y="100"/>
                  </a:moveTo>
                  <a:cubicBezTo>
                    <a:pt x="796" y="100"/>
                    <a:pt x="795" y="100"/>
                    <a:pt x="795" y="100"/>
                  </a:cubicBezTo>
                  <a:cubicBezTo>
                    <a:pt x="796" y="100"/>
                    <a:pt x="796" y="100"/>
                    <a:pt x="796" y="100"/>
                  </a:cubicBezTo>
                  <a:close/>
                  <a:moveTo>
                    <a:pt x="977" y="100"/>
                  </a:moveTo>
                  <a:cubicBezTo>
                    <a:pt x="977" y="100"/>
                    <a:pt x="977" y="100"/>
                    <a:pt x="977" y="100"/>
                  </a:cubicBezTo>
                  <a:cubicBezTo>
                    <a:pt x="977" y="100"/>
                    <a:pt x="977" y="100"/>
                    <a:pt x="977" y="100"/>
                  </a:cubicBezTo>
                  <a:close/>
                  <a:moveTo>
                    <a:pt x="1016" y="100"/>
                  </a:moveTo>
                  <a:cubicBezTo>
                    <a:pt x="1016" y="100"/>
                    <a:pt x="1016" y="100"/>
                    <a:pt x="1016" y="100"/>
                  </a:cubicBezTo>
                  <a:cubicBezTo>
                    <a:pt x="1016" y="100"/>
                    <a:pt x="1016" y="100"/>
                    <a:pt x="1016" y="100"/>
                  </a:cubicBezTo>
                  <a:close/>
                  <a:moveTo>
                    <a:pt x="1078" y="100"/>
                  </a:moveTo>
                  <a:cubicBezTo>
                    <a:pt x="1078" y="100"/>
                    <a:pt x="1077" y="100"/>
                    <a:pt x="1077" y="100"/>
                  </a:cubicBezTo>
                  <a:cubicBezTo>
                    <a:pt x="1078" y="100"/>
                    <a:pt x="1078" y="100"/>
                    <a:pt x="1078" y="100"/>
                  </a:cubicBezTo>
                  <a:close/>
                  <a:moveTo>
                    <a:pt x="1181" y="100"/>
                  </a:moveTo>
                  <a:cubicBezTo>
                    <a:pt x="1181" y="100"/>
                    <a:pt x="1181" y="100"/>
                    <a:pt x="1180" y="100"/>
                  </a:cubicBezTo>
                  <a:cubicBezTo>
                    <a:pt x="1180" y="100"/>
                    <a:pt x="1181" y="100"/>
                    <a:pt x="1181" y="100"/>
                  </a:cubicBezTo>
                  <a:close/>
                  <a:moveTo>
                    <a:pt x="1256" y="100"/>
                  </a:moveTo>
                  <a:cubicBezTo>
                    <a:pt x="1256" y="100"/>
                    <a:pt x="1255" y="100"/>
                    <a:pt x="1255" y="100"/>
                  </a:cubicBezTo>
                  <a:cubicBezTo>
                    <a:pt x="1255" y="100"/>
                    <a:pt x="1256" y="100"/>
                    <a:pt x="1256" y="100"/>
                  </a:cubicBezTo>
                  <a:close/>
                  <a:moveTo>
                    <a:pt x="1426" y="100"/>
                  </a:moveTo>
                  <a:cubicBezTo>
                    <a:pt x="1426" y="100"/>
                    <a:pt x="1426" y="100"/>
                    <a:pt x="1426" y="100"/>
                  </a:cubicBezTo>
                  <a:cubicBezTo>
                    <a:pt x="1426" y="100"/>
                    <a:pt x="1426" y="100"/>
                    <a:pt x="1426" y="100"/>
                  </a:cubicBezTo>
                  <a:close/>
                  <a:moveTo>
                    <a:pt x="1453" y="100"/>
                  </a:moveTo>
                  <a:cubicBezTo>
                    <a:pt x="1453" y="100"/>
                    <a:pt x="1453" y="100"/>
                    <a:pt x="1453" y="100"/>
                  </a:cubicBezTo>
                  <a:cubicBezTo>
                    <a:pt x="1453" y="100"/>
                    <a:pt x="1453" y="100"/>
                    <a:pt x="1453" y="100"/>
                  </a:cubicBezTo>
                  <a:close/>
                  <a:moveTo>
                    <a:pt x="575" y="100"/>
                  </a:moveTo>
                  <a:cubicBezTo>
                    <a:pt x="575" y="100"/>
                    <a:pt x="574" y="100"/>
                    <a:pt x="574" y="100"/>
                  </a:cubicBezTo>
                  <a:cubicBezTo>
                    <a:pt x="574" y="100"/>
                    <a:pt x="575" y="100"/>
                    <a:pt x="575" y="100"/>
                  </a:cubicBezTo>
                  <a:close/>
                  <a:moveTo>
                    <a:pt x="618" y="101"/>
                  </a:moveTo>
                  <a:cubicBezTo>
                    <a:pt x="618" y="101"/>
                    <a:pt x="618" y="100"/>
                    <a:pt x="618" y="100"/>
                  </a:cubicBezTo>
                  <a:cubicBezTo>
                    <a:pt x="618" y="100"/>
                    <a:pt x="618" y="101"/>
                    <a:pt x="618" y="101"/>
                  </a:cubicBezTo>
                  <a:close/>
                  <a:moveTo>
                    <a:pt x="661" y="100"/>
                  </a:moveTo>
                  <a:cubicBezTo>
                    <a:pt x="661" y="100"/>
                    <a:pt x="660" y="100"/>
                    <a:pt x="660" y="100"/>
                  </a:cubicBezTo>
                  <a:cubicBezTo>
                    <a:pt x="660" y="100"/>
                    <a:pt x="660" y="100"/>
                    <a:pt x="661" y="100"/>
                  </a:cubicBezTo>
                  <a:close/>
                  <a:moveTo>
                    <a:pt x="690" y="100"/>
                  </a:moveTo>
                  <a:cubicBezTo>
                    <a:pt x="689" y="100"/>
                    <a:pt x="689" y="100"/>
                    <a:pt x="689" y="100"/>
                  </a:cubicBezTo>
                  <a:cubicBezTo>
                    <a:pt x="689" y="100"/>
                    <a:pt x="689" y="100"/>
                    <a:pt x="690" y="100"/>
                  </a:cubicBezTo>
                  <a:close/>
                  <a:moveTo>
                    <a:pt x="722" y="100"/>
                  </a:moveTo>
                  <a:cubicBezTo>
                    <a:pt x="721" y="100"/>
                    <a:pt x="721" y="100"/>
                    <a:pt x="721" y="100"/>
                  </a:cubicBezTo>
                  <a:cubicBezTo>
                    <a:pt x="721" y="100"/>
                    <a:pt x="721" y="100"/>
                    <a:pt x="722" y="100"/>
                  </a:cubicBezTo>
                  <a:close/>
                  <a:moveTo>
                    <a:pt x="764" y="100"/>
                  </a:moveTo>
                  <a:cubicBezTo>
                    <a:pt x="764" y="100"/>
                    <a:pt x="763" y="100"/>
                    <a:pt x="763" y="100"/>
                  </a:cubicBezTo>
                  <a:cubicBezTo>
                    <a:pt x="763" y="100"/>
                    <a:pt x="763" y="100"/>
                    <a:pt x="764" y="100"/>
                  </a:cubicBezTo>
                  <a:close/>
                  <a:moveTo>
                    <a:pt x="795" y="100"/>
                  </a:moveTo>
                  <a:cubicBezTo>
                    <a:pt x="795" y="100"/>
                    <a:pt x="794" y="100"/>
                    <a:pt x="794" y="100"/>
                  </a:cubicBezTo>
                  <a:cubicBezTo>
                    <a:pt x="795" y="100"/>
                    <a:pt x="795" y="100"/>
                    <a:pt x="795" y="100"/>
                  </a:cubicBezTo>
                  <a:close/>
                  <a:moveTo>
                    <a:pt x="978" y="100"/>
                  </a:moveTo>
                  <a:cubicBezTo>
                    <a:pt x="978" y="100"/>
                    <a:pt x="978" y="100"/>
                    <a:pt x="977" y="100"/>
                  </a:cubicBezTo>
                  <a:cubicBezTo>
                    <a:pt x="978" y="100"/>
                    <a:pt x="978" y="100"/>
                    <a:pt x="978" y="100"/>
                  </a:cubicBezTo>
                  <a:close/>
                  <a:moveTo>
                    <a:pt x="1015" y="100"/>
                  </a:moveTo>
                  <a:cubicBezTo>
                    <a:pt x="1015" y="100"/>
                    <a:pt x="1015" y="100"/>
                    <a:pt x="1015" y="100"/>
                  </a:cubicBezTo>
                  <a:cubicBezTo>
                    <a:pt x="1015" y="100"/>
                    <a:pt x="1015" y="100"/>
                    <a:pt x="1015" y="100"/>
                  </a:cubicBezTo>
                  <a:close/>
                  <a:moveTo>
                    <a:pt x="1077" y="100"/>
                  </a:moveTo>
                  <a:cubicBezTo>
                    <a:pt x="1077" y="100"/>
                    <a:pt x="1077" y="100"/>
                    <a:pt x="1076" y="100"/>
                  </a:cubicBezTo>
                  <a:cubicBezTo>
                    <a:pt x="1077" y="100"/>
                    <a:pt x="1077" y="100"/>
                    <a:pt x="1077" y="100"/>
                  </a:cubicBezTo>
                  <a:close/>
                  <a:moveTo>
                    <a:pt x="1224" y="100"/>
                  </a:moveTo>
                  <a:cubicBezTo>
                    <a:pt x="1223" y="100"/>
                    <a:pt x="1223" y="100"/>
                    <a:pt x="1223" y="100"/>
                  </a:cubicBezTo>
                  <a:cubicBezTo>
                    <a:pt x="1223" y="100"/>
                    <a:pt x="1223" y="100"/>
                    <a:pt x="1224" y="100"/>
                  </a:cubicBezTo>
                  <a:close/>
                  <a:moveTo>
                    <a:pt x="832" y="49"/>
                  </a:moveTo>
                  <a:cubicBezTo>
                    <a:pt x="831" y="49"/>
                    <a:pt x="831" y="50"/>
                    <a:pt x="831" y="50"/>
                  </a:cubicBezTo>
                  <a:cubicBezTo>
                    <a:pt x="831" y="50"/>
                    <a:pt x="832" y="50"/>
                    <a:pt x="832" y="49"/>
                  </a:cubicBezTo>
                  <a:close/>
                  <a:moveTo>
                    <a:pt x="1427" y="100"/>
                  </a:moveTo>
                  <a:cubicBezTo>
                    <a:pt x="1427" y="100"/>
                    <a:pt x="1427" y="100"/>
                    <a:pt x="1426" y="100"/>
                  </a:cubicBezTo>
                  <a:cubicBezTo>
                    <a:pt x="1427" y="100"/>
                    <a:pt x="1427" y="100"/>
                    <a:pt x="1427" y="100"/>
                  </a:cubicBezTo>
                  <a:close/>
                  <a:moveTo>
                    <a:pt x="1453" y="100"/>
                  </a:moveTo>
                  <a:cubicBezTo>
                    <a:pt x="1452" y="100"/>
                    <a:pt x="1452" y="100"/>
                    <a:pt x="1452" y="100"/>
                  </a:cubicBezTo>
                  <a:cubicBezTo>
                    <a:pt x="1452" y="100"/>
                    <a:pt x="1452" y="100"/>
                    <a:pt x="1453" y="100"/>
                  </a:cubicBezTo>
                  <a:close/>
                  <a:moveTo>
                    <a:pt x="1674" y="101"/>
                  </a:moveTo>
                  <a:cubicBezTo>
                    <a:pt x="1674" y="100"/>
                    <a:pt x="1674" y="100"/>
                    <a:pt x="1674" y="100"/>
                  </a:cubicBezTo>
                  <a:cubicBezTo>
                    <a:pt x="1674" y="100"/>
                    <a:pt x="1674" y="101"/>
                    <a:pt x="1674" y="101"/>
                  </a:cubicBezTo>
                  <a:close/>
                  <a:moveTo>
                    <a:pt x="1687" y="100"/>
                  </a:moveTo>
                  <a:cubicBezTo>
                    <a:pt x="1687" y="100"/>
                    <a:pt x="1688" y="101"/>
                    <a:pt x="1688" y="101"/>
                  </a:cubicBezTo>
                  <a:cubicBezTo>
                    <a:pt x="1688" y="101"/>
                    <a:pt x="1688" y="100"/>
                    <a:pt x="1687" y="100"/>
                  </a:cubicBezTo>
                  <a:close/>
                  <a:moveTo>
                    <a:pt x="574" y="100"/>
                  </a:moveTo>
                  <a:cubicBezTo>
                    <a:pt x="574" y="100"/>
                    <a:pt x="573" y="101"/>
                    <a:pt x="573" y="101"/>
                  </a:cubicBezTo>
                  <a:cubicBezTo>
                    <a:pt x="574" y="101"/>
                    <a:pt x="574" y="101"/>
                    <a:pt x="574" y="100"/>
                  </a:cubicBezTo>
                  <a:close/>
                  <a:moveTo>
                    <a:pt x="630" y="100"/>
                  </a:moveTo>
                  <a:cubicBezTo>
                    <a:pt x="629" y="101"/>
                    <a:pt x="629" y="101"/>
                    <a:pt x="629" y="101"/>
                  </a:cubicBezTo>
                  <a:cubicBezTo>
                    <a:pt x="630" y="101"/>
                    <a:pt x="630" y="101"/>
                    <a:pt x="630" y="100"/>
                  </a:cubicBezTo>
                  <a:close/>
                  <a:moveTo>
                    <a:pt x="662" y="101"/>
                  </a:moveTo>
                  <a:cubicBezTo>
                    <a:pt x="662" y="101"/>
                    <a:pt x="661" y="100"/>
                    <a:pt x="661" y="101"/>
                  </a:cubicBezTo>
                  <a:cubicBezTo>
                    <a:pt x="661" y="101"/>
                    <a:pt x="661" y="101"/>
                    <a:pt x="662" y="101"/>
                  </a:cubicBezTo>
                  <a:close/>
                  <a:moveTo>
                    <a:pt x="689" y="100"/>
                  </a:moveTo>
                  <a:cubicBezTo>
                    <a:pt x="689" y="100"/>
                    <a:pt x="688" y="100"/>
                    <a:pt x="688" y="101"/>
                  </a:cubicBezTo>
                  <a:cubicBezTo>
                    <a:pt x="688" y="101"/>
                    <a:pt x="689" y="101"/>
                    <a:pt x="689" y="100"/>
                  </a:cubicBezTo>
                  <a:close/>
                  <a:moveTo>
                    <a:pt x="764" y="101"/>
                  </a:moveTo>
                  <a:cubicBezTo>
                    <a:pt x="764" y="100"/>
                    <a:pt x="764" y="100"/>
                    <a:pt x="764" y="100"/>
                  </a:cubicBezTo>
                  <a:cubicBezTo>
                    <a:pt x="764" y="101"/>
                    <a:pt x="764" y="101"/>
                    <a:pt x="764" y="101"/>
                  </a:cubicBezTo>
                  <a:close/>
                  <a:moveTo>
                    <a:pt x="857" y="50"/>
                  </a:moveTo>
                  <a:cubicBezTo>
                    <a:pt x="857" y="50"/>
                    <a:pt x="857" y="49"/>
                    <a:pt x="857" y="49"/>
                  </a:cubicBezTo>
                  <a:cubicBezTo>
                    <a:pt x="857" y="50"/>
                    <a:pt x="857" y="50"/>
                    <a:pt x="857" y="50"/>
                  </a:cubicBezTo>
                  <a:close/>
                  <a:moveTo>
                    <a:pt x="979" y="101"/>
                  </a:moveTo>
                  <a:cubicBezTo>
                    <a:pt x="979" y="101"/>
                    <a:pt x="979" y="100"/>
                    <a:pt x="978" y="100"/>
                  </a:cubicBezTo>
                  <a:cubicBezTo>
                    <a:pt x="979" y="101"/>
                    <a:pt x="979" y="101"/>
                    <a:pt x="979" y="101"/>
                  </a:cubicBezTo>
                  <a:close/>
                  <a:moveTo>
                    <a:pt x="1014" y="101"/>
                  </a:moveTo>
                  <a:cubicBezTo>
                    <a:pt x="1014" y="100"/>
                    <a:pt x="1014" y="101"/>
                    <a:pt x="1013" y="101"/>
                  </a:cubicBezTo>
                  <a:cubicBezTo>
                    <a:pt x="1014" y="101"/>
                    <a:pt x="1014" y="101"/>
                    <a:pt x="1014" y="101"/>
                  </a:cubicBezTo>
                  <a:close/>
                  <a:moveTo>
                    <a:pt x="1047" y="101"/>
                  </a:moveTo>
                  <a:cubicBezTo>
                    <a:pt x="1047" y="101"/>
                    <a:pt x="1046" y="100"/>
                    <a:pt x="1046" y="100"/>
                  </a:cubicBezTo>
                  <a:cubicBezTo>
                    <a:pt x="1046" y="101"/>
                    <a:pt x="1046" y="101"/>
                    <a:pt x="1047" y="101"/>
                  </a:cubicBezTo>
                  <a:close/>
                  <a:moveTo>
                    <a:pt x="1076" y="100"/>
                  </a:moveTo>
                  <a:cubicBezTo>
                    <a:pt x="1076" y="100"/>
                    <a:pt x="1076" y="101"/>
                    <a:pt x="1076" y="101"/>
                  </a:cubicBezTo>
                  <a:cubicBezTo>
                    <a:pt x="1076" y="101"/>
                    <a:pt x="1076" y="101"/>
                    <a:pt x="1076" y="100"/>
                  </a:cubicBezTo>
                  <a:close/>
                  <a:moveTo>
                    <a:pt x="1182" y="101"/>
                  </a:moveTo>
                  <a:cubicBezTo>
                    <a:pt x="1182" y="101"/>
                    <a:pt x="1182" y="100"/>
                    <a:pt x="1181" y="100"/>
                  </a:cubicBezTo>
                  <a:cubicBezTo>
                    <a:pt x="1182" y="101"/>
                    <a:pt x="1182" y="101"/>
                    <a:pt x="1182" y="101"/>
                  </a:cubicBezTo>
                  <a:close/>
                  <a:moveTo>
                    <a:pt x="1225" y="101"/>
                  </a:moveTo>
                  <a:cubicBezTo>
                    <a:pt x="1224" y="101"/>
                    <a:pt x="1224" y="100"/>
                    <a:pt x="1224" y="101"/>
                  </a:cubicBezTo>
                  <a:cubicBezTo>
                    <a:pt x="1224" y="101"/>
                    <a:pt x="1224" y="101"/>
                    <a:pt x="1225" y="101"/>
                  </a:cubicBezTo>
                  <a:close/>
                  <a:moveTo>
                    <a:pt x="1254" y="100"/>
                  </a:moveTo>
                  <a:cubicBezTo>
                    <a:pt x="1254" y="100"/>
                    <a:pt x="1254" y="101"/>
                    <a:pt x="1253" y="101"/>
                  </a:cubicBezTo>
                  <a:cubicBezTo>
                    <a:pt x="1254" y="101"/>
                    <a:pt x="1254" y="101"/>
                    <a:pt x="1254" y="100"/>
                  </a:cubicBezTo>
                  <a:close/>
                  <a:moveTo>
                    <a:pt x="1428" y="101"/>
                  </a:moveTo>
                  <a:cubicBezTo>
                    <a:pt x="1428" y="101"/>
                    <a:pt x="1427" y="100"/>
                    <a:pt x="1427" y="100"/>
                  </a:cubicBezTo>
                  <a:cubicBezTo>
                    <a:pt x="1427" y="101"/>
                    <a:pt x="1428" y="101"/>
                    <a:pt x="1428" y="101"/>
                  </a:cubicBezTo>
                  <a:close/>
                  <a:moveTo>
                    <a:pt x="1452" y="100"/>
                  </a:moveTo>
                  <a:cubicBezTo>
                    <a:pt x="1452" y="100"/>
                    <a:pt x="1451" y="100"/>
                    <a:pt x="1451" y="101"/>
                  </a:cubicBezTo>
                  <a:cubicBezTo>
                    <a:pt x="1451" y="101"/>
                    <a:pt x="1452" y="101"/>
                    <a:pt x="1452" y="100"/>
                  </a:cubicBezTo>
                  <a:close/>
                  <a:moveTo>
                    <a:pt x="676" y="43"/>
                  </a:moveTo>
                  <a:cubicBezTo>
                    <a:pt x="676" y="43"/>
                    <a:pt x="676" y="43"/>
                    <a:pt x="676" y="43"/>
                  </a:cubicBezTo>
                  <a:cubicBezTo>
                    <a:pt x="676" y="43"/>
                    <a:pt x="676" y="43"/>
                    <a:pt x="676" y="43"/>
                  </a:cubicBezTo>
                  <a:close/>
                  <a:moveTo>
                    <a:pt x="662" y="101"/>
                  </a:moveTo>
                  <a:cubicBezTo>
                    <a:pt x="662" y="101"/>
                    <a:pt x="662" y="101"/>
                    <a:pt x="662" y="101"/>
                  </a:cubicBezTo>
                  <a:cubicBezTo>
                    <a:pt x="662" y="101"/>
                    <a:pt x="662" y="101"/>
                    <a:pt x="662" y="101"/>
                  </a:cubicBezTo>
                  <a:close/>
                  <a:moveTo>
                    <a:pt x="688" y="101"/>
                  </a:moveTo>
                  <a:cubicBezTo>
                    <a:pt x="688" y="101"/>
                    <a:pt x="687" y="101"/>
                    <a:pt x="687" y="101"/>
                  </a:cubicBezTo>
                  <a:cubicBezTo>
                    <a:pt x="687" y="101"/>
                    <a:pt x="688" y="101"/>
                    <a:pt x="688" y="101"/>
                  </a:cubicBezTo>
                  <a:close/>
                  <a:moveTo>
                    <a:pt x="723" y="101"/>
                  </a:moveTo>
                  <a:cubicBezTo>
                    <a:pt x="723" y="101"/>
                    <a:pt x="722" y="101"/>
                    <a:pt x="722" y="101"/>
                  </a:cubicBezTo>
                  <a:cubicBezTo>
                    <a:pt x="722" y="101"/>
                    <a:pt x="722" y="101"/>
                    <a:pt x="723" y="101"/>
                  </a:cubicBezTo>
                  <a:close/>
                  <a:moveTo>
                    <a:pt x="1495" y="13"/>
                  </a:moveTo>
                  <a:cubicBezTo>
                    <a:pt x="1495" y="13"/>
                    <a:pt x="1495" y="13"/>
                    <a:pt x="1495" y="12"/>
                  </a:cubicBezTo>
                  <a:cubicBezTo>
                    <a:pt x="1495" y="12"/>
                    <a:pt x="1495" y="12"/>
                    <a:pt x="1495" y="13"/>
                  </a:cubicBezTo>
                  <a:close/>
                  <a:moveTo>
                    <a:pt x="793" y="101"/>
                  </a:moveTo>
                  <a:cubicBezTo>
                    <a:pt x="793" y="101"/>
                    <a:pt x="793" y="101"/>
                    <a:pt x="792" y="101"/>
                  </a:cubicBezTo>
                  <a:cubicBezTo>
                    <a:pt x="793" y="101"/>
                    <a:pt x="793" y="101"/>
                    <a:pt x="793" y="101"/>
                  </a:cubicBezTo>
                  <a:close/>
                  <a:moveTo>
                    <a:pt x="980" y="101"/>
                  </a:moveTo>
                  <a:cubicBezTo>
                    <a:pt x="980" y="101"/>
                    <a:pt x="980" y="101"/>
                    <a:pt x="980" y="101"/>
                  </a:cubicBezTo>
                  <a:cubicBezTo>
                    <a:pt x="980" y="101"/>
                    <a:pt x="980" y="101"/>
                    <a:pt x="980" y="101"/>
                  </a:cubicBezTo>
                  <a:close/>
                  <a:moveTo>
                    <a:pt x="874" y="49"/>
                  </a:moveTo>
                  <a:cubicBezTo>
                    <a:pt x="874" y="49"/>
                    <a:pt x="874" y="50"/>
                    <a:pt x="874" y="50"/>
                  </a:cubicBezTo>
                  <a:cubicBezTo>
                    <a:pt x="874" y="50"/>
                    <a:pt x="874" y="50"/>
                    <a:pt x="874" y="49"/>
                  </a:cubicBezTo>
                  <a:close/>
                  <a:moveTo>
                    <a:pt x="1047" y="101"/>
                  </a:moveTo>
                  <a:cubicBezTo>
                    <a:pt x="1047" y="101"/>
                    <a:pt x="1047" y="101"/>
                    <a:pt x="1047" y="101"/>
                  </a:cubicBezTo>
                  <a:cubicBezTo>
                    <a:pt x="1047" y="101"/>
                    <a:pt x="1047" y="101"/>
                    <a:pt x="1047" y="101"/>
                  </a:cubicBezTo>
                  <a:close/>
                  <a:moveTo>
                    <a:pt x="800" y="43"/>
                  </a:moveTo>
                  <a:cubicBezTo>
                    <a:pt x="800" y="43"/>
                    <a:pt x="800" y="43"/>
                    <a:pt x="800" y="43"/>
                  </a:cubicBezTo>
                  <a:cubicBezTo>
                    <a:pt x="800" y="43"/>
                    <a:pt x="800" y="43"/>
                    <a:pt x="800" y="43"/>
                  </a:cubicBezTo>
                  <a:close/>
                  <a:moveTo>
                    <a:pt x="1183" y="101"/>
                  </a:moveTo>
                  <a:cubicBezTo>
                    <a:pt x="1183" y="101"/>
                    <a:pt x="1182" y="101"/>
                    <a:pt x="1182" y="101"/>
                  </a:cubicBezTo>
                  <a:cubicBezTo>
                    <a:pt x="1182" y="101"/>
                    <a:pt x="1182" y="101"/>
                    <a:pt x="1183" y="101"/>
                  </a:cubicBezTo>
                  <a:close/>
                  <a:moveTo>
                    <a:pt x="1225" y="101"/>
                  </a:moveTo>
                  <a:cubicBezTo>
                    <a:pt x="1225" y="101"/>
                    <a:pt x="1225" y="101"/>
                    <a:pt x="1225" y="101"/>
                  </a:cubicBezTo>
                  <a:cubicBezTo>
                    <a:pt x="1225" y="101"/>
                    <a:pt x="1225" y="101"/>
                    <a:pt x="1225" y="101"/>
                  </a:cubicBezTo>
                  <a:close/>
                  <a:moveTo>
                    <a:pt x="1253" y="101"/>
                  </a:moveTo>
                  <a:cubicBezTo>
                    <a:pt x="1253" y="101"/>
                    <a:pt x="1253" y="101"/>
                    <a:pt x="1252" y="101"/>
                  </a:cubicBezTo>
                  <a:cubicBezTo>
                    <a:pt x="1253" y="101"/>
                    <a:pt x="1253" y="101"/>
                    <a:pt x="1253" y="101"/>
                  </a:cubicBezTo>
                  <a:close/>
                  <a:moveTo>
                    <a:pt x="1429" y="101"/>
                  </a:moveTo>
                  <a:cubicBezTo>
                    <a:pt x="1428" y="101"/>
                    <a:pt x="1428" y="101"/>
                    <a:pt x="1428" y="101"/>
                  </a:cubicBezTo>
                  <a:cubicBezTo>
                    <a:pt x="1428" y="101"/>
                    <a:pt x="1428" y="101"/>
                    <a:pt x="1429" y="101"/>
                  </a:cubicBezTo>
                  <a:close/>
                  <a:moveTo>
                    <a:pt x="1451" y="101"/>
                  </a:moveTo>
                  <a:cubicBezTo>
                    <a:pt x="1451" y="101"/>
                    <a:pt x="1451" y="101"/>
                    <a:pt x="1450" y="101"/>
                  </a:cubicBezTo>
                  <a:cubicBezTo>
                    <a:pt x="1451" y="101"/>
                    <a:pt x="1451" y="101"/>
                    <a:pt x="1451" y="101"/>
                  </a:cubicBezTo>
                  <a:close/>
                  <a:moveTo>
                    <a:pt x="1675" y="101"/>
                  </a:moveTo>
                  <a:cubicBezTo>
                    <a:pt x="1675" y="101"/>
                    <a:pt x="1675" y="101"/>
                    <a:pt x="1674" y="101"/>
                  </a:cubicBezTo>
                  <a:cubicBezTo>
                    <a:pt x="1674" y="101"/>
                    <a:pt x="1674" y="101"/>
                    <a:pt x="1675" y="101"/>
                  </a:cubicBezTo>
                  <a:close/>
                  <a:moveTo>
                    <a:pt x="900" y="50"/>
                  </a:moveTo>
                  <a:cubicBezTo>
                    <a:pt x="900" y="50"/>
                    <a:pt x="900" y="49"/>
                    <a:pt x="899" y="49"/>
                  </a:cubicBezTo>
                  <a:cubicBezTo>
                    <a:pt x="899" y="50"/>
                    <a:pt x="899" y="50"/>
                    <a:pt x="900" y="50"/>
                  </a:cubicBezTo>
                  <a:close/>
                  <a:moveTo>
                    <a:pt x="840" y="43"/>
                  </a:moveTo>
                  <a:cubicBezTo>
                    <a:pt x="839" y="43"/>
                    <a:pt x="839" y="43"/>
                    <a:pt x="839" y="43"/>
                  </a:cubicBezTo>
                  <a:cubicBezTo>
                    <a:pt x="839" y="43"/>
                    <a:pt x="839" y="43"/>
                    <a:pt x="840" y="43"/>
                  </a:cubicBezTo>
                  <a:close/>
                  <a:moveTo>
                    <a:pt x="663" y="101"/>
                  </a:moveTo>
                  <a:cubicBezTo>
                    <a:pt x="663" y="101"/>
                    <a:pt x="663" y="101"/>
                    <a:pt x="663" y="101"/>
                  </a:cubicBezTo>
                  <a:cubicBezTo>
                    <a:pt x="663" y="101"/>
                    <a:pt x="663" y="102"/>
                    <a:pt x="663" y="101"/>
                  </a:cubicBezTo>
                  <a:close/>
                  <a:moveTo>
                    <a:pt x="687" y="101"/>
                  </a:moveTo>
                  <a:cubicBezTo>
                    <a:pt x="687" y="101"/>
                    <a:pt x="686" y="101"/>
                    <a:pt x="686" y="101"/>
                  </a:cubicBezTo>
                  <a:cubicBezTo>
                    <a:pt x="687" y="102"/>
                    <a:pt x="687" y="101"/>
                    <a:pt x="687" y="101"/>
                  </a:cubicBezTo>
                  <a:close/>
                  <a:moveTo>
                    <a:pt x="723" y="101"/>
                  </a:moveTo>
                  <a:cubicBezTo>
                    <a:pt x="723" y="101"/>
                    <a:pt x="723" y="101"/>
                    <a:pt x="723" y="101"/>
                  </a:cubicBezTo>
                  <a:cubicBezTo>
                    <a:pt x="723" y="101"/>
                    <a:pt x="723" y="101"/>
                    <a:pt x="723" y="101"/>
                  </a:cubicBezTo>
                  <a:close/>
                  <a:moveTo>
                    <a:pt x="742" y="101"/>
                  </a:moveTo>
                  <a:cubicBezTo>
                    <a:pt x="741" y="101"/>
                    <a:pt x="741" y="101"/>
                    <a:pt x="741" y="102"/>
                  </a:cubicBezTo>
                  <a:cubicBezTo>
                    <a:pt x="741" y="102"/>
                    <a:pt x="742" y="101"/>
                    <a:pt x="742" y="101"/>
                  </a:cubicBezTo>
                  <a:close/>
                  <a:moveTo>
                    <a:pt x="766" y="101"/>
                  </a:moveTo>
                  <a:cubicBezTo>
                    <a:pt x="766" y="101"/>
                    <a:pt x="766" y="101"/>
                    <a:pt x="765" y="101"/>
                  </a:cubicBezTo>
                  <a:cubicBezTo>
                    <a:pt x="766" y="101"/>
                    <a:pt x="766" y="102"/>
                    <a:pt x="766" y="101"/>
                  </a:cubicBezTo>
                  <a:close/>
                  <a:moveTo>
                    <a:pt x="972" y="13"/>
                  </a:moveTo>
                  <a:cubicBezTo>
                    <a:pt x="973" y="13"/>
                    <a:pt x="973" y="13"/>
                    <a:pt x="973" y="13"/>
                  </a:cubicBezTo>
                  <a:cubicBezTo>
                    <a:pt x="973" y="13"/>
                    <a:pt x="972" y="13"/>
                    <a:pt x="972" y="13"/>
                  </a:cubicBezTo>
                  <a:close/>
                  <a:moveTo>
                    <a:pt x="870" y="43"/>
                  </a:moveTo>
                  <a:cubicBezTo>
                    <a:pt x="870" y="43"/>
                    <a:pt x="870" y="43"/>
                    <a:pt x="870" y="43"/>
                  </a:cubicBezTo>
                  <a:cubicBezTo>
                    <a:pt x="870" y="43"/>
                    <a:pt x="870" y="43"/>
                    <a:pt x="870" y="43"/>
                  </a:cubicBezTo>
                  <a:close/>
                  <a:moveTo>
                    <a:pt x="882" y="43"/>
                  </a:moveTo>
                  <a:cubicBezTo>
                    <a:pt x="882" y="43"/>
                    <a:pt x="882" y="43"/>
                    <a:pt x="882" y="43"/>
                  </a:cubicBezTo>
                  <a:cubicBezTo>
                    <a:pt x="882" y="43"/>
                    <a:pt x="882" y="43"/>
                    <a:pt x="882" y="43"/>
                  </a:cubicBezTo>
                  <a:close/>
                  <a:moveTo>
                    <a:pt x="909" y="43"/>
                  </a:moveTo>
                  <a:cubicBezTo>
                    <a:pt x="909" y="43"/>
                    <a:pt x="909" y="43"/>
                    <a:pt x="910" y="43"/>
                  </a:cubicBezTo>
                  <a:cubicBezTo>
                    <a:pt x="910" y="43"/>
                    <a:pt x="909" y="43"/>
                    <a:pt x="909" y="43"/>
                  </a:cubicBezTo>
                  <a:close/>
                  <a:moveTo>
                    <a:pt x="1033" y="50"/>
                  </a:moveTo>
                  <a:cubicBezTo>
                    <a:pt x="1033" y="50"/>
                    <a:pt x="1033" y="50"/>
                    <a:pt x="1033" y="49"/>
                  </a:cubicBezTo>
                  <a:cubicBezTo>
                    <a:pt x="1033" y="49"/>
                    <a:pt x="1033" y="50"/>
                    <a:pt x="1033" y="50"/>
                  </a:cubicBezTo>
                  <a:close/>
                  <a:moveTo>
                    <a:pt x="1183" y="102"/>
                  </a:moveTo>
                  <a:cubicBezTo>
                    <a:pt x="1183" y="101"/>
                    <a:pt x="1183" y="101"/>
                    <a:pt x="1183" y="101"/>
                  </a:cubicBezTo>
                  <a:cubicBezTo>
                    <a:pt x="1183" y="101"/>
                    <a:pt x="1183" y="102"/>
                    <a:pt x="1183" y="102"/>
                  </a:cubicBezTo>
                  <a:close/>
                  <a:moveTo>
                    <a:pt x="1202" y="101"/>
                  </a:moveTo>
                  <a:cubicBezTo>
                    <a:pt x="1202" y="101"/>
                    <a:pt x="1201" y="101"/>
                    <a:pt x="1201" y="101"/>
                  </a:cubicBezTo>
                  <a:cubicBezTo>
                    <a:pt x="1201" y="101"/>
                    <a:pt x="1202" y="101"/>
                    <a:pt x="1202" y="101"/>
                  </a:cubicBezTo>
                  <a:close/>
                  <a:moveTo>
                    <a:pt x="1290" y="43"/>
                  </a:moveTo>
                  <a:cubicBezTo>
                    <a:pt x="1290" y="43"/>
                    <a:pt x="1290" y="43"/>
                    <a:pt x="1290" y="43"/>
                  </a:cubicBezTo>
                  <a:cubicBezTo>
                    <a:pt x="1290" y="43"/>
                    <a:pt x="1290" y="43"/>
                    <a:pt x="1290" y="43"/>
                  </a:cubicBezTo>
                  <a:close/>
                  <a:moveTo>
                    <a:pt x="1252" y="101"/>
                  </a:moveTo>
                  <a:cubicBezTo>
                    <a:pt x="1252" y="101"/>
                    <a:pt x="1251" y="101"/>
                    <a:pt x="1251" y="101"/>
                  </a:cubicBezTo>
                  <a:cubicBezTo>
                    <a:pt x="1252" y="102"/>
                    <a:pt x="1252" y="101"/>
                    <a:pt x="1252" y="101"/>
                  </a:cubicBezTo>
                  <a:close/>
                  <a:moveTo>
                    <a:pt x="1429" y="101"/>
                  </a:moveTo>
                  <a:cubicBezTo>
                    <a:pt x="1429" y="101"/>
                    <a:pt x="1429" y="101"/>
                    <a:pt x="1429" y="101"/>
                  </a:cubicBezTo>
                  <a:cubicBezTo>
                    <a:pt x="1429" y="101"/>
                    <a:pt x="1429" y="102"/>
                    <a:pt x="1429" y="101"/>
                  </a:cubicBezTo>
                  <a:close/>
                  <a:moveTo>
                    <a:pt x="1450" y="101"/>
                  </a:moveTo>
                  <a:cubicBezTo>
                    <a:pt x="1450" y="101"/>
                    <a:pt x="1450" y="101"/>
                    <a:pt x="1449" y="102"/>
                  </a:cubicBezTo>
                  <a:cubicBezTo>
                    <a:pt x="1450" y="102"/>
                    <a:pt x="1450" y="101"/>
                    <a:pt x="1450" y="101"/>
                  </a:cubicBezTo>
                  <a:close/>
                  <a:moveTo>
                    <a:pt x="1396" y="43"/>
                  </a:moveTo>
                  <a:cubicBezTo>
                    <a:pt x="1395" y="43"/>
                    <a:pt x="1395" y="43"/>
                    <a:pt x="1395" y="43"/>
                  </a:cubicBezTo>
                  <a:cubicBezTo>
                    <a:pt x="1396" y="43"/>
                    <a:pt x="1396" y="43"/>
                    <a:pt x="1396" y="43"/>
                  </a:cubicBezTo>
                  <a:close/>
                  <a:moveTo>
                    <a:pt x="1568" y="43"/>
                  </a:moveTo>
                  <a:cubicBezTo>
                    <a:pt x="1568" y="43"/>
                    <a:pt x="1568" y="43"/>
                    <a:pt x="1568" y="43"/>
                  </a:cubicBezTo>
                  <a:cubicBezTo>
                    <a:pt x="1568" y="43"/>
                    <a:pt x="1568" y="43"/>
                    <a:pt x="1568" y="43"/>
                  </a:cubicBezTo>
                  <a:close/>
                  <a:moveTo>
                    <a:pt x="1683" y="43"/>
                  </a:moveTo>
                  <a:cubicBezTo>
                    <a:pt x="1682" y="43"/>
                    <a:pt x="1682" y="43"/>
                    <a:pt x="1682" y="43"/>
                  </a:cubicBezTo>
                  <a:cubicBezTo>
                    <a:pt x="1683" y="43"/>
                    <a:pt x="1683" y="43"/>
                    <a:pt x="1683" y="43"/>
                  </a:cubicBezTo>
                  <a:close/>
                  <a:moveTo>
                    <a:pt x="686" y="102"/>
                  </a:moveTo>
                  <a:cubicBezTo>
                    <a:pt x="686" y="102"/>
                    <a:pt x="685" y="102"/>
                    <a:pt x="685" y="102"/>
                  </a:cubicBezTo>
                  <a:cubicBezTo>
                    <a:pt x="686" y="102"/>
                    <a:pt x="686" y="102"/>
                    <a:pt x="686" y="102"/>
                  </a:cubicBezTo>
                  <a:close/>
                  <a:moveTo>
                    <a:pt x="1494" y="13"/>
                  </a:moveTo>
                  <a:cubicBezTo>
                    <a:pt x="1494" y="13"/>
                    <a:pt x="1494" y="13"/>
                    <a:pt x="1494" y="13"/>
                  </a:cubicBezTo>
                  <a:cubicBezTo>
                    <a:pt x="1494" y="13"/>
                    <a:pt x="1494" y="13"/>
                    <a:pt x="1494" y="13"/>
                  </a:cubicBezTo>
                  <a:close/>
                  <a:moveTo>
                    <a:pt x="741" y="102"/>
                  </a:moveTo>
                  <a:cubicBezTo>
                    <a:pt x="741" y="101"/>
                    <a:pt x="740" y="102"/>
                    <a:pt x="740" y="102"/>
                  </a:cubicBezTo>
                  <a:cubicBezTo>
                    <a:pt x="741" y="102"/>
                    <a:pt x="741" y="102"/>
                    <a:pt x="741" y="102"/>
                  </a:cubicBezTo>
                  <a:close/>
                  <a:moveTo>
                    <a:pt x="767" y="102"/>
                  </a:moveTo>
                  <a:cubicBezTo>
                    <a:pt x="767" y="102"/>
                    <a:pt x="767" y="101"/>
                    <a:pt x="766" y="102"/>
                  </a:cubicBezTo>
                  <a:cubicBezTo>
                    <a:pt x="767" y="102"/>
                    <a:pt x="767" y="102"/>
                    <a:pt x="767" y="102"/>
                  </a:cubicBezTo>
                  <a:close/>
                  <a:moveTo>
                    <a:pt x="1736" y="43"/>
                  </a:moveTo>
                  <a:cubicBezTo>
                    <a:pt x="1736" y="43"/>
                    <a:pt x="1737" y="43"/>
                    <a:pt x="1737" y="43"/>
                  </a:cubicBezTo>
                  <a:cubicBezTo>
                    <a:pt x="1736" y="43"/>
                    <a:pt x="1736" y="43"/>
                    <a:pt x="1736" y="43"/>
                  </a:cubicBezTo>
                  <a:close/>
                  <a:moveTo>
                    <a:pt x="678" y="62"/>
                  </a:moveTo>
                  <a:cubicBezTo>
                    <a:pt x="679" y="62"/>
                    <a:pt x="679" y="62"/>
                    <a:pt x="679" y="62"/>
                  </a:cubicBezTo>
                  <a:cubicBezTo>
                    <a:pt x="679" y="62"/>
                    <a:pt x="679" y="62"/>
                    <a:pt x="678" y="62"/>
                  </a:cubicBezTo>
                  <a:close/>
                  <a:moveTo>
                    <a:pt x="641" y="44"/>
                  </a:moveTo>
                  <a:cubicBezTo>
                    <a:pt x="641" y="44"/>
                    <a:pt x="641" y="43"/>
                    <a:pt x="641" y="43"/>
                  </a:cubicBezTo>
                  <a:cubicBezTo>
                    <a:pt x="641" y="43"/>
                    <a:pt x="641" y="44"/>
                    <a:pt x="641" y="44"/>
                  </a:cubicBezTo>
                  <a:close/>
                  <a:moveTo>
                    <a:pt x="1746" y="48"/>
                  </a:moveTo>
                  <a:cubicBezTo>
                    <a:pt x="1745" y="48"/>
                    <a:pt x="1745" y="49"/>
                    <a:pt x="1745" y="49"/>
                  </a:cubicBezTo>
                  <a:cubicBezTo>
                    <a:pt x="1746" y="49"/>
                    <a:pt x="1746" y="49"/>
                    <a:pt x="1746" y="48"/>
                  </a:cubicBezTo>
                  <a:close/>
                  <a:moveTo>
                    <a:pt x="660" y="44"/>
                  </a:moveTo>
                  <a:cubicBezTo>
                    <a:pt x="661" y="44"/>
                    <a:pt x="661" y="43"/>
                    <a:pt x="661" y="43"/>
                  </a:cubicBezTo>
                  <a:cubicBezTo>
                    <a:pt x="660" y="43"/>
                    <a:pt x="660" y="43"/>
                    <a:pt x="660" y="44"/>
                  </a:cubicBezTo>
                  <a:close/>
                  <a:moveTo>
                    <a:pt x="676" y="43"/>
                  </a:moveTo>
                  <a:cubicBezTo>
                    <a:pt x="675" y="43"/>
                    <a:pt x="675" y="43"/>
                    <a:pt x="675" y="43"/>
                  </a:cubicBezTo>
                  <a:cubicBezTo>
                    <a:pt x="675" y="43"/>
                    <a:pt x="675" y="43"/>
                    <a:pt x="676" y="43"/>
                  </a:cubicBezTo>
                  <a:close/>
                  <a:moveTo>
                    <a:pt x="1184" y="102"/>
                  </a:moveTo>
                  <a:cubicBezTo>
                    <a:pt x="1184" y="102"/>
                    <a:pt x="1184" y="102"/>
                    <a:pt x="1183" y="102"/>
                  </a:cubicBezTo>
                  <a:cubicBezTo>
                    <a:pt x="1184" y="102"/>
                    <a:pt x="1184" y="102"/>
                    <a:pt x="1184" y="102"/>
                  </a:cubicBezTo>
                  <a:close/>
                  <a:moveTo>
                    <a:pt x="1201" y="102"/>
                  </a:moveTo>
                  <a:cubicBezTo>
                    <a:pt x="1201" y="102"/>
                    <a:pt x="1200" y="102"/>
                    <a:pt x="1200" y="102"/>
                  </a:cubicBezTo>
                  <a:cubicBezTo>
                    <a:pt x="1200" y="102"/>
                    <a:pt x="1201" y="102"/>
                    <a:pt x="1201" y="102"/>
                  </a:cubicBezTo>
                  <a:close/>
                  <a:moveTo>
                    <a:pt x="971" y="14"/>
                  </a:moveTo>
                  <a:cubicBezTo>
                    <a:pt x="972" y="14"/>
                    <a:pt x="972" y="14"/>
                    <a:pt x="972" y="13"/>
                  </a:cubicBezTo>
                  <a:cubicBezTo>
                    <a:pt x="972" y="13"/>
                    <a:pt x="971" y="14"/>
                    <a:pt x="971" y="14"/>
                  </a:cubicBezTo>
                  <a:close/>
                  <a:moveTo>
                    <a:pt x="829" y="44"/>
                  </a:moveTo>
                  <a:cubicBezTo>
                    <a:pt x="829" y="44"/>
                    <a:pt x="829" y="43"/>
                    <a:pt x="829" y="43"/>
                  </a:cubicBezTo>
                  <a:cubicBezTo>
                    <a:pt x="829" y="43"/>
                    <a:pt x="829" y="43"/>
                    <a:pt x="829" y="44"/>
                  </a:cubicBezTo>
                  <a:close/>
                  <a:moveTo>
                    <a:pt x="839" y="43"/>
                  </a:moveTo>
                  <a:cubicBezTo>
                    <a:pt x="839" y="43"/>
                    <a:pt x="838" y="43"/>
                    <a:pt x="838" y="43"/>
                  </a:cubicBezTo>
                  <a:cubicBezTo>
                    <a:pt x="838" y="43"/>
                    <a:pt x="839" y="43"/>
                    <a:pt x="839" y="43"/>
                  </a:cubicBezTo>
                  <a:close/>
                  <a:moveTo>
                    <a:pt x="1449" y="101"/>
                  </a:moveTo>
                  <a:cubicBezTo>
                    <a:pt x="1449" y="101"/>
                    <a:pt x="1449" y="102"/>
                    <a:pt x="1449" y="102"/>
                  </a:cubicBezTo>
                  <a:cubicBezTo>
                    <a:pt x="1449" y="102"/>
                    <a:pt x="1449" y="102"/>
                    <a:pt x="1449" y="101"/>
                  </a:cubicBezTo>
                  <a:close/>
                  <a:moveTo>
                    <a:pt x="1291" y="53"/>
                  </a:moveTo>
                  <a:cubicBezTo>
                    <a:pt x="1290" y="53"/>
                    <a:pt x="1290" y="54"/>
                    <a:pt x="1290" y="54"/>
                  </a:cubicBezTo>
                  <a:cubicBezTo>
                    <a:pt x="1291" y="54"/>
                    <a:pt x="1291" y="53"/>
                    <a:pt x="1291" y="53"/>
                  </a:cubicBezTo>
                  <a:close/>
                  <a:moveTo>
                    <a:pt x="1493" y="14"/>
                  </a:moveTo>
                  <a:cubicBezTo>
                    <a:pt x="1493" y="14"/>
                    <a:pt x="1493" y="14"/>
                    <a:pt x="1494" y="13"/>
                  </a:cubicBezTo>
                  <a:cubicBezTo>
                    <a:pt x="1493" y="13"/>
                    <a:pt x="1493" y="14"/>
                    <a:pt x="1493" y="14"/>
                  </a:cubicBezTo>
                  <a:close/>
                  <a:moveTo>
                    <a:pt x="851" y="43"/>
                  </a:moveTo>
                  <a:cubicBezTo>
                    <a:pt x="851" y="43"/>
                    <a:pt x="851" y="43"/>
                    <a:pt x="850" y="43"/>
                  </a:cubicBezTo>
                  <a:cubicBezTo>
                    <a:pt x="851" y="43"/>
                    <a:pt x="851" y="43"/>
                    <a:pt x="851" y="43"/>
                  </a:cubicBezTo>
                  <a:close/>
                  <a:moveTo>
                    <a:pt x="867" y="43"/>
                  </a:moveTo>
                  <a:cubicBezTo>
                    <a:pt x="867" y="43"/>
                    <a:pt x="867" y="44"/>
                    <a:pt x="867" y="44"/>
                  </a:cubicBezTo>
                  <a:cubicBezTo>
                    <a:pt x="867" y="43"/>
                    <a:pt x="867" y="43"/>
                    <a:pt x="867" y="43"/>
                  </a:cubicBezTo>
                  <a:close/>
                  <a:moveTo>
                    <a:pt x="725" y="102"/>
                  </a:moveTo>
                  <a:cubicBezTo>
                    <a:pt x="725" y="102"/>
                    <a:pt x="725" y="102"/>
                    <a:pt x="724" y="102"/>
                  </a:cubicBezTo>
                  <a:cubicBezTo>
                    <a:pt x="725" y="102"/>
                    <a:pt x="725" y="102"/>
                    <a:pt x="725" y="102"/>
                  </a:cubicBezTo>
                  <a:close/>
                  <a:moveTo>
                    <a:pt x="882" y="43"/>
                  </a:moveTo>
                  <a:cubicBezTo>
                    <a:pt x="881" y="43"/>
                    <a:pt x="881" y="43"/>
                    <a:pt x="881" y="43"/>
                  </a:cubicBezTo>
                  <a:cubicBezTo>
                    <a:pt x="881" y="43"/>
                    <a:pt x="882" y="43"/>
                    <a:pt x="882" y="43"/>
                  </a:cubicBezTo>
                  <a:close/>
                  <a:moveTo>
                    <a:pt x="894" y="43"/>
                  </a:moveTo>
                  <a:cubicBezTo>
                    <a:pt x="894" y="43"/>
                    <a:pt x="893" y="43"/>
                    <a:pt x="893" y="43"/>
                  </a:cubicBezTo>
                  <a:cubicBezTo>
                    <a:pt x="893" y="43"/>
                    <a:pt x="894" y="43"/>
                    <a:pt x="894" y="43"/>
                  </a:cubicBezTo>
                  <a:close/>
                  <a:moveTo>
                    <a:pt x="1123" y="43"/>
                  </a:moveTo>
                  <a:cubicBezTo>
                    <a:pt x="1122" y="43"/>
                    <a:pt x="1122" y="43"/>
                    <a:pt x="1122" y="43"/>
                  </a:cubicBezTo>
                  <a:cubicBezTo>
                    <a:pt x="1122" y="43"/>
                    <a:pt x="1122" y="43"/>
                    <a:pt x="1123" y="43"/>
                  </a:cubicBezTo>
                  <a:close/>
                  <a:moveTo>
                    <a:pt x="1670" y="56"/>
                  </a:moveTo>
                  <a:cubicBezTo>
                    <a:pt x="1670" y="56"/>
                    <a:pt x="1670" y="56"/>
                    <a:pt x="1669" y="57"/>
                  </a:cubicBezTo>
                  <a:cubicBezTo>
                    <a:pt x="1670" y="57"/>
                    <a:pt x="1670" y="57"/>
                    <a:pt x="1670" y="56"/>
                  </a:cubicBezTo>
                  <a:close/>
                  <a:moveTo>
                    <a:pt x="1135" y="43"/>
                  </a:moveTo>
                  <a:cubicBezTo>
                    <a:pt x="1135" y="43"/>
                    <a:pt x="1135" y="43"/>
                    <a:pt x="1135" y="43"/>
                  </a:cubicBezTo>
                  <a:cubicBezTo>
                    <a:pt x="1135" y="43"/>
                    <a:pt x="1135" y="43"/>
                    <a:pt x="1135" y="43"/>
                  </a:cubicBezTo>
                  <a:close/>
                  <a:moveTo>
                    <a:pt x="1151" y="43"/>
                  </a:moveTo>
                  <a:cubicBezTo>
                    <a:pt x="1151" y="43"/>
                    <a:pt x="1152" y="44"/>
                    <a:pt x="1152" y="44"/>
                  </a:cubicBezTo>
                  <a:cubicBezTo>
                    <a:pt x="1152" y="43"/>
                    <a:pt x="1152" y="43"/>
                    <a:pt x="1151" y="43"/>
                  </a:cubicBezTo>
                  <a:close/>
                  <a:moveTo>
                    <a:pt x="1492" y="14"/>
                  </a:moveTo>
                  <a:cubicBezTo>
                    <a:pt x="1493" y="14"/>
                    <a:pt x="1493" y="14"/>
                    <a:pt x="1493" y="14"/>
                  </a:cubicBezTo>
                  <a:cubicBezTo>
                    <a:pt x="1493" y="14"/>
                    <a:pt x="1492" y="14"/>
                    <a:pt x="1492" y="14"/>
                  </a:cubicBezTo>
                  <a:close/>
                  <a:moveTo>
                    <a:pt x="1260" y="43"/>
                  </a:moveTo>
                  <a:cubicBezTo>
                    <a:pt x="1260" y="43"/>
                    <a:pt x="1260" y="44"/>
                    <a:pt x="1260" y="44"/>
                  </a:cubicBezTo>
                  <a:cubicBezTo>
                    <a:pt x="1260" y="43"/>
                    <a:pt x="1260" y="43"/>
                    <a:pt x="1260" y="43"/>
                  </a:cubicBezTo>
                  <a:close/>
                  <a:moveTo>
                    <a:pt x="1384" y="44"/>
                  </a:moveTo>
                  <a:cubicBezTo>
                    <a:pt x="1384" y="44"/>
                    <a:pt x="1384" y="43"/>
                    <a:pt x="1384" y="43"/>
                  </a:cubicBezTo>
                  <a:cubicBezTo>
                    <a:pt x="1384" y="43"/>
                    <a:pt x="1384" y="43"/>
                    <a:pt x="1384" y="44"/>
                  </a:cubicBezTo>
                  <a:close/>
                  <a:moveTo>
                    <a:pt x="725" y="14"/>
                  </a:moveTo>
                  <a:cubicBezTo>
                    <a:pt x="725" y="15"/>
                    <a:pt x="725" y="15"/>
                    <a:pt x="725" y="15"/>
                  </a:cubicBezTo>
                  <a:cubicBezTo>
                    <a:pt x="725" y="14"/>
                    <a:pt x="725" y="14"/>
                    <a:pt x="725" y="14"/>
                  </a:cubicBezTo>
                  <a:close/>
                  <a:moveTo>
                    <a:pt x="1580" y="43"/>
                  </a:moveTo>
                  <a:cubicBezTo>
                    <a:pt x="1580" y="43"/>
                    <a:pt x="1580" y="43"/>
                    <a:pt x="1580" y="44"/>
                  </a:cubicBezTo>
                  <a:cubicBezTo>
                    <a:pt x="1580" y="44"/>
                    <a:pt x="1580" y="43"/>
                    <a:pt x="1580" y="43"/>
                  </a:cubicBezTo>
                  <a:close/>
                  <a:moveTo>
                    <a:pt x="596" y="44"/>
                  </a:moveTo>
                  <a:cubicBezTo>
                    <a:pt x="596" y="44"/>
                    <a:pt x="596" y="43"/>
                    <a:pt x="596" y="43"/>
                  </a:cubicBezTo>
                  <a:cubicBezTo>
                    <a:pt x="596" y="44"/>
                    <a:pt x="596" y="44"/>
                    <a:pt x="596" y="44"/>
                  </a:cubicBezTo>
                  <a:close/>
                  <a:moveTo>
                    <a:pt x="1492" y="15"/>
                  </a:moveTo>
                  <a:cubicBezTo>
                    <a:pt x="1492" y="15"/>
                    <a:pt x="1492" y="14"/>
                    <a:pt x="1492" y="14"/>
                  </a:cubicBezTo>
                  <a:cubicBezTo>
                    <a:pt x="1492" y="14"/>
                    <a:pt x="1492" y="14"/>
                    <a:pt x="1492" y="15"/>
                  </a:cubicBezTo>
                  <a:close/>
                  <a:moveTo>
                    <a:pt x="1211" y="50"/>
                  </a:moveTo>
                  <a:cubicBezTo>
                    <a:pt x="1211" y="50"/>
                    <a:pt x="1211" y="50"/>
                    <a:pt x="1211" y="49"/>
                  </a:cubicBezTo>
                  <a:cubicBezTo>
                    <a:pt x="1211" y="49"/>
                    <a:pt x="1211" y="50"/>
                    <a:pt x="1211" y="50"/>
                  </a:cubicBezTo>
                  <a:close/>
                  <a:moveTo>
                    <a:pt x="629" y="102"/>
                  </a:moveTo>
                  <a:cubicBezTo>
                    <a:pt x="629" y="102"/>
                    <a:pt x="629" y="103"/>
                    <a:pt x="629" y="103"/>
                  </a:cubicBezTo>
                  <a:cubicBezTo>
                    <a:pt x="629" y="103"/>
                    <a:pt x="629" y="102"/>
                    <a:pt x="629" y="102"/>
                  </a:cubicBezTo>
                  <a:close/>
                  <a:moveTo>
                    <a:pt x="1293" y="49"/>
                  </a:moveTo>
                  <a:cubicBezTo>
                    <a:pt x="1293" y="49"/>
                    <a:pt x="1292" y="50"/>
                    <a:pt x="1292" y="50"/>
                  </a:cubicBezTo>
                  <a:cubicBezTo>
                    <a:pt x="1293" y="50"/>
                    <a:pt x="1293" y="50"/>
                    <a:pt x="1293" y="49"/>
                  </a:cubicBezTo>
                  <a:close/>
                  <a:moveTo>
                    <a:pt x="577" y="57"/>
                  </a:moveTo>
                  <a:cubicBezTo>
                    <a:pt x="577" y="57"/>
                    <a:pt x="577" y="57"/>
                    <a:pt x="577" y="57"/>
                  </a:cubicBezTo>
                  <a:cubicBezTo>
                    <a:pt x="577" y="57"/>
                    <a:pt x="577" y="57"/>
                    <a:pt x="577" y="57"/>
                  </a:cubicBezTo>
                  <a:close/>
                  <a:moveTo>
                    <a:pt x="724" y="15"/>
                  </a:moveTo>
                  <a:cubicBezTo>
                    <a:pt x="724" y="15"/>
                    <a:pt x="724" y="15"/>
                    <a:pt x="725" y="15"/>
                  </a:cubicBezTo>
                  <a:cubicBezTo>
                    <a:pt x="724" y="15"/>
                    <a:pt x="724" y="15"/>
                    <a:pt x="724" y="15"/>
                  </a:cubicBezTo>
                  <a:close/>
                  <a:moveTo>
                    <a:pt x="970" y="15"/>
                  </a:moveTo>
                  <a:cubicBezTo>
                    <a:pt x="970" y="15"/>
                    <a:pt x="970" y="15"/>
                    <a:pt x="970" y="14"/>
                  </a:cubicBezTo>
                  <a:cubicBezTo>
                    <a:pt x="970" y="15"/>
                    <a:pt x="970" y="15"/>
                    <a:pt x="970" y="15"/>
                  </a:cubicBezTo>
                  <a:close/>
                  <a:moveTo>
                    <a:pt x="1392" y="15"/>
                  </a:moveTo>
                  <a:cubicBezTo>
                    <a:pt x="1392" y="15"/>
                    <a:pt x="1392" y="15"/>
                    <a:pt x="1392" y="15"/>
                  </a:cubicBezTo>
                  <a:cubicBezTo>
                    <a:pt x="1392" y="15"/>
                    <a:pt x="1392" y="15"/>
                    <a:pt x="1392" y="15"/>
                  </a:cubicBezTo>
                  <a:close/>
                  <a:moveTo>
                    <a:pt x="1263" y="48"/>
                  </a:moveTo>
                  <a:cubicBezTo>
                    <a:pt x="1263" y="48"/>
                    <a:pt x="1263" y="48"/>
                    <a:pt x="1263" y="48"/>
                  </a:cubicBezTo>
                  <a:cubicBezTo>
                    <a:pt x="1263" y="48"/>
                    <a:pt x="1263" y="48"/>
                    <a:pt x="1263" y="48"/>
                  </a:cubicBezTo>
                  <a:close/>
                  <a:moveTo>
                    <a:pt x="634" y="63"/>
                  </a:moveTo>
                  <a:cubicBezTo>
                    <a:pt x="634" y="63"/>
                    <a:pt x="634" y="62"/>
                    <a:pt x="634" y="62"/>
                  </a:cubicBezTo>
                  <a:cubicBezTo>
                    <a:pt x="634" y="62"/>
                    <a:pt x="634" y="63"/>
                    <a:pt x="634" y="63"/>
                  </a:cubicBezTo>
                  <a:close/>
                  <a:moveTo>
                    <a:pt x="873" y="52"/>
                  </a:moveTo>
                  <a:cubicBezTo>
                    <a:pt x="873" y="52"/>
                    <a:pt x="873" y="52"/>
                    <a:pt x="873" y="52"/>
                  </a:cubicBezTo>
                  <a:cubicBezTo>
                    <a:pt x="873" y="52"/>
                    <a:pt x="873" y="52"/>
                    <a:pt x="873" y="52"/>
                  </a:cubicBezTo>
                  <a:close/>
                  <a:moveTo>
                    <a:pt x="679" y="62"/>
                  </a:moveTo>
                  <a:cubicBezTo>
                    <a:pt x="679" y="62"/>
                    <a:pt x="679" y="63"/>
                    <a:pt x="680" y="63"/>
                  </a:cubicBezTo>
                  <a:cubicBezTo>
                    <a:pt x="680" y="62"/>
                    <a:pt x="679" y="62"/>
                    <a:pt x="679" y="62"/>
                  </a:cubicBezTo>
                  <a:close/>
                  <a:moveTo>
                    <a:pt x="1380" y="62"/>
                  </a:moveTo>
                  <a:cubicBezTo>
                    <a:pt x="1380" y="62"/>
                    <a:pt x="1380" y="62"/>
                    <a:pt x="1380" y="63"/>
                  </a:cubicBezTo>
                  <a:cubicBezTo>
                    <a:pt x="1380" y="63"/>
                    <a:pt x="1380" y="62"/>
                    <a:pt x="1380" y="62"/>
                  </a:cubicBezTo>
                  <a:close/>
                  <a:moveTo>
                    <a:pt x="611" y="53"/>
                  </a:moveTo>
                  <a:cubicBezTo>
                    <a:pt x="611" y="53"/>
                    <a:pt x="611" y="53"/>
                    <a:pt x="611" y="54"/>
                  </a:cubicBezTo>
                  <a:cubicBezTo>
                    <a:pt x="611" y="53"/>
                    <a:pt x="611" y="53"/>
                    <a:pt x="611" y="53"/>
                  </a:cubicBezTo>
                  <a:close/>
                  <a:moveTo>
                    <a:pt x="1491" y="15"/>
                  </a:moveTo>
                  <a:cubicBezTo>
                    <a:pt x="1491" y="15"/>
                    <a:pt x="1491" y="15"/>
                    <a:pt x="1492" y="15"/>
                  </a:cubicBezTo>
                  <a:cubicBezTo>
                    <a:pt x="1491" y="15"/>
                    <a:pt x="1491" y="15"/>
                    <a:pt x="1491" y="15"/>
                  </a:cubicBezTo>
                  <a:close/>
                  <a:moveTo>
                    <a:pt x="1733" y="49"/>
                  </a:moveTo>
                  <a:cubicBezTo>
                    <a:pt x="1733" y="49"/>
                    <a:pt x="1733" y="49"/>
                    <a:pt x="1733" y="48"/>
                  </a:cubicBezTo>
                  <a:cubicBezTo>
                    <a:pt x="1733" y="48"/>
                    <a:pt x="1733" y="49"/>
                    <a:pt x="1733" y="49"/>
                  </a:cubicBezTo>
                  <a:close/>
                  <a:moveTo>
                    <a:pt x="601" y="57"/>
                  </a:moveTo>
                  <a:cubicBezTo>
                    <a:pt x="601" y="57"/>
                    <a:pt x="601" y="57"/>
                    <a:pt x="601" y="57"/>
                  </a:cubicBezTo>
                  <a:cubicBezTo>
                    <a:pt x="601" y="57"/>
                    <a:pt x="601" y="57"/>
                    <a:pt x="601" y="57"/>
                  </a:cubicBezTo>
                  <a:close/>
                  <a:moveTo>
                    <a:pt x="1653" y="62"/>
                  </a:moveTo>
                  <a:cubicBezTo>
                    <a:pt x="1653" y="62"/>
                    <a:pt x="1652" y="62"/>
                    <a:pt x="1652" y="62"/>
                  </a:cubicBezTo>
                  <a:cubicBezTo>
                    <a:pt x="1652" y="63"/>
                    <a:pt x="1653" y="63"/>
                    <a:pt x="1653" y="62"/>
                  </a:cubicBezTo>
                  <a:close/>
                  <a:moveTo>
                    <a:pt x="647" y="56"/>
                  </a:moveTo>
                  <a:cubicBezTo>
                    <a:pt x="647" y="57"/>
                    <a:pt x="647" y="57"/>
                    <a:pt x="647" y="57"/>
                  </a:cubicBezTo>
                  <a:cubicBezTo>
                    <a:pt x="647" y="57"/>
                    <a:pt x="647" y="57"/>
                    <a:pt x="647" y="56"/>
                  </a:cubicBezTo>
                  <a:close/>
                  <a:moveTo>
                    <a:pt x="965" y="39"/>
                  </a:moveTo>
                  <a:cubicBezTo>
                    <a:pt x="965" y="39"/>
                    <a:pt x="965" y="40"/>
                    <a:pt x="965" y="40"/>
                  </a:cubicBezTo>
                  <a:cubicBezTo>
                    <a:pt x="965" y="40"/>
                    <a:pt x="965" y="39"/>
                    <a:pt x="965" y="39"/>
                  </a:cubicBezTo>
                  <a:close/>
                  <a:moveTo>
                    <a:pt x="618" y="103"/>
                  </a:moveTo>
                  <a:cubicBezTo>
                    <a:pt x="618" y="103"/>
                    <a:pt x="618" y="103"/>
                    <a:pt x="618" y="103"/>
                  </a:cubicBezTo>
                  <a:cubicBezTo>
                    <a:pt x="618" y="103"/>
                    <a:pt x="617" y="103"/>
                    <a:pt x="618" y="103"/>
                  </a:cubicBezTo>
                  <a:close/>
                  <a:moveTo>
                    <a:pt x="852" y="44"/>
                  </a:moveTo>
                  <a:cubicBezTo>
                    <a:pt x="852" y="43"/>
                    <a:pt x="851" y="43"/>
                    <a:pt x="851" y="43"/>
                  </a:cubicBezTo>
                  <a:cubicBezTo>
                    <a:pt x="851" y="44"/>
                    <a:pt x="851" y="44"/>
                    <a:pt x="852" y="44"/>
                  </a:cubicBezTo>
                  <a:close/>
                  <a:moveTo>
                    <a:pt x="671" y="57"/>
                  </a:moveTo>
                  <a:cubicBezTo>
                    <a:pt x="671" y="57"/>
                    <a:pt x="671" y="57"/>
                    <a:pt x="671" y="57"/>
                  </a:cubicBezTo>
                  <a:cubicBezTo>
                    <a:pt x="671" y="57"/>
                    <a:pt x="671" y="57"/>
                    <a:pt x="671" y="57"/>
                  </a:cubicBezTo>
                  <a:close/>
                  <a:moveTo>
                    <a:pt x="749" y="54"/>
                  </a:moveTo>
                  <a:cubicBezTo>
                    <a:pt x="750" y="53"/>
                    <a:pt x="750" y="53"/>
                    <a:pt x="750" y="53"/>
                  </a:cubicBezTo>
                  <a:cubicBezTo>
                    <a:pt x="749" y="53"/>
                    <a:pt x="749" y="53"/>
                    <a:pt x="749" y="54"/>
                  </a:cubicBezTo>
                  <a:close/>
                  <a:moveTo>
                    <a:pt x="680" y="63"/>
                  </a:moveTo>
                  <a:cubicBezTo>
                    <a:pt x="680" y="63"/>
                    <a:pt x="680" y="63"/>
                    <a:pt x="680" y="63"/>
                  </a:cubicBezTo>
                  <a:cubicBezTo>
                    <a:pt x="680" y="63"/>
                    <a:pt x="680" y="63"/>
                    <a:pt x="680" y="63"/>
                  </a:cubicBezTo>
                  <a:close/>
                  <a:moveTo>
                    <a:pt x="638" y="52"/>
                  </a:moveTo>
                  <a:cubicBezTo>
                    <a:pt x="638" y="52"/>
                    <a:pt x="638" y="52"/>
                    <a:pt x="638" y="52"/>
                  </a:cubicBezTo>
                  <a:cubicBezTo>
                    <a:pt x="638" y="52"/>
                    <a:pt x="638" y="52"/>
                    <a:pt x="638" y="52"/>
                  </a:cubicBezTo>
                  <a:close/>
                  <a:moveTo>
                    <a:pt x="1577" y="49"/>
                  </a:moveTo>
                  <a:cubicBezTo>
                    <a:pt x="1577" y="49"/>
                    <a:pt x="1576" y="50"/>
                    <a:pt x="1576" y="50"/>
                  </a:cubicBezTo>
                  <a:cubicBezTo>
                    <a:pt x="1577" y="50"/>
                    <a:pt x="1577" y="50"/>
                    <a:pt x="1577" y="49"/>
                  </a:cubicBezTo>
                  <a:close/>
                  <a:moveTo>
                    <a:pt x="574" y="55"/>
                  </a:moveTo>
                  <a:cubicBezTo>
                    <a:pt x="574" y="55"/>
                    <a:pt x="575" y="55"/>
                    <a:pt x="575" y="55"/>
                  </a:cubicBezTo>
                  <a:cubicBezTo>
                    <a:pt x="575" y="55"/>
                    <a:pt x="575" y="55"/>
                    <a:pt x="574" y="55"/>
                  </a:cubicBezTo>
                  <a:close/>
                  <a:moveTo>
                    <a:pt x="723" y="15"/>
                  </a:moveTo>
                  <a:cubicBezTo>
                    <a:pt x="723" y="15"/>
                    <a:pt x="723" y="15"/>
                    <a:pt x="723" y="15"/>
                  </a:cubicBezTo>
                  <a:cubicBezTo>
                    <a:pt x="723" y="15"/>
                    <a:pt x="723" y="15"/>
                    <a:pt x="723" y="15"/>
                  </a:cubicBezTo>
                  <a:close/>
                  <a:moveTo>
                    <a:pt x="1564" y="62"/>
                  </a:moveTo>
                  <a:cubicBezTo>
                    <a:pt x="1564" y="62"/>
                    <a:pt x="1564" y="63"/>
                    <a:pt x="1564" y="63"/>
                  </a:cubicBezTo>
                  <a:cubicBezTo>
                    <a:pt x="1564" y="63"/>
                    <a:pt x="1564" y="63"/>
                    <a:pt x="1564" y="62"/>
                  </a:cubicBezTo>
                  <a:close/>
                  <a:moveTo>
                    <a:pt x="1744" y="51"/>
                  </a:moveTo>
                  <a:cubicBezTo>
                    <a:pt x="1743" y="51"/>
                    <a:pt x="1743" y="52"/>
                    <a:pt x="1743" y="52"/>
                  </a:cubicBezTo>
                  <a:cubicBezTo>
                    <a:pt x="1743" y="52"/>
                    <a:pt x="1744" y="52"/>
                    <a:pt x="1744" y="51"/>
                  </a:cubicBezTo>
                  <a:close/>
                  <a:moveTo>
                    <a:pt x="895" y="44"/>
                  </a:moveTo>
                  <a:cubicBezTo>
                    <a:pt x="894" y="43"/>
                    <a:pt x="894" y="43"/>
                    <a:pt x="894" y="43"/>
                  </a:cubicBezTo>
                  <a:cubicBezTo>
                    <a:pt x="894" y="44"/>
                    <a:pt x="894" y="44"/>
                    <a:pt x="895" y="44"/>
                  </a:cubicBezTo>
                  <a:close/>
                  <a:moveTo>
                    <a:pt x="752" y="48"/>
                  </a:moveTo>
                  <a:cubicBezTo>
                    <a:pt x="752" y="48"/>
                    <a:pt x="752" y="48"/>
                    <a:pt x="752" y="48"/>
                  </a:cubicBezTo>
                  <a:cubicBezTo>
                    <a:pt x="752" y="48"/>
                    <a:pt x="752" y="48"/>
                    <a:pt x="752" y="48"/>
                  </a:cubicBezTo>
                  <a:close/>
                  <a:moveTo>
                    <a:pt x="1654" y="63"/>
                  </a:moveTo>
                  <a:cubicBezTo>
                    <a:pt x="1654" y="63"/>
                    <a:pt x="1653" y="63"/>
                    <a:pt x="1653" y="63"/>
                  </a:cubicBezTo>
                  <a:cubicBezTo>
                    <a:pt x="1653" y="63"/>
                    <a:pt x="1653" y="63"/>
                    <a:pt x="1654" y="63"/>
                  </a:cubicBezTo>
                  <a:close/>
                  <a:moveTo>
                    <a:pt x="1490" y="15"/>
                  </a:moveTo>
                  <a:cubicBezTo>
                    <a:pt x="1490" y="15"/>
                    <a:pt x="1491" y="15"/>
                    <a:pt x="1491" y="15"/>
                  </a:cubicBezTo>
                  <a:cubicBezTo>
                    <a:pt x="1491" y="15"/>
                    <a:pt x="1490" y="15"/>
                    <a:pt x="1490" y="15"/>
                  </a:cubicBezTo>
                  <a:close/>
                  <a:moveTo>
                    <a:pt x="1732" y="62"/>
                  </a:moveTo>
                  <a:cubicBezTo>
                    <a:pt x="1732" y="62"/>
                    <a:pt x="1732" y="63"/>
                    <a:pt x="1732" y="63"/>
                  </a:cubicBezTo>
                  <a:cubicBezTo>
                    <a:pt x="1732" y="63"/>
                    <a:pt x="1732" y="63"/>
                    <a:pt x="1732" y="62"/>
                  </a:cubicBezTo>
                  <a:close/>
                  <a:moveTo>
                    <a:pt x="604" y="64"/>
                  </a:moveTo>
                  <a:cubicBezTo>
                    <a:pt x="604" y="63"/>
                    <a:pt x="604" y="63"/>
                    <a:pt x="603" y="63"/>
                  </a:cubicBezTo>
                  <a:cubicBezTo>
                    <a:pt x="603" y="63"/>
                    <a:pt x="603" y="63"/>
                    <a:pt x="604" y="64"/>
                  </a:cubicBezTo>
                  <a:close/>
                  <a:moveTo>
                    <a:pt x="910" y="43"/>
                  </a:moveTo>
                  <a:cubicBezTo>
                    <a:pt x="910" y="44"/>
                    <a:pt x="910" y="44"/>
                    <a:pt x="910" y="44"/>
                  </a:cubicBezTo>
                  <a:cubicBezTo>
                    <a:pt x="910" y="44"/>
                    <a:pt x="910" y="44"/>
                    <a:pt x="910" y="43"/>
                  </a:cubicBezTo>
                  <a:close/>
                  <a:moveTo>
                    <a:pt x="722" y="16"/>
                  </a:moveTo>
                  <a:cubicBezTo>
                    <a:pt x="722" y="16"/>
                    <a:pt x="722" y="16"/>
                    <a:pt x="722" y="15"/>
                  </a:cubicBezTo>
                  <a:cubicBezTo>
                    <a:pt x="722" y="15"/>
                    <a:pt x="722" y="15"/>
                    <a:pt x="722" y="16"/>
                  </a:cubicBezTo>
                  <a:close/>
                  <a:moveTo>
                    <a:pt x="1489" y="16"/>
                  </a:moveTo>
                  <a:cubicBezTo>
                    <a:pt x="1490" y="16"/>
                    <a:pt x="1490" y="16"/>
                    <a:pt x="1490" y="15"/>
                  </a:cubicBezTo>
                  <a:cubicBezTo>
                    <a:pt x="1490" y="15"/>
                    <a:pt x="1490" y="15"/>
                    <a:pt x="1489" y="16"/>
                  </a:cubicBezTo>
                  <a:close/>
                  <a:moveTo>
                    <a:pt x="562" y="48"/>
                  </a:moveTo>
                  <a:cubicBezTo>
                    <a:pt x="562" y="48"/>
                    <a:pt x="562" y="48"/>
                    <a:pt x="563" y="48"/>
                  </a:cubicBezTo>
                  <a:cubicBezTo>
                    <a:pt x="563" y="48"/>
                    <a:pt x="562" y="48"/>
                    <a:pt x="562" y="48"/>
                  </a:cubicBezTo>
                  <a:close/>
                  <a:moveTo>
                    <a:pt x="1680" y="47"/>
                  </a:moveTo>
                  <a:cubicBezTo>
                    <a:pt x="1680" y="47"/>
                    <a:pt x="1680" y="48"/>
                    <a:pt x="1680" y="48"/>
                  </a:cubicBezTo>
                  <a:cubicBezTo>
                    <a:pt x="1680" y="48"/>
                    <a:pt x="1680" y="48"/>
                    <a:pt x="1680" y="47"/>
                  </a:cubicBezTo>
                  <a:close/>
                  <a:moveTo>
                    <a:pt x="654" y="39"/>
                  </a:moveTo>
                  <a:cubicBezTo>
                    <a:pt x="654" y="39"/>
                    <a:pt x="654" y="39"/>
                    <a:pt x="654" y="40"/>
                  </a:cubicBezTo>
                  <a:cubicBezTo>
                    <a:pt x="654" y="39"/>
                    <a:pt x="654" y="39"/>
                    <a:pt x="654" y="39"/>
                  </a:cubicBezTo>
                  <a:close/>
                  <a:moveTo>
                    <a:pt x="606" y="39"/>
                  </a:moveTo>
                  <a:cubicBezTo>
                    <a:pt x="606" y="39"/>
                    <a:pt x="606" y="39"/>
                    <a:pt x="606" y="40"/>
                  </a:cubicBezTo>
                  <a:cubicBezTo>
                    <a:pt x="606" y="39"/>
                    <a:pt x="606" y="39"/>
                    <a:pt x="606" y="39"/>
                  </a:cubicBezTo>
                  <a:close/>
                  <a:moveTo>
                    <a:pt x="594" y="40"/>
                  </a:moveTo>
                  <a:cubicBezTo>
                    <a:pt x="594" y="39"/>
                    <a:pt x="594" y="39"/>
                    <a:pt x="594" y="39"/>
                  </a:cubicBezTo>
                  <a:cubicBezTo>
                    <a:pt x="594" y="39"/>
                    <a:pt x="594" y="39"/>
                    <a:pt x="594" y="40"/>
                  </a:cubicBezTo>
                  <a:close/>
                  <a:moveTo>
                    <a:pt x="1381" y="48"/>
                  </a:moveTo>
                  <a:cubicBezTo>
                    <a:pt x="1381" y="48"/>
                    <a:pt x="1382" y="48"/>
                    <a:pt x="1382" y="47"/>
                  </a:cubicBezTo>
                  <a:cubicBezTo>
                    <a:pt x="1381" y="47"/>
                    <a:pt x="1381" y="48"/>
                    <a:pt x="1381" y="48"/>
                  </a:cubicBezTo>
                  <a:close/>
                  <a:moveTo>
                    <a:pt x="1575" y="51"/>
                  </a:moveTo>
                  <a:cubicBezTo>
                    <a:pt x="1575" y="52"/>
                    <a:pt x="1575" y="52"/>
                    <a:pt x="1575" y="52"/>
                  </a:cubicBezTo>
                  <a:cubicBezTo>
                    <a:pt x="1575" y="52"/>
                    <a:pt x="1575" y="52"/>
                    <a:pt x="1575" y="51"/>
                  </a:cubicBezTo>
                  <a:close/>
                  <a:moveTo>
                    <a:pt x="1212" y="48"/>
                  </a:moveTo>
                  <a:cubicBezTo>
                    <a:pt x="1212" y="48"/>
                    <a:pt x="1212" y="48"/>
                    <a:pt x="1212" y="47"/>
                  </a:cubicBezTo>
                  <a:cubicBezTo>
                    <a:pt x="1212" y="47"/>
                    <a:pt x="1212" y="48"/>
                    <a:pt x="1212" y="48"/>
                  </a:cubicBezTo>
                  <a:close/>
                  <a:moveTo>
                    <a:pt x="647" y="56"/>
                  </a:moveTo>
                  <a:cubicBezTo>
                    <a:pt x="647" y="56"/>
                    <a:pt x="647" y="56"/>
                    <a:pt x="647" y="56"/>
                  </a:cubicBezTo>
                  <a:cubicBezTo>
                    <a:pt x="647" y="56"/>
                    <a:pt x="647" y="56"/>
                    <a:pt x="647" y="56"/>
                  </a:cubicBezTo>
                  <a:close/>
                  <a:moveTo>
                    <a:pt x="1085" y="47"/>
                  </a:moveTo>
                  <a:cubicBezTo>
                    <a:pt x="1085" y="48"/>
                    <a:pt x="1085" y="48"/>
                    <a:pt x="1085" y="48"/>
                  </a:cubicBezTo>
                  <a:cubicBezTo>
                    <a:pt x="1085" y="48"/>
                    <a:pt x="1085" y="47"/>
                    <a:pt x="1085" y="47"/>
                  </a:cubicBezTo>
                  <a:close/>
                  <a:moveTo>
                    <a:pt x="1034" y="48"/>
                  </a:moveTo>
                  <a:cubicBezTo>
                    <a:pt x="1034" y="48"/>
                    <a:pt x="1035" y="48"/>
                    <a:pt x="1035" y="47"/>
                  </a:cubicBezTo>
                  <a:cubicBezTo>
                    <a:pt x="1034" y="47"/>
                    <a:pt x="1034" y="48"/>
                    <a:pt x="1034" y="48"/>
                  </a:cubicBezTo>
                  <a:close/>
                  <a:moveTo>
                    <a:pt x="899" y="48"/>
                  </a:moveTo>
                  <a:cubicBezTo>
                    <a:pt x="899" y="48"/>
                    <a:pt x="899" y="47"/>
                    <a:pt x="898" y="47"/>
                  </a:cubicBezTo>
                  <a:cubicBezTo>
                    <a:pt x="898" y="47"/>
                    <a:pt x="898" y="48"/>
                    <a:pt x="899" y="48"/>
                  </a:cubicBezTo>
                  <a:close/>
                  <a:moveTo>
                    <a:pt x="636" y="56"/>
                  </a:moveTo>
                  <a:cubicBezTo>
                    <a:pt x="637" y="56"/>
                    <a:pt x="637" y="56"/>
                    <a:pt x="637" y="56"/>
                  </a:cubicBezTo>
                  <a:cubicBezTo>
                    <a:pt x="636" y="56"/>
                    <a:pt x="636" y="56"/>
                    <a:pt x="636" y="56"/>
                  </a:cubicBezTo>
                  <a:close/>
                  <a:moveTo>
                    <a:pt x="1210" y="52"/>
                  </a:moveTo>
                  <a:cubicBezTo>
                    <a:pt x="1210" y="52"/>
                    <a:pt x="1210" y="52"/>
                    <a:pt x="1210" y="51"/>
                  </a:cubicBezTo>
                  <a:cubicBezTo>
                    <a:pt x="1210" y="52"/>
                    <a:pt x="1210" y="52"/>
                    <a:pt x="1210" y="52"/>
                  </a:cubicBezTo>
                  <a:close/>
                  <a:moveTo>
                    <a:pt x="617" y="104"/>
                  </a:moveTo>
                  <a:cubicBezTo>
                    <a:pt x="617" y="104"/>
                    <a:pt x="618" y="104"/>
                    <a:pt x="618" y="103"/>
                  </a:cubicBezTo>
                  <a:cubicBezTo>
                    <a:pt x="617" y="103"/>
                    <a:pt x="617" y="104"/>
                    <a:pt x="617" y="104"/>
                  </a:cubicBezTo>
                  <a:close/>
                  <a:moveTo>
                    <a:pt x="628" y="104"/>
                  </a:moveTo>
                  <a:cubicBezTo>
                    <a:pt x="628" y="104"/>
                    <a:pt x="628" y="104"/>
                    <a:pt x="628" y="105"/>
                  </a:cubicBezTo>
                  <a:cubicBezTo>
                    <a:pt x="628" y="104"/>
                    <a:pt x="628" y="104"/>
                    <a:pt x="628" y="104"/>
                  </a:cubicBezTo>
                  <a:close/>
                  <a:moveTo>
                    <a:pt x="617" y="105"/>
                  </a:moveTo>
                  <a:cubicBezTo>
                    <a:pt x="617" y="105"/>
                    <a:pt x="617" y="105"/>
                    <a:pt x="617" y="104"/>
                  </a:cubicBezTo>
                  <a:cubicBezTo>
                    <a:pt x="617" y="104"/>
                    <a:pt x="617" y="105"/>
                    <a:pt x="617" y="105"/>
                  </a:cubicBezTo>
                  <a:close/>
                  <a:moveTo>
                    <a:pt x="721" y="16"/>
                  </a:moveTo>
                  <a:cubicBezTo>
                    <a:pt x="721" y="16"/>
                    <a:pt x="721" y="16"/>
                    <a:pt x="721" y="16"/>
                  </a:cubicBezTo>
                  <a:cubicBezTo>
                    <a:pt x="721" y="16"/>
                    <a:pt x="721" y="16"/>
                    <a:pt x="721" y="16"/>
                  </a:cubicBezTo>
                  <a:close/>
                  <a:moveTo>
                    <a:pt x="616" y="106"/>
                  </a:moveTo>
                  <a:cubicBezTo>
                    <a:pt x="617" y="106"/>
                    <a:pt x="617" y="105"/>
                    <a:pt x="617" y="105"/>
                  </a:cubicBezTo>
                  <a:cubicBezTo>
                    <a:pt x="616" y="105"/>
                    <a:pt x="616" y="105"/>
                    <a:pt x="616" y="106"/>
                  </a:cubicBezTo>
                  <a:close/>
                  <a:moveTo>
                    <a:pt x="616" y="107"/>
                  </a:moveTo>
                  <a:cubicBezTo>
                    <a:pt x="616" y="106"/>
                    <a:pt x="616" y="106"/>
                    <a:pt x="617" y="106"/>
                  </a:cubicBezTo>
                  <a:cubicBezTo>
                    <a:pt x="616" y="106"/>
                    <a:pt x="616" y="106"/>
                    <a:pt x="616" y="107"/>
                  </a:cubicBezTo>
                  <a:close/>
                  <a:moveTo>
                    <a:pt x="628" y="106"/>
                  </a:moveTo>
                  <a:cubicBezTo>
                    <a:pt x="627" y="106"/>
                    <a:pt x="627" y="106"/>
                    <a:pt x="627" y="106"/>
                  </a:cubicBezTo>
                  <a:cubicBezTo>
                    <a:pt x="628" y="106"/>
                    <a:pt x="628" y="106"/>
                    <a:pt x="628" y="106"/>
                  </a:cubicBezTo>
                  <a:close/>
                  <a:moveTo>
                    <a:pt x="1745" y="49"/>
                  </a:moveTo>
                  <a:cubicBezTo>
                    <a:pt x="1745" y="49"/>
                    <a:pt x="1745" y="50"/>
                    <a:pt x="1745" y="50"/>
                  </a:cubicBezTo>
                  <a:cubicBezTo>
                    <a:pt x="1745" y="50"/>
                    <a:pt x="1745" y="50"/>
                    <a:pt x="1745" y="49"/>
                  </a:cubicBezTo>
                  <a:close/>
                  <a:moveTo>
                    <a:pt x="616" y="107"/>
                  </a:moveTo>
                  <a:cubicBezTo>
                    <a:pt x="616" y="107"/>
                    <a:pt x="616" y="107"/>
                    <a:pt x="616" y="107"/>
                  </a:cubicBezTo>
                  <a:cubicBezTo>
                    <a:pt x="616" y="107"/>
                    <a:pt x="616" y="107"/>
                    <a:pt x="616" y="107"/>
                  </a:cubicBezTo>
                  <a:close/>
                  <a:moveTo>
                    <a:pt x="615" y="108"/>
                  </a:moveTo>
                  <a:cubicBezTo>
                    <a:pt x="616" y="108"/>
                    <a:pt x="616" y="108"/>
                    <a:pt x="616" y="107"/>
                  </a:cubicBezTo>
                  <a:cubicBezTo>
                    <a:pt x="615" y="108"/>
                    <a:pt x="615" y="108"/>
                    <a:pt x="615" y="108"/>
                  </a:cubicBezTo>
                  <a:close/>
                  <a:moveTo>
                    <a:pt x="627" y="107"/>
                  </a:moveTo>
                  <a:cubicBezTo>
                    <a:pt x="627" y="108"/>
                    <a:pt x="627" y="108"/>
                    <a:pt x="627" y="108"/>
                  </a:cubicBezTo>
                  <a:cubicBezTo>
                    <a:pt x="627" y="108"/>
                    <a:pt x="627" y="108"/>
                    <a:pt x="627" y="107"/>
                  </a:cubicBezTo>
                  <a:close/>
                  <a:moveTo>
                    <a:pt x="615" y="109"/>
                  </a:moveTo>
                  <a:cubicBezTo>
                    <a:pt x="615" y="109"/>
                    <a:pt x="615" y="109"/>
                    <a:pt x="615" y="108"/>
                  </a:cubicBezTo>
                  <a:cubicBezTo>
                    <a:pt x="615" y="109"/>
                    <a:pt x="615" y="109"/>
                    <a:pt x="615" y="109"/>
                  </a:cubicBezTo>
                  <a:close/>
                  <a:moveTo>
                    <a:pt x="626" y="108"/>
                  </a:moveTo>
                  <a:cubicBezTo>
                    <a:pt x="626" y="109"/>
                    <a:pt x="626" y="109"/>
                    <a:pt x="626" y="109"/>
                  </a:cubicBezTo>
                  <a:cubicBezTo>
                    <a:pt x="627" y="109"/>
                    <a:pt x="627" y="109"/>
                    <a:pt x="626" y="108"/>
                  </a:cubicBezTo>
                  <a:close/>
                  <a:moveTo>
                    <a:pt x="615" y="110"/>
                  </a:moveTo>
                  <a:cubicBezTo>
                    <a:pt x="615" y="110"/>
                    <a:pt x="615" y="109"/>
                    <a:pt x="615" y="109"/>
                  </a:cubicBezTo>
                  <a:cubicBezTo>
                    <a:pt x="615" y="109"/>
                    <a:pt x="615" y="110"/>
                    <a:pt x="615" y="110"/>
                  </a:cubicBezTo>
                  <a:close/>
                  <a:moveTo>
                    <a:pt x="626" y="109"/>
                  </a:moveTo>
                  <a:cubicBezTo>
                    <a:pt x="626" y="109"/>
                    <a:pt x="626" y="110"/>
                    <a:pt x="626" y="110"/>
                  </a:cubicBezTo>
                  <a:cubicBezTo>
                    <a:pt x="626" y="110"/>
                    <a:pt x="626" y="109"/>
                    <a:pt x="626" y="109"/>
                  </a:cubicBezTo>
                  <a:close/>
                  <a:moveTo>
                    <a:pt x="614" y="111"/>
                  </a:moveTo>
                  <a:cubicBezTo>
                    <a:pt x="615" y="111"/>
                    <a:pt x="615" y="110"/>
                    <a:pt x="615" y="110"/>
                  </a:cubicBezTo>
                  <a:cubicBezTo>
                    <a:pt x="614" y="110"/>
                    <a:pt x="614" y="110"/>
                    <a:pt x="614" y="111"/>
                  </a:cubicBezTo>
                  <a:close/>
                  <a:moveTo>
                    <a:pt x="626" y="110"/>
                  </a:moveTo>
                  <a:cubicBezTo>
                    <a:pt x="626" y="110"/>
                    <a:pt x="625" y="111"/>
                    <a:pt x="625" y="111"/>
                  </a:cubicBezTo>
                  <a:cubicBezTo>
                    <a:pt x="626" y="111"/>
                    <a:pt x="626" y="110"/>
                    <a:pt x="626" y="110"/>
                  </a:cubicBezTo>
                  <a:close/>
                  <a:moveTo>
                    <a:pt x="614" y="112"/>
                  </a:moveTo>
                  <a:cubicBezTo>
                    <a:pt x="614" y="111"/>
                    <a:pt x="614" y="111"/>
                    <a:pt x="614" y="111"/>
                  </a:cubicBezTo>
                  <a:cubicBezTo>
                    <a:pt x="614" y="111"/>
                    <a:pt x="614" y="111"/>
                    <a:pt x="614" y="112"/>
                  </a:cubicBezTo>
                  <a:close/>
                  <a:moveTo>
                    <a:pt x="625" y="111"/>
                  </a:moveTo>
                  <a:cubicBezTo>
                    <a:pt x="625" y="111"/>
                    <a:pt x="625" y="111"/>
                    <a:pt x="625" y="112"/>
                  </a:cubicBezTo>
                  <a:cubicBezTo>
                    <a:pt x="625" y="111"/>
                    <a:pt x="625" y="111"/>
                    <a:pt x="625" y="111"/>
                  </a:cubicBezTo>
                  <a:close/>
                  <a:moveTo>
                    <a:pt x="614" y="112"/>
                  </a:moveTo>
                  <a:cubicBezTo>
                    <a:pt x="614" y="112"/>
                    <a:pt x="614" y="112"/>
                    <a:pt x="614" y="112"/>
                  </a:cubicBezTo>
                  <a:cubicBezTo>
                    <a:pt x="614" y="112"/>
                    <a:pt x="614" y="112"/>
                    <a:pt x="614" y="112"/>
                  </a:cubicBezTo>
                  <a:close/>
                  <a:moveTo>
                    <a:pt x="625" y="112"/>
                  </a:moveTo>
                  <a:cubicBezTo>
                    <a:pt x="625" y="112"/>
                    <a:pt x="625" y="112"/>
                    <a:pt x="625" y="113"/>
                  </a:cubicBezTo>
                  <a:cubicBezTo>
                    <a:pt x="625" y="112"/>
                    <a:pt x="625" y="112"/>
                    <a:pt x="625" y="112"/>
                  </a:cubicBezTo>
                  <a:close/>
                  <a:moveTo>
                    <a:pt x="613" y="113"/>
                  </a:moveTo>
                  <a:cubicBezTo>
                    <a:pt x="614" y="113"/>
                    <a:pt x="614" y="113"/>
                    <a:pt x="614" y="112"/>
                  </a:cubicBezTo>
                  <a:cubicBezTo>
                    <a:pt x="613" y="113"/>
                    <a:pt x="613" y="113"/>
                    <a:pt x="613" y="113"/>
                  </a:cubicBezTo>
                  <a:close/>
                  <a:moveTo>
                    <a:pt x="625" y="113"/>
                  </a:moveTo>
                  <a:cubicBezTo>
                    <a:pt x="625" y="113"/>
                    <a:pt x="624" y="113"/>
                    <a:pt x="624" y="113"/>
                  </a:cubicBezTo>
                  <a:cubicBezTo>
                    <a:pt x="625" y="113"/>
                    <a:pt x="625" y="113"/>
                    <a:pt x="625" y="113"/>
                  </a:cubicBezTo>
                  <a:close/>
                  <a:moveTo>
                    <a:pt x="613" y="114"/>
                  </a:moveTo>
                  <a:cubicBezTo>
                    <a:pt x="613" y="114"/>
                    <a:pt x="613" y="114"/>
                    <a:pt x="613" y="113"/>
                  </a:cubicBezTo>
                  <a:cubicBezTo>
                    <a:pt x="613" y="114"/>
                    <a:pt x="613" y="114"/>
                    <a:pt x="613" y="114"/>
                  </a:cubicBezTo>
                  <a:close/>
                  <a:moveTo>
                    <a:pt x="624" y="114"/>
                  </a:moveTo>
                  <a:cubicBezTo>
                    <a:pt x="624" y="114"/>
                    <a:pt x="624" y="114"/>
                    <a:pt x="624" y="114"/>
                  </a:cubicBezTo>
                  <a:cubicBezTo>
                    <a:pt x="624" y="114"/>
                    <a:pt x="624" y="114"/>
                    <a:pt x="624" y="114"/>
                  </a:cubicBezTo>
                  <a:close/>
                  <a:moveTo>
                    <a:pt x="613" y="115"/>
                  </a:moveTo>
                  <a:cubicBezTo>
                    <a:pt x="613" y="115"/>
                    <a:pt x="613" y="114"/>
                    <a:pt x="613" y="114"/>
                  </a:cubicBezTo>
                  <a:cubicBezTo>
                    <a:pt x="613" y="114"/>
                    <a:pt x="613" y="114"/>
                    <a:pt x="613" y="115"/>
                  </a:cubicBezTo>
                  <a:close/>
                  <a:moveTo>
                    <a:pt x="624" y="114"/>
                  </a:moveTo>
                  <a:cubicBezTo>
                    <a:pt x="624" y="115"/>
                    <a:pt x="624" y="115"/>
                    <a:pt x="624" y="115"/>
                  </a:cubicBezTo>
                  <a:cubicBezTo>
                    <a:pt x="624" y="115"/>
                    <a:pt x="624" y="115"/>
                    <a:pt x="624" y="114"/>
                  </a:cubicBezTo>
                  <a:close/>
                  <a:moveTo>
                    <a:pt x="612" y="116"/>
                  </a:moveTo>
                  <a:cubicBezTo>
                    <a:pt x="613" y="115"/>
                    <a:pt x="613" y="115"/>
                    <a:pt x="613" y="115"/>
                  </a:cubicBezTo>
                  <a:cubicBezTo>
                    <a:pt x="612" y="115"/>
                    <a:pt x="612" y="115"/>
                    <a:pt x="612" y="116"/>
                  </a:cubicBezTo>
                  <a:close/>
                  <a:moveTo>
                    <a:pt x="624" y="115"/>
                  </a:moveTo>
                  <a:cubicBezTo>
                    <a:pt x="623" y="115"/>
                    <a:pt x="623" y="115"/>
                    <a:pt x="623" y="116"/>
                  </a:cubicBezTo>
                  <a:cubicBezTo>
                    <a:pt x="624" y="116"/>
                    <a:pt x="624" y="115"/>
                    <a:pt x="624" y="115"/>
                  </a:cubicBezTo>
                  <a:close/>
                  <a:moveTo>
                    <a:pt x="612" y="116"/>
                  </a:moveTo>
                  <a:cubicBezTo>
                    <a:pt x="612" y="116"/>
                    <a:pt x="612" y="116"/>
                    <a:pt x="612" y="115"/>
                  </a:cubicBezTo>
                  <a:cubicBezTo>
                    <a:pt x="612" y="116"/>
                    <a:pt x="612" y="116"/>
                    <a:pt x="612" y="116"/>
                  </a:cubicBezTo>
                  <a:close/>
                  <a:moveTo>
                    <a:pt x="623" y="116"/>
                  </a:moveTo>
                  <a:cubicBezTo>
                    <a:pt x="623" y="116"/>
                    <a:pt x="623" y="116"/>
                    <a:pt x="623" y="116"/>
                  </a:cubicBezTo>
                  <a:cubicBezTo>
                    <a:pt x="623" y="116"/>
                    <a:pt x="623" y="116"/>
                    <a:pt x="623" y="116"/>
                  </a:cubicBezTo>
                  <a:close/>
                  <a:moveTo>
                    <a:pt x="612" y="117"/>
                  </a:moveTo>
                  <a:cubicBezTo>
                    <a:pt x="612" y="117"/>
                    <a:pt x="612" y="116"/>
                    <a:pt x="612" y="116"/>
                  </a:cubicBezTo>
                  <a:cubicBezTo>
                    <a:pt x="612" y="116"/>
                    <a:pt x="612" y="117"/>
                    <a:pt x="612" y="117"/>
                  </a:cubicBezTo>
                  <a:close/>
                  <a:moveTo>
                    <a:pt x="623" y="116"/>
                  </a:moveTo>
                  <a:cubicBezTo>
                    <a:pt x="623" y="117"/>
                    <a:pt x="623" y="117"/>
                    <a:pt x="623" y="117"/>
                  </a:cubicBezTo>
                  <a:cubicBezTo>
                    <a:pt x="623" y="117"/>
                    <a:pt x="623" y="117"/>
                    <a:pt x="623" y="116"/>
                  </a:cubicBezTo>
                  <a:close/>
                  <a:moveTo>
                    <a:pt x="611" y="118"/>
                  </a:moveTo>
                  <a:cubicBezTo>
                    <a:pt x="611" y="117"/>
                    <a:pt x="612" y="117"/>
                    <a:pt x="612" y="117"/>
                  </a:cubicBezTo>
                  <a:cubicBezTo>
                    <a:pt x="611" y="117"/>
                    <a:pt x="611" y="117"/>
                    <a:pt x="611" y="118"/>
                  </a:cubicBezTo>
                  <a:close/>
                  <a:moveTo>
                    <a:pt x="623" y="117"/>
                  </a:moveTo>
                  <a:cubicBezTo>
                    <a:pt x="622" y="117"/>
                    <a:pt x="622" y="118"/>
                    <a:pt x="622" y="118"/>
                  </a:cubicBezTo>
                  <a:cubicBezTo>
                    <a:pt x="623" y="118"/>
                    <a:pt x="623" y="117"/>
                    <a:pt x="623" y="117"/>
                  </a:cubicBezTo>
                  <a:close/>
                  <a:moveTo>
                    <a:pt x="611" y="119"/>
                  </a:moveTo>
                  <a:cubicBezTo>
                    <a:pt x="611" y="118"/>
                    <a:pt x="611" y="118"/>
                    <a:pt x="611" y="118"/>
                  </a:cubicBezTo>
                  <a:cubicBezTo>
                    <a:pt x="611" y="118"/>
                    <a:pt x="611" y="118"/>
                    <a:pt x="611" y="119"/>
                  </a:cubicBezTo>
                  <a:close/>
                  <a:moveTo>
                    <a:pt x="622" y="118"/>
                  </a:moveTo>
                  <a:cubicBezTo>
                    <a:pt x="622" y="118"/>
                    <a:pt x="622" y="118"/>
                    <a:pt x="622" y="119"/>
                  </a:cubicBezTo>
                  <a:cubicBezTo>
                    <a:pt x="622" y="118"/>
                    <a:pt x="622" y="118"/>
                    <a:pt x="622" y="118"/>
                  </a:cubicBezTo>
                  <a:close/>
                  <a:moveTo>
                    <a:pt x="622" y="119"/>
                  </a:moveTo>
                  <a:cubicBezTo>
                    <a:pt x="622" y="119"/>
                    <a:pt x="622" y="119"/>
                    <a:pt x="622" y="119"/>
                  </a:cubicBezTo>
                  <a:cubicBezTo>
                    <a:pt x="622" y="119"/>
                    <a:pt x="622" y="119"/>
                    <a:pt x="622" y="119"/>
                  </a:cubicBezTo>
                  <a:close/>
                  <a:moveTo>
                    <a:pt x="622" y="119"/>
                  </a:moveTo>
                  <a:cubicBezTo>
                    <a:pt x="621" y="119"/>
                    <a:pt x="621" y="120"/>
                    <a:pt x="621" y="120"/>
                  </a:cubicBezTo>
                  <a:cubicBezTo>
                    <a:pt x="622" y="120"/>
                    <a:pt x="622" y="120"/>
                    <a:pt x="622" y="119"/>
                  </a:cubicBezTo>
                  <a:close/>
                  <a:moveTo>
                    <a:pt x="621" y="120"/>
                  </a:moveTo>
                  <a:cubicBezTo>
                    <a:pt x="621" y="120"/>
                    <a:pt x="621" y="121"/>
                    <a:pt x="621" y="121"/>
                  </a:cubicBezTo>
                  <a:cubicBezTo>
                    <a:pt x="621" y="121"/>
                    <a:pt x="621" y="121"/>
                    <a:pt x="621" y="120"/>
                  </a:cubicBezTo>
                  <a:close/>
                  <a:moveTo>
                    <a:pt x="621" y="121"/>
                  </a:moveTo>
                  <a:cubicBezTo>
                    <a:pt x="620" y="121"/>
                    <a:pt x="620" y="121"/>
                    <a:pt x="620" y="122"/>
                  </a:cubicBezTo>
                  <a:cubicBezTo>
                    <a:pt x="621" y="122"/>
                    <a:pt x="621" y="121"/>
                    <a:pt x="621" y="121"/>
                  </a:cubicBezTo>
                  <a:close/>
                  <a:moveTo>
                    <a:pt x="614" y="63"/>
                  </a:moveTo>
                  <a:cubicBezTo>
                    <a:pt x="614" y="63"/>
                    <a:pt x="614" y="63"/>
                    <a:pt x="615" y="64"/>
                  </a:cubicBezTo>
                  <a:cubicBezTo>
                    <a:pt x="615" y="63"/>
                    <a:pt x="615" y="63"/>
                    <a:pt x="614" y="63"/>
                  </a:cubicBezTo>
                  <a:close/>
                  <a:moveTo>
                    <a:pt x="606" y="122"/>
                  </a:moveTo>
                  <a:cubicBezTo>
                    <a:pt x="606" y="122"/>
                    <a:pt x="607" y="122"/>
                    <a:pt x="607" y="122"/>
                  </a:cubicBezTo>
                  <a:cubicBezTo>
                    <a:pt x="606" y="122"/>
                    <a:pt x="606" y="122"/>
                    <a:pt x="606" y="122"/>
                  </a:cubicBezTo>
                  <a:close/>
                  <a:moveTo>
                    <a:pt x="620" y="122"/>
                  </a:moveTo>
                  <a:cubicBezTo>
                    <a:pt x="620" y="122"/>
                    <a:pt x="620" y="122"/>
                    <a:pt x="619" y="123"/>
                  </a:cubicBezTo>
                  <a:cubicBezTo>
                    <a:pt x="620" y="123"/>
                    <a:pt x="620" y="122"/>
                    <a:pt x="620" y="122"/>
                  </a:cubicBezTo>
                  <a:close/>
                  <a:moveTo>
                    <a:pt x="1209" y="54"/>
                  </a:moveTo>
                  <a:cubicBezTo>
                    <a:pt x="1210" y="54"/>
                    <a:pt x="1210" y="53"/>
                    <a:pt x="1210" y="53"/>
                  </a:cubicBezTo>
                  <a:cubicBezTo>
                    <a:pt x="1209" y="53"/>
                    <a:pt x="1209" y="54"/>
                    <a:pt x="1209" y="54"/>
                  </a:cubicBezTo>
                  <a:close/>
                  <a:moveTo>
                    <a:pt x="605" y="123"/>
                  </a:moveTo>
                  <a:cubicBezTo>
                    <a:pt x="606" y="123"/>
                    <a:pt x="606" y="123"/>
                    <a:pt x="606" y="122"/>
                  </a:cubicBezTo>
                  <a:cubicBezTo>
                    <a:pt x="606" y="122"/>
                    <a:pt x="605" y="122"/>
                    <a:pt x="605" y="123"/>
                  </a:cubicBezTo>
                  <a:close/>
                  <a:moveTo>
                    <a:pt x="1136" y="44"/>
                  </a:moveTo>
                  <a:cubicBezTo>
                    <a:pt x="1136" y="43"/>
                    <a:pt x="1136" y="43"/>
                    <a:pt x="1135" y="43"/>
                  </a:cubicBezTo>
                  <a:cubicBezTo>
                    <a:pt x="1136" y="44"/>
                    <a:pt x="1136" y="44"/>
                    <a:pt x="1136" y="44"/>
                  </a:cubicBezTo>
                  <a:close/>
                  <a:moveTo>
                    <a:pt x="605" y="123"/>
                  </a:moveTo>
                  <a:cubicBezTo>
                    <a:pt x="605" y="123"/>
                    <a:pt x="605" y="123"/>
                    <a:pt x="605" y="123"/>
                  </a:cubicBezTo>
                  <a:cubicBezTo>
                    <a:pt x="605" y="123"/>
                    <a:pt x="605" y="123"/>
                    <a:pt x="605" y="123"/>
                  </a:cubicBezTo>
                  <a:close/>
                  <a:moveTo>
                    <a:pt x="1489" y="16"/>
                  </a:moveTo>
                  <a:cubicBezTo>
                    <a:pt x="1489" y="16"/>
                    <a:pt x="1489" y="16"/>
                    <a:pt x="1490" y="16"/>
                  </a:cubicBezTo>
                  <a:cubicBezTo>
                    <a:pt x="1489" y="16"/>
                    <a:pt x="1489" y="16"/>
                    <a:pt x="1489" y="16"/>
                  </a:cubicBezTo>
                  <a:close/>
                  <a:moveTo>
                    <a:pt x="566" y="50"/>
                  </a:moveTo>
                  <a:cubicBezTo>
                    <a:pt x="566" y="50"/>
                    <a:pt x="566" y="50"/>
                    <a:pt x="566" y="50"/>
                  </a:cubicBezTo>
                  <a:cubicBezTo>
                    <a:pt x="566" y="50"/>
                    <a:pt x="566" y="50"/>
                    <a:pt x="566" y="50"/>
                  </a:cubicBezTo>
                  <a:close/>
                  <a:moveTo>
                    <a:pt x="662" y="64"/>
                  </a:moveTo>
                  <a:cubicBezTo>
                    <a:pt x="662" y="63"/>
                    <a:pt x="662" y="63"/>
                    <a:pt x="661" y="63"/>
                  </a:cubicBezTo>
                  <a:cubicBezTo>
                    <a:pt x="661" y="63"/>
                    <a:pt x="661" y="63"/>
                    <a:pt x="662" y="64"/>
                  </a:cubicBezTo>
                  <a:close/>
                  <a:moveTo>
                    <a:pt x="719" y="16"/>
                  </a:moveTo>
                  <a:cubicBezTo>
                    <a:pt x="720" y="16"/>
                    <a:pt x="720" y="16"/>
                    <a:pt x="720" y="16"/>
                  </a:cubicBezTo>
                  <a:cubicBezTo>
                    <a:pt x="720" y="16"/>
                    <a:pt x="720" y="16"/>
                    <a:pt x="719" y="16"/>
                  </a:cubicBezTo>
                  <a:close/>
                  <a:moveTo>
                    <a:pt x="681" y="63"/>
                  </a:moveTo>
                  <a:cubicBezTo>
                    <a:pt x="681" y="63"/>
                    <a:pt x="681" y="63"/>
                    <a:pt x="682" y="63"/>
                  </a:cubicBezTo>
                  <a:cubicBezTo>
                    <a:pt x="681" y="63"/>
                    <a:pt x="681" y="63"/>
                    <a:pt x="681" y="63"/>
                  </a:cubicBezTo>
                  <a:close/>
                  <a:moveTo>
                    <a:pt x="607" y="41"/>
                  </a:moveTo>
                  <a:cubicBezTo>
                    <a:pt x="607" y="41"/>
                    <a:pt x="607" y="42"/>
                    <a:pt x="607" y="42"/>
                  </a:cubicBezTo>
                  <a:cubicBezTo>
                    <a:pt x="607" y="41"/>
                    <a:pt x="607" y="41"/>
                    <a:pt x="607" y="41"/>
                  </a:cubicBezTo>
                  <a:close/>
                  <a:moveTo>
                    <a:pt x="613" y="129"/>
                  </a:moveTo>
                  <a:cubicBezTo>
                    <a:pt x="613" y="129"/>
                    <a:pt x="613" y="129"/>
                    <a:pt x="613" y="130"/>
                  </a:cubicBezTo>
                  <a:cubicBezTo>
                    <a:pt x="613" y="130"/>
                    <a:pt x="613" y="130"/>
                    <a:pt x="613" y="129"/>
                  </a:cubicBezTo>
                  <a:close/>
                  <a:moveTo>
                    <a:pt x="612" y="130"/>
                  </a:moveTo>
                  <a:cubicBezTo>
                    <a:pt x="612" y="130"/>
                    <a:pt x="612" y="130"/>
                    <a:pt x="612" y="130"/>
                  </a:cubicBezTo>
                  <a:cubicBezTo>
                    <a:pt x="612" y="130"/>
                    <a:pt x="612" y="130"/>
                    <a:pt x="612" y="130"/>
                  </a:cubicBezTo>
                  <a:close/>
                  <a:moveTo>
                    <a:pt x="610" y="131"/>
                  </a:moveTo>
                  <a:cubicBezTo>
                    <a:pt x="610" y="131"/>
                    <a:pt x="610" y="131"/>
                    <a:pt x="610" y="131"/>
                  </a:cubicBezTo>
                  <a:cubicBezTo>
                    <a:pt x="610" y="131"/>
                    <a:pt x="610" y="131"/>
                    <a:pt x="610" y="131"/>
                  </a:cubicBezTo>
                  <a:close/>
                  <a:moveTo>
                    <a:pt x="609" y="131"/>
                  </a:moveTo>
                  <a:cubicBezTo>
                    <a:pt x="609" y="131"/>
                    <a:pt x="609" y="132"/>
                    <a:pt x="609" y="132"/>
                  </a:cubicBezTo>
                  <a:cubicBezTo>
                    <a:pt x="609" y="132"/>
                    <a:pt x="609" y="132"/>
                    <a:pt x="609" y="131"/>
                  </a:cubicBezTo>
                  <a:close/>
                  <a:moveTo>
                    <a:pt x="609" y="132"/>
                  </a:moveTo>
                  <a:cubicBezTo>
                    <a:pt x="608" y="132"/>
                    <a:pt x="608" y="132"/>
                    <a:pt x="608" y="132"/>
                  </a:cubicBezTo>
                  <a:cubicBezTo>
                    <a:pt x="608" y="132"/>
                    <a:pt x="609" y="132"/>
                    <a:pt x="609" y="132"/>
                  </a:cubicBezTo>
                  <a:close/>
                  <a:moveTo>
                    <a:pt x="1290" y="44"/>
                  </a:moveTo>
                  <a:cubicBezTo>
                    <a:pt x="1290" y="44"/>
                    <a:pt x="1290" y="44"/>
                    <a:pt x="1290" y="43"/>
                  </a:cubicBezTo>
                  <a:cubicBezTo>
                    <a:pt x="1290" y="44"/>
                    <a:pt x="1290" y="44"/>
                    <a:pt x="1290" y="44"/>
                  </a:cubicBezTo>
                  <a:close/>
                  <a:moveTo>
                    <a:pt x="653" y="42"/>
                  </a:moveTo>
                  <a:cubicBezTo>
                    <a:pt x="653" y="42"/>
                    <a:pt x="653" y="42"/>
                    <a:pt x="653" y="42"/>
                  </a:cubicBezTo>
                  <a:cubicBezTo>
                    <a:pt x="653" y="42"/>
                    <a:pt x="653" y="42"/>
                    <a:pt x="653" y="42"/>
                  </a:cubicBezTo>
                  <a:close/>
                  <a:moveTo>
                    <a:pt x="751" y="87"/>
                  </a:moveTo>
                  <a:cubicBezTo>
                    <a:pt x="751" y="87"/>
                    <a:pt x="751" y="87"/>
                    <a:pt x="750" y="87"/>
                  </a:cubicBezTo>
                  <a:cubicBezTo>
                    <a:pt x="750" y="87"/>
                    <a:pt x="751" y="87"/>
                    <a:pt x="751" y="87"/>
                  </a:cubicBezTo>
                  <a:close/>
                  <a:moveTo>
                    <a:pt x="1364" y="74"/>
                  </a:moveTo>
                  <a:cubicBezTo>
                    <a:pt x="1364" y="74"/>
                    <a:pt x="1364" y="74"/>
                    <a:pt x="1364" y="74"/>
                  </a:cubicBezTo>
                  <a:cubicBezTo>
                    <a:pt x="1364" y="74"/>
                    <a:pt x="1364" y="74"/>
                    <a:pt x="1364" y="74"/>
                  </a:cubicBezTo>
                  <a:close/>
                  <a:moveTo>
                    <a:pt x="796" y="39"/>
                  </a:moveTo>
                  <a:cubicBezTo>
                    <a:pt x="796" y="39"/>
                    <a:pt x="796" y="39"/>
                    <a:pt x="796" y="39"/>
                  </a:cubicBezTo>
                  <a:cubicBezTo>
                    <a:pt x="796" y="39"/>
                    <a:pt x="796" y="39"/>
                    <a:pt x="796" y="39"/>
                  </a:cubicBezTo>
                  <a:close/>
                  <a:moveTo>
                    <a:pt x="1535" y="74"/>
                  </a:moveTo>
                  <a:cubicBezTo>
                    <a:pt x="1535" y="74"/>
                    <a:pt x="1535" y="74"/>
                    <a:pt x="1535" y="74"/>
                  </a:cubicBezTo>
                  <a:cubicBezTo>
                    <a:pt x="1535" y="74"/>
                    <a:pt x="1535" y="74"/>
                    <a:pt x="1535" y="74"/>
                  </a:cubicBezTo>
                  <a:close/>
                  <a:moveTo>
                    <a:pt x="833" y="39"/>
                  </a:moveTo>
                  <a:cubicBezTo>
                    <a:pt x="833" y="39"/>
                    <a:pt x="833" y="39"/>
                    <a:pt x="833" y="39"/>
                  </a:cubicBezTo>
                  <a:cubicBezTo>
                    <a:pt x="833" y="39"/>
                    <a:pt x="833" y="39"/>
                    <a:pt x="833" y="39"/>
                  </a:cubicBezTo>
                  <a:close/>
                  <a:moveTo>
                    <a:pt x="1703" y="74"/>
                  </a:moveTo>
                  <a:cubicBezTo>
                    <a:pt x="1703" y="74"/>
                    <a:pt x="1704" y="74"/>
                    <a:pt x="1704" y="74"/>
                  </a:cubicBezTo>
                  <a:cubicBezTo>
                    <a:pt x="1703" y="74"/>
                    <a:pt x="1703" y="74"/>
                    <a:pt x="1703" y="74"/>
                  </a:cubicBezTo>
                  <a:close/>
                  <a:moveTo>
                    <a:pt x="1717" y="74"/>
                  </a:moveTo>
                  <a:cubicBezTo>
                    <a:pt x="1717" y="74"/>
                    <a:pt x="1716" y="74"/>
                    <a:pt x="1716" y="74"/>
                  </a:cubicBezTo>
                  <a:cubicBezTo>
                    <a:pt x="1717" y="74"/>
                    <a:pt x="1717" y="74"/>
                    <a:pt x="1717" y="74"/>
                  </a:cubicBezTo>
                  <a:close/>
                  <a:moveTo>
                    <a:pt x="864" y="39"/>
                  </a:moveTo>
                  <a:cubicBezTo>
                    <a:pt x="864" y="39"/>
                    <a:pt x="864" y="39"/>
                    <a:pt x="864" y="39"/>
                  </a:cubicBezTo>
                  <a:cubicBezTo>
                    <a:pt x="864" y="39"/>
                    <a:pt x="864" y="39"/>
                    <a:pt x="864" y="39"/>
                  </a:cubicBezTo>
                  <a:close/>
                  <a:moveTo>
                    <a:pt x="874" y="39"/>
                  </a:moveTo>
                  <a:cubicBezTo>
                    <a:pt x="874" y="39"/>
                    <a:pt x="874" y="39"/>
                    <a:pt x="874" y="39"/>
                  </a:cubicBezTo>
                  <a:cubicBezTo>
                    <a:pt x="874" y="39"/>
                    <a:pt x="874" y="39"/>
                    <a:pt x="874" y="39"/>
                  </a:cubicBezTo>
                  <a:close/>
                  <a:moveTo>
                    <a:pt x="1042" y="39"/>
                  </a:moveTo>
                  <a:cubicBezTo>
                    <a:pt x="1042" y="39"/>
                    <a:pt x="1042" y="39"/>
                    <a:pt x="1042" y="39"/>
                  </a:cubicBezTo>
                  <a:cubicBezTo>
                    <a:pt x="1042" y="39"/>
                    <a:pt x="1042" y="39"/>
                    <a:pt x="1042" y="39"/>
                  </a:cubicBezTo>
                  <a:close/>
                  <a:moveTo>
                    <a:pt x="1115" y="39"/>
                  </a:moveTo>
                  <a:cubicBezTo>
                    <a:pt x="1116" y="39"/>
                    <a:pt x="1116" y="39"/>
                    <a:pt x="1116" y="39"/>
                  </a:cubicBezTo>
                  <a:cubicBezTo>
                    <a:pt x="1115" y="39"/>
                    <a:pt x="1115" y="39"/>
                    <a:pt x="1115" y="39"/>
                  </a:cubicBezTo>
                  <a:close/>
                  <a:moveTo>
                    <a:pt x="1148" y="39"/>
                  </a:moveTo>
                  <a:cubicBezTo>
                    <a:pt x="1148" y="39"/>
                    <a:pt x="1148" y="39"/>
                    <a:pt x="1149" y="39"/>
                  </a:cubicBezTo>
                  <a:cubicBezTo>
                    <a:pt x="1149" y="39"/>
                    <a:pt x="1148" y="39"/>
                    <a:pt x="1148" y="39"/>
                  </a:cubicBezTo>
                  <a:close/>
                  <a:moveTo>
                    <a:pt x="1220" y="39"/>
                  </a:moveTo>
                  <a:cubicBezTo>
                    <a:pt x="1220" y="39"/>
                    <a:pt x="1220" y="39"/>
                    <a:pt x="1220" y="39"/>
                  </a:cubicBezTo>
                  <a:cubicBezTo>
                    <a:pt x="1220" y="39"/>
                    <a:pt x="1220" y="39"/>
                    <a:pt x="1220" y="39"/>
                  </a:cubicBezTo>
                  <a:close/>
                  <a:moveTo>
                    <a:pt x="1351" y="75"/>
                  </a:moveTo>
                  <a:cubicBezTo>
                    <a:pt x="1351" y="75"/>
                    <a:pt x="1351" y="75"/>
                    <a:pt x="1351" y="74"/>
                  </a:cubicBezTo>
                  <a:cubicBezTo>
                    <a:pt x="1351" y="74"/>
                    <a:pt x="1351" y="75"/>
                    <a:pt x="1351" y="75"/>
                  </a:cubicBezTo>
                  <a:close/>
                  <a:moveTo>
                    <a:pt x="1364" y="74"/>
                  </a:moveTo>
                  <a:cubicBezTo>
                    <a:pt x="1364" y="74"/>
                    <a:pt x="1364" y="74"/>
                    <a:pt x="1364" y="75"/>
                  </a:cubicBezTo>
                  <a:cubicBezTo>
                    <a:pt x="1364" y="75"/>
                    <a:pt x="1364" y="75"/>
                    <a:pt x="1364" y="74"/>
                  </a:cubicBezTo>
                  <a:close/>
                  <a:moveTo>
                    <a:pt x="1535" y="75"/>
                  </a:moveTo>
                  <a:cubicBezTo>
                    <a:pt x="1535" y="75"/>
                    <a:pt x="1535" y="75"/>
                    <a:pt x="1535" y="74"/>
                  </a:cubicBezTo>
                  <a:cubicBezTo>
                    <a:pt x="1535" y="74"/>
                    <a:pt x="1535" y="75"/>
                    <a:pt x="1535" y="75"/>
                  </a:cubicBezTo>
                  <a:close/>
                  <a:moveTo>
                    <a:pt x="1548" y="74"/>
                  </a:moveTo>
                  <a:cubicBezTo>
                    <a:pt x="1548" y="74"/>
                    <a:pt x="1548" y="74"/>
                    <a:pt x="1548" y="75"/>
                  </a:cubicBezTo>
                  <a:cubicBezTo>
                    <a:pt x="1548" y="75"/>
                    <a:pt x="1548" y="74"/>
                    <a:pt x="1548" y="74"/>
                  </a:cubicBezTo>
                  <a:close/>
                  <a:moveTo>
                    <a:pt x="1256" y="39"/>
                  </a:moveTo>
                  <a:cubicBezTo>
                    <a:pt x="1256" y="39"/>
                    <a:pt x="1256" y="39"/>
                    <a:pt x="1256" y="39"/>
                  </a:cubicBezTo>
                  <a:cubicBezTo>
                    <a:pt x="1256" y="39"/>
                    <a:pt x="1256" y="39"/>
                    <a:pt x="1256" y="39"/>
                  </a:cubicBezTo>
                  <a:close/>
                  <a:moveTo>
                    <a:pt x="1703" y="75"/>
                  </a:moveTo>
                  <a:cubicBezTo>
                    <a:pt x="1703" y="75"/>
                    <a:pt x="1703" y="75"/>
                    <a:pt x="1703" y="74"/>
                  </a:cubicBezTo>
                  <a:cubicBezTo>
                    <a:pt x="1703" y="74"/>
                    <a:pt x="1703" y="75"/>
                    <a:pt x="1703" y="75"/>
                  </a:cubicBezTo>
                  <a:close/>
                  <a:moveTo>
                    <a:pt x="1716" y="74"/>
                  </a:moveTo>
                  <a:cubicBezTo>
                    <a:pt x="1716" y="74"/>
                    <a:pt x="1716" y="74"/>
                    <a:pt x="1716" y="75"/>
                  </a:cubicBezTo>
                  <a:cubicBezTo>
                    <a:pt x="1716" y="75"/>
                    <a:pt x="1716" y="74"/>
                    <a:pt x="1716" y="74"/>
                  </a:cubicBezTo>
                  <a:close/>
                  <a:moveTo>
                    <a:pt x="551" y="39"/>
                  </a:moveTo>
                  <a:cubicBezTo>
                    <a:pt x="551" y="39"/>
                    <a:pt x="551" y="39"/>
                    <a:pt x="551" y="39"/>
                  </a:cubicBezTo>
                  <a:cubicBezTo>
                    <a:pt x="551" y="39"/>
                    <a:pt x="551" y="39"/>
                    <a:pt x="551" y="39"/>
                  </a:cubicBezTo>
                  <a:close/>
                  <a:moveTo>
                    <a:pt x="664" y="39"/>
                  </a:moveTo>
                  <a:cubicBezTo>
                    <a:pt x="664" y="39"/>
                    <a:pt x="664" y="39"/>
                    <a:pt x="664" y="39"/>
                  </a:cubicBezTo>
                  <a:cubicBezTo>
                    <a:pt x="664" y="39"/>
                    <a:pt x="664" y="39"/>
                    <a:pt x="664" y="39"/>
                  </a:cubicBezTo>
                  <a:close/>
                  <a:moveTo>
                    <a:pt x="698" y="75"/>
                  </a:moveTo>
                  <a:cubicBezTo>
                    <a:pt x="698" y="75"/>
                    <a:pt x="698" y="75"/>
                    <a:pt x="698" y="75"/>
                  </a:cubicBezTo>
                  <a:cubicBezTo>
                    <a:pt x="698" y="75"/>
                    <a:pt x="698" y="75"/>
                    <a:pt x="698" y="75"/>
                  </a:cubicBezTo>
                  <a:close/>
                  <a:moveTo>
                    <a:pt x="796" y="39"/>
                  </a:moveTo>
                  <a:cubicBezTo>
                    <a:pt x="796" y="39"/>
                    <a:pt x="797" y="39"/>
                    <a:pt x="797" y="39"/>
                  </a:cubicBezTo>
                  <a:cubicBezTo>
                    <a:pt x="797" y="39"/>
                    <a:pt x="797" y="39"/>
                    <a:pt x="796" y="39"/>
                  </a:cubicBezTo>
                  <a:close/>
                  <a:moveTo>
                    <a:pt x="1350" y="75"/>
                  </a:moveTo>
                  <a:cubicBezTo>
                    <a:pt x="1350" y="75"/>
                    <a:pt x="1351" y="75"/>
                    <a:pt x="1351" y="75"/>
                  </a:cubicBezTo>
                  <a:cubicBezTo>
                    <a:pt x="1350" y="75"/>
                    <a:pt x="1350" y="75"/>
                    <a:pt x="1350" y="75"/>
                  </a:cubicBezTo>
                  <a:close/>
                  <a:moveTo>
                    <a:pt x="832" y="39"/>
                  </a:moveTo>
                  <a:cubicBezTo>
                    <a:pt x="832" y="39"/>
                    <a:pt x="833" y="39"/>
                    <a:pt x="833" y="39"/>
                  </a:cubicBezTo>
                  <a:cubicBezTo>
                    <a:pt x="832" y="39"/>
                    <a:pt x="832" y="39"/>
                    <a:pt x="832" y="39"/>
                  </a:cubicBezTo>
                  <a:close/>
                  <a:moveTo>
                    <a:pt x="864" y="39"/>
                  </a:moveTo>
                  <a:cubicBezTo>
                    <a:pt x="864" y="39"/>
                    <a:pt x="864" y="39"/>
                    <a:pt x="864" y="39"/>
                  </a:cubicBezTo>
                  <a:cubicBezTo>
                    <a:pt x="864" y="39"/>
                    <a:pt x="864" y="39"/>
                    <a:pt x="864" y="39"/>
                  </a:cubicBezTo>
                  <a:close/>
                  <a:moveTo>
                    <a:pt x="1534" y="75"/>
                  </a:moveTo>
                  <a:cubicBezTo>
                    <a:pt x="1535" y="75"/>
                    <a:pt x="1535" y="75"/>
                    <a:pt x="1535" y="75"/>
                  </a:cubicBezTo>
                  <a:cubicBezTo>
                    <a:pt x="1535" y="75"/>
                    <a:pt x="1534" y="75"/>
                    <a:pt x="1534" y="75"/>
                  </a:cubicBezTo>
                  <a:close/>
                  <a:moveTo>
                    <a:pt x="1548" y="75"/>
                  </a:moveTo>
                  <a:cubicBezTo>
                    <a:pt x="1548" y="75"/>
                    <a:pt x="1548" y="75"/>
                    <a:pt x="1548" y="75"/>
                  </a:cubicBezTo>
                  <a:cubicBezTo>
                    <a:pt x="1548" y="75"/>
                    <a:pt x="1548" y="75"/>
                    <a:pt x="1548" y="75"/>
                  </a:cubicBezTo>
                  <a:close/>
                  <a:moveTo>
                    <a:pt x="873" y="39"/>
                  </a:moveTo>
                  <a:cubicBezTo>
                    <a:pt x="874" y="39"/>
                    <a:pt x="874" y="39"/>
                    <a:pt x="874" y="39"/>
                  </a:cubicBezTo>
                  <a:cubicBezTo>
                    <a:pt x="874" y="39"/>
                    <a:pt x="873" y="39"/>
                    <a:pt x="873" y="39"/>
                  </a:cubicBezTo>
                  <a:close/>
                  <a:moveTo>
                    <a:pt x="1703" y="75"/>
                  </a:moveTo>
                  <a:cubicBezTo>
                    <a:pt x="1703" y="75"/>
                    <a:pt x="1703" y="75"/>
                    <a:pt x="1703" y="75"/>
                  </a:cubicBezTo>
                  <a:cubicBezTo>
                    <a:pt x="1703" y="75"/>
                    <a:pt x="1703" y="75"/>
                    <a:pt x="1703" y="75"/>
                  </a:cubicBezTo>
                  <a:close/>
                  <a:moveTo>
                    <a:pt x="1716" y="75"/>
                  </a:moveTo>
                  <a:cubicBezTo>
                    <a:pt x="1716" y="75"/>
                    <a:pt x="1716" y="75"/>
                    <a:pt x="1716" y="75"/>
                  </a:cubicBezTo>
                  <a:cubicBezTo>
                    <a:pt x="1716" y="75"/>
                    <a:pt x="1716" y="75"/>
                    <a:pt x="1716" y="75"/>
                  </a:cubicBezTo>
                  <a:close/>
                  <a:moveTo>
                    <a:pt x="1041" y="39"/>
                  </a:moveTo>
                  <a:cubicBezTo>
                    <a:pt x="1042" y="39"/>
                    <a:pt x="1042" y="39"/>
                    <a:pt x="1042" y="39"/>
                  </a:cubicBezTo>
                  <a:cubicBezTo>
                    <a:pt x="1042" y="39"/>
                    <a:pt x="1042" y="39"/>
                    <a:pt x="1041" y="39"/>
                  </a:cubicBezTo>
                  <a:close/>
                  <a:moveTo>
                    <a:pt x="1115" y="39"/>
                  </a:moveTo>
                  <a:cubicBezTo>
                    <a:pt x="1115" y="39"/>
                    <a:pt x="1115" y="39"/>
                    <a:pt x="1115" y="39"/>
                  </a:cubicBezTo>
                  <a:cubicBezTo>
                    <a:pt x="1115" y="39"/>
                    <a:pt x="1115" y="39"/>
                    <a:pt x="1115" y="39"/>
                  </a:cubicBezTo>
                  <a:close/>
                  <a:moveTo>
                    <a:pt x="1219" y="39"/>
                  </a:moveTo>
                  <a:cubicBezTo>
                    <a:pt x="1220" y="39"/>
                    <a:pt x="1220" y="39"/>
                    <a:pt x="1220" y="39"/>
                  </a:cubicBezTo>
                  <a:cubicBezTo>
                    <a:pt x="1220" y="39"/>
                    <a:pt x="1219" y="39"/>
                    <a:pt x="1219" y="39"/>
                  </a:cubicBezTo>
                  <a:close/>
                  <a:moveTo>
                    <a:pt x="1293" y="39"/>
                  </a:moveTo>
                  <a:cubicBezTo>
                    <a:pt x="1293" y="39"/>
                    <a:pt x="1293" y="39"/>
                    <a:pt x="1293" y="39"/>
                  </a:cubicBezTo>
                  <a:cubicBezTo>
                    <a:pt x="1293" y="39"/>
                    <a:pt x="1293" y="39"/>
                    <a:pt x="1293" y="39"/>
                  </a:cubicBezTo>
                  <a:close/>
                  <a:moveTo>
                    <a:pt x="1350" y="75"/>
                  </a:moveTo>
                  <a:cubicBezTo>
                    <a:pt x="1350" y="75"/>
                    <a:pt x="1350" y="75"/>
                    <a:pt x="1350" y="75"/>
                  </a:cubicBezTo>
                  <a:cubicBezTo>
                    <a:pt x="1350" y="75"/>
                    <a:pt x="1350" y="75"/>
                    <a:pt x="1350" y="75"/>
                  </a:cubicBezTo>
                  <a:close/>
                  <a:moveTo>
                    <a:pt x="663" y="40"/>
                  </a:moveTo>
                  <a:cubicBezTo>
                    <a:pt x="664" y="40"/>
                    <a:pt x="664" y="39"/>
                    <a:pt x="664" y="39"/>
                  </a:cubicBezTo>
                  <a:cubicBezTo>
                    <a:pt x="664" y="39"/>
                    <a:pt x="664" y="39"/>
                    <a:pt x="663" y="40"/>
                  </a:cubicBezTo>
                  <a:close/>
                  <a:moveTo>
                    <a:pt x="759" y="40"/>
                  </a:moveTo>
                  <a:cubicBezTo>
                    <a:pt x="759" y="40"/>
                    <a:pt x="759" y="39"/>
                    <a:pt x="759" y="39"/>
                  </a:cubicBezTo>
                  <a:cubicBezTo>
                    <a:pt x="759" y="39"/>
                    <a:pt x="759" y="39"/>
                    <a:pt x="759" y="40"/>
                  </a:cubicBezTo>
                  <a:close/>
                  <a:moveTo>
                    <a:pt x="797" y="39"/>
                  </a:moveTo>
                  <a:cubicBezTo>
                    <a:pt x="797" y="39"/>
                    <a:pt x="797" y="40"/>
                    <a:pt x="797" y="40"/>
                  </a:cubicBezTo>
                  <a:cubicBezTo>
                    <a:pt x="797" y="39"/>
                    <a:pt x="797" y="39"/>
                    <a:pt x="797" y="39"/>
                  </a:cubicBezTo>
                  <a:close/>
                  <a:moveTo>
                    <a:pt x="832" y="40"/>
                  </a:moveTo>
                  <a:cubicBezTo>
                    <a:pt x="832" y="40"/>
                    <a:pt x="832" y="39"/>
                    <a:pt x="832" y="39"/>
                  </a:cubicBezTo>
                  <a:cubicBezTo>
                    <a:pt x="832" y="39"/>
                    <a:pt x="832" y="39"/>
                    <a:pt x="832" y="40"/>
                  </a:cubicBezTo>
                  <a:close/>
                  <a:moveTo>
                    <a:pt x="873" y="40"/>
                  </a:moveTo>
                  <a:cubicBezTo>
                    <a:pt x="873" y="40"/>
                    <a:pt x="873" y="39"/>
                    <a:pt x="873" y="39"/>
                  </a:cubicBezTo>
                  <a:cubicBezTo>
                    <a:pt x="873" y="39"/>
                    <a:pt x="873" y="39"/>
                    <a:pt x="873" y="40"/>
                  </a:cubicBezTo>
                  <a:close/>
                  <a:moveTo>
                    <a:pt x="1115" y="40"/>
                  </a:moveTo>
                  <a:cubicBezTo>
                    <a:pt x="1115" y="40"/>
                    <a:pt x="1115" y="39"/>
                    <a:pt x="1115" y="39"/>
                  </a:cubicBezTo>
                  <a:cubicBezTo>
                    <a:pt x="1115" y="39"/>
                    <a:pt x="1115" y="39"/>
                    <a:pt x="1115" y="40"/>
                  </a:cubicBezTo>
                  <a:close/>
                  <a:moveTo>
                    <a:pt x="682" y="76"/>
                  </a:moveTo>
                  <a:cubicBezTo>
                    <a:pt x="682" y="75"/>
                    <a:pt x="682" y="75"/>
                    <a:pt x="682" y="75"/>
                  </a:cubicBezTo>
                  <a:cubicBezTo>
                    <a:pt x="682" y="76"/>
                    <a:pt x="682" y="76"/>
                    <a:pt x="682" y="76"/>
                  </a:cubicBezTo>
                  <a:close/>
                  <a:moveTo>
                    <a:pt x="698" y="75"/>
                  </a:moveTo>
                  <a:cubicBezTo>
                    <a:pt x="698" y="76"/>
                    <a:pt x="698" y="76"/>
                    <a:pt x="698" y="76"/>
                  </a:cubicBezTo>
                  <a:cubicBezTo>
                    <a:pt x="698" y="76"/>
                    <a:pt x="698" y="76"/>
                    <a:pt x="698" y="75"/>
                  </a:cubicBezTo>
                  <a:close/>
                  <a:moveTo>
                    <a:pt x="1292" y="40"/>
                  </a:moveTo>
                  <a:cubicBezTo>
                    <a:pt x="1293" y="40"/>
                    <a:pt x="1293" y="39"/>
                    <a:pt x="1293" y="39"/>
                  </a:cubicBezTo>
                  <a:cubicBezTo>
                    <a:pt x="1293" y="39"/>
                    <a:pt x="1293" y="39"/>
                    <a:pt x="1292" y="40"/>
                  </a:cubicBezTo>
                  <a:close/>
                  <a:moveTo>
                    <a:pt x="663" y="40"/>
                  </a:moveTo>
                  <a:cubicBezTo>
                    <a:pt x="663" y="40"/>
                    <a:pt x="663" y="40"/>
                    <a:pt x="663" y="40"/>
                  </a:cubicBezTo>
                  <a:cubicBezTo>
                    <a:pt x="663" y="40"/>
                    <a:pt x="663" y="40"/>
                    <a:pt x="663" y="40"/>
                  </a:cubicBezTo>
                  <a:close/>
                  <a:moveTo>
                    <a:pt x="1350" y="76"/>
                  </a:moveTo>
                  <a:cubicBezTo>
                    <a:pt x="1350" y="76"/>
                    <a:pt x="1350" y="76"/>
                    <a:pt x="1350" y="75"/>
                  </a:cubicBezTo>
                  <a:cubicBezTo>
                    <a:pt x="1350" y="76"/>
                    <a:pt x="1350" y="76"/>
                    <a:pt x="1350" y="76"/>
                  </a:cubicBezTo>
                  <a:close/>
                  <a:moveTo>
                    <a:pt x="1363" y="75"/>
                  </a:moveTo>
                  <a:cubicBezTo>
                    <a:pt x="1363" y="75"/>
                    <a:pt x="1362" y="76"/>
                    <a:pt x="1362" y="76"/>
                  </a:cubicBezTo>
                  <a:cubicBezTo>
                    <a:pt x="1363" y="76"/>
                    <a:pt x="1363" y="76"/>
                    <a:pt x="1363" y="75"/>
                  </a:cubicBezTo>
                  <a:close/>
                  <a:moveTo>
                    <a:pt x="758" y="40"/>
                  </a:moveTo>
                  <a:cubicBezTo>
                    <a:pt x="759" y="40"/>
                    <a:pt x="759" y="40"/>
                    <a:pt x="759" y="40"/>
                  </a:cubicBezTo>
                  <a:cubicBezTo>
                    <a:pt x="759" y="40"/>
                    <a:pt x="759" y="40"/>
                    <a:pt x="758" y="40"/>
                  </a:cubicBezTo>
                  <a:close/>
                  <a:moveTo>
                    <a:pt x="797" y="40"/>
                  </a:moveTo>
                  <a:cubicBezTo>
                    <a:pt x="797" y="40"/>
                    <a:pt x="797" y="40"/>
                    <a:pt x="797" y="40"/>
                  </a:cubicBezTo>
                  <a:cubicBezTo>
                    <a:pt x="797" y="40"/>
                    <a:pt x="797" y="40"/>
                    <a:pt x="797" y="40"/>
                  </a:cubicBezTo>
                  <a:close/>
                  <a:moveTo>
                    <a:pt x="832" y="40"/>
                  </a:moveTo>
                  <a:cubicBezTo>
                    <a:pt x="832" y="40"/>
                    <a:pt x="832" y="40"/>
                    <a:pt x="832" y="40"/>
                  </a:cubicBezTo>
                  <a:cubicBezTo>
                    <a:pt x="832" y="40"/>
                    <a:pt x="832" y="40"/>
                    <a:pt x="832" y="40"/>
                  </a:cubicBezTo>
                  <a:close/>
                  <a:moveTo>
                    <a:pt x="873" y="40"/>
                  </a:moveTo>
                  <a:cubicBezTo>
                    <a:pt x="873" y="40"/>
                    <a:pt x="873" y="40"/>
                    <a:pt x="873" y="40"/>
                  </a:cubicBezTo>
                  <a:cubicBezTo>
                    <a:pt x="873" y="40"/>
                    <a:pt x="873" y="40"/>
                    <a:pt x="873" y="40"/>
                  </a:cubicBezTo>
                  <a:close/>
                  <a:moveTo>
                    <a:pt x="907" y="40"/>
                  </a:moveTo>
                  <a:cubicBezTo>
                    <a:pt x="907" y="40"/>
                    <a:pt x="907" y="40"/>
                    <a:pt x="907" y="40"/>
                  </a:cubicBezTo>
                  <a:cubicBezTo>
                    <a:pt x="907" y="40"/>
                    <a:pt x="907" y="40"/>
                    <a:pt x="907" y="40"/>
                  </a:cubicBezTo>
                  <a:close/>
                  <a:moveTo>
                    <a:pt x="1114" y="40"/>
                  </a:moveTo>
                  <a:cubicBezTo>
                    <a:pt x="1114" y="40"/>
                    <a:pt x="1115" y="40"/>
                    <a:pt x="1115" y="40"/>
                  </a:cubicBezTo>
                  <a:cubicBezTo>
                    <a:pt x="1114" y="40"/>
                    <a:pt x="1114" y="40"/>
                    <a:pt x="1114" y="40"/>
                  </a:cubicBezTo>
                  <a:close/>
                  <a:moveTo>
                    <a:pt x="1292" y="40"/>
                  </a:moveTo>
                  <a:cubicBezTo>
                    <a:pt x="1292" y="40"/>
                    <a:pt x="1292" y="40"/>
                    <a:pt x="1292" y="40"/>
                  </a:cubicBezTo>
                  <a:cubicBezTo>
                    <a:pt x="1292" y="40"/>
                    <a:pt x="1292" y="40"/>
                    <a:pt x="1292" y="40"/>
                  </a:cubicBezTo>
                  <a:close/>
                  <a:moveTo>
                    <a:pt x="1362" y="76"/>
                  </a:moveTo>
                  <a:cubicBezTo>
                    <a:pt x="1362" y="76"/>
                    <a:pt x="1362" y="76"/>
                    <a:pt x="1362" y="76"/>
                  </a:cubicBezTo>
                  <a:cubicBezTo>
                    <a:pt x="1362" y="76"/>
                    <a:pt x="1362" y="76"/>
                    <a:pt x="1362" y="76"/>
                  </a:cubicBezTo>
                  <a:close/>
                  <a:moveTo>
                    <a:pt x="663" y="40"/>
                  </a:moveTo>
                  <a:cubicBezTo>
                    <a:pt x="663" y="40"/>
                    <a:pt x="663" y="40"/>
                    <a:pt x="663" y="40"/>
                  </a:cubicBezTo>
                  <a:cubicBezTo>
                    <a:pt x="663" y="40"/>
                    <a:pt x="663" y="40"/>
                    <a:pt x="663" y="40"/>
                  </a:cubicBezTo>
                  <a:close/>
                  <a:moveTo>
                    <a:pt x="758" y="40"/>
                  </a:moveTo>
                  <a:cubicBezTo>
                    <a:pt x="758" y="40"/>
                    <a:pt x="758" y="40"/>
                    <a:pt x="758" y="40"/>
                  </a:cubicBezTo>
                  <a:cubicBezTo>
                    <a:pt x="758" y="40"/>
                    <a:pt x="758" y="40"/>
                    <a:pt x="758" y="40"/>
                  </a:cubicBezTo>
                  <a:close/>
                  <a:moveTo>
                    <a:pt x="797" y="40"/>
                  </a:moveTo>
                  <a:cubicBezTo>
                    <a:pt x="797" y="40"/>
                    <a:pt x="798" y="40"/>
                    <a:pt x="798" y="40"/>
                  </a:cubicBezTo>
                  <a:cubicBezTo>
                    <a:pt x="798" y="40"/>
                    <a:pt x="798" y="40"/>
                    <a:pt x="797" y="40"/>
                  </a:cubicBezTo>
                  <a:close/>
                  <a:moveTo>
                    <a:pt x="831" y="40"/>
                  </a:moveTo>
                  <a:cubicBezTo>
                    <a:pt x="831" y="40"/>
                    <a:pt x="832" y="40"/>
                    <a:pt x="832" y="40"/>
                  </a:cubicBezTo>
                  <a:cubicBezTo>
                    <a:pt x="831" y="40"/>
                    <a:pt x="831" y="40"/>
                    <a:pt x="831" y="40"/>
                  </a:cubicBezTo>
                  <a:close/>
                  <a:moveTo>
                    <a:pt x="872" y="40"/>
                  </a:moveTo>
                  <a:cubicBezTo>
                    <a:pt x="873" y="40"/>
                    <a:pt x="873" y="40"/>
                    <a:pt x="873" y="40"/>
                  </a:cubicBezTo>
                  <a:cubicBezTo>
                    <a:pt x="873" y="40"/>
                    <a:pt x="872" y="40"/>
                    <a:pt x="872" y="40"/>
                  </a:cubicBezTo>
                  <a:close/>
                  <a:moveTo>
                    <a:pt x="907" y="40"/>
                  </a:moveTo>
                  <a:cubicBezTo>
                    <a:pt x="907" y="40"/>
                    <a:pt x="908" y="40"/>
                    <a:pt x="908" y="40"/>
                  </a:cubicBezTo>
                  <a:cubicBezTo>
                    <a:pt x="908" y="40"/>
                    <a:pt x="908" y="40"/>
                    <a:pt x="907" y="40"/>
                  </a:cubicBezTo>
                  <a:close/>
                  <a:moveTo>
                    <a:pt x="1114" y="40"/>
                  </a:moveTo>
                  <a:cubicBezTo>
                    <a:pt x="1114" y="40"/>
                    <a:pt x="1114" y="40"/>
                    <a:pt x="1114" y="40"/>
                  </a:cubicBezTo>
                  <a:cubicBezTo>
                    <a:pt x="1114" y="40"/>
                    <a:pt x="1114" y="40"/>
                    <a:pt x="1114" y="40"/>
                  </a:cubicBezTo>
                  <a:close/>
                  <a:moveTo>
                    <a:pt x="1362" y="76"/>
                  </a:moveTo>
                  <a:cubicBezTo>
                    <a:pt x="1362" y="76"/>
                    <a:pt x="1362" y="76"/>
                    <a:pt x="1362" y="76"/>
                  </a:cubicBezTo>
                  <a:cubicBezTo>
                    <a:pt x="1362" y="76"/>
                    <a:pt x="1362" y="76"/>
                    <a:pt x="1362" y="76"/>
                  </a:cubicBezTo>
                  <a:close/>
                  <a:moveTo>
                    <a:pt x="1149" y="40"/>
                  </a:moveTo>
                  <a:cubicBezTo>
                    <a:pt x="1149" y="40"/>
                    <a:pt x="1149" y="40"/>
                    <a:pt x="1150" y="40"/>
                  </a:cubicBezTo>
                  <a:cubicBezTo>
                    <a:pt x="1150" y="40"/>
                    <a:pt x="1149" y="40"/>
                    <a:pt x="1149" y="40"/>
                  </a:cubicBezTo>
                  <a:close/>
                  <a:moveTo>
                    <a:pt x="1533" y="77"/>
                  </a:moveTo>
                  <a:cubicBezTo>
                    <a:pt x="1534" y="76"/>
                    <a:pt x="1534" y="76"/>
                    <a:pt x="1534" y="76"/>
                  </a:cubicBezTo>
                  <a:cubicBezTo>
                    <a:pt x="1534" y="76"/>
                    <a:pt x="1533" y="76"/>
                    <a:pt x="1533" y="77"/>
                  </a:cubicBezTo>
                  <a:close/>
                  <a:moveTo>
                    <a:pt x="1546" y="76"/>
                  </a:moveTo>
                  <a:cubicBezTo>
                    <a:pt x="1546" y="76"/>
                    <a:pt x="1546" y="76"/>
                    <a:pt x="1546" y="76"/>
                  </a:cubicBezTo>
                  <a:cubicBezTo>
                    <a:pt x="1546" y="76"/>
                    <a:pt x="1546" y="76"/>
                    <a:pt x="1546" y="76"/>
                  </a:cubicBezTo>
                  <a:close/>
                  <a:moveTo>
                    <a:pt x="1218" y="40"/>
                  </a:moveTo>
                  <a:cubicBezTo>
                    <a:pt x="1218" y="40"/>
                    <a:pt x="1218" y="40"/>
                    <a:pt x="1218" y="40"/>
                  </a:cubicBezTo>
                  <a:cubicBezTo>
                    <a:pt x="1218" y="40"/>
                    <a:pt x="1218" y="40"/>
                    <a:pt x="1218" y="40"/>
                  </a:cubicBezTo>
                  <a:close/>
                  <a:moveTo>
                    <a:pt x="662" y="41"/>
                  </a:moveTo>
                  <a:cubicBezTo>
                    <a:pt x="663" y="41"/>
                    <a:pt x="663" y="41"/>
                    <a:pt x="663" y="40"/>
                  </a:cubicBezTo>
                  <a:cubicBezTo>
                    <a:pt x="663" y="40"/>
                    <a:pt x="662" y="40"/>
                    <a:pt x="662" y="41"/>
                  </a:cubicBezTo>
                  <a:close/>
                  <a:moveTo>
                    <a:pt x="1701" y="77"/>
                  </a:moveTo>
                  <a:cubicBezTo>
                    <a:pt x="1702" y="76"/>
                    <a:pt x="1702" y="76"/>
                    <a:pt x="1702" y="76"/>
                  </a:cubicBezTo>
                  <a:cubicBezTo>
                    <a:pt x="1702" y="76"/>
                    <a:pt x="1702" y="76"/>
                    <a:pt x="1701" y="77"/>
                  </a:cubicBezTo>
                  <a:close/>
                  <a:moveTo>
                    <a:pt x="1714" y="76"/>
                  </a:moveTo>
                  <a:cubicBezTo>
                    <a:pt x="1714" y="76"/>
                    <a:pt x="1714" y="76"/>
                    <a:pt x="1714" y="76"/>
                  </a:cubicBezTo>
                  <a:cubicBezTo>
                    <a:pt x="1714" y="76"/>
                    <a:pt x="1714" y="76"/>
                    <a:pt x="1714" y="76"/>
                  </a:cubicBezTo>
                  <a:close/>
                  <a:moveTo>
                    <a:pt x="684" y="77"/>
                  </a:moveTo>
                  <a:cubicBezTo>
                    <a:pt x="684" y="77"/>
                    <a:pt x="683" y="76"/>
                    <a:pt x="683" y="76"/>
                  </a:cubicBezTo>
                  <a:cubicBezTo>
                    <a:pt x="683" y="77"/>
                    <a:pt x="684" y="77"/>
                    <a:pt x="684" y="77"/>
                  </a:cubicBezTo>
                  <a:close/>
                  <a:moveTo>
                    <a:pt x="967" y="76"/>
                  </a:moveTo>
                  <a:cubicBezTo>
                    <a:pt x="967" y="77"/>
                    <a:pt x="967" y="77"/>
                    <a:pt x="968" y="77"/>
                  </a:cubicBezTo>
                  <a:cubicBezTo>
                    <a:pt x="968" y="77"/>
                    <a:pt x="968" y="77"/>
                    <a:pt x="967" y="76"/>
                  </a:cubicBezTo>
                  <a:close/>
                  <a:moveTo>
                    <a:pt x="758" y="41"/>
                  </a:moveTo>
                  <a:cubicBezTo>
                    <a:pt x="758" y="41"/>
                    <a:pt x="758" y="40"/>
                    <a:pt x="758" y="40"/>
                  </a:cubicBezTo>
                  <a:cubicBezTo>
                    <a:pt x="758" y="40"/>
                    <a:pt x="758" y="40"/>
                    <a:pt x="758" y="41"/>
                  </a:cubicBezTo>
                  <a:close/>
                  <a:moveTo>
                    <a:pt x="798" y="40"/>
                  </a:moveTo>
                  <a:cubicBezTo>
                    <a:pt x="798" y="40"/>
                    <a:pt x="798" y="41"/>
                    <a:pt x="798" y="41"/>
                  </a:cubicBezTo>
                  <a:cubicBezTo>
                    <a:pt x="798" y="40"/>
                    <a:pt x="798" y="40"/>
                    <a:pt x="798" y="40"/>
                  </a:cubicBezTo>
                  <a:close/>
                  <a:moveTo>
                    <a:pt x="1349" y="77"/>
                  </a:moveTo>
                  <a:cubicBezTo>
                    <a:pt x="1349" y="77"/>
                    <a:pt x="1349" y="77"/>
                    <a:pt x="1349" y="76"/>
                  </a:cubicBezTo>
                  <a:cubicBezTo>
                    <a:pt x="1349" y="77"/>
                    <a:pt x="1349" y="77"/>
                    <a:pt x="1349" y="77"/>
                  </a:cubicBezTo>
                  <a:close/>
                  <a:moveTo>
                    <a:pt x="1362" y="76"/>
                  </a:moveTo>
                  <a:cubicBezTo>
                    <a:pt x="1361" y="76"/>
                    <a:pt x="1361" y="77"/>
                    <a:pt x="1361" y="77"/>
                  </a:cubicBezTo>
                  <a:cubicBezTo>
                    <a:pt x="1361" y="77"/>
                    <a:pt x="1362" y="77"/>
                    <a:pt x="1362" y="76"/>
                  </a:cubicBezTo>
                  <a:close/>
                  <a:moveTo>
                    <a:pt x="1533" y="77"/>
                  </a:moveTo>
                  <a:cubicBezTo>
                    <a:pt x="1533" y="77"/>
                    <a:pt x="1533" y="77"/>
                    <a:pt x="1533" y="76"/>
                  </a:cubicBezTo>
                  <a:cubicBezTo>
                    <a:pt x="1533" y="77"/>
                    <a:pt x="1533" y="77"/>
                    <a:pt x="1533" y="77"/>
                  </a:cubicBezTo>
                  <a:close/>
                  <a:moveTo>
                    <a:pt x="1546" y="76"/>
                  </a:moveTo>
                  <a:cubicBezTo>
                    <a:pt x="1546" y="76"/>
                    <a:pt x="1546" y="77"/>
                    <a:pt x="1545" y="77"/>
                  </a:cubicBezTo>
                  <a:cubicBezTo>
                    <a:pt x="1546" y="77"/>
                    <a:pt x="1546" y="77"/>
                    <a:pt x="1546" y="76"/>
                  </a:cubicBezTo>
                  <a:close/>
                  <a:moveTo>
                    <a:pt x="1701" y="77"/>
                  </a:moveTo>
                  <a:cubicBezTo>
                    <a:pt x="1701" y="77"/>
                    <a:pt x="1701" y="77"/>
                    <a:pt x="1701" y="76"/>
                  </a:cubicBezTo>
                  <a:cubicBezTo>
                    <a:pt x="1701" y="77"/>
                    <a:pt x="1701" y="77"/>
                    <a:pt x="1701" y="77"/>
                  </a:cubicBezTo>
                  <a:close/>
                  <a:moveTo>
                    <a:pt x="1714" y="76"/>
                  </a:moveTo>
                  <a:cubicBezTo>
                    <a:pt x="1714" y="76"/>
                    <a:pt x="1714" y="77"/>
                    <a:pt x="1714" y="77"/>
                  </a:cubicBezTo>
                  <a:cubicBezTo>
                    <a:pt x="1714" y="77"/>
                    <a:pt x="1714" y="77"/>
                    <a:pt x="1714" y="76"/>
                  </a:cubicBezTo>
                  <a:close/>
                  <a:moveTo>
                    <a:pt x="865" y="40"/>
                  </a:moveTo>
                  <a:cubicBezTo>
                    <a:pt x="865" y="40"/>
                    <a:pt x="865" y="41"/>
                    <a:pt x="865" y="41"/>
                  </a:cubicBezTo>
                  <a:cubicBezTo>
                    <a:pt x="865" y="41"/>
                    <a:pt x="865" y="40"/>
                    <a:pt x="865" y="40"/>
                  </a:cubicBezTo>
                  <a:close/>
                  <a:moveTo>
                    <a:pt x="872" y="41"/>
                  </a:moveTo>
                  <a:cubicBezTo>
                    <a:pt x="872" y="41"/>
                    <a:pt x="872" y="40"/>
                    <a:pt x="872" y="40"/>
                  </a:cubicBezTo>
                  <a:cubicBezTo>
                    <a:pt x="872" y="40"/>
                    <a:pt x="872" y="41"/>
                    <a:pt x="872" y="41"/>
                  </a:cubicBezTo>
                  <a:close/>
                  <a:moveTo>
                    <a:pt x="1040" y="41"/>
                  </a:moveTo>
                  <a:cubicBezTo>
                    <a:pt x="1040" y="41"/>
                    <a:pt x="1040" y="41"/>
                    <a:pt x="1040" y="40"/>
                  </a:cubicBezTo>
                  <a:cubicBezTo>
                    <a:pt x="1040" y="40"/>
                    <a:pt x="1040" y="40"/>
                    <a:pt x="1040" y="41"/>
                  </a:cubicBezTo>
                  <a:close/>
                  <a:moveTo>
                    <a:pt x="1114" y="41"/>
                  </a:moveTo>
                  <a:cubicBezTo>
                    <a:pt x="1114" y="41"/>
                    <a:pt x="1114" y="40"/>
                    <a:pt x="1114" y="40"/>
                  </a:cubicBezTo>
                  <a:cubicBezTo>
                    <a:pt x="1114" y="40"/>
                    <a:pt x="1114" y="40"/>
                    <a:pt x="1114" y="41"/>
                  </a:cubicBezTo>
                  <a:close/>
                  <a:moveTo>
                    <a:pt x="1150" y="40"/>
                  </a:moveTo>
                  <a:cubicBezTo>
                    <a:pt x="1150" y="40"/>
                    <a:pt x="1150" y="41"/>
                    <a:pt x="1150" y="41"/>
                  </a:cubicBezTo>
                  <a:cubicBezTo>
                    <a:pt x="1150" y="40"/>
                    <a:pt x="1150" y="40"/>
                    <a:pt x="1150" y="40"/>
                  </a:cubicBezTo>
                  <a:close/>
                  <a:moveTo>
                    <a:pt x="1218" y="41"/>
                  </a:moveTo>
                  <a:cubicBezTo>
                    <a:pt x="1218" y="41"/>
                    <a:pt x="1218" y="41"/>
                    <a:pt x="1218" y="40"/>
                  </a:cubicBezTo>
                  <a:cubicBezTo>
                    <a:pt x="1218" y="40"/>
                    <a:pt x="1218" y="40"/>
                    <a:pt x="1218" y="41"/>
                  </a:cubicBezTo>
                  <a:close/>
                  <a:moveTo>
                    <a:pt x="1349" y="77"/>
                  </a:moveTo>
                  <a:cubicBezTo>
                    <a:pt x="1349" y="77"/>
                    <a:pt x="1349" y="77"/>
                    <a:pt x="1349" y="77"/>
                  </a:cubicBezTo>
                  <a:cubicBezTo>
                    <a:pt x="1349" y="77"/>
                    <a:pt x="1349" y="77"/>
                    <a:pt x="1349" y="77"/>
                  </a:cubicBezTo>
                  <a:close/>
                  <a:moveTo>
                    <a:pt x="1361" y="77"/>
                  </a:moveTo>
                  <a:cubicBezTo>
                    <a:pt x="1361" y="77"/>
                    <a:pt x="1361" y="77"/>
                    <a:pt x="1361" y="77"/>
                  </a:cubicBezTo>
                  <a:cubicBezTo>
                    <a:pt x="1361" y="77"/>
                    <a:pt x="1361" y="77"/>
                    <a:pt x="1361" y="77"/>
                  </a:cubicBezTo>
                  <a:close/>
                  <a:moveTo>
                    <a:pt x="552" y="41"/>
                  </a:moveTo>
                  <a:cubicBezTo>
                    <a:pt x="552" y="41"/>
                    <a:pt x="553" y="41"/>
                    <a:pt x="553" y="41"/>
                  </a:cubicBezTo>
                  <a:cubicBezTo>
                    <a:pt x="553" y="41"/>
                    <a:pt x="553" y="41"/>
                    <a:pt x="552" y="41"/>
                  </a:cubicBezTo>
                  <a:close/>
                  <a:moveTo>
                    <a:pt x="1545" y="77"/>
                  </a:moveTo>
                  <a:cubicBezTo>
                    <a:pt x="1545" y="77"/>
                    <a:pt x="1545" y="77"/>
                    <a:pt x="1545" y="77"/>
                  </a:cubicBezTo>
                  <a:cubicBezTo>
                    <a:pt x="1545" y="77"/>
                    <a:pt x="1545" y="77"/>
                    <a:pt x="1545" y="77"/>
                  </a:cubicBezTo>
                  <a:close/>
                  <a:moveTo>
                    <a:pt x="757" y="41"/>
                  </a:moveTo>
                  <a:cubicBezTo>
                    <a:pt x="758" y="41"/>
                    <a:pt x="758" y="41"/>
                    <a:pt x="758" y="41"/>
                  </a:cubicBezTo>
                  <a:cubicBezTo>
                    <a:pt x="758" y="41"/>
                    <a:pt x="758" y="41"/>
                    <a:pt x="757" y="41"/>
                  </a:cubicBezTo>
                  <a:close/>
                  <a:moveTo>
                    <a:pt x="798" y="41"/>
                  </a:moveTo>
                  <a:cubicBezTo>
                    <a:pt x="798" y="41"/>
                    <a:pt x="798" y="41"/>
                    <a:pt x="798" y="41"/>
                  </a:cubicBezTo>
                  <a:cubicBezTo>
                    <a:pt x="798" y="41"/>
                    <a:pt x="798" y="41"/>
                    <a:pt x="798" y="41"/>
                  </a:cubicBezTo>
                  <a:close/>
                  <a:moveTo>
                    <a:pt x="872" y="41"/>
                  </a:moveTo>
                  <a:cubicBezTo>
                    <a:pt x="872" y="41"/>
                    <a:pt x="872" y="41"/>
                    <a:pt x="872" y="41"/>
                  </a:cubicBezTo>
                  <a:cubicBezTo>
                    <a:pt x="872" y="41"/>
                    <a:pt x="872" y="41"/>
                    <a:pt x="872" y="41"/>
                  </a:cubicBezTo>
                  <a:close/>
                  <a:moveTo>
                    <a:pt x="1714" y="77"/>
                  </a:moveTo>
                  <a:cubicBezTo>
                    <a:pt x="1713" y="77"/>
                    <a:pt x="1713" y="77"/>
                    <a:pt x="1713" y="77"/>
                  </a:cubicBezTo>
                  <a:cubicBezTo>
                    <a:pt x="1713" y="77"/>
                    <a:pt x="1713" y="77"/>
                    <a:pt x="1714" y="77"/>
                  </a:cubicBezTo>
                  <a:close/>
                  <a:moveTo>
                    <a:pt x="1039" y="41"/>
                  </a:moveTo>
                  <a:cubicBezTo>
                    <a:pt x="1040" y="41"/>
                    <a:pt x="1040" y="41"/>
                    <a:pt x="1040" y="41"/>
                  </a:cubicBezTo>
                  <a:cubicBezTo>
                    <a:pt x="1040" y="41"/>
                    <a:pt x="1039" y="41"/>
                    <a:pt x="1039" y="41"/>
                  </a:cubicBezTo>
                  <a:close/>
                  <a:moveTo>
                    <a:pt x="1113" y="41"/>
                  </a:moveTo>
                  <a:cubicBezTo>
                    <a:pt x="1113" y="41"/>
                    <a:pt x="1114" y="41"/>
                    <a:pt x="1114" y="41"/>
                  </a:cubicBezTo>
                  <a:cubicBezTo>
                    <a:pt x="1113" y="41"/>
                    <a:pt x="1113" y="41"/>
                    <a:pt x="1113" y="41"/>
                  </a:cubicBezTo>
                  <a:close/>
                  <a:moveTo>
                    <a:pt x="685" y="77"/>
                  </a:moveTo>
                  <a:cubicBezTo>
                    <a:pt x="685" y="77"/>
                    <a:pt x="685" y="77"/>
                    <a:pt x="684" y="77"/>
                  </a:cubicBezTo>
                  <a:cubicBezTo>
                    <a:pt x="684" y="77"/>
                    <a:pt x="685" y="77"/>
                    <a:pt x="685" y="77"/>
                  </a:cubicBezTo>
                  <a:close/>
                  <a:moveTo>
                    <a:pt x="1217" y="41"/>
                  </a:moveTo>
                  <a:cubicBezTo>
                    <a:pt x="1217" y="41"/>
                    <a:pt x="1218" y="41"/>
                    <a:pt x="1218" y="41"/>
                  </a:cubicBezTo>
                  <a:cubicBezTo>
                    <a:pt x="1217" y="41"/>
                    <a:pt x="1217" y="41"/>
                    <a:pt x="1217" y="41"/>
                  </a:cubicBezTo>
                  <a:close/>
                  <a:moveTo>
                    <a:pt x="1258" y="41"/>
                  </a:moveTo>
                  <a:cubicBezTo>
                    <a:pt x="1258" y="41"/>
                    <a:pt x="1258" y="41"/>
                    <a:pt x="1258" y="41"/>
                  </a:cubicBezTo>
                  <a:cubicBezTo>
                    <a:pt x="1258" y="41"/>
                    <a:pt x="1258" y="41"/>
                    <a:pt x="1258" y="41"/>
                  </a:cubicBezTo>
                  <a:close/>
                  <a:moveTo>
                    <a:pt x="1361" y="77"/>
                  </a:moveTo>
                  <a:cubicBezTo>
                    <a:pt x="1361" y="77"/>
                    <a:pt x="1361" y="77"/>
                    <a:pt x="1361" y="77"/>
                  </a:cubicBezTo>
                  <a:cubicBezTo>
                    <a:pt x="1361" y="77"/>
                    <a:pt x="1361" y="77"/>
                    <a:pt x="1361" y="77"/>
                  </a:cubicBezTo>
                  <a:close/>
                  <a:moveTo>
                    <a:pt x="1291" y="41"/>
                  </a:moveTo>
                  <a:cubicBezTo>
                    <a:pt x="1292" y="41"/>
                    <a:pt x="1292" y="41"/>
                    <a:pt x="1292" y="41"/>
                  </a:cubicBezTo>
                  <a:cubicBezTo>
                    <a:pt x="1292" y="41"/>
                    <a:pt x="1292" y="41"/>
                    <a:pt x="1291" y="41"/>
                  </a:cubicBezTo>
                  <a:close/>
                  <a:moveTo>
                    <a:pt x="1545" y="77"/>
                  </a:moveTo>
                  <a:cubicBezTo>
                    <a:pt x="1545" y="77"/>
                    <a:pt x="1545" y="77"/>
                    <a:pt x="1545" y="77"/>
                  </a:cubicBezTo>
                  <a:cubicBezTo>
                    <a:pt x="1545" y="77"/>
                    <a:pt x="1545" y="77"/>
                    <a:pt x="1545" y="77"/>
                  </a:cubicBezTo>
                  <a:close/>
                  <a:moveTo>
                    <a:pt x="1713" y="77"/>
                  </a:moveTo>
                  <a:cubicBezTo>
                    <a:pt x="1713" y="77"/>
                    <a:pt x="1713" y="77"/>
                    <a:pt x="1713" y="77"/>
                  </a:cubicBezTo>
                  <a:cubicBezTo>
                    <a:pt x="1713" y="77"/>
                    <a:pt x="1713" y="77"/>
                    <a:pt x="1713" y="77"/>
                  </a:cubicBezTo>
                  <a:close/>
                  <a:moveTo>
                    <a:pt x="553" y="41"/>
                  </a:moveTo>
                  <a:cubicBezTo>
                    <a:pt x="553" y="41"/>
                    <a:pt x="553" y="41"/>
                    <a:pt x="553" y="41"/>
                  </a:cubicBezTo>
                  <a:cubicBezTo>
                    <a:pt x="553" y="41"/>
                    <a:pt x="553" y="41"/>
                    <a:pt x="553" y="41"/>
                  </a:cubicBezTo>
                  <a:close/>
                  <a:moveTo>
                    <a:pt x="757" y="41"/>
                  </a:moveTo>
                  <a:cubicBezTo>
                    <a:pt x="757" y="41"/>
                    <a:pt x="757" y="41"/>
                    <a:pt x="757" y="41"/>
                  </a:cubicBezTo>
                  <a:cubicBezTo>
                    <a:pt x="757" y="41"/>
                    <a:pt x="757" y="41"/>
                    <a:pt x="757" y="41"/>
                  </a:cubicBezTo>
                  <a:close/>
                  <a:moveTo>
                    <a:pt x="798" y="41"/>
                  </a:moveTo>
                  <a:cubicBezTo>
                    <a:pt x="798" y="41"/>
                    <a:pt x="799" y="41"/>
                    <a:pt x="799" y="41"/>
                  </a:cubicBezTo>
                  <a:cubicBezTo>
                    <a:pt x="799" y="41"/>
                    <a:pt x="799" y="41"/>
                    <a:pt x="798" y="41"/>
                  </a:cubicBezTo>
                  <a:close/>
                  <a:moveTo>
                    <a:pt x="871" y="41"/>
                  </a:moveTo>
                  <a:cubicBezTo>
                    <a:pt x="872" y="41"/>
                    <a:pt x="872" y="41"/>
                    <a:pt x="872" y="41"/>
                  </a:cubicBezTo>
                  <a:cubicBezTo>
                    <a:pt x="871" y="41"/>
                    <a:pt x="871" y="41"/>
                    <a:pt x="871" y="41"/>
                  </a:cubicBezTo>
                  <a:close/>
                  <a:moveTo>
                    <a:pt x="908" y="41"/>
                  </a:moveTo>
                  <a:cubicBezTo>
                    <a:pt x="908" y="41"/>
                    <a:pt x="908" y="41"/>
                    <a:pt x="908" y="41"/>
                  </a:cubicBezTo>
                  <a:cubicBezTo>
                    <a:pt x="908" y="41"/>
                    <a:pt x="908" y="41"/>
                    <a:pt x="908" y="41"/>
                  </a:cubicBezTo>
                  <a:close/>
                  <a:moveTo>
                    <a:pt x="1361" y="77"/>
                  </a:moveTo>
                  <a:cubicBezTo>
                    <a:pt x="1360" y="77"/>
                    <a:pt x="1360" y="78"/>
                    <a:pt x="1360" y="78"/>
                  </a:cubicBezTo>
                  <a:cubicBezTo>
                    <a:pt x="1360" y="78"/>
                    <a:pt x="1361" y="78"/>
                    <a:pt x="1361" y="77"/>
                  </a:cubicBezTo>
                  <a:close/>
                  <a:moveTo>
                    <a:pt x="1039" y="41"/>
                  </a:moveTo>
                  <a:cubicBezTo>
                    <a:pt x="1039" y="41"/>
                    <a:pt x="1039" y="41"/>
                    <a:pt x="1039" y="41"/>
                  </a:cubicBezTo>
                  <a:cubicBezTo>
                    <a:pt x="1039" y="41"/>
                    <a:pt x="1039" y="41"/>
                    <a:pt x="1039" y="41"/>
                  </a:cubicBezTo>
                  <a:close/>
                  <a:moveTo>
                    <a:pt x="1532" y="78"/>
                  </a:moveTo>
                  <a:cubicBezTo>
                    <a:pt x="1533" y="78"/>
                    <a:pt x="1533" y="78"/>
                    <a:pt x="1533" y="77"/>
                  </a:cubicBezTo>
                  <a:cubicBezTo>
                    <a:pt x="1532" y="78"/>
                    <a:pt x="1532" y="78"/>
                    <a:pt x="1532" y="78"/>
                  </a:cubicBezTo>
                  <a:close/>
                  <a:moveTo>
                    <a:pt x="1545" y="77"/>
                  </a:moveTo>
                  <a:cubicBezTo>
                    <a:pt x="1545" y="77"/>
                    <a:pt x="1544" y="78"/>
                    <a:pt x="1544" y="78"/>
                  </a:cubicBezTo>
                  <a:cubicBezTo>
                    <a:pt x="1545" y="78"/>
                    <a:pt x="1545" y="78"/>
                    <a:pt x="1545" y="77"/>
                  </a:cubicBezTo>
                  <a:close/>
                  <a:moveTo>
                    <a:pt x="1080" y="41"/>
                  </a:moveTo>
                  <a:cubicBezTo>
                    <a:pt x="1080" y="41"/>
                    <a:pt x="1081" y="41"/>
                    <a:pt x="1081" y="41"/>
                  </a:cubicBezTo>
                  <a:cubicBezTo>
                    <a:pt x="1081" y="41"/>
                    <a:pt x="1081" y="41"/>
                    <a:pt x="1080" y="41"/>
                  </a:cubicBezTo>
                  <a:close/>
                  <a:moveTo>
                    <a:pt x="1217" y="41"/>
                  </a:moveTo>
                  <a:cubicBezTo>
                    <a:pt x="1217" y="41"/>
                    <a:pt x="1217" y="41"/>
                    <a:pt x="1217" y="41"/>
                  </a:cubicBezTo>
                  <a:cubicBezTo>
                    <a:pt x="1217" y="41"/>
                    <a:pt x="1217" y="41"/>
                    <a:pt x="1217" y="41"/>
                  </a:cubicBezTo>
                  <a:close/>
                  <a:moveTo>
                    <a:pt x="1700" y="78"/>
                  </a:moveTo>
                  <a:cubicBezTo>
                    <a:pt x="1701" y="78"/>
                    <a:pt x="1701" y="78"/>
                    <a:pt x="1701" y="77"/>
                  </a:cubicBezTo>
                  <a:cubicBezTo>
                    <a:pt x="1701" y="78"/>
                    <a:pt x="1700" y="78"/>
                    <a:pt x="1700" y="78"/>
                  </a:cubicBezTo>
                  <a:close/>
                  <a:moveTo>
                    <a:pt x="1713" y="77"/>
                  </a:moveTo>
                  <a:cubicBezTo>
                    <a:pt x="1713" y="77"/>
                    <a:pt x="1713" y="78"/>
                    <a:pt x="1713" y="78"/>
                  </a:cubicBezTo>
                  <a:cubicBezTo>
                    <a:pt x="1713" y="78"/>
                    <a:pt x="1713" y="78"/>
                    <a:pt x="1713" y="77"/>
                  </a:cubicBezTo>
                  <a:close/>
                  <a:moveTo>
                    <a:pt x="1258" y="41"/>
                  </a:moveTo>
                  <a:cubicBezTo>
                    <a:pt x="1258" y="41"/>
                    <a:pt x="1258" y="41"/>
                    <a:pt x="1259" y="41"/>
                  </a:cubicBezTo>
                  <a:cubicBezTo>
                    <a:pt x="1259" y="41"/>
                    <a:pt x="1258" y="41"/>
                    <a:pt x="1258" y="41"/>
                  </a:cubicBezTo>
                  <a:close/>
                  <a:moveTo>
                    <a:pt x="553" y="41"/>
                  </a:moveTo>
                  <a:cubicBezTo>
                    <a:pt x="553" y="41"/>
                    <a:pt x="553" y="42"/>
                    <a:pt x="553" y="42"/>
                  </a:cubicBezTo>
                  <a:cubicBezTo>
                    <a:pt x="553" y="42"/>
                    <a:pt x="553" y="41"/>
                    <a:pt x="553" y="41"/>
                  </a:cubicBezTo>
                  <a:close/>
                  <a:moveTo>
                    <a:pt x="662" y="42"/>
                  </a:moveTo>
                  <a:cubicBezTo>
                    <a:pt x="662" y="42"/>
                    <a:pt x="662" y="41"/>
                    <a:pt x="662" y="41"/>
                  </a:cubicBezTo>
                  <a:cubicBezTo>
                    <a:pt x="662" y="41"/>
                    <a:pt x="662" y="42"/>
                    <a:pt x="662" y="42"/>
                  </a:cubicBezTo>
                  <a:close/>
                  <a:moveTo>
                    <a:pt x="757" y="42"/>
                  </a:moveTo>
                  <a:cubicBezTo>
                    <a:pt x="757" y="42"/>
                    <a:pt x="757" y="41"/>
                    <a:pt x="757" y="41"/>
                  </a:cubicBezTo>
                  <a:cubicBezTo>
                    <a:pt x="757" y="41"/>
                    <a:pt x="757" y="42"/>
                    <a:pt x="757" y="42"/>
                  </a:cubicBezTo>
                  <a:close/>
                  <a:moveTo>
                    <a:pt x="1348" y="78"/>
                  </a:moveTo>
                  <a:cubicBezTo>
                    <a:pt x="1348" y="78"/>
                    <a:pt x="1348" y="78"/>
                    <a:pt x="1348" y="78"/>
                  </a:cubicBezTo>
                  <a:cubicBezTo>
                    <a:pt x="1348" y="78"/>
                    <a:pt x="1348" y="78"/>
                    <a:pt x="1348" y="78"/>
                  </a:cubicBezTo>
                  <a:close/>
                  <a:moveTo>
                    <a:pt x="1360" y="78"/>
                  </a:moveTo>
                  <a:cubicBezTo>
                    <a:pt x="1360" y="78"/>
                    <a:pt x="1360" y="78"/>
                    <a:pt x="1360" y="78"/>
                  </a:cubicBezTo>
                  <a:cubicBezTo>
                    <a:pt x="1360" y="78"/>
                    <a:pt x="1360" y="78"/>
                    <a:pt x="1360" y="78"/>
                  </a:cubicBezTo>
                  <a:close/>
                  <a:moveTo>
                    <a:pt x="830" y="42"/>
                  </a:moveTo>
                  <a:cubicBezTo>
                    <a:pt x="830" y="42"/>
                    <a:pt x="830" y="41"/>
                    <a:pt x="831" y="41"/>
                  </a:cubicBezTo>
                  <a:cubicBezTo>
                    <a:pt x="830" y="41"/>
                    <a:pt x="830" y="42"/>
                    <a:pt x="830" y="42"/>
                  </a:cubicBezTo>
                  <a:close/>
                  <a:moveTo>
                    <a:pt x="1544" y="78"/>
                  </a:moveTo>
                  <a:cubicBezTo>
                    <a:pt x="1544" y="78"/>
                    <a:pt x="1544" y="78"/>
                    <a:pt x="1544" y="78"/>
                  </a:cubicBezTo>
                  <a:cubicBezTo>
                    <a:pt x="1544" y="78"/>
                    <a:pt x="1544" y="78"/>
                    <a:pt x="1544" y="78"/>
                  </a:cubicBezTo>
                  <a:close/>
                  <a:moveTo>
                    <a:pt x="866" y="41"/>
                  </a:moveTo>
                  <a:cubicBezTo>
                    <a:pt x="866" y="41"/>
                    <a:pt x="866" y="42"/>
                    <a:pt x="866" y="42"/>
                  </a:cubicBezTo>
                  <a:cubicBezTo>
                    <a:pt x="866" y="42"/>
                    <a:pt x="866" y="41"/>
                    <a:pt x="866" y="41"/>
                  </a:cubicBezTo>
                  <a:close/>
                  <a:moveTo>
                    <a:pt x="1713" y="78"/>
                  </a:moveTo>
                  <a:cubicBezTo>
                    <a:pt x="1712" y="78"/>
                    <a:pt x="1712" y="78"/>
                    <a:pt x="1712" y="78"/>
                  </a:cubicBezTo>
                  <a:cubicBezTo>
                    <a:pt x="1712" y="78"/>
                    <a:pt x="1713" y="78"/>
                    <a:pt x="1713" y="78"/>
                  </a:cubicBezTo>
                  <a:close/>
                  <a:moveTo>
                    <a:pt x="1039" y="42"/>
                  </a:moveTo>
                  <a:cubicBezTo>
                    <a:pt x="1039" y="42"/>
                    <a:pt x="1039" y="42"/>
                    <a:pt x="1039" y="41"/>
                  </a:cubicBezTo>
                  <a:cubicBezTo>
                    <a:pt x="1039" y="41"/>
                    <a:pt x="1039" y="42"/>
                    <a:pt x="1039" y="42"/>
                  </a:cubicBezTo>
                  <a:close/>
                  <a:moveTo>
                    <a:pt x="686" y="79"/>
                  </a:moveTo>
                  <a:cubicBezTo>
                    <a:pt x="686" y="78"/>
                    <a:pt x="686" y="78"/>
                    <a:pt x="686" y="78"/>
                  </a:cubicBezTo>
                  <a:cubicBezTo>
                    <a:pt x="686" y="78"/>
                    <a:pt x="686" y="78"/>
                    <a:pt x="686" y="79"/>
                  </a:cubicBezTo>
                  <a:close/>
                  <a:moveTo>
                    <a:pt x="968" y="78"/>
                  </a:moveTo>
                  <a:cubicBezTo>
                    <a:pt x="968" y="78"/>
                    <a:pt x="968" y="79"/>
                    <a:pt x="969" y="79"/>
                  </a:cubicBezTo>
                  <a:cubicBezTo>
                    <a:pt x="969" y="78"/>
                    <a:pt x="969" y="78"/>
                    <a:pt x="968" y="78"/>
                  </a:cubicBezTo>
                  <a:close/>
                  <a:moveTo>
                    <a:pt x="1081" y="41"/>
                  </a:moveTo>
                  <a:cubicBezTo>
                    <a:pt x="1081" y="42"/>
                    <a:pt x="1081" y="42"/>
                    <a:pt x="1081" y="42"/>
                  </a:cubicBezTo>
                  <a:cubicBezTo>
                    <a:pt x="1081" y="42"/>
                    <a:pt x="1081" y="41"/>
                    <a:pt x="1081" y="41"/>
                  </a:cubicBezTo>
                  <a:close/>
                  <a:moveTo>
                    <a:pt x="1150" y="41"/>
                  </a:moveTo>
                  <a:cubicBezTo>
                    <a:pt x="1150" y="42"/>
                    <a:pt x="1150" y="42"/>
                    <a:pt x="1151" y="42"/>
                  </a:cubicBezTo>
                  <a:cubicBezTo>
                    <a:pt x="1151" y="42"/>
                    <a:pt x="1151" y="41"/>
                    <a:pt x="1150" y="41"/>
                  </a:cubicBezTo>
                  <a:close/>
                  <a:moveTo>
                    <a:pt x="1217" y="42"/>
                  </a:moveTo>
                  <a:cubicBezTo>
                    <a:pt x="1217" y="42"/>
                    <a:pt x="1217" y="42"/>
                    <a:pt x="1217" y="41"/>
                  </a:cubicBezTo>
                  <a:cubicBezTo>
                    <a:pt x="1217" y="41"/>
                    <a:pt x="1217" y="42"/>
                    <a:pt x="1217" y="42"/>
                  </a:cubicBezTo>
                  <a:close/>
                  <a:moveTo>
                    <a:pt x="1259" y="41"/>
                  </a:moveTo>
                  <a:cubicBezTo>
                    <a:pt x="1259" y="42"/>
                    <a:pt x="1259" y="42"/>
                    <a:pt x="1259" y="42"/>
                  </a:cubicBezTo>
                  <a:cubicBezTo>
                    <a:pt x="1259" y="42"/>
                    <a:pt x="1259" y="41"/>
                    <a:pt x="1259" y="41"/>
                  </a:cubicBezTo>
                  <a:close/>
                  <a:moveTo>
                    <a:pt x="1360" y="78"/>
                  </a:moveTo>
                  <a:cubicBezTo>
                    <a:pt x="1360" y="78"/>
                    <a:pt x="1360" y="78"/>
                    <a:pt x="1360" y="78"/>
                  </a:cubicBezTo>
                  <a:cubicBezTo>
                    <a:pt x="1360" y="78"/>
                    <a:pt x="1360" y="78"/>
                    <a:pt x="1360" y="78"/>
                  </a:cubicBezTo>
                  <a:close/>
                  <a:moveTo>
                    <a:pt x="1544" y="78"/>
                  </a:moveTo>
                  <a:cubicBezTo>
                    <a:pt x="1544" y="78"/>
                    <a:pt x="1544" y="78"/>
                    <a:pt x="1544" y="79"/>
                  </a:cubicBezTo>
                  <a:cubicBezTo>
                    <a:pt x="1544" y="78"/>
                    <a:pt x="1544" y="78"/>
                    <a:pt x="1544" y="78"/>
                  </a:cubicBezTo>
                  <a:close/>
                  <a:moveTo>
                    <a:pt x="661" y="42"/>
                  </a:moveTo>
                  <a:cubicBezTo>
                    <a:pt x="662" y="42"/>
                    <a:pt x="662" y="42"/>
                    <a:pt x="662" y="42"/>
                  </a:cubicBezTo>
                  <a:cubicBezTo>
                    <a:pt x="662" y="42"/>
                    <a:pt x="661" y="42"/>
                    <a:pt x="661" y="42"/>
                  </a:cubicBezTo>
                  <a:close/>
                  <a:moveTo>
                    <a:pt x="1712" y="78"/>
                  </a:moveTo>
                  <a:cubicBezTo>
                    <a:pt x="1712" y="78"/>
                    <a:pt x="1712" y="78"/>
                    <a:pt x="1712" y="79"/>
                  </a:cubicBezTo>
                  <a:cubicBezTo>
                    <a:pt x="1712" y="78"/>
                    <a:pt x="1712" y="78"/>
                    <a:pt x="1712" y="78"/>
                  </a:cubicBezTo>
                  <a:close/>
                  <a:moveTo>
                    <a:pt x="756" y="42"/>
                  </a:moveTo>
                  <a:cubicBezTo>
                    <a:pt x="757" y="42"/>
                    <a:pt x="757" y="42"/>
                    <a:pt x="757" y="42"/>
                  </a:cubicBezTo>
                  <a:cubicBezTo>
                    <a:pt x="757" y="42"/>
                    <a:pt x="756" y="42"/>
                    <a:pt x="756" y="42"/>
                  </a:cubicBezTo>
                  <a:close/>
                  <a:moveTo>
                    <a:pt x="830" y="42"/>
                  </a:moveTo>
                  <a:cubicBezTo>
                    <a:pt x="830" y="42"/>
                    <a:pt x="830" y="42"/>
                    <a:pt x="830" y="42"/>
                  </a:cubicBezTo>
                  <a:cubicBezTo>
                    <a:pt x="830" y="42"/>
                    <a:pt x="830" y="42"/>
                    <a:pt x="830" y="42"/>
                  </a:cubicBezTo>
                  <a:close/>
                  <a:moveTo>
                    <a:pt x="686" y="79"/>
                  </a:moveTo>
                  <a:cubicBezTo>
                    <a:pt x="686" y="79"/>
                    <a:pt x="686" y="79"/>
                    <a:pt x="686" y="79"/>
                  </a:cubicBezTo>
                  <a:cubicBezTo>
                    <a:pt x="686" y="79"/>
                    <a:pt x="686" y="79"/>
                    <a:pt x="686" y="79"/>
                  </a:cubicBezTo>
                  <a:close/>
                  <a:moveTo>
                    <a:pt x="1038" y="42"/>
                  </a:moveTo>
                  <a:cubicBezTo>
                    <a:pt x="1039" y="42"/>
                    <a:pt x="1039" y="42"/>
                    <a:pt x="1039" y="42"/>
                  </a:cubicBezTo>
                  <a:cubicBezTo>
                    <a:pt x="1039" y="42"/>
                    <a:pt x="1038" y="42"/>
                    <a:pt x="1038" y="42"/>
                  </a:cubicBezTo>
                  <a:close/>
                  <a:moveTo>
                    <a:pt x="1081" y="42"/>
                  </a:moveTo>
                  <a:cubicBezTo>
                    <a:pt x="1081" y="42"/>
                    <a:pt x="1081" y="42"/>
                    <a:pt x="1081" y="42"/>
                  </a:cubicBezTo>
                  <a:cubicBezTo>
                    <a:pt x="1081" y="42"/>
                    <a:pt x="1081" y="42"/>
                    <a:pt x="1081" y="42"/>
                  </a:cubicBezTo>
                  <a:close/>
                  <a:moveTo>
                    <a:pt x="1360" y="78"/>
                  </a:moveTo>
                  <a:cubicBezTo>
                    <a:pt x="1359" y="78"/>
                    <a:pt x="1359" y="79"/>
                    <a:pt x="1359" y="79"/>
                  </a:cubicBezTo>
                  <a:cubicBezTo>
                    <a:pt x="1359" y="79"/>
                    <a:pt x="1360" y="79"/>
                    <a:pt x="1360" y="78"/>
                  </a:cubicBezTo>
                  <a:close/>
                  <a:moveTo>
                    <a:pt x="1216" y="42"/>
                  </a:moveTo>
                  <a:cubicBezTo>
                    <a:pt x="1216" y="42"/>
                    <a:pt x="1217" y="42"/>
                    <a:pt x="1217" y="42"/>
                  </a:cubicBezTo>
                  <a:cubicBezTo>
                    <a:pt x="1216" y="42"/>
                    <a:pt x="1216" y="42"/>
                    <a:pt x="1216" y="42"/>
                  </a:cubicBezTo>
                  <a:close/>
                  <a:moveTo>
                    <a:pt x="1291" y="42"/>
                  </a:moveTo>
                  <a:cubicBezTo>
                    <a:pt x="1291" y="42"/>
                    <a:pt x="1291" y="42"/>
                    <a:pt x="1291" y="42"/>
                  </a:cubicBezTo>
                  <a:cubicBezTo>
                    <a:pt x="1291" y="42"/>
                    <a:pt x="1291" y="42"/>
                    <a:pt x="1291" y="42"/>
                  </a:cubicBezTo>
                  <a:close/>
                  <a:moveTo>
                    <a:pt x="1532" y="79"/>
                  </a:moveTo>
                  <a:cubicBezTo>
                    <a:pt x="1532" y="79"/>
                    <a:pt x="1532" y="79"/>
                    <a:pt x="1532" y="79"/>
                  </a:cubicBezTo>
                  <a:cubicBezTo>
                    <a:pt x="1532" y="79"/>
                    <a:pt x="1532" y="79"/>
                    <a:pt x="1532" y="79"/>
                  </a:cubicBezTo>
                  <a:close/>
                  <a:moveTo>
                    <a:pt x="1544" y="79"/>
                  </a:moveTo>
                  <a:cubicBezTo>
                    <a:pt x="1544" y="79"/>
                    <a:pt x="1543" y="79"/>
                    <a:pt x="1543" y="79"/>
                  </a:cubicBezTo>
                  <a:cubicBezTo>
                    <a:pt x="1544" y="79"/>
                    <a:pt x="1544" y="79"/>
                    <a:pt x="1544" y="79"/>
                  </a:cubicBezTo>
                  <a:close/>
                  <a:moveTo>
                    <a:pt x="756" y="42"/>
                  </a:moveTo>
                  <a:cubicBezTo>
                    <a:pt x="756" y="42"/>
                    <a:pt x="756" y="42"/>
                    <a:pt x="756" y="42"/>
                  </a:cubicBezTo>
                  <a:cubicBezTo>
                    <a:pt x="756" y="42"/>
                    <a:pt x="756" y="42"/>
                    <a:pt x="756" y="42"/>
                  </a:cubicBezTo>
                  <a:close/>
                  <a:moveTo>
                    <a:pt x="1700" y="79"/>
                  </a:moveTo>
                  <a:cubicBezTo>
                    <a:pt x="1700" y="79"/>
                    <a:pt x="1700" y="79"/>
                    <a:pt x="1700" y="79"/>
                  </a:cubicBezTo>
                  <a:cubicBezTo>
                    <a:pt x="1700" y="79"/>
                    <a:pt x="1700" y="79"/>
                    <a:pt x="1700" y="79"/>
                  </a:cubicBezTo>
                  <a:close/>
                  <a:moveTo>
                    <a:pt x="1712" y="79"/>
                  </a:moveTo>
                  <a:cubicBezTo>
                    <a:pt x="1712" y="79"/>
                    <a:pt x="1712" y="79"/>
                    <a:pt x="1712" y="79"/>
                  </a:cubicBezTo>
                  <a:cubicBezTo>
                    <a:pt x="1712" y="79"/>
                    <a:pt x="1712" y="79"/>
                    <a:pt x="1712" y="79"/>
                  </a:cubicBezTo>
                  <a:close/>
                  <a:moveTo>
                    <a:pt x="799" y="42"/>
                  </a:moveTo>
                  <a:cubicBezTo>
                    <a:pt x="799" y="42"/>
                    <a:pt x="799" y="42"/>
                    <a:pt x="800" y="42"/>
                  </a:cubicBezTo>
                  <a:cubicBezTo>
                    <a:pt x="799" y="42"/>
                    <a:pt x="799" y="42"/>
                    <a:pt x="799" y="42"/>
                  </a:cubicBezTo>
                  <a:close/>
                  <a:moveTo>
                    <a:pt x="687" y="79"/>
                  </a:moveTo>
                  <a:cubicBezTo>
                    <a:pt x="687" y="79"/>
                    <a:pt x="687" y="79"/>
                    <a:pt x="686" y="79"/>
                  </a:cubicBezTo>
                  <a:cubicBezTo>
                    <a:pt x="687" y="79"/>
                    <a:pt x="687" y="79"/>
                    <a:pt x="687" y="79"/>
                  </a:cubicBezTo>
                  <a:close/>
                  <a:moveTo>
                    <a:pt x="871" y="42"/>
                  </a:moveTo>
                  <a:cubicBezTo>
                    <a:pt x="871" y="42"/>
                    <a:pt x="871" y="42"/>
                    <a:pt x="871" y="42"/>
                  </a:cubicBezTo>
                  <a:cubicBezTo>
                    <a:pt x="871" y="42"/>
                    <a:pt x="871" y="42"/>
                    <a:pt x="871" y="42"/>
                  </a:cubicBezTo>
                  <a:close/>
                  <a:moveTo>
                    <a:pt x="1112" y="42"/>
                  </a:moveTo>
                  <a:cubicBezTo>
                    <a:pt x="1112" y="42"/>
                    <a:pt x="1112" y="42"/>
                    <a:pt x="1112" y="42"/>
                  </a:cubicBezTo>
                  <a:cubicBezTo>
                    <a:pt x="1112" y="42"/>
                    <a:pt x="1112" y="42"/>
                    <a:pt x="1112" y="42"/>
                  </a:cubicBezTo>
                  <a:close/>
                  <a:moveTo>
                    <a:pt x="1347" y="79"/>
                  </a:moveTo>
                  <a:cubicBezTo>
                    <a:pt x="1347" y="79"/>
                    <a:pt x="1347" y="79"/>
                    <a:pt x="1347" y="79"/>
                  </a:cubicBezTo>
                  <a:cubicBezTo>
                    <a:pt x="1347" y="79"/>
                    <a:pt x="1347" y="79"/>
                    <a:pt x="1347" y="79"/>
                  </a:cubicBezTo>
                  <a:close/>
                  <a:moveTo>
                    <a:pt x="1359" y="79"/>
                  </a:moveTo>
                  <a:cubicBezTo>
                    <a:pt x="1359" y="79"/>
                    <a:pt x="1359" y="79"/>
                    <a:pt x="1359" y="79"/>
                  </a:cubicBezTo>
                  <a:cubicBezTo>
                    <a:pt x="1359" y="79"/>
                    <a:pt x="1359" y="79"/>
                    <a:pt x="1359" y="79"/>
                  </a:cubicBezTo>
                  <a:close/>
                  <a:moveTo>
                    <a:pt x="1216" y="42"/>
                  </a:moveTo>
                  <a:cubicBezTo>
                    <a:pt x="1216" y="42"/>
                    <a:pt x="1216" y="42"/>
                    <a:pt x="1216" y="42"/>
                  </a:cubicBezTo>
                  <a:cubicBezTo>
                    <a:pt x="1216" y="42"/>
                    <a:pt x="1216" y="42"/>
                    <a:pt x="1216" y="42"/>
                  </a:cubicBezTo>
                  <a:close/>
                  <a:moveTo>
                    <a:pt x="1543" y="79"/>
                  </a:moveTo>
                  <a:cubicBezTo>
                    <a:pt x="1543" y="79"/>
                    <a:pt x="1543" y="79"/>
                    <a:pt x="1543" y="79"/>
                  </a:cubicBezTo>
                  <a:cubicBezTo>
                    <a:pt x="1543" y="79"/>
                    <a:pt x="1543" y="79"/>
                    <a:pt x="1543" y="79"/>
                  </a:cubicBezTo>
                  <a:close/>
                  <a:moveTo>
                    <a:pt x="554" y="42"/>
                  </a:moveTo>
                  <a:cubicBezTo>
                    <a:pt x="554" y="43"/>
                    <a:pt x="555" y="43"/>
                    <a:pt x="555" y="43"/>
                  </a:cubicBezTo>
                  <a:cubicBezTo>
                    <a:pt x="555" y="43"/>
                    <a:pt x="555" y="42"/>
                    <a:pt x="554" y="42"/>
                  </a:cubicBezTo>
                  <a:close/>
                  <a:moveTo>
                    <a:pt x="756" y="43"/>
                  </a:moveTo>
                  <a:cubicBezTo>
                    <a:pt x="756" y="43"/>
                    <a:pt x="756" y="43"/>
                    <a:pt x="756" y="42"/>
                  </a:cubicBezTo>
                  <a:cubicBezTo>
                    <a:pt x="756" y="42"/>
                    <a:pt x="756" y="43"/>
                    <a:pt x="756" y="43"/>
                  </a:cubicBezTo>
                  <a:close/>
                  <a:moveTo>
                    <a:pt x="1712" y="79"/>
                  </a:moveTo>
                  <a:cubicBezTo>
                    <a:pt x="1711" y="79"/>
                    <a:pt x="1711" y="79"/>
                    <a:pt x="1711" y="79"/>
                  </a:cubicBezTo>
                  <a:cubicBezTo>
                    <a:pt x="1711" y="79"/>
                    <a:pt x="1711" y="79"/>
                    <a:pt x="1712" y="79"/>
                  </a:cubicBezTo>
                  <a:close/>
                  <a:moveTo>
                    <a:pt x="800" y="42"/>
                  </a:moveTo>
                  <a:cubicBezTo>
                    <a:pt x="800" y="43"/>
                    <a:pt x="800" y="43"/>
                    <a:pt x="800" y="43"/>
                  </a:cubicBezTo>
                  <a:cubicBezTo>
                    <a:pt x="800" y="43"/>
                    <a:pt x="800" y="42"/>
                    <a:pt x="800" y="42"/>
                  </a:cubicBezTo>
                  <a:close/>
                  <a:moveTo>
                    <a:pt x="870" y="43"/>
                  </a:moveTo>
                  <a:cubicBezTo>
                    <a:pt x="870" y="43"/>
                    <a:pt x="871" y="43"/>
                    <a:pt x="871" y="42"/>
                  </a:cubicBezTo>
                  <a:cubicBezTo>
                    <a:pt x="870" y="42"/>
                    <a:pt x="870" y="43"/>
                    <a:pt x="870" y="43"/>
                  </a:cubicBezTo>
                  <a:close/>
                  <a:moveTo>
                    <a:pt x="555" y="43"/>
                  </a:moveTo>
                  <a:cubicBezTo>
                    <a:pt x="555" y="43"/>
                    <a:pt x="555" y="43"/>
                    <a:pt x="555" y="43"/>
                  </a:cubicBezTo>
                  <a:cubicBezTo>
                    <a:pt x="555" y="43"/>
                    <a:pt x="555" y="43"/>
                    <a:pt x="555" y="43"/>
                  </a:cubicBezTo>
                  <a:close/>
                  <a:moveTo>
                    <a:pt x="661" y="43"/>
                  </a:moveTo>
                  <a:cubicBezTo>
                    <a:pt x="661" y="43"/>
                    <a:pt x="661" y="43"/>
                    <a:pt x="661" y="43"/>
                  </a:cubicBezTo>
                  <a:cubicBezTo>
                    <a:pt x="661" y="43"/>
                    <a:pt x="661" y="43"/>
                    <a:pt x="661" y="43"/>
                  </a:cubicBezTo>
                  <a:close/>
                  <a:moveTo>
                    <a:pt x="755" y="43"/>
                  </a:moveTo>
                  <a:cubicBezTo>
                    <a:pt x="756" y="43"/>
                    <a:pt x="756" y="43"/>
                    <a:pt x="756" y="43"/>
                  </a:cubicBezTo>
                  <a:cubicBezTo>
                    <a:pt x="756" y="43"/>
                    <a:pt x="755" y="43"/>
                    <a:pt x="755" y="43"/>
                  </a:cubicBezTo>
                  <a:close/>
                  <a:moveTo>
                    <a:pt x="969" y="79"/>
                  </a:moveTo>
                  <a:cubicBezTo>
                    <a:pt x="969" y="79"/>
                    <a:pt x="969" y="80"/>
                    <a:pt x="969" y="80"/>
                  </a:cubicBezTo>
                  <a:cubicBezTo>
                    <a:pt x="969" y="79"/>
                    <a:pt x="969" y="79"/>
                    <a:pt x="969" y="79"/>
                  </a:cubicBezTo>
                  <a:close/>
                  <a:moveTo>
                    <a:pt x="829" y="43"/>
                  </a:moveTo>
                  <a:cubicBezTo>
                    <a:pt x="829" y="43"/>
                    <a:pt x="829" y="43"/>
                    <a:pt x="829" y="43"/>
                  </a:cubicBezTo>
                  <a:cubicBezTo>
                    <a:pt x="829" y="43"/>
                    <a:pt x="829" y="43"/>
                    <a:pt x="829" y="43"/>
                  </a:cubicBezTo>
                  <a:close/>
                  <a:moveTo>
                    <a:pt x="1082" y="43"/>
                  </a:moveTo>
                  <a:cubicBezTo>
                    <a:pt x="1082" y="43"/>
                    <a:pt x="1082" y="43"/>
                    <a:pt x="1082" y="43"/>
                  </a:cubicBezTo>
                  <a:cubicBezTo>
                    <a:pt x="1082" y="43"/>
                    <a:pt x="1082" y="43"/>
                    <a:pt x="1082" y="43"/>
                  </a:cubicBezTo>
                  <a:close/>
                  <a:moveTo>
                    <a:pt x="1359" y="79"/>
                  </a:moveTo>
                  <a:cubicBezTo>
                    <a:pt x="1359" y="79"/>
                    <a:pt x="1359" y="79"/>
                    <a:pt x="1359" y="80"/>
                  </a:cubicBezTo>
                  <a:cubicBezTo>
                    <a:pt x="1359" y="80"/>
                    <a:pt x="1359" y="79"/>
                    <a:pt x="1359" y="79"/>
                  </a:cubicBezTo>
                  <a:close/>
                  <a:moveTo>
                    <a:pt x="1260" y="43"/>
                  </a:moveTo>
                  <a:cubicBezTo>
                    <a:pt x="1260" y="43"/>
                    <a:pt x="1260" y="43"/>
                    <a:pt x="1260" y="43"/>
                  </a:cubicBezTo>
                  <a:cubicBezTo>
                    <a:pt x="1260" y="43"/>
                    <a:pt x="1260" y="43"/>
                    <a:pt x="1260" y="43"/>
                  </a:cubicBezTo>
                  <a:close/>
                  <a:moveTo>
                    <a:pt x="1037" y="43"/>
                  </a:moveTo>
                  <a:cubicBezTo>
                    <a:pt x="1037" y="43"/>
                    <a:pt x="1038" y="43"/>
                    <a:pt x="1038" y="43"/>
                  </a:cubicBezTo>
                  <a:cubicBezTo>
                    <a:pt x="1038" y="43"/>
                    <a:pt x="1037" y="43"/>
                    <a:pt x="1037" y="43"/>
                  </a:cubicBezTo>
                  <a:close/>
                  <a:moveTo>
                    <a:pt x="675" y="43"/>
                  </a:moveTo>
                  <a:cubicBezTo>
                    <a:pt x="674" y="43"/>
                    <a:pt x="674" y="43"/>
                    <a:pt x="674" y="44"/>
                  </a:cubicBezTo>
                  <a:cubicBezTo>
                    <a:pt x="674" y="44"/>
                    <a:pt x="674" y="44"/>
                    <a:pt x="675" y="43"/>
                  </a:cubicBezTo>
                  <a:close/>
                  <a:moveTo>
                    <a:pt x="800" y="43"/>
                  </a:moveTo>
                  <a:cubicBezTo>
                    <a:pt x="800" y="44"/>
                    <a:pt x="800" y="44"/>
                    <a:pt x="801" y="44"/>
                  </a:cubicBezTo>
                  <a:cubicBezTo>
                    <a:pt x="801" y="44"/>
                    <a:pt x="800" y="43"/>
                    <a:pt x="800" y="43"/>
                  </a:cubicBezTo>
                  <a:close/>
                  <a:moveTo>
                    <a:pt x="838" y="43"/>
                  </a:moveTo>
                  <a:cubicBezTo>
                    <a:pt x="838" y="43"/>
                    <a:pt x="837" y="43"/>
                    <a:pt x="837" y="44"/>
                  </a:cubicBezTo>
                  <a:cubicBezTo>
                    <a:pt x="838" y="44"/>
                    <a:pt x="838" y="44"/>
                    <a:pt x="838" y="43"/>
                  </a:cubicBezTo>
                  <a:close/>
                  <a:moveTo>
                    <a:pt x="870" y="44"/>
                  </a:moveTo>
                  <a:cubicBezTo>
                    <a:pt x="870" y="44"/>
                    <a:pt x="870" y="44"/>
                    <a:pt x="870" y="43"/>
                  </a:cubicBezTo>
                  <a:cubicBezTo>
                    <a:pt x="870" y="43"/>
                    <a:pt x="870" y="44"/>
                    <a:pt x="870" y="44"/>
                  </a:cubicBezTo>
                  <a:close/>
                  <a:moveTo>
                    <a:pt x="881" y="43"/>
                  </a:moveTo>
                  <a:cubicBezTo>
                    <a:pt x="880" y="43"/>
                    <a:pt x="880" y="43"/>
                    <a:pt x="880" y="44"/>
                  </a:cubicBezTo>
                  <a:cubicBezTo>
                    <a:pt x="880" y="44"/>
                    <a:pt x="881" y="44"/>
                    <a:pt x="881" y="43"/>
                  </a:cubicBezTo>
                  <a:close/>
                  <a:moveTo>
                    <a:pt x="1037" y="44"/>
                  </a:moveTo>
                  <a:cubicBezTo>
                    <a:pt x="1037" y="44"/>
                    <a:pt x="1037" y="44"/>
                    <a:pt x="1037" y="43"/>
                  </a:cubicBezTo>
                  <a:cubicBezTo>
                    <a:pt x="1037" y="43"/>
                    <a:pt x="1037" y="44"/>
                    <a:pt x="1037" y="44"/>
                  </a:cubicBezTo>
                  <a:close/>
                  <a:moveTo>
                    <a:pt x="1359" y="80"/>
                  </a:moveTo>
                  <a:cubicBezTo>
                    <a:pt x="1358" y="80"/>
                    <a:pt x="1358" y="80"/>
                    <a:pt x="1358" y="80"/>
                  </a:cubicBezTo>
                  <a:cubicBezTo>
                    <a:pt x="1358" y="80"/>
                    <a:pt x="1358" y="80"/>
                    <a:pt x="1359" y="80"/>
                  </a:cubicBezTo>
                  <a:close/>
                  <a:moveTo>
                    <a:pt x="1531" y="80"/>
                  </a:moveTo>
                  <a:cubicBezTo>
                    <a:pt x="1531" y="80"/>
                    <a:pt x="1531" y="80"/>
                    <a:pt x="1531" y="80"/>
                  </a:cubicBezTo>
                  <a:cubicBezTo>
                    <a:pt x="1531" y="80"/>
                    <a:pt x="1531" y="80"/>
                    <a:pt x="1531" y="80"/>
                  </a:cubicBezTo>
                  <a:close/>
                  <a:moveTo>
                    <a:pt x="1111" y="44"/>
                  </a:moveTo>
                  <a:cubicBezTo>
                    <a:pt x="1111" y="44"/>
                    <a:pt x="1111" y="44"/>
                    <a:pt x="1111" y="43"/>
                  </a:cubicBezTo>
                  <a:cubicBezTo>
                    <a:pt x="1111" y="43"/>
                    <a:pt x="1111" y="44"/>
                    <a:pt x="1111" y="44"/>
                  </a:cubicBezTo>
                  <a:close/>
                  <a:moveTo>
                    <a:pt x="1699" y="80"/>
                  </a:moveTo>
                  <a:cubicBezTo>
                    <a:pt x="1699" y="80"/>
                    <a:pt x="1699" y="80"/>
                    <a:pt x="1699" y="80"/>
                  </a:cubicBezTo>
                  <a:cubicBezTo>
                    <a:pt x="1699" y="80"/>
                    <a:pt x="1699" y="80"/>
                    <a:pt x="1699" y="80"/>
                  </a:cubicBezTo>
                  <a:close/>
                  <a:moveTo>
                    <a:pt x="1122" y="43"/>
                  </a:moveTo>
                  <a:cubicBezTo>
                    <a:pt x="1121" y="43"/>
                    <a:pt x="1121" y="43"/>
                    <a:pt x="1121" y="44"/>
                  </a:cubicBezTo>
                  <a:cubicBezTo>
                    <a:pt x="1121" y="44"/>
                    <a:pt x="1121" y="44"/>
                    <a:pt x="1122" y="43"/>
                  </a:cubicBezTo>
                  <a:close/>
                  <a:moveTo>
                    <a:pt x="687" y="80"/>
                  </a:moveTo>
                  <a:cubicBezTo>
                    <a:pt x="687" y="80"/>
                    <a:pt x="687" y="80"/>
                    <a:pt x="687" y="80"/>
                  </a:cubicBezTo>
                  <a:cubicBezTo>
                    <a:pt x="687" y="80"/>
                    <a:pt x="687" y="80"/>
                    <a:pt x="687" y="80"/>
                  </a:cubicBezTo>
                  <a:close/>
                  <a:moveTo>
                    <a:pt x="1215" y="44"/>
                  </a:moveTo>
                  <a:cubicBezTo>
                    <a:pt x="1215" y="44"/>
                    <a:pt x="1215" y="44"/>
                    <a:pt x="1215" y="43"/>
                  </a:cubicBezTo>
                  <a:cubicBezTo>
                    <a:pt x="1215" y="44"/>
                    <a:pt x="1215" y="44"/>
                    <a:pt x="1215" y="44"/>
                  </a:cubicBezTo>
                  <a:close/>
                  <a:moveTo>
                    <a:pt x="556" y="44"/>
                  </a:moveTo>
                  <a:cubicBezTo>
                    <a:pt x="556" y="44"/>
                    <a:pt x="556" y="44"/>
                    <a:pt x="557" y="44"/>
                  </a:cubicBezTo>
                  <a:cubicBezTo>
                    <a:pt x="556" y="44"/>
                    <a:pt x="556" y="44"/>
                    <a:pt x="556" y="44"/>
                  </a:cubicBezTo>
                  <a:close/>
                  <a:moveTo>
                    <a:pt x="828" y="44"/>
                  </a:moveTo>
                  <a:cubicBezTo>
                    <a:pt x="829" y="44"/>
                    <a:pt x="829" y="44"/>
                    <a:pt x="829" y="44"/>
                  </a:cubicBezTo>
                  <a:cubicBezTo>
                    <a:pt x="829" y="44"/>
                    <a:pt x="829" y="44"/>
                    <a:pt x="828" y="44"/>
                  </a:cubicBezTo>
                  <a:close/>
                  <a:moveTo>
                    <a:pt x="1121" y="44"/>
                  </a:moveTo>
                  <a:cubicBezTo>
                    <a:pt x="1121" y="44"/>
                    <a:pt x="1120" y="44"/>
                    <a:pt x="1120" y="44"/>
                  </a:cubicBezTo>
                  <a:cubicBezTo>
                    <a:pt x="1121" y="44"/>
                    <a:pt x="1121" y="44"/>
                    <a:pt x="1121" y="44"/>
                  </a:cubicBezTo>
                  <a:close/>
                  <a:moveTo>
                    <a:pt x="1215" y="44"/>
                  </a:moveTo>
                  <a:cubicBezTo>
                    <a:pt x="1215" y="44"/>
                    <a:pt x="1215" y="44"/>
                    <a:pt x="1215" y="44"/>
                  </a:cubicBezTo>
                  <a:cubicBezTo>
                    <a:pt x="1215" y="44"/>
                    <a:pt x="1215" y="44"/>
                    <a:pt x="1215" y="44"/>
                  </a:cubicBezTo>
                  <a:close/>
                  <a:moveTo>
                    <a:pt x="1260" y="44"/>
                  </a:moveTo>
                  <a:cubicBezTo>
                    <a:pt x="1260" y="44"/>
                    <a:pt x="1261" y="44"/>
                    <a:pt x="1261" y="44"/>
                  </a:cubicBezTo>
                  <a:cubicBezTo>
                    <a:pt x="1261" y="44"/>
                    <a:pt x="1261" y="44"/>
                    <a:pt x="1260" y="44"/>
                  </a:cubicBezTo>
                  <a:close/>
                  <a:moveTo>
                    <a:pt x="674" y="44"/>
                  </a:moveTo>
                  <a:cubicBezTo>
                    <a:pt x="673" y="44"/>
                    <a:pt x="673" y="44"/>
                    <a:pt x="673" y="44"/>
                  </a:cubicBezTo>
                  <a:cubicBezTo>
                    <a:pt x="673" y="44"/>
                    <a:pt x="673" y="44"/>
                    <a:pt x="674" y="44"/>
                  </a:cubicBezTo>
                  <a:close/>
                  <a:moveTo>
                    <a:pt x="754" y="44"/>
                  </a:moveTo>
                  <a:cubicBezTo>
                    <a:pt x="755" y="44"/>
                    <a:pt x="755" y="44"/>
                    <a:pt x="755" y="44"/>
                  </a:cubicBezTo>
                  <a:cubicBezTo>
                    <a:pt x="754" y="44"/>
                    <a:pt x="754" y="44"/>
                    <a:pt x="754" y="44"/>
                  </a:cubicBezTo>
                  <a:close/>
                  <a:moveTo>
                    <a:pt x="853" y="44"/>
                  </a:moveTo>
                  <a:cubicBezTo>
                    <a:pt x="853" y="44"/>
                    <a:pt x="853" y="44"/>
                    <a:pt x="852" y="44"/>
                  </a:cubicBezTo>
                  <a:cubicBezTo>
                    <a:pt x="853" y="44"/>
                    <a:pt x="853" y="44"/>
                    <a:pt x="853" y="44"/>
                  </a:cubicBezTo>
                  <a:close/>
                  <a:moveTo>
                    <a:pt x="896" y="44"/>
                  </a:moveTo>
                  <a:cubicBezTo>
                    <a:pt x="896" y="44"/>
                    <a:pt x="895" y="44"/>
                    <a:pt x="895" y="44"/>
                  </a:cubicBezTo>
                  <a:cubicBezTo>
                    <a:pt x="895" y="44"/>
                    <a:pt x="896" y="44"/>
                    <a:pt x="896" y="44"/>
                  </a:cubicBezTo>
                  <a:close/>
                  <a:moveTo>
                    <a:pt x="970" y="80"/>
                  </a:moveTo>
                  <a:cubicBezTo>
                    <a:pt x="970" y="80"/>
                    <a:pt x="970" y="81"/>
                    <a:pt x="970" y="81"/>
                  </a:cubicBezTo>
                  <a:cubicBezTo>
                    <a:pt x="970" y="81"/>
                    <a:pt x="970" y="80"/>
                    <a:pt x="970" y="80"/>
                  </a:cubicBezTo>
                  <a:close/>
                  <a:moveTo>
                    <a:pt x="1120" y="44"/>
                  </a:moveTo>
                  <a:cubicBezTo>
                    <a:pt x="1120" y="44"/>
                    <a:pt x="1120" y="44"/>
                    <a:pt x="1120" y="44"/>
                  </a:cubicBezTo>
                  <a:cubicBezTo>
                    <a:pt x="1120" y="44"/>
                    <a:pt x="1120" y="44"/>
                    <a:pt x="1120" y="44"/>
                  </a:cubicBezTo>
                  <a:close/>
                  <a:moveTo>
                    <a:pt x="1531" y="81"/>
                  </a:moveTo>
                  <a:cubicBezTo>
                    <a:pt x="1531" y="81"/>
                    <a:pt x="1531" y="80"/>
                    <a:pt x="1531" y="80"/>
                  </a:cubicBezTo>
                  <a:cubicBezTo>
                    <a:pt x="1531" y="80"/>
                    <a:pt x="1531" y="81"/>
                    <a:pt x="1531" y="81"/>
                  </a:cubicBezTo>
                  <a:close/>
                  <a:moveTo>
                    <a:pt x="1542" y="80"/>
                  </a:moveTo>
                  <a:cubicBezTo>
                    <a:pt x="1542" y="80"/>
                    <a:pt x="1542" y="80"/>
                    <a:pt x="1542" y="81"/>
                  </a:cubicBezTo>
                  <a:cubicBezTo>
                    <a:pt x="1542" y="81"/>
                    <a:pt x="1542" y="80"/>
                    <a:pt x="1542" y="80"/>
                  </a:cubicBezTo>
                  <a:close/>
                  <a:moveTo>
                    <a:pt x="1699" y="81"/>
                  </a:moveTo>
                  <a:cubicBezTo>
                    <a:pt x="1699" y="81"/>
                    <a:pt x="1699" y="80"/>
                    <a:pt x="1699" y="80"/>
                  </a:cubicBezTo>
                  <a:cubicBezTo>
                    <a:pt x="1699" y="80"/>
                    <a:pt x="1699" y="81"/>
                    <a:pt x="1699" y="81"/>
                  </a:cubicBezTo>
                  <a:close/>
                  <a:moveTo>
                    <a:pt x="1710" y="80"/>
                  </a:moveTo>
                  <a:cubicBezTo>
                    <a:pt x="1710" y="80"/>
                    <a:pt x="1710" y="80"/>
                    <a:pt x="1710" y="81"/>
                  </a:cubicBezTo>
                  <a:cubicBezTo>
                    <a:pt x="1710" y="81"/>
                    <a:pt x="1710" y="80"/>
                    <a:pt x="1710" y="80"/>
                  </a:cubicBezTo>
                  <a:close/>
                  <a:moveTo>
                    <a:pt x="1137" y="44"/>
                  </a:moveTo>
                  <a:cubicBezTo>
                    <a:pt x="1137" y="44"/>
                    <a:pt x="1137" y="44"/>
                    <a:pt x="1137" y="44"/>
                  </a:cubicBezTo>
                  <a:cubicBezTo>
                    <a:pt x="1137" y="44"/>
                    <a:pt x="1137" y="44"/>
                    <a:pt x="1137" y="44"/>
                  </a:cubicBezTo>
                  <a:close/>
                  <a:moveTo>
                    <a:pt x="557" y="44"/>
                  </a:moveTo>
                  <a:cubicBezTo>
                    <a:pt x="557" y="45"/>
                    <a:pt x="557" y="45"/>
                    <a:pt x="558" y="45"/>
                  </a:cubicBezTo>
                  <a:cubicBezTo>
                    <a:pt x="558" y="45"/>
                    <a:pt x="557" y="45"/>
                    <a:pt x="557" y="44"/>
                  </a:cubicBezTo>
                  <a:close/>
                  <a:moveTo>
                    <a:pt x="688" y="81"/>
                  </a:moveTo>
                  <a:cubicBezTo>
                    <a:pt x="688" y="81"/>
                    <a:pt x="688" y="81"/>
                    <a:pt x="688" y="80"/>
                  </a:cubicBezTo>
                  <a:cubicBezTo>
                    <a:pt x="688" y="81"/>
                    <a:pt x="688" y="81"/>
                    <a:pt x="688" y="81"/>
                  </a:cubicBezTo>
                  <a:close/>
                  <a:moveTo>
                    <a:pt x="801" y="44"/>
                  </a:moveTo>
                  <a:cubicBezTo>
                    <a:pt x="801" y="45"/>
                    <a:pt x="801" y="45"/>
                    <a:pt x="801" y="45"/>
                  </a:cubicBezTo>
                  <a:cubicBezTo>
                    <a:pt x="801" y="45"/>
                    <a:pt x="801" y="45"/>
                    <a:pt x="801" y="44"/>
                  </a:cubicBezTo>
                  <a:close/>
                  <a:moveTo>
                    <a:pt x="970" y="81"/>
                  </a:moveTo>
                  <a:cubicBezTo>
                    <a:pt x="970" y="81"/>
                    <a:pt x="970" y="81"/>
                    <a:pt x="970" y="81"/>
                  </a:cubicBezTo>
                  <a:cubicBezTo>
                    <a:pt x="970" y="81"/>
                    <a:pt x="970" y="81"/>
                    <a:pt x="970" y="81"/>
                  </a:cubicBezTo>
                  <a:close/>
                  <a:moveTo>
                    <a:pt x="836" y="44"/>
                  </a:moveTo>
                  <a:cubicBezTo>
                    <a:pt x="836" y="44"/>
                    <a:pt x="836" y="45"/>
                    <a:pt x="836" y="45"/>
                  </a:cubicBezTo>
                  <a:cubicBezTo>
                    <a:pt x="836" y="45"/>
                    <a:pt x="836" y="45"/>
                    <a:pt x="836" y="44"/>
                  </a:cubicBezTo>
                  <a:close/>
                  <a:moveTo>
                    <a:pt x="869" y="45"/>
                  </a:moveTo>
                  <a:cubicBezTo>
                    <a:pt x="869" y="45"/>
                    <a:pt x="869" y="45"/>
                    <a:pt x="869" y="44"/>
                  </a:cubicBezTo>
                  <a:cubicBezTo>
                    <a:pt x="869" y="45"/>
                    <a:pt x="869" y="45"/>
                    <a:pt x="869" y="45"/>
                  </a:cubicBezTo>
                  <a:close/>
                  <a:moveTo>
                    <a:pt x="836" y="45"/>
                  </a:moveTo>
                  <a:cubicBezTo>
                    <a:pt x="836" y="45"/>
                    <a:pt x="835" y="45"/>
                    <a:pt x="835" y="45"/>
                  </a:cubicBezTo>
                  <a:cubicBezTo>
                    <a:pt x="836" y="45"/>
                    <a:pt x="836" y="45"/>
                    <a:pt x="836" y="45"/>
                  </a:cubicBezTo>
                  <a:close/>
                  <a:moveTo>
                    <a:pt x="1358" y="81"/>
                  </a:moveTo>
                  <a:cubicBezTo>
                    <a:pt x="1358" y="81"/>
                    <a:pt x="1357" y="81"/>
                    <a:pt x="1357" y="81"/>
                  </a:cubicBezTo>
                  <a:cubicBezTo>
                    <a:pt x="1358" y="81"/>
                    <a:pt x="1358" y="81"/>
                    <a:pt x="1358" y="81"/>
                  </a:cubicBezTo>
                  <a:close/>
                  <a:moveTo>
                    <a:pt x="854" y="45"/>
                  </a:moveTo>
                  <a:cubicBezTo>
                    <a:pt x="854" y="45"/>
                    <a:pt x="854" y="45"/>
                    <a:pt x="853" y="45"/>
                  </a:cubicBezTo>
                  <a:cubicBezTo>
                    <a:pt x="854" y="45"/>
                    <a:pt x="854" y="45"/>
                    <a:pt x="854" y="45"/>
                  </a:cubicBezTo>
                  <a:close/>
                  <a:moveTo>
                    <a:pt x="1542" y="81"/>
                  </a:moveTo>
                  <a:cubicBezTo>
                    <a:pt x="1542" y="81"/>
                    <a:pt x="1542" y="81"/>
                    <a:pt x="1542" y="81"/>
                  </a:cubicBezTo>
                  <a:cubicBezTo>
                    <a:pt x="1542" y="81"/>
                    <a:pt x="1542" y="81"/>
                    <a:pt x="1542" y="81"/>
                  </a:cubicBezTo>
                  <a:close/>
                  <a:moveTo>
                    <a:pt x="1678" y="81"/>
                  </a:moveTo>
                  <a:cubicBezTo>
                    <a:pt x="1678" y="81"/>
                    <a:pt x="1678" y="81"/>
                    <a:pt x="1678" y="81"/>
                  </a:cubicBezTo>
                  <a:cubicBezTo>
                    <a:pt x="1678" y="81"/>
                    <a:pt x="1678" y="81"/>
                    <a:pt x="1678" y="81"/>
                  </a:cubicBezTo>
                  <a:close/>
                  <a:moveTo>
                    <a:pt x="879" y="45"/>
                  </a:moveTo>
                  <a:cubicBezTo>
                    <a:pt x="878" y="45"/>
                    <a:pt x="878" y="45"/>
                    <a:pt x="878" y="45"/>
                  </a:cubicBezTo>
                  <a:cubicBezTo>
                    <a:pt x="878" y="45"/>
                    <a:pt x="878" y="45"/>
                    <a:pt x="879" y="45"/>
                  </a:cubicBezTo>
                  <a:close/>
                  <a:moveTo>
                    <a:pt x="1710" y="81"/>
                  </a:moveTo>
                  <a:cubicBezTo>
                    <a:pt x="1710" y="81"/>
                    <a:pt x="1710" y="81"/>
                    <a:pt x="1710" y="81"/>
                  </a:cubicBezTo>
                  <a:cubicBezTo>
                    <a:pt x="1710" y="81"/>
                    <a:pt x="1710" y="81"/>
                    <a:pt x="1710" y="81"/>
                  </a:cubicBezTo>
                  <a:close/>
                  <a:moveTo>
                    <a:pt x="897" y="45"/>
                  </a:moveTo>
                  <a:cubicBezTo>
                    <a:pt x="897" y="45"/>
                    <a:pt x="897" y="45"/>
                    <a:pt x="896" y="45"/>
                  </a:cubicBezTo>
                  <a:cubicBezTo>
                    <a:pt x="896" y="45"/>
                    <a:pt x="897" y="45"/>
                    <a:pt x="897" y="45"/>
                  </a:cubicBezTo>
                  <a:close/>
                  <a:moveTo>
                    <a:pt x="1036" y="45"/>
                  </a:moveTo>
                  <a:cubicBezTo>
                    <a:pt x="1036" y="45"/>
                    <a:pt x="1036" y="45"/>
                    <a:pt x="1036" y="45"/>
                  </a:cubicBezTo>
                  <a:cubicBezTo>
                    <a:pt x="1036" y="45"/>
                    <a:pt x="1036" y="45"/>
                    <a:pt x="1036" y="45"/>
                  </a:cubicBezTo>
                  <a:close/>
                  <a:moveTo>
                    <a:pt x="1083" y="45"/>
                  </a:moveTo>
                  <a:cubicBezTo>
                    <a:pt x="1083" y="45"/>
                    <a:pt x="1083" y="45"/>
                    <a:pt x="1084" y="45"/>
                  </a:cubicBezTo>
                  <a:cubicBezTo>
                    <a:pt x="1084" y="45"/>
                    <a:pt x="1083" y="45"/>
                    <a:pt x="1083" y="45"/>
                  </a:cubicBezTo>
                  <a:close/>
                  <a:moveTo>
                    <a:pt x="1119" y="45"/>
                  </a:moveTo>
                  <a:cubicBezTo>
                    <a:pt x="1119" y="45"/>
                    <a:pt x="1119" y="45"/>
                    <a:pt x="1119" y="45"/>
                  </a:cubicBezTo>
                  <a:cubicBezTo>
                    <a:pt x="1119" y="45"/>
                    <a:pt x="1119" y="45"/>
                    <a:pt x="1119" y="45"/>
                  </a:cubicBezTo>
                  <a:close/>
                  <a:moveTo>
                    <a:pt x="1138" y="45"/>
                  </a:moveTo>
                  <a:cubicBezTo>
                    <a:pt x="1138" y="45"/>
                    <a:pt x="1138" y="45"/>
                    <a:pt x="1138" y="45"/>
                  </a:cubicBezTo>
                  <a:cubicBezTo>
                    <a:pt x="1138" y="45"/>
                    <a:pt x="1138" y="45"/>
                    <a:pt x="1138" y="45"/>
                  </a:cubicBezTo>
                  <a:close/>
                  <a:moveTo>
                    <a:pt x="1358" y="81"/>
                  </a:moveTo>
                  <a:cubicBezTo>
                    <a:pt x="1357" y="81"/>
                    <a:pt x="1357" y="81"/>
                    <a:pt x="1357" y="81"/>
                  </a:cubicBezTo>
                  <a:cubicBezTo>
                    <a:pt x="1357" y="81"/>
                    <a:pt x="1357" y="81"/>
                    <a:pt x="1358" y="81"/>
                  </a:cubicBezTo>
                  <a:close/>
                  <a:moveTo>
                    <a:pt x="1214" y="45"/>
                  </a:moveTo>
                  <a:cubicBezTo>
                    <a:pt x="1214" y="45"/>
                    <a:pt x="1214" y="45"/>
                    <a:pt x="1214" y="45"/>
                  </a:cubicBezTo>
                  <a:cubicBezTo>
                    <a:pt x="1214" y="45"/>
                    <a:pt x="1214" y="45"/>
                    <a:pt x="1214" y="45"/>
                  </a:cubicBezTo>
                  <a:close/>
                  <a:moveTo>
                    <a:pt x="1312" y="45"/>
                  </a:moveTo>
                  <a:cubicBezTo>
                    <a:pt x="1312" y="45"/>
                    <a:pt x="1311" y="45"/>
                    <a:pt x="1311" y="45"/>
                  </a:cubicBezTo>
                  <a:cubicBezTo>
                    <a:pt x="1311" y="45"/>
                    <a:pt x="1311" y="45"/>
                    <a:pt x="1312" y="45"/>
                  </a:cubicBezTo>
                  <a:close/>
                  <a:moveTo>
                    <a:pt x="1567" y="45"/>
                  </a:moveTo>
                  <a:cubicBezTo>
                    <a:pt x="1567" y="45"/>
                    <a:pt x="1567" y="45"/>
                    <a:pt x="1567" y="45"/>
                  </a:cubicBezTo>
                  <a:cubicBezTo>
                    <a:pt x="1567" y="45"/>
                    <a:pt x="1567" y="45"/>
                    <a:pt x="1567" y="45"/>
                  </a:cubicBezTo>
                  <a:close/>
                  <a:moveTo>
                    <a:pt x="1735" y="45"/>
                  </a:moveTo>
                  <a:cubicBezTo>
                    <a:pt x="1735" y="45"/>
                    <a:pt x="1736" y="45"/>
                    <a:pt x="1736" y="45"/>
                  </a:cubicBezTo>
                  <a:cubicBezTo>
                    <a:pt x="1735" y="45"/>
                    <a:pt x="1735" y="45"/>
                    <a:pt x="1735" y="45"/>
                  </a:cubicBezTo>
                  <a:close/>
                  <a:moveTo>
                    <a:pt x="558" y="45"/>
                  </a:moveTo>
                  <a:cubicBezTo>
                    <a:pt x="558" y="45"/>
                    <a:pt x="558" y="45"/>
                    <a:pt x="559" y="45"/>
                  </a:cubicBezTo>
                  <a:cubicBezTo>
                    <a:pt x="559" y="45"/>
                    <a:pt x="558" y="45"/>
                    <a:pt x="558" y="45"/>
                  </a:cubicBezTo>
                  <a:close/>
                  <a:moveTo>
                    <a:pt x="801" y="45"/>
                  </a:moveTo>
                  <a:cubicBezTo>
                    <a:pt x="801" y="45"/>
                    <a:pt x="801" y="45"/>
                    <a:pt x="802" y="46"/>
                  </a:cubicBezTo>
                  <a:cubicBezTo>
                    <a:pt x="802" y="45"/>
                    <a:pt x="801" y="45"/>
                    <a:pt x="801" y="45"/>
                  </a:cubicBezTo>
                  <a:close/>
                  <a:moveTo>
                    <a:pt x="835" y="45"/>
                  </a:moveTo>
                  <a:cubicBezTo>
                    <a:pt x="835" y="45"/>
                    <a:pt x="835" y="45"/>
                    <a:pt x="835" y="45"/>
                  </a:cubicBezTo>
                  <a:cubicBezTo>
                    <a:pt x="835" y="45"/>
                    <a:pt x="835" y="45"/>
                    <a:pt x="835" y="45"/>
                  </a:cubicBezTo>
                  <a:close/>
                  <a:moveTo>
                    <a:pt x="854" y="45"/>
                  </a:moveTo>
                  <a:cubicBezTo>
                    <a:pt x="854" y="45"/>
                    <a:pt x="854" y="45"/>
                    <a:pt x="854" y="45"/>
                  </a:cubicBezTo>
                  <a:cubicBezTo>
                    <a:pt x="854" y="45"/>
                    <a:pt x="854" y="45"/>
                    <a:pt x="854" y="45"/>
                  </a:cubicBezTo>
                  <a:close/>
                  <a:moveTo>
                    <a:pt x="878" y="45"/>
                  </a:moveTo>
                  <a:cubicBezTo>
                    <a:pt x="878" y="45"/>
                    <a:pt x="878" y="45"/>
                    <a:pt x="878" y="45"/>
                  </a:cubicBezTo>
                  <a:cubicBezTo>
                    <a:pt x="878" y="45"/>
                    <a:pt x="878" y="45"/>
                    <a:pt x="878" y="45"/>
                  </a:cubicBezTo>
                  <a:close/>
                  <a:moveTo>
                    <a:pt x="1346" y="82"/>
                  </a:moveTo>
                  <a:cubicBezTo>
                    <a:pt x="1346" y="82"/>
                    <a:pt x="1346" y="82"/>
                    <a:pt x="1346" y="81"/>
                  </a:cubicBezTo>
                  <a:cubicBezTo>
                    <a:pt x="1346" y="81"/>
                    <a:pt x="1346" y="82"/>
                    <a:pt x="1346" y="82"/>
                  </a:cubicBezTo>
                  <a:close/>
                  <a:moveTo>
                    <a:pt x="897" y="45"/>
                  </a:moveTo>
                  <a:cubicBezTo>
                    <a:pt x="897" y="45"/>
                    <a:pt x="897" y="45"/>
                    <a:pt x="897" y="45"/>
                  </a:cubicBezTo>
                  <a:cubicBezTo>
                    <a:pt x="897" y="45"/>
                    <a:pt x="897" y="45"/>
                    <a:pt x="897" y="45"/>
                  </a:cubicBezTo>
                  <a:close/>
                  <a:moveTo>
                    <a:pt x="1139" y="45"/>
                  </a:moveTo>
                  <a:cubicBezTo>
                    <a:pt x="1139" y="45"/>
                    <a:pt x="1138" y="45"/>
                    <a:pt x="1138" y="45"/>
                  </a:cubicBezTo>
                  <a:cubicBezTo>
                    <a:pt x="1138" y="45"/>
                    <a:pt x="1138" y="45"/>
                    <a:pt x="1139" y="45"/>
                  </a:cubicBezTo>
                  <a:close/>
                  <a:moveTo>
                    <a:pt x="1297" y="45"/>
                  </a:moveTo>
                  <a:cubicBezTo>
                    <a:pt x="1297" y="45"/>
                    <a:pt x="1297" y="45"/>
                    <a:pt x="1297" y="45"/>
                  </a:cubicBezTo>
                  <a:cubicBezTo>
                    <a:pt x="1297" y="45"/>
                    <a:pt x="1297" y="45"/>
                    <a:pt x="1297" y="45"/>
                  </a:cubicBezTo>
                  <a:close/>
                  <a:moveTo>
                    <a:pt x="753" y="46"/>
                  </a:moveTo>
                  <a:cubicBezTo>
                    <a:pt x="754" y="46"/>
                    <a:pt x="754" y="46"/>
                    <a:pt x="754" y="45"/>
                  </a:cubicBezTo>
                  <a:cubicBezTo>
                    <a:pt x="753" y="46"/>
                    <a:pt x="753" y="46"/>
                    <a:pt x="753" y="46"/>
                  </a:cubicBezTo>
                  <a:close/>
                  <a:moveTo>
                    <a:pt x="855" y="46"/>
                  </a:moveTo>
                  <a:cubicBezTo>
                    <a:pt x="855" y="46"/>
                    <a:pt x="854" y="45"/>
                    <a:pt x="854" y="45"/>
                  </a:cubicBezTo>
                  <a:cubicBezTo>
                    <a:pt x="854" y="46"/>
                    <a:pt x="854" y="46"/>
                    <a:pt x="855" y="46"/>
                  </a:cubicBezTo>
                  <a:close/>
                  <a:moveTo>
                    <a:pt x="897" y="46"/>
                  </a:moveTo>
                  <a:cubicBezTo>
                    <a:pt x="897" y="46"/>
                    <a:pt x="897" y="45"/>
                    <a:pt x="897" y="45"/>
                  </a:cubicBezTo>
                  <a:cubicBezTo>
                    <a:pt x="897" y="46"/>
                    <a:pt x="897" y="46"/>
                    <a:pt x="897" y="46"/>
                  </a:cubicBezTo>
                  <a:close/>
                  <a:moveTo>
                    <a:pt x="957" y="82"/>
                  </a:moveTo>
                  <a:cubicBezTo>
                    <a:pt x="957" y="82"/>
                    <a:pt x="957" y="82"/>
                    <a:pt x="957" y="82"/>
                  </a:cubicBezTo>
                  <a:cubicBezTo>
                    <a:pt x="957" y="82"/>
                    <a:pt x="957" y="82"/>
                    <a:pt x="957" y="82"/>
                  </a:cubicBezTo>
                  <a:close/>
                  <a:moveTo>
                    <a:pt x="1139" y="46"/>
                  </a:moveTo>
                  <a:cubicBezTo>
                    <a:pt x="1139" y="46"/>
                    <a:pt x="1139" y="45"/>
                    <a:pt x="1139" y="45"/>
                  </a:cubicBezTo>
                  <a:cubicBezTo>
                    <a:pt x="1139" y="46"/>
                    <a:pt x="1139" y="46"/>
                    <a:pt x="1139" y="46"/>
                  </a:cubicBezTo>
                  <a:close/>
                  <a:moveTo>
                    <a:pt x="1261" y="45"/>
                  </a:moveTo>
                  <a:cubicBezTo>
                    <a:pt x="1261" y="46"/>
                    <a:pt x="1262" y="46"/>
                    <a:pt x="1262" y="46"/>
                  </a:cubicBezTo>
                  <a:cubicBezTo>
                    <a:pt x="1262" y="46"/>
                    <a:pt x="1262" y="46"/>
                    <a:pt x="1261" y="45"/>
                  </a:cubicBezTo>
                  <a:close/>
                  <a:moveTo>
                    <a:pt x="1297" y="45"/>
                  </a:moveTo>
                  <a:cubicBezTo>
                    <a:pt x="1296" y="45"/>
                    <a:pt x="1296" y="46"/>
                    <a:pt x="1296" y="46"/>
                  </a:cubicBezTo>
                  <a:cubicBezTo>
                    <a:pt x="1296" y="46"/>
                    <a:pt x="1297" y="46"/>
                    <a:pt x="1297" y="45"/>
                  </a:cubicBezTo>
                  <a:close/>
                  <a:moveTo>
                    <a:pt x="1541" y="82"/>
                  </a:moveTo>
                  <a:cubicBezTo>
                    <a:pt x="1541" y="82"/>
                    <a:pt x="1541" y="82"/>
                    <a:pt x="1541" y="82"/>
                  </a:cubicBezTo>
                  <a:cubicBezTo>
                    <a:pt x="1541" y="82"/>
                    <a:pt x="1541" y="82"/>
                    <a:pt x="1541" y="82"/>
                  </a:cubicBezTo>
                  <a:close/>
                  <a:moveTo>
                    <a:pt x="1567" y="46"/>
                  </a:moveTo>
                  <a:cubicBezTo>
                    <a:pt x="1567" y="46"/>
                    <a:pt x="1567" y="46"/>
                    <a:pt x="1567" y="45"/>
                  </a:cubicBezTo>
                  <a:cubicBezTo>
                    <a:pt x="1567" y="46"/>
                    <a:pt x="1567" y="46"/>
                    <a:pt x="1567" y="46"/>
                  </a:cubicBezTo>
                  <a:close/>
                  <a:moveTo>
                    <a:pt x="1709" y="82"/>
                  </a:moveTo>
                  <a:cubicBezTo>
                    <a:pt x="1709" y="82"/>
                    <a:pt x="1709" y="82"/>
                    <a:pt x="1709" y="82"/>
                  </a:cubicBezTo>
                  <a:cubicBezTo>
                    <a:pt x="1709" y="82"/>
                    <a:pt x="1709" y="82"/>
                    <a:pt x="1709" y="82"/>
                  </a:cubicBezTo>
                  <a:close/>
                  <a:moveTo>
                    <a:pt x="1735" y="46"/>
                  </a:moveTo>
                  <a:cubicBezTo>
                    <a:pt x="1735" y="46"/>
                    <a:pt x="1735" y="46"/>
                    <a:pt x="1735" y="45"/>
                  </a:cubicBezTo>
                  <a:cubicBezTo>
                    <a:pt x="1735" y="46"/>
                    <a:pt x="1735" y="46"/>
                    <a:pt x="1735" y="46"/>
                  </a:cubicBezTo>
                  <a:close/>
                  <a:moveTo>
                    <a:pt x="559" y="46"/>
                  </a:moveTo>
                  <a:cubicBezTo>
                    <a:pt x="559" y="46"/>
                    <a:pt x="560" y="46"/>
                    <a:pt x="560" y="46"/>
                  </a:cubicBezTo>
                  <a:cubicBezTo>
                    <a:pt x="560" y="46"/>
                    <a:pt x="559" y="46"/>
                    <a:pt x="559" y="46"/>
                  </a:cubicBezTo>
                  <a:close/>
                  <a:moveTo>
                    <a:pt x="696" y="46"/>
                  </a:moveTo>
                  <a:cubicBezTo>
                    <a:pt x="695" y="46"/>
                    <a:pt x="695" y="46"/>
                    <a:pt x="695" y="46"/>
                  </a:cubicBezTo>
                  <a:cubicBezTo>
                    <a:pt x="695" y="46"/>
                    <a:pt x="695" y="46"/>
                    <a:pt x="696" y="46"/>
                  </a:cubicBezTo>
                  <a:close/>
                  <a:moveTo>
                    <a:pt x="855" y="46"/>
                  </a:moveTo>
                  <a:cubicBezTo>
                    <a:pt x="855" y="46"/>
                    <a:pt x="855" y="46"/>
                    <a:pt x="855" y="46"/>
                  </a:cubicBezTo>
                  <a:cubicBezTo>
                    <a:pt x="855" y="46"/>
                    <a:pt x="855" y="46"/>
                    <a:pt x="855" y="46"/>
                  </a:cubicBezTo>
                  <a:close/>
                  <a:moveTo>
                    <a:pt x="971" y="82"/>
                  </a:moveTo>
                  <a:cubicBezTo>
                    <a:pt x="971" y="82"/>
                    <a:pt x="971" y="82"/>
                    <a:pt x="971" y="82"/>
                  </a:cubicBezTo>
                  <a:cubicBezTo>
                    <a:pt x="971" y="82"/>
                    <a:pt x="971" y="82"/>
                    <a:pt x="971" y="82"/>
                  </a:cubicBezTo>
                  <a:close/>
                  <a:moveTo>
                    <a:pt x="898" y="46"/>
                  </a:moveTo>
                  <a:cubicBezTo>
                    <a:pt x="898" y="46"/>
                    <a:pt x="898" y="46"/>
                    <a:pt x="897" y="46"/>
                  </a:cubicBezTo>
                  <a:cubicBezTo>
                    <a:pt x="897" y="46"/>
                    <a:pt x="898" y="46"/>
                    <a:pt x="898" y="46"/>
                  </a:cubicBezTo>
                  <a:close/>
                  <a:moveTo>
                    <a:pt x="1357" y="82"/>
                  </a:moveTo>
                  <a:cubicBezTo>
                    <a:pt x="1357" y="82"/>
                    <a:pt x="1357" y="82"/>
                    <a:pt x="1357" y="82"/>
                  </a:cubicBezTo>
                  <a:cubicBezTo>
                    <a:pt x="1357" y="82"/>
                    <a:pt x="1357" y="82"/>
                    <a:pt x="1357" y="82"/>
                  </a:cubicBezTo>
                  <a:close/>
                  <a:moveTo>
                    <a:pt x="1035" y="46"/>
                  </a:moveTo>
                  <a:cubicBezTo>
                    <a:pt x="1035" y="46"/>
                    <a:pt x="1036" y="46"/>
                    <a:pt x="1036" y="46"/>
                  </a:cubicBezTo>
                  <a:cubicBezTo>
                    <a:pt x="1035" y="46"/>
                    <a:pt x="1035" y="46"/>
                    <a:pt x="1035" y="46"/>
                  </a:cubicBezTo>
                  <a:close/>
                  <a:moveTo>
                    <a:pt x="1118" y="46"/>
                  </a:moveTo>
                  <a:cubicBezTo>
                    <a:pt x="1117" y="46"/>
                    <a:pt x="1117" y="46"/>
                    <a:pt x="1117" y="46"/>
                  </a:cubicBezTo>
                  <a:cubicBezTo>
                    <a:pt x="1117" y="46"/>
                    <a:pt x="1118" y="46"/>
                    <a:pt x="1118" y="46"/>
                  </a:cubicBezTo>
                  <a:close/>
                  <a:moveTo>
                    <a:pt x="1139" y="46"/>
                  </a:moveTo>
                  <a:cubicBezTo>
                    <a:pt x="1139" y="46"/>
                    <a:pt x="1139" y="46"/>
                    <a:pt x="1139" y="46"/>
                  </a:cubicBezTo>
                  <a:cubicBezTo>
                    <a:pt x="1139" y="46"/>
                    <a:pt x="1139" y="46"/>
                    <a:pt x="1139" y="46"/>
                  </a:cubicBezTo>
                  <a:close/>
                  <a:moveTo>
                    <a:pt x="1382" y="46"/>
                  </a:moveTo>
                  <a:cubicBezTo>
                    <a:pt x="1383" y="46"/>
                    <a:pt x="1383" y="46"/>
                    <a:pt x="1383" y="46"/>
                  </a:cubicBezTo>
                  <a:cubicBezTo>
                    <a:pt x="1382" y="46"/>
                    <a:pt x="1382" y="46"/>
                    <a:pt x="1382" y="46"/>
                  </a:cubicBezTo>
                  <a:close/>
                  <a:moveTo>
                    <a:pt x="671" y="46"/>
                  </a:moveTo>
                  <a:cubicBezTo>
                    <a:pt x="671" y="46"/>
                    <a:pt x="671" y="46"/>
                    <a:pt x="671" y="46"/>
                  </a:cubicBezTo>
                  <a:cubicBezTo>
                    <a:pt x="671" y="46"/>
                    <a:pt x="671" y="46"/>
                    <a:pt x="671" y="46"/>
                  </a:cubicBezTo>
                  <a:close/>
                  <a:moveTo>
                    <a:pt x="855" y="47"/>
                  </a:moveTo>
                  <a:cubicBezTo>
                    <a:pt x="855" y="46"/>
                    <a:pt x="855" y="46"/>
                    <a:pt x="855" y="46"/>
                  </a:cubicBezTo>
                  <a:cubicBezTo>
                    <a:pt x="855" y="46"/>
                    <a:pt x="855" y="46"/>
                    <a:pt x="855" y="47"/>
                  </a:cubicBezTo>
                  <a:close/>
                  <a:moveTo>
                    <a:pt x="1117" y="46"/>
                  </a:moveTo>
                  <a:cubicBezTo>
                    <a:pt x="1117" y="46"/>
                    <a:pt x="1117" y="46"/>
                    <a:pt x="1117" y="46"/>
                  </a:cubicBezTo>
                  <a:cubicBezTo>
                    <a:pt x="1117" y="46"/>
                    <a:pt x="1117" y="46"/>
                    <a:pt x="1117" y="46"/>
                  </a:cubicBezTo>
                  <a:close/>
                  <a:moveTo>
                    <a:pt x="1140" y="47"/>
                  </a:moveTo>
                  <a:cubicBezTo>
                    <a:pt x="1140" y="46"/>
                    <a:pt x="1140" y="46"/>
                    <a:pt x="1139" y="46"/>
                  </a:cubicBezTo>
                  <a:cubicBezTo>
                    <a:pt x="1139" y="46"/>
                    <a:pt x="1139" y="46"/>
                    <a:pt x="1140" y="47"/>
                  </a:cubicBezTo>
                  <a:close/>
                  <a:moveTo>
                    <a:pt x="957" y="83"/>
                  </a:moveTo>
                  <a:cubicBezTo>
                    <a:pt x="957" y="82"/>
                    <a:pt x="957" y="82"/>
                    <a:pt x="957" y="82"/>
                  </a:cubicBezTo>
                  <a:cubicBezTo>
                    <a:pt x="957" y="82"/>
                    <a:pt x="957" y="83"/>
                    <a:pt x="957" y="83"/>
                  </a:cubicBezTo>
                  <a:close/>
                  <a:moveTo>
                    <a:pt x="971" y="82"/>
                  </a:moveTo>
                  <a:cubicBezTo>
                    <a:pt x="971" y="83"/>
                    <a:pt x="972" y="83"/>
                    <a:pt x="972" y="83"/>
                  </a:cubicBezTo>
                  <a:cubicBezTo>
                    <a:pt x="972" y="83"/>
                    <a:pt x="972" y="82"/>
                    <a:pt x="971" y="82"/>
                  </a:cubicBezTo>
                  <a:close/>
                  <a:moveTo>
                    <a:pt x="1262" y="46"/>
                  </a:moveTo>
                  <a:cubicBezTo>
                    <a:pt x="1262" y="46"/>
                    <a:pt x="1262" y="47"/>
                    <a:pt x="1262" y="47"/>
                  </a:cubicBezTo>
                  <a:cubicBezTo>
                    <a:pt x="1262" y="46"/>
                    <a:pt x="1262" y="46"/>
                    <a:pt x="1262" y="46"/>
                  </a:cubicBezTo>
                  <a:close/>
                  <a:moveTo>
                    <a:pt x="1296" y="46"/>
                  </a:moveTo>
                  <a:cubicBezTo>
                    <a:pt x="1295" y="46"/>
                    <a:pt x="1295" y="46"/>
                    <a:pt x="1295" y="47"/>
                  </a:cubicBezTo>
                  <a:cubicBezTo>
                    <a:pt x="1295" y="46"/>
                    <a:pt x="1295" y="46"/>
                    <a:pt x="1296" y="46"/>
                  </a:cubicBezTo>
                  <a:close/>
                  <a:moveTo>
                    <a:pt x="671" y="46"/>
                  </a:moveTo>
                  <a:cubicBezTo>
                    <a:pt x="671" y="47"/>
                    <a:pt x="671" y="47"/>
                    <a:pt x="671" y="47"/>
                  </a:cubicBezTo>
                  <a:cubicBezTo>
                    <a:pt x="671" y="47"/>
                    <a:pt x="671" y="47"/>
                    <a:pt x="671" y="46"/>
                  </a:cubicBezTo>
                  <a:close/>
                  <a:moveTo>
                    <a:pt x="1117" y="46"/>
                  </a:moveTo>
                  <a:cubicBezTo>
                    <a:pt x="1117" y="46"/>
                    <a:pt x="1117" y="47"/>
                    <a:pt x="1117" y="47"/>
                  </a:cubicBezTo>
                  <a:cubicBezTo>
                    <a:pt x="1117" y="47"/>
                    <a:pt x="1117" y="47"/>
                    <a:pt x="1117" y="46"/>
                  </a:cubicBezTo>
                  <a:close/>
                  <a:moveTo>
                    <a:pt x="1140" y="47"/>
                  </a:moveTo>
                  <a:cubicBezTo>
                    <a:pt x="1140" y="47"/>
                    <a:pt x="1140" y="47"/>
                    <a:pt x="1140" y="46"/>
                  </a:cubicBezTo>
                  <a:cubicBezTo>
                    <a:pt x="1140" y="47"/>
                    <a:pt x="1140" y="47"/>
                    <a:pt x="1140" y="47"/>
                  </a:cubicBezTo>
                  <a:close/>
                  <a:moveTo>
                    <a:pt x="1295" y="47"/>
                  </a:moveTo>
                  <a:cubicBezTo>
                    <a:pt x="1295" y="47"/>
                    <a:pt x="1295" y="47"/>
                    <a:pt x="1295" y="47"/>
                  </a:cubicBezTo>
                  <a:cubicBezTo>
                    <a:pt x="1295" y="47"/>
                    <a:pt x="1295" y="47"/>
                    <a:pt x="1295" y="47"/>
                  </a:cubicBezTo>
                  <a:close/>
                  <a:moveTo>
                    <a:pt x="1566" y="47"/>
                  </a:moveTo>
                  <a:cubicBezTo>
                    <a:pt x="1566" y="47"/>
                    <a:pt x="1566" y="47"/>
                    <a:pt x="1566" y="47"/>
                  </a:cubicBezTo>
                  <a:cubicBezTo>
                    <a:pt x="1566" y="47"/>
                    <a:pt x="1566" y="47"/>
                    <a:pt x="1566" y="47"/>
                  </a:cubicBezTo>
                  <a:close/>
                  <a:moveTo>
                    <a:pt x="972" y="83"/>
                  </a:moveTo>
                  <a:cubicBezTo>
                    <a:pt x="972" y="83"/>
                    <a:pt x="972" y="83"/>
                    <a:pt x="972" y="83"/>
                  </a:cubicBezTo>
                  <a:cubicBezTo>
                    <a:pt x="972" y="83"/>
                    <a:pt x="972" y="83"/>
                    <a:pt x="972" y="83"/>
                  </a:cubicBezTo>
                  <a:close/>
                  <a:moveTo>
                    <a:pt x="1734" y="47"/>
                  </a:moveTo>
                  <a:cubicBezTo>
                    <a:pt x="1734" y="47"/>
                    <a:pt x="1735" y="47"/>
                    <a:pt x="1735" y="47"/>
                  </a:cubicBezTo>
                  <a:cubicBezTo>
                    <a:pt x="1734" y="47"/>
                    <a:pt x="1734" y="47"/>
                    <a:pt x="1734" y="47"/>
                  </a:cubicBezTo>
                  <a:close/>
                  <a:moveTo>
                    <a:pt x="561" y="47"/>
                  </a:moveTo>
                  <a:cubicBezTo>
                    <a:pt x="561" y="47"/>
                    <a:pt x="561" y="47"/>
                    <a:pt x="561" y="47"/>
                  </a:cubicBezTo>
                  <a:cubicBezTo>
                    <a:pt x="561" y="47"/>
                    <a:pt x="561" y="47"/>
                    <a:pt x="561" y="47"/>
                  </a:cubicBezTo>
                  <a:close/>
                  <a:moveTo>
                    <a:pt x="898" y="47"/>
                  </a:moveTo>
                  <a:cubicBezTo>
                    <a:pt x="898" y="47"/>
                    <a:pt x="898" y="47"/>
                    <a:pt x="898" y="47"/>
                  </a:cubicBezTo>
                  <a:cubicBezTo>
                    <a:pt x="898" y="47"/>
                    <a:pt x="898" y="47"/>
                    <a:pt x="898" y="47"/>
                  </a:cubicBezTo>
                  <a:close/>
                  <a:moveTo>
                    <a:pt x="1356" y="83"/>
                  </a:moveTo>
                  <a:cubicBezTo>
                    <a:pt x="1356" y="83"/>
                    <a:pt x="1356" y="83"/>
                    <a:pt x="1356" y="83"/>
                  </a:cubicBezTo>
                  <a:cubicBezTo>
                    <a:pt x="1356" y="83"/>
                    <a:pt x="1356" y="83"/>
                    <a:pt x="1356" y="83"/>
                  </a:cubicBezTo>
                  <a:close/>
                  <a:moveTo>
                    <a:pt x="1035" y="47"/>
                  </a:moveTo>
                  <a:cubicBezTo>
                    <a:pt x="1035" y="47"/>
                    <a:pt x="1035" y="47"/>
                    <a:pt x="1035" y="47"/>
                  </a:cubicBezTo>
                  <a:cubicBezTo>
                    <a:pt x="1035" y="47"/>
                    <a:pt x="1035" y="47"/>
                    <a:pt x="1035" y="47"/>
                  </a:cubicBezTo>
                  <a:close/>
                  <a:moveTo>
                    <a:pt x="1117" y="47"/>
                  </a:moveTo>
                  <a:cubicBezTo>
                    <a:pt x="1116" y="47"/>
                    <a:pt x="1116" y="47"/>
                    <a:pt x="1116" y="47"/>
                  </a:cubicBezTo>
                  <a:cubicBezTo>
                    <a:pt x="1116" y="47"/>
                    <a:pt x="1117" y="47"/>
                    <a:pt x="1117" y="47"/>
                  </a:cubicBezTo>
                  <a:close/>
                  <a:moveTo>
                    <a:pt x="1212" y="47"/>
                  </a:moveTo>
                  <a:cubicBezTo>
                    <a:pt x="1213" y="47"/>
                    <a:pt x="1213" y="47"/>
                    <a:pt x="1213" y="47"/>
                  </a:cubicBezTo>
                  <a:cubicBezTo>
                    <a:pt x="1213" y="47"/>
                    <a:pt x="1213" y="47"/>
                    <a:pt x="1212" y="47"/>
                  </a:cubicBezTo>
                  <a:close/>
                  <a:moveTo>
                    <a:pt x="1262" y="47"/>
                  </a:moveTo>
                  <a:cubicBezTo>
                    <a:pt x="1262" y="47"/>
                    <a:pt x="1262" y="47"/>
                    <a:pt x="1262" y="47"/>
                  </a:cubicBezTo>
                  <a:cubicBezTo>
                    <a:pt x="1262" y="47"/>
                    <a:pt x="1262" y="47"/>
                    <a:pt x="1262" y="47"/>
                  </a:cubicBezTo>
                  <a:close/>
                  <a:moveTo>
                    <a:pt x="1295" y="47"/>
                  </a:moveTo>
                  <a:cubicBezTo>
                    <a:pt x="1295" y="47"/>
                    <a:pt x="1295" y="47"/>
                    <a:pt x="1295" y="47"/>
                  </a:cubicBezTo>
                  <a:cubicBezTo>
                    <a:pt x="1295" y="47"/>
                    <a:pt x="1295" y="47"/>
                    <a:pt x="1295" y="47"/>
                  </a:cubicBezTo>
                  <a:close/>
                  <a:moveTo>
                    <a:pt x="1382" y="47"/>
                  </a:moveTo>
                  <a:cubicBezTo>
                    <a:pt x="1382" y="47"/>
                    <a:pt x="1382" y="47"/>
                    <a:pt x="1382" y="47"/>
                  </a:cubicBezTo>
                  <a:cubicBezTo>
                    <a:pt x="1382" y="47"/>
                    <a:pt x="1382" y="47"/>
                    <a:pt x="1382" y="47"/>
                  </a:cubicBezTo>
                  <a:close/>
                  <a:moveTo>
                    <a:pt x="1681" y="47"/>
                  </a:moveTo>
                  <a:cubicBezTo>
                    <a:pt x="1680" y="47"/>
                    <a:pt x="1680" y="47"/>
                    <a:pt x="1680" y="47"/>
                  </a:cubicBezTo>
                  <a:cubicBezTo>
                    <a:pt x="1680" y="47"/>
                    <a:pt x="1680" y="47"/>
                    <a:pt x="1681" y="47"/>
                  </a:cubicBezTo>
                  <a:close/>
                  <a:moveTo>
                    <a:pt x="752" y="48"/>
                  </a:moveTo>
                  <a:cubicBezTo>
                    <a:pt x="752" y="48"/>
                    <a:pt x="753" y="47"/>
                    <a:pt x="753" y="47"/>
                  </a:cubicBezTo>
                  <a:cubicBezTo>
                    <a:pt x="752" y="47"/>
                    <a:pt x="752" y="47"/>
                    <a:pt x="752" y="48"/>
                  </a:cubicBezTo>
                  <a:close/>
                  <a:moveTo>
                    <a:pt x="972" y="83"/>
                  </a:moveTo>
                  <a:cubicBezTo>
                    <a:pt x="972" y="83"/>
                    <a:pt x="972" y="83"/>
                    <a:pt x="972" y="83"/>
                  </a:cubicBezTo>
                  <a:cubicBezTo>
                    <a:pt x="972" y="83"/>
                    <a:pt x="972" y="83"/>
                    <a:pt x="972" y="83"/>
                  </a:cubicBezTo>
                  <a:close/>
                  <a:moveTo>
                    <a:pt x="833" y="47"/>
                  </a:moveTo>
                  <a:cubicBezTo>
                    <a:pt x="833" y="47"/>
                    <a:pt x="833" y="47"/>
                    <a:pt x="833" y="48"/>
                  </a:cubicBezTo>
                  <a:cubicBezTo>
                    <a:pt x="833" y="47"/>
                    <a:pt x="833" y="47"/>
                    <a:pt x="833" y="47"/>
                  </a:cubicBezTo>
                  <a:close/>
                  <a:moveTo>
                    <a:pt x="876" y="47"/>
                  </a:moveTo>
                  <a:cubicBezTo>
                    <a:pt x="876" y="47"/>
                    <a:pt x="876" y="47"/>
                    <a:pt x="876" y="48"/>
                  </a:cubicBezTo>
                  <a:cubicBezTo>
                    <a:pt x="876" y="47"/>
                    <a:pt x="876" y="47"/>
                    <a:pt x="876" y="47"/>
                  </a:cubicBezTo>
                  <a:close/>
                  <a:moveTo>
                    <a:pt x="1116" y="47"/>
                  </a:moveTo>
                  <a:cubicBezTo>
                    <a:pt x="1116" y="47"/>
                    <a:pt x="1116" y="47"/>
                    <a:pt x="1116" y="48"/>
                  </a:cubicBezTo>
                  <a:cubicBezTo>
                    <a:pt x="1116" y="47"/>
                    <a:pt x="1116" y="47"/>
                    <a:pt x="1116" y="47"/>
                  </a:cubicBezTo>
                  <a:close/>
                  <a:moveTo>
                    <a:pt x="1295" y="47"/>
                  </a:moveTo>
                  <a:cubicBezTo>
                    <a:pt x="1294" y="47"/>
                    <a:pt x="1294" y="47"/>
                    <a:pt x="1294" y="48"/>
                  </a:cubicBezTo>
                  <a:cubicBezTo>
                    <a:pt x="1294" y="47"/>
                    <a:pt x="1294" y="47"/>
                    <a:pt x="1295" y="47"/>
                  </a:cubicBezTo>
                  <a:close/>
                  <a:moveTo>
                    <a:pt x="833" y="47"/>
                  </a:moveTo>
                  <a:cubicBezTo>
                    <a:pt x="833" y="48"/>
                    <a:pt x="833" y="48"/>
                    <a:pt x="833" y="48"/>
                  </a:cubicBezTo>
                  <a:cubicBezTo>
                    <a:pt x="833" y="48"/>
                    <a:pt x="833" y="48"/>
                    <a:pt x="833" y="47"/>
                  </a:cubicBezTo>
                  <a:close/>
                  <a:moveTo>
                    <a:pt x="856" y="48"/>
                  </a:moveTo>
                  <a:cubicBezTo>
                    <a:pt x="856" y="48"/>
                    <a:pt x="856" y="48"/>
                    <a:pt x="856" y="47"/>
                  </a:cubicBezTo>
                  <a:cubicBezTo>
                    <a:pt x="856" y="48"/>
                    <a:pt x="856" y="48"/>
                    <a:pt x="856" y="48"/>
                  </a:cubicBezTo>
                  <a:close/>
                  <a:moveTo>
                    <a:pt x="876" y="47"/>
                  </a:moveTo>
                  <a:cubicBezTo>
                    <a:pt x="876" y="48"/>
                    <a:pt x="875" y="48"/>
                    <a:pt x="875" y="48"/>
                  </a:cubicBezTo>
                  <a:cubicBezTo>
                    <a:pt x="876" y="48"/>
                    <a:pt x="876" y="48"/>
                    <a:pt x="876" y="47"/>
                  </a:cubicBezTo>
                  <a:close/>
                  <a:moveTo>
                    <a:pt x="1116" y="47"/>
                  </a:moveTo>
                  <a:cubicBezTo>
                    <a:pt x="1116" y="48"/>
                    <a:pt x="1116" y="48"/>
                    <a:pt x="1116" y="48"/>
                  </a:cubicBezTo>
                  <a:cubicBezTo>
                    <a:pt x="1116" y="48"/>
                    <a:pt x="1116" y="48"/>
                    <a:pt x="1116" y="47"/>
                  </a:cubicBezTo>
                  <a:close/>
                  <a:moveTo>
                    <a:pt x="761" y="83"/>
                  </a:moveTo>
                  <a:cubicBezTo>
                    <a:pt x="761" y="84"/>
                    <a:pt x="761" y="84"/>
                    <a:pt x="762" y="84"/>
                  </a:cubicBezTo>
                  <a:cubicBezTo>
                    <a:pt x="762" y="84"/>
                    <a:pt x="761" y="84"/>
                    <a:pt x="761" y="83"/>
                  </a:cubicBezTo>
                  <a:close/>
                  <a:moveTo>
                    <a:pt x="1141" y="48"/>
                  </a:moveTo>
                  <a:cubicBezTo>
                    <a:pt x="1141" y="48"/>
                    <a:pt x="1141" y="48"/>
                    <a:pt x="1140" y="47"/>
                  </a:cubicBezTo>
                  <a:cubicBezTo>
                    <a:pt x="1140" y="48"/>
                    <a:pt x="1141" y="48"/>
                    <a:pt x="1141" y="48"/>
                  </a:cubicBezTo>
                  <a:close/>
                  <a:moveTo>
                    <a:pt x="972" y="83"/>
                  </a:moveTo>
                  <a:cubicBezTo>
                    <a:pt x="972" y="84"/>
                    <a:pt x="973" y="84"/>
                    <a:pt x="973" y="84"/>
                  </a:cubicBezTo>
                  <a:cubicBezTo>
                    <a:pt x="973" y="84"/>
                    <a:pt x="973" y="84"/>
                    <a:pt x="972" y="83"/>
                  </a:cubicBezTo>
                  <a:close/>
                  <a:moveTo>
                    <a:pt x="1294" y="48"/>
                  </a:moveTo>
                  <a:cubicBezTo>
                    <a:pt x="1294" y="48"/>
                    <a:pt x="1294" y="48"/>
                    <a:pt x="1294" y="48"/>
                  </a:cubicBezTo>
                  <a:cubicBezTo>
                    <a:pt x="1294" y="48"/>
                    <a:pt x="1294" y="48"/>
                    <a:pt x="1294" y="48"/>
                  </a:cubicBezTo>
                  <a:close/>
                  <a:moveTo>
                    <a:pt x="1394" y="47"/>
                  </a:moveTo>
                  <a:cubicBezTo>
                    <a:pt x="1393" y="48"/>
                    <a:pt x="1393" y="48"/>
                    <a:pt x="1393" y="48"/>
                  </a:cubicBezTo>
                  <a:cubicBezTo>
                    <a:pt x="1394" y="48"/>
                    <a:pt x="1394" y="48"/>
                    <a:pt x="1394" y="47"/>
                  </a:cubicBezTo>
                  <a:close/>
                  <a:moveTo>
                    <a:pt x="1565" y="48"/>
                  </a:moveTo>
                  <a:cubicBezTo>
                    <a:pt x="1566" y="48"/>
                    <a:pt x="1566" y="48"/>
                    <a:pt x="1566" y="48"/>
                  </a:cubicBezTo>
                  <a:cubicBezTo>
                    <a:pt x="1566" y="48"/>
                    <a:pt x="1565" y="48"/>
                    <a:pt x="1565" y="48"/>
                  </a:cubicBezTo>
                  <a:close/>
                  <a:moveTo>
                    <a:pt x="1734" y="48"/>
                  </a:moveTo>
                  <a:cubicBezTo>
                    <a:pt x="1734" y="48"/>
                    <a:pt x="1734" y="48"/>
                    <a:pt x="1734" y="48"/>
                  </a:cubicBezTo>
                  <a:cubicBezTo>
                    <a:pt x="1734" y="48"/>
                    <a:pt x="1734" y="48"/>
                    <a:pt x="1734" y="48"/>
                  </a:cubicBezTo>
                  <a:close/>
                  <a:moveTo>
                    <a:pt x="563" y="48"/>
                  </a:moveTo>
                  <a:cubicBezTo>
                    <a:pt x="563" y="48"/>
                    <a:pt x="563" y="48"/>
                    <a:pt x="563" y="48"/>
                  </a:cubicBezTo>
                  <a:cubicBezTo>
                    <a:pt x="563" y="48"/>
                    <a:pt x="563" y="48"/>
                    <a:pt x="563" y="48"/>
                  </a:cubicBezTo>
                  <a:close/>
                  <a:moveTo>
                    <a:pt x="833" y="48"/>
                  </a:moveTo>
                  <a:cubicBezTo>
                    <a:pt x="832" y="48"/>
                    <a:pt x="832" y="48"/>
                    <a:pt x="832" y="48"/>
                  </a:cubicBezTo>
                  <a:cubicBezTo>
                    <a:pt x="832" y="48"/>
                    <a:pt x="832" y="48"/>
                    <a:pt x="833" y="48"/>
                  </a:cubicBezTo>
                  <a:close/>
                  <a:moveTo>
                    <a:pt x="875" y="48"/>
                  </a:moveTo>
                  <a:cubicBezTo>
                    <a:pt x="875" y="48"/>
                    <a:pt x="875" y="48"/>
                    <a:pt x="875" y="48"/>
                  </a:cubicBezTo>
                  <a:cubicBezTo>
                    <a:pt x="875" y="48"/>
                    <a:pt x="875" y="48"/>
                    <a:pt x="875" y="48"/>
                  </a:cubicBezTo>
                  <a:close/>
                  <a:moveTo>
                    <a:pt x="973" y="84"/>
                  </a:moveTo>
                  <a:cubicBezTo>
                    <a:pt x="973" y="84"/>
                    <a:pt x="973" y="84"/>
                    <a:pt x="973" y="84"/>
                  </a:cubicBezTo>
                  <a:cubicBezTo>
                    <a:pt x="973" y="84"/>
                    <a:pt x="973" y="84"/>
                    <a:pt x="973" y="84"/>
                  </a:cubicBezTo>
                  <a:close/>
                  <a:moveTo>
                    <a:pt x="899" y="48"/>
                  </a:moveTo>
                  <a:cubicBezTo>
                    <a:pt x="899" y="48"/>
                    <a:pt x="899" y="48"/>
                    <a:pt x="899" y="48"/>
                  </a:cubicBezTo>
                  <a:cubicBezTo>
                    <a:pt x="899" y="48"/>
                    <a:pt x="899" y="48"/>
                    <a:pt x="899" y="48"/>
                  </a:cubicBezTo>
                  <a:close/>
                  <a:moveTo>
                    <a:pt x="1116" y="48"/>
                  </a:moveTo>
                  <a:cubicBezTo>
                    <a:pt x="1115" y="48"/>
                    <a:pt x="1115" y="48"/>
                    <a:pt x="1115" y="48"/>
                  </a:cubicBezTo>
                  <a:cubicBezTo>
                    <a:pt x="1115" y="48"/>
                    <a:pt x="1116" y="48"/>
                    <a:pt x="1116" y="48"/>
                  </a:cubicBezTo>
                  <a:close/>
                  <a:moveTo>
                    <a:pt x="1381" y="48"/>
                  </a:moveTo>
                  <a:cubicBezTo>
                    <a:pt x="1381" y="48"/>
                    <a:pt x="1381" y="48"/>
                    <a:pt x="1381" y="48"/>
                  </a:cubicBezTo>
                  <a:cubicBezTo>
                    <a:pt x="1381" y="48"/>
                    <a:pt x="1381" y="48"/>
                    <a:pt x="1381" y="48"/>
                  </a:cubicBezTo>
                  <a:close/>
                  <a:moveTo>
                    <a:pt x="1565" y="48"/>
                  </a:moveTo>
                  <a:cubicBezTo>
                    <a:pt x="1565" y="48"/>
                    <a:pt x="1565" y="48"/>
                    <a:pt x="1565" y="48"/>
                  </a:cubicBezTo>
                  <a:cubicBezTo>
                    <a:pt x="1565" y="48"/>
                    <a:pt x="1565" y="48"/>
                    <a:pt x="1565" y="48"/>
                  </a:cubicBezTo>
                  <a:close/>
                  <a:moveTo>
                    <a:pt x="1680" y="48"/>
                  </a:moveTo>
                  <a:cubicBezTo>
                    <a:pt x="1680" y="48"/>
                    <a:pt x="1680" y="48"/>
                    <a:pt x="1680" y="48"/>
                  </a:cubicBezTo>
                  <a:cubicBezTo>
                    <a:pt x="1680" y="48"/>
                    <a:pt x="1680" y="48"/>
                    <a:pt x="1680" y="48"/>
                  </a:cubicBezTo>
                  <a:close/>
                  <a:moveTo>
                    <a:pt x="1733" y="48"/>
                  </a:moveTo>
                  <a:cubicBezTo>
                    <a:pt x="1733" y="48"/>
                    <a:pt x="1734" y="48"/>
                    <a:pt x="1734" y="48"/>
                  </a:cubicBezTo>
                  <a:cubicBezTo>
                    <a:pt x="1733" y="48"/>
                    <a:pt x="1733" y="48"/>
                    <a:pt x="1733" y="48"/>
                  </a:cubicBezTo>
                  <a:close/>
                  <a:moveTo>
                    <a:pt x="1115" y="48"/>
                  </a:moveTo>
                  <a:cubicBezTo>
                    <a:pt x="1115" y="48"/>
                    <a:pt x="1115" y="48"/>
                    <a:pt x="1115" y="49"/>
                  </a:cubicBezTo>
                  <a:cubicBezTo>
                    <a:pt x="1115" y="48"/>
                    <a:pt x="1115" y="48"/>
                    <a:pt x="1115" y="48"/>
                  </a:cubicBezTo>
                  <a:close/>
                  <a:moveTo>
                    <a:pt x="1381" y="49"/>
                  </a:moveTo>
                  <a:cubicBezTo>
                    <a:pt x="1381" y="49"/>
                    <a:pt x="1381" y="48"/>
                    <a:pt x="1381" y="48"/>
                  </a:cubicBezTo>
                  <a:cubicBezTo>
                    <a:pt x="1381" y="48"/>
                    <a:pt x="1381" y="48"/>
                    <a:pt x="1381" y="49"/>
                  </a:cubicBezTo>
                  <a:close/>
                  <a:moveTo>
                    <a:pt x="1393" y="48"/>
                  </a:moveTo>
                  <a:cubicBezTo>
                    <a:pt x="1393" y="48"/>
                    <a:pt x="1393" y="48"/>
                    <a:pt x="1393" y="49"/>
                  </a:cubicBezTo>
                  <a:cubicBezTo>
                    <a:pt x="1393" y="48"/>
                    <a:pt x="1393" y="48"/>
                    <a:pt x="1393" y="48"/>
                  </a:cubicBezTo>
                  <a:close/>
                  <a:moveTo>
                    <a:pt x="899" y="49"/>
                  </a:moveTo>
                  <a:cubicBezTo>
                    <a:pt x="899" y="49"/>
                    <a:pt x="899" y="49"/>
                    <a:pt x="899" y="48"/>
                  </a:cubicBezTo>
                  <a:cubicBezTo>
                    <a:pt x="899" y="49"/>
                    <a:pt x="899" y="49"/>
                    <a:pt x="899" y="49"/>
                  </a:cubicBezTo>
                  <a:close/>
                  <a:moveTo>
                    <a:pt x="762" y="84"/>
                  </a:moveTo>
                  <a:cubicBezTo>
                    <a:pt x="762" y="84"/>
                    <a:pt x="762" y="84"/>
                    <a:pt x="762" y="85"/>
                  </a:cubicBezTo>
                  <a:cubicBezTo>
                    <a:pt x="762" y="84"/>
                    <a:pt x="762" y="84"/>
                    <a:pt x="762" y="84"/>
                  </a:cubicBezTo>
                  <a:close/>
                  <a:moveTo>
                    <a:pt x="958" y="84"/>
                  </a:moveTo>
                  <a:cubicBezTo>
                    <a:pt x="958" y="84"/>
                    <a:pt x="958" y="84"/>
                    <a:pt x="958" y="84"/>
                  </a:cubicBezTo>
                  <a:cubicBezTo>
                    <a:pt x="958" y="84"/>
                    <a:pt x="958" y="84"/>
                    <a:pt x="958" y="84"/>
                  </a:cubicBezTo>
                  <a:close/>
                  <a:moveTo>
                    <a:pt x="973" y="84"/>
                  </a:moveTo>
                  <a:cubicBezTo>
                    <a:pt x="973" y="84"/>
                    <a:pt x="973" y="84"/>
                    <a:pt x="974" y="85"/>
                  </a:cubicBezTo>
                  <a:cubicBezTo>
                    <a:pt x="973" y="84"/>
                    <a:pt x="973" y="84"/>
                    <a:pt x="973" y="84"/>
                  </a:cubicBezTo>
                  <a:close/>
                  <a:moveTo>
                    <a:pt x="1141" y="49"/>
                  </a:moveTo>
                  <a:cubicBezTo>
                    <a:pt x="1141" y="49"/>
                    <a:pt x="1141" y="49"/>
                    <a:pt x="1141" y="49"/>
                  </a:cubicBezTo>
                  <a:cubicBezTo>
                    <a:pt x="1141" y="49"/>
                    <a:pt x="1141" y="49"/>
                    <a:pt x="1141" y="49"/>
                  </a:cubicBezTo>
                  <a:close/>
                  <a:moveTo>
                    <a:pt x="1293" y="48"/>
                  </a:moveTo>
                  <a:cubicBezTo>
                    <a:pt x="1293" y="49"/>
                    <a:pt x="1293" y="49"/>
                    <a:pt x="1293" y="49"/>
                  </a:cubicBezTo>
                  <a:cubicBezTo>
                    <a:pt x="1293" y="49"/>
                    <a:pt x="1293" y="49"/>
                    <a:pt x="1293" y="48"/>
                  </a:cubicBezTo>
                  <a:close/>
                  <a:moveTo>
                    <a:pt x="565" y="49"/>
                  </a:moveTo>
                  <a:cubicBezTo>
                    <a:pt x="565" y="49"/>
                    <a:pt x="565" y="49"/>
                    <a:pt x="565" y="49"/>
                  </a:cubicBezTo>
                  <a:cubicBezTo>
                    <a:pt x="565" y="49"/>
                    <a:pt x="565" y="49"/>
                    <a:pt x="565" y="49"/>
                  </a:cubicBezTo>
                  <a:close/>
                  <a:moveTo>
                    <a:pt x="832" y="49"/>
                  </a:moveTo>
                  <a:cubicBezTo>
                    <a:pt x="832" y="49"/>
                    <a:pt x="832" y="49"/>
                    <a:pt x="832" y="49"/>
                  </a:cubicBezTo>
                  <a:cubicBezTo>
                    <a:pt x="832" y="49"/>
                    <a:pt x="832" y="49"/>
                    <a:pt x="832" y="49"/>
                  </a:cubicBezTo>
                  <a:close/>
                  <a:moveTo>
                    <a:pt x="875" y="49"/>
                  </a:moveTo>
                  <a:cubicBezTo>
                    <a:pt x="874" y="49"/>
                    <a:pt x="874" y="49"/>
                    <a:pt x="874" y="49"/>
                  </a:cubicBezTo>
                  <a:cubicBezTo>
                    <a:pt x="875" y="49"/>
                    <a:pt x="875" y="49"/>
                    <a:pt x="875" y="49"/>
                  </a:cubicBezTo>
                  <a:close/>
                  <a:moveTo>
                    <a:pt x="1293" y="49"/>
                  </a:moveTo>
                  <a:cubicBezTo>
                    <a:pt x="1293" y="49"/>
                    <a:pt x="1293" y="49"/>
                    <a:pt x="1293" y="49"/>
                  </a:cubicBezTo>
                  <a:cubicBezTo>
                    <a:pt x="1293" y="49"/>
                    <a:pt x="1293" y="49"/>
                    <a:pt x="1293" y="49"/>
                  </a:cubicBezTo>
                  <a:close/>
                  <a:moveTo>
                    <a:pt x="1564" y="49"/>
                  </a:moveTo>
                  <a:cubicBezTo>
                    <a:pt x="1565" y="49"/>
                    <a:pt x="1565" y="49"/>
                    <a:pt x="1565" y="49"/>
                  </a:cubicBezTo>
                  <a:cubicBezTo>
                    <a:pt x="1565" y="49"/>
                    <a:pt x="1564" y="49"/>
                    <a:pt x="1564" y="49"/>
                  </a:cubicBezTo>
                  <a:close/>
                  <a:moveTo>
                    <a:pt x="1577" y="49"/>
                  </a:moveTo>
                  <a:cubicBezTo>
                    <a:pt x="1577" y="49"/>
                    <a:pt x="1577" y="49"/>
                    <a:pt x="1577" y="49"/>
                  </a:cubicBezTo>
                  <a:cubicBezTo>
                    <a:pt x="1577" y="49"/>
                    <a:pt x="1577" y="49"/>
                    <a:pt x="1577" y="49"/>
                  </a:cubicBezTo>
                  <a:close/>
                  <a:moveTo>
                    <a:pt x="1679" y="49"/>
                  </a:moveTo>
                  <a:cubicBezTo>
                    <a:pt x="1679" y="49"/>
                    <a:pt x="1679" y="49"/>
                    <a:pt x="1679" y="49"/>
                  </a:cubicBezTo>
                  <a:cubicBezTo>
                    <a:pt x="1679" y="49"/>
                    <a:pt x="1679" y="49"/>
                    <a:pt x="1679" y="49"/>
                  </a:cubicBezTo>
                  <a:close/>
                  <a:moveTo>
                    <a:pt x="1732" y="49"/>
                  </a:moveTo>
                  <a:cubicBezTo>
                    <a:pt x="1733" y="49"/>
                    <a:pt x="1733" y="49"/>
                    <a:pt x="1733" y="49"/>
                  </a:cubicBezTo>
                  <a:cubicBezTo>
                    <a:pt x="1733" y="49"/>
                    <a:pt x="1733" y="49"/>
                    <a:pt x="1732" y="49"/>
                  </a:cubicBezTo>
                  <a:close/>
                  <a:moveTo>
                    <a:pt x="974" y="84"/>
                  </a:moveTo>
                  <a:cubicBezTo>
                    <a:pt x="974" y="85"/>
                    <a:pt x="974" y="85"/>
                    <a:pt x="974" y="85"/>
                  </a:cubicBezTo>
                  <a:cubicBezTo>
                    <a:pt x="974" y="85"/>
                    <a:pt x="974" y="85"/>
                    <a:pt x="974" y="84"/>
                  </a:cubicBezTo>
                  <a:close/>
                  <a:moveTo>
                    <a:pt x="1745" y="49"/>
                  </a:moveTo>
                  <a:cubicBezTo>
                    <a:pt x="1745" y="49"/>
                    <a:pt x="1745" y="49"/>
                    <a:pt x="1745" y="49"/>
                  </a:cubicBezTo>
                  <a:cubicBezTo>
                    <a:pt x="1745" y="49"/>
                    <a:pt x="1745" y="49"/>
                    <a:pt x="1745" y="49"/>
                  </a:cubicBezTo>
                  <a:close/>
                  <a:moveTo>
                    <a:pt x="1222" y="84"/>
                  </a:moveTo>
                  <a:cubicBezTo>
                    <a:pt x="1222" y="85"/>
                    <a:pt x="1222" y="85"/>
                    <a:pt x="1222" y="85"/>
                  </a:cubicBezTo>
                  <a:cubicBezTo>
                    <a:pt x="1222" y="85"/>
                    <a:pt x="1222" y="85"/>
                    <a:pt x="1222" y="84"/>
                  </a:cubicBezTo>
                  <a:close/>
                  <a:moveTo>
                    <a:pt x="565" y="49"/>
                  </a:moveTo>
                  <a:cubicBezTo>
                    <a:pt x="565" y="50"/>
                    <a:pt x="565" y="50"/>
                    <a:pt x="566" y="50"/>
                  </a:cubicBezTo>
                  <a:cubicBezTo>
                    <a:pt x="566" y="49"/>
                    <a:pt x="565" y="49"/>
                    <a:pt x="565" y="49"/>
                  </a:cubicBezTo>
                  <a:close/>
                  <a:moveTo>
                    <a:pt x="1142" y="50"/>
                  </a:moveTo>
                  <a:cubicBezTo>
                    <a:pt x="1142" y="49"/>
                    <a:pt x="1142" y="49"/>
                    <a:pt x="1141" y="49"/>
                  </a:cubicBezTo>
                  <a:cubicBezTo>
                    <a:pt x="1141" y="49"/>
                    <a:pt x="1142" y="50"/>
                    <a:pt x="1142" y="50"/>
                  </a:cubicBezTo>
                  <a:close/>
                  <a:moveTo>
                    <a:pt x="1393" y="49"/>
                  </a:moveTo>
                  <a:cubicBezTo>
                    <a:pt x="1392" y="49"/>
                    <a:pt x="1392" y="49"/>
                    <a:pt x="1392" y="50"/>
                  </a:cubicBezTo>
                  <a:cubicBezTo>
                    <a:pt x="1392" y="50"/>
                    <a:pt x="1393" y="49"/>
                    <a:pt x="1393" y="49"/>
                  </a:cubicBezTo>
                  <a:close/>
                  <a:moveTo>
                    <a:pt x="1564" y="50"/>
                  </a:moveTo>
                  <a:cubicBezTo>
                    <a:pt x="1564" y="50"/>
                    <a:pt x="1564" y="50"/>
                    <a:pt x="1564" y="49"/>
                  </a:cubicBezTo>
                  <a:cubicBezTo>
                    <a:pt x="1564" y="49"/>
                    <a:pt x="1564" y="50"/>
                    <a:pt x="1564" y="50"/>
                  </a:cubicBezTo>
                  <a:close/>
                  <a:moveTo>
                    <a:pt x="974" y="85"/>
                  </a:moveTo>
                  <a:cubicBezTo>
                    <a:pt x="974" y="85"/>
                    <a:pt x="974" y="85"/>
                    <a:pt x="974" y="85"/>
                  </a:cubicBezTo>
                  <a:cubicBezTo>
                    <a:pt x="974" y="85"/>
                    <a:pt x="974" y="85"/>
                    <a:pt x="974" y="85"/>
                  </a:cubicBezTo>
                  <a:close/>
                  <a:moveTo>
                    <a:pt x="1679" y="49"/>
                  </a:moveTo>
                  <a:cubicBezTo>
                    <a:pt x="1679" y="49"/>
                    <a:pt x="1678" y="49"/>
                    <a:pt x="1678" y="50"/>
                  </a:cubicBezTo>
                  <a:cubicBezTo>
                    <a:pt x="1679" y="50"/>
                    <a:pt x="1679" y="49"/>
                    <a:pt x="1679" y="49"/>
                  </a:cubicBezTo>
                  <a:close/>
                  <a:moveTo>
                    <a:pt x="1732" y="50"/>
                  </a:moveTo>
                  <a:cubicBezTo>
                    <a:pt x="1732" y="50"/>
                    <a:pt x="1732" y="50"/>
                    <a:pt x="1732" y="49"/>
                  </a:cubicBezTo>
                  <a:cubicBezTo>
                    <a:pt x="1732" y="49"/>
                    <a:pt x="1732" y="50"/>
                    <a:pt x="1732" y="50"/>
                  </a:cubicBezTo>
                  <a:close/>
                  <a:moveTo>
                    <a:pt x="1114" y="50"/>
                  </a:moveTo>
                  <a:cubicBezTo>
                    <a:pt x="1114" y="50"/>
                    <a:pt x="1114" y="50"/>
                    <a:pt x="1114" y="50"/>
                  </a:cubicBezTo>
                  <a:cubicBezTo>
                    <a:pt x="1114" y="50"/>
                    <a:pt x="1114" y="50"/>
                    <a:pt x="1114" y="50"/>
                  </a:cubicBezTo>
                  <a:close/>
                  <a:moveTo>
                    <a:pt x="1379" y="50"/>
                  </a:moveTo>
                  <a:cubicBezTo>
                    <a:pt x="1380" y="50"/>
                    <a:pt x="1380" y="50"/>
                    <a:pt x="1380" y="50"/>
                  </a:cubicBezTo>
                  <a:cubicBezTo>
                    <a:pt x="1380" y="50"/>
                    <a:pt x="1380" y="50"/>
                    <a:pt x="1379" y="50"/>
                  </a:cubicBezTo>
                  <a:close/>
                  <a:moveTo>
                    <a:pt x="1564" y="50"/>
                  </a:moveTo>
                  <a:cubicBezTo>
                    <a:pt x="1564" y="50"/>
                    <a:pt x="1564" y="50"/>
                    <a:pt x="1564" y="50"/>
                  </a:cubicBezTo>
                  <a:cubicBezTo>
                    <a:pt x="1564" y="50"/>
                    <a:pt x="1564" y="50"/>
                    <a:pt x="1564" y="50"/>
                  </a:cubicBezTo>
                  <a:close/>
                  <a:moveTo>
                    <a:pt x="1678" y="50"/>
                  </a:moveTo>
                  <a:cubicBezTo>
                    <a:pt x="1678" y="50"/>
                    <a:pt x="1678" y="50"/>
                    <a:pt x="1678" y="50"/>
                  </a:cubicBezTo>
                  <a:cubicBezTo>
                    <a:pt x="1678" y="50"/>
                    <a:pt x="1678" y="50"/>
                    <a:pt x="1678" y="50"/>
                  </a:cubicBezTo>
                  <a:close/>
                  <a:moveTo>
                    <a:pt x="1732" y="50"/>
                  </a:moveTo>
                  <a:cubicBezTo>
                    <a:pt x="1732" y="50"/>
                    <a:pt x="1732" y="50"/>
                    <a:pt x="1732" y="50"/>
                  </a:cubicBezTo>
                  <a:cubicBezTo>
                    <a:pt x="1732" y="50"/>
                    <a:pt x="1732" y="50"/>
                    <a:pt x="1732" y="50"/>
                  </a:cubicBezTo>
                  <a:close/>
                  <a:moveTo>
                    <a:pt x="874" y="50"/>
                  </a:moveTo>
                  <a:cubicBezTo>
                    <a:pt x="874" y="50"/>
                    <a:pt x="874" y="50"/>
                    <a:pt x="874" y="50"/>
                  </a:cubicBezTo>
                  <a:cubicBezTo>
                    <a:pt x="874" y="50"/>
                    <a:pt x="874" y="50"/>
                    <a:pt x="874" y="50"/>
                  </a:cubicBezTo>
                  <a:close/>
                  <a:moveTo>
                    <a:pt x="1292" y="50"/>
                  </a:moveTo>
                  <a:cubicBezTo>
                    <a:pt x="1292" y="50"/>
                    <a:pt x="1292" y="50"/>
                    <a:pt x="1292" y="50"/>
                  </a:cubicBezTo>
                  <a:cubicBezTo>
                    <a:pt x="1292" y="50"/>
                    <a:pt x="1292" y="50"/>
                    <a:pt x="1292" y="50"/>
                  </a:cubicBezTo>
                  <a:close/>
                  <a:moveTo>
                    <a:pt x="1379" y="50"/>
                  </a:moveTo>
                  <a:cubicBezTo>
                    <a:pt x="1379" y="50"/>
                    <a:pt x="1379" y="50"/>
                    <a:pt x="1379" y="50"/>
                  </a:cubicBezTo>
                  <a:cubicBezTo>
                    <a:pt x="1379" y="50"/>
                    <a:pt x="1379" y="50"/>
                    <a:pt x="1379" y="50"/>
                  </a:cubicBezTo>
                  <a:close/>
                  <a:moveTo>
                    <a:pt x="1563" y="50"/>
                  </a:moveTo>
                  <a:cubicBezTo>
                    <a:pt x="1564" y="50"/>
                    <a:pt x="1564" y="50"/>
                    <a:pt x="1564" y="50"/>
                  </a:cubicBezTo>
                  <a:cubicBezTo>
                    <a:pt x="1563" y="50"/>
                    <a:pt x="1563" y="50"/>
                    <a:pt x="1563" y="50"/>
                  </a:cubicBezTo>
                  <a:close/>
                  <a:moveTo>
                    <a:pt x="762" y="85"/>
                  </a:moveTo>
                  <a:cubicBezTo>
                    <a:pt x="762" y="85"/>
                    <a:pt x="762" y="86"/>
                    <a:pt x="763" y="86"/>
                  </a:cubicBezTo>
                  <a:cubicBezTo>
                    <a:pt x="763" y="85"/>
                    <a:pt x="762" y="85"/>
                    <a:pt x="762" y="85"/>
                  </a:cubicBezTo>
                  <a:close/>
                  <a:moveTo>
                    <a:pt x="959" y="86"/>
                  </a:moveTo>
                  <a:cubicBezTo>
                    <a:pt x="959" y="85"/>
                    <a:pt x="959" y="85"/>
                    <a:pt x="959" y="85"/>
                  </a:cubicBezTo>
                  <a:cubicBezTo>
                    <a:pt x="959" y="85"/>
                    <a:pt x="959" y="85"/>
                    <a:pt x="959" y="86"/>
                  </a:cubicBezTo>
                  <a:close/>
                  <a:moveTo>
                    <a:pt x="974" y="85"/>
                  </a:moveTo>
                  <a:cubicBezTo>
                    <a:pt x="974" y="85"/>
                    <a:pt x="974" y="85"/>
                    <a:pt x="975" y="85"/>
                  </a:cubicBezTo>
                  <a:cubicBezTo>
                    <a:pt x="975" y="85"/>
                    <a:pt x="974" y="85"/>
                    <a:pt x="974" y="85"/>
                  </a:cubicBezTo>
                  <a:close/>
                  <a:moveTo>
                    <a:pt x="1576" y="50"/>
                  </a:moveTo>
                  <a:cubicBezTo>
                    <a:pt x="1576" y="50"/>
                    <a:pt x="1576" y="50"/>
                    <a:pt x="1576" y="50"/>
                  </a:cubicBezTo>
                  <a:cubicBezTo>
                    <a:pt x="1576" y="50"/>
                    <a:pt x="1576" y="50"/>
                    <a:pt x="1576" y="50"/>
                  </a:cubicBezTo>
                  <a:close/>
                  <a:moveTo>
                    <a:pt x="1731" y="50"/>
                  </a:moveTo>
                  <a:cubicBezTo>
                    <a:pt x="1732" y="50"/>
                    <a:pt x="1732" y="50"/>
                    <a:pt x="1732" y="50"/>
                  </a:cubicBezTo>
                  <a:cubicBezTo>
                    <a:pt x="1732" y="50"/>
                    <a:pt x="1731" y="50"/>
                    <a:pt x="1731" y="50"/>
                  </a:cubicBezTo>
                  <a:close/>
                  <a:moveTo>
                    <a:pt x="1745" y="50"/>
                  </a:moveTo>
                  <a:cubicBezTo>
                    <a:pt x="1744" y="50"/>
                    <a:pt x="1744" y="50"/>
                    <a:pt x="1744" y="50"/>
                  </a:cubicBezTo>
                  <a:cubicBezTo>
                    <a:pt x="1744" y="50"/>
                    <a:pt x="1744" y="50"/>
                    <a:pt x="1745" y="50"/>
                  </a:cubicBezTo>
                  <a:close/>
                  <a:moveTo>
                    <a:pt x="1379" y="51"/>
                  </a:moveTo>
                  <a:cubicBezTo>
                    <a:pt x="1379" y="51"/>
                    <a:pt x="1379" y="51"/>
                    <a:pt x="1379" y="50"/>
                  </a:cubicBezTo>
                  <a:cubicBezTo>
                    <a:pt x="1379" y="50"/>
                    <a:pt x="1379" y="51"/>
                    <a:pt x="1379" y="51"/>
                  </a:cubicBezTo>
                  <a:close/>
                  <a:moveTo>
                    <a:pt x="1392" y="50"/>
                  </a:moveTo>
                  <a:cubicBezTo>
                    <a:pt x="1392" y="50"/>
                    <a:pt x="1392" y="50"/>
                    <a:pt x="1392" y="51"/>
                  </a:cubicBezTo>
                  <a:cubicBezTo>
                    <a:pt x="1392" y="51"/>
                    <a:pt x="1392" y="50"/>
                    <a:pt x="1392" y="50"/>
                  </a:cubicBezTo>
                  <a:close/>
                  <a:moveTo>
                    <a:pt x="568" y="51"/>
                  </a:moveTo>
                  <a:cubicBezTo>
                    <a:pt x="568" y="51"/>
                    <a:pt x="568" y="51"/>
                    <a:pt x="568" y="51"/>
                  </a:cubicBezTo>
                  <a:cubicBezTo>
                    <a:pt x="568" y="51"/>
                    <a:pt x="568" y="51"/>
                    <a:pt x="568" y="51"/>
                  </a:cubicBezTo>
                  <a:close/>
                  <a:moveTo>
                    <a:pt x="1113" y="51"/>
                  </a:moveTo>
                  <a:cubicBezTo>
                    <a:pt x="1113" y="51"/>
                    <a:pt x="1113" y="51"/>
                    <a:pt x="1113" y="51"/>
                  </a:cubicBezTo>
                  <a:cubicBezTo>
                    <a:pt x="1113" y="51"/>
                    <a:pt x="1113" y="51"/>
                    <a:pt x="1113" y="51"/>
                  </a:cubicBezTo>
                  <a:close/>
                  <a:moveTo>
                    <a:pt x="1378" y="51"/>
                  </a:moveTo>
                  <a:cubicBezTo>
                    <a:pt x="1379" y="51"/>
                    <a:pt x="1379" y="51"/>
                    <a:pt x="1379" y="51"/>
                  </a:cubicBezTo>
                  <a:cubicBezTo>
                    <a:pt x="1379" y="51"/>
                    <a:pt x="1379" y="51"/>
                    <a:pt x="1378" y="51"/>
                  </a:cubicBezTo>
                  <a:close/>
                  <a:moveTo>
                    <a:pt x="1378" y="51"/>
                  </a:moveTo>
                  <a:cubicBezTo>
                    <a:pt x="1378" y="51"/>
                    <a:pt x="1378" y="51"/>
                    <a:pt x="1379" y="51"/>
                  </a:cubicBezTo>
                  <a:cubicBezTo>
                    <a:pt x="1378" y="51"/>
                    <a:pt x="1378" y="51"/>
                    <a:pt x="1378" y="51"/>
                  </a:cubicBezTo>
                  <a:close/>
                  <a:moveTo>
                    <a:pt x="1045" y="85"/>
                  </a:moveTo>
                  <a:cubicBezTo>
                    <a:pt x="1045" y="86"/>
                    <a:pt x="1045" y="86"/>
                    <a:pt x="1045" y="86"/>
                  </a:cubicBezTo>
                  <a:cubicBezTo>
                    <a:pt x="1045" y="86"/>
                    <a:pt x="1045" y="86"/>
                    <a:pt x="1045" y="85"/>
                  </a:cubicBezTo>
                  <a:close/>
                  <a:moveTo>
                    <a:pt x="1576" y="51"/>
                  </a:moveTo>
                  <a:cubicBezTo>
                    <a:pt x="1576" y="51"/>
                    <a:pt x="1575" y="51"/>
                    <a:pt x="1575" y="51"/>
                  </a:cubicBezTo>
                  <a:cubicBezTo>
                    <a:pt x="1576" y="51"/>
                    <a:pt x="1576" y="51"/>
                    <a:pt x="1576" y="51"/>
                  </a:cubicBezTo>
                  <a:close/>
                  <a:moveTo>
                    <a:pt x="1222" y="86"/>
                  </a:moveTo>
                  <a:cubicBezTo>
                    <a:pt x="1222" y="86"/>
                    <a:pt x="1223" y="86"/>
                    <a:pt x="1223" y="86"/>
                  </a:cubicBezTo>
                  <a:cubicBezTo>
                    <a:pt x="1223" y="86"/>
                    <a:pt x="1223" y="86"/>
                    <a:pt x="1222" y="86"/>
                  </a:cubicBezTo>
                  <a:close/>
                  <a:moveTo>
                    <a:pt x="1744" y="51"/>
                  </a:moveTo>
                  <a:cubicBezTo>
                    <a:pt x="1744" y="51"/>
                    <a:pt x="1744" y="51"/>
                    <a:pt x="1744" y="51"/>
                  </a:cubicBezTo>
                  <a:cubicBezTo>
                    <a:pt x="1744" y="51"/>
                    <a:pt x="1744" y="51"/>
                    <a:pt x="1744" y="51"/>
                  </a:cubicBezTo>
                  <a:close/>
                  <a:moveTo>
                    <a:pt x="1378" y="52"/>
                  </a:moveTo>
                  <a:cubicBezTo>
                    <a:pt x="1378" y="52"/>
                    <a:pt x="1378" y="52"/>
                    <a:pt x="1378" y="51"/>
                  </a:cubicBezTo>
                  <a:cubicBezTo>
                    <a:pt x="1378" y="51"/>
                    <a:pt x="1378" y="52"/>
                    <a:pt x="1378" y="52"/>
                  </a:cubicBezTo>
                  <a:close/>
                  <a:moveTo>
                    <a:pt x="1391" y="51"/>
                  </a:moveTo>
                  <a:cubicBezTo>
                    <a:pt x="1391" y="51"/>
                    <a:pt x="1391" y="52"/>
                    <a:pt x="1391" y="52"/>
                  </a:cubicBezTo>
                  <a:cubicBezTo>
                    <a:pt x="1391" y="52"/>
                    <a:pt x="1391" y="52"/>
                    <a:pt x="1391" y="51"/>
                  </a:cubicBezTo>
                  <a:close/>
                  <a:moveTo>
                    <a:pt x="569" y="52"/>
                  </a:moveTo>
                  <a:cubicBezTo>
                    <a:pt x="569" y="52"/>
                    <a:pt x="570" y="52"/>
                    <a:pt x="570" y="52"/>
                  </a:cubicBezTo>
                  <a:cubicBezTo>
                    <a:pt x="570" y="52"/>
                    <a:pt x="570" y="52"/>
                    <a:pt x="569" y="52"/>
                  </a:cubicBezTo>
                  <a:close/>
                  <a:moveTo>
                    <a:pt x="1377" y="52"/>
                  </a:moveTo>
                  <a:cubicBezTo>
                    <a:pt x="1378" y="52"/>
                    <a:pt x="1378" y="52"/>
                    <a:pt x="1378" y="52"/>
                  </a:cubicBezTo>
                  <a:cubicBezTo>
                    <a:pt x="1378" y="52"/>
                    <a:pt x="1377" y="52"/>
                    <a:pt x="1377" y="52"/>
                  </a:cubicBezTo>
                  <a:close/>
                  <a:moveTo>
                    <a:pt x="570" y="52"/>
                  </a:moveTo>
                  <a:cubicBezTo>
                    <a:pt x="570" y="52"/>
                    <a:pt x="570" y="52"/>
                    <a:pt x="570" y="52"/>
                  </a:cubicBezTo>
                  <a:cubicBezTo>
                    <a:pt x="570" y="52"/>
                    <a:pt x="570" y="52"/>
                    <a:pt x="570" y="52"/>
                  </a:cubicBezTo>
                  <a:close/>
                  <a:moveTo>
                    <a:pt x="1377" y="53"/>
                  </a:moveTo>
                  <a:cubicBezTo>
                    <a:pt x="1377" y="52"/>
                    <a:pt x="1377" y="52"/>
                    <a:pt x="1377" y="52"/>
                  </a:cubicBezTo>
                  <a:cubicBezTo>
                    <a:pt x="1377" y="52"/>
                    <a:pt x="1377" y="52"/>
                    <a:pt x="1377" y="53"/>
                  </a:cubicBezTo>
                  <a:close/>
                  <a:moveTo>
                    <a:pt x="1575" y="52"/>
                  </a:moveTo>
                  <a:cubicBezTo>
                    <a:pt x="1575" y="52"/>
                    <a:pt x="1575" y="52"/>
                    <a:pt x="1575" y="52"/>
                  </a:cubicBezTo>
                  <a:cubicBezTo>
                    <a:pt x="1575" y="52"/>
                    <a:pt x="1575" y="52"/>
                    <a:pt x="1575" y="52"/>
                  </a:cubicBezTo>
                  <a:close/>
                  <a:moveTo>
                    <a:pt x="1743" y="52"/>
                  </a:moveTo>
                  <a:cubicBezTo>
                    <a:pt x="1743" y="52"/>
                    <a:pt x="1743" y="52"/>
                    <a:pt x="1743" y="52"/>
                  </a:cubicBezTo>
                  <a:cubicBezTo>
                    <a:pt x="1743" y="52"/>
                    <a:pt x="1743" y="52"/>
                    <a:pt x="1743" y="52"/>
                  </a:cubicBezTo>
                  <a:close/>
                  <a:moveTo>
                    <a:pt x="1045" y="86"/>
                  </a:moveTo>
                  <a:cubicBezTo>
                    <a:pt x="1045" y="86"/>
                    <a:pt x="1045" y="86"/>
                    <a:pt x="1045" y="86"/>
                  </a:cubicBezTo>
                  <a:cubicBezTo>
                    <a:pt x="1045" y="86"/>
                    <a:pt x="1045" y="86"/>
                    <a:pt x="1045" y="86"/>
                  </a:cubicBezTo>
                  <a:close/>
                  <a:moveTo>
                    <a:pt x="1377" y="53"/>
                  </a:moveTo>
                  <a:cubicBezTo>
                    <a:pt x="1377" y="53"/>
                    <a:pt x="1377" y="53"/>
                    <a:pt x="1377" y="53"/>
                  </a:cubicBezTo>
                  <a:cubicBezTo>
                    <a:pt x="1377" y="53"/>
                    <a:pt x="1377" y="53"/>
                    <a:pt x="1377" y="53"/>
                  </a:cubicBezTo>
                  <a:close/>
                  <a:moveTo>
                    <a:pt x="1575" y="52"/>
                  </a:moveTo>
                  <a:cubicBezTo>
                    <a:pt x="1574" y="52"/>
                    <a:pt x="1574" y="53"/>
                    <a:pt x="1574" y="53"/>
                  </a:cubicBezTo>
                  <a:cubicBezTo>
                    <a:pt x="1575" y="53"/>
                    <a:pt x="1575" y="53"/>
                    <a:pt x="1575" y="52"/>
                  </a:cubicBezTo>
                  <a:close/>
                  <a:moveTo>
                    <a:pt x="1676" y="52"/>
                  </a:moveTo>
                  <a:cubicBezTo>
                    <a:pt x="1675" y="52"/>
                    <a:pt x="1675" y="53"/>
                    <a:pt x="1675" y="53"/>
                  </a:cubicBezTo>
                  <a:cubicBezTo>
                    <a:pt x="1675" y="53"/>
                    <a:pt x="1676" y="53"/>
                    <a:pt x="1676" y="52"/>
                  </a:cubicBezTo>
                  <a:close/>
                  <a:moveTo>
                    <a:pt x="1743" y="52"/>
                  </a:moveTo>
                  <a:cubicBezTo>
                    <a:pt x="1743" y="52"/>
                    <a:pt x="1743" y="53"/>
                    <a:pt x="1742" y="53"/>
                  </a:cubicBezTo>
                  <a:cubicBezTo>
                    <a:pt x="1743" y="53"/>
                    <a:pt x="1743" y="53"/>
                    <a:pt x="1743" y="52"/>
                  </a:cubicBezTo>
                  <a:close/>
                  <a:moveTo>
                    <a:pt x="571" y="53"/>
                  </a:moveTo>
                  <a:cubicBezTo>
                    <a:pt x="571" y="53"/>
                    <a:pt x="571" y="53"/>
                    <a:pt x="572" y="53"/>
                  </a:cubicBezTo>
                  <a:cubicBezTo>
                    <a:pt x="571" y="53"/>
                    <a:pt x="571" y="53"/>
                    <a:pt x="571" y="53"/>
                  </a:cubicBezTo>
                  <a:close/>
                  <a:moveTo>
                    <a:pt x="1376" y="53"/>
                  </a:moveTo>
                  <a:cubicBezTo>
                    <a:pt x="1377" y="53"/>
                    <a:pt x="1377" y="53"/>
                    <a:pt x="1377" y="53"/>
                  </a:cubicBezTo>
                  <a:cubicBezTo>
                    <a:pt x="1377" y="53"/>
                    <a:pt x="1376" y="53"/>
                    <a:pt x="1376" y="53"/>
                  </a:cubicBezTo>
                  <a:close/>
                  <a:moveTo>
                    <a:pt x="1390" y="53"/>
                  </a:moveTo>
                  <a:cubicBezTo>
                    <a:pt x="1390" y="53"/>
                    <a:pt x="1390" y="53"/>
                    <a:pt x="1390" y="53"/>
                  </a:cubicBezTo>
                  <a:cubicBezTo>
                    <a:pt x="1390" y="53"/>
                    <a:pt x="1390" y="53"/>
                    <a:pt x="1390" y="53"/>
                  </a:cubicBezTo>
                  <a:close/>
                  <a:moveTo>
                    <a:pt x="1574" y="53"/>
                  </a:moveTo>
                  <a:cubicBezTo>
                    <a:pt x="1574" y="53"/>
                    <a:pt x="1574" y="53"/>
                    <a:pt x="1574" y="53"/>
                  </a:cubicBezTo>
                  <a:cubicBezTo>
                    <a:pt x="1574" y="53"/>
                    <a:pt x="1574" y="53"/>
                    <a:pt x="1574" y="53"/>
                  </a:cubicBezTo>
                  <a:close/>
                  <a:moveTo>
                    <a:pt x="763" y="86"/>
                  </a:moveTo>
                  <a:cubicBezTo>
                    <a:pt x="763" y="86"/>
                    <a:pt x="763" y="87"/>
                    <a:pt x="763" y="87"/>
                  </a:cubicBezTo>
                  <a:cubicBezTo>
                    <a:pt x="763" y="86"/>
                    <a:pt x="763" y="86"/>
                    <a:pt x="763" y="86"/>
                  </a:cubicBezTo>
                  <a:close/>
                  <a:moveTo>
                    <a:pt x="1675" y="53"/>
                  </a:moveTo>
                  <a:cubicBezTo>
                    <a:pt x="1675" y="53"/>
                    <a:pt x="1675" y="53"/>
                    <a:pt x="1675" y="53"/>
                  </a:cubicBezTo>
                  <a:cubicBezTo>
                    <a:pt x="1675" y="53"/>
                    <a:pt x="1675" y="53"/>
                    <a:pt x="1675" y="53"/>
                  </a:cubicBezTo>
                  <a:close/>
                  <a:moveTo>
                    <a:pt x="960" y="87"/>
                  </a:moveTo>
                  <a:cubicBezTo>
                    <a:pt x="960" y="86"/>
                    <a:pt x="960" y="86"/>
                    <a:pt x="959" y="86"/>
                  </a:cubicBezTo>
                  <a:cubicBezTo>
                    <a:pt x="959" y="86"/>
                    <a:pt x="959" y="86"/>
                    <a:pt x="960" y="87"/>
                  </a:cubicBezTo>
                  <a:close/>
                  <a:moveTo>
                    <a:pt x="976" y="86"/>
                  </a:moveTo>
                  <a:cubicBezTo>
                    <a:pt x="976" y="86"/>
                    <a:pt x="976" y="87"/>
                    <a:pt x="976" y="87"/>
                  </a:cubicBezTo>
                  <a:cubicBezTo>
                    <a:pt x="976" y="86"/>
                    <a:pt x="976" y="86"/>
                    <a:pt x="976" y="86"/>
                  </a:cubicBezTo>
                  <a:close/>
                  <a:moveTo>
                    <a:pt x="1743" y="53"/>
                  </a:moveTo>
                  <a:cubicBezTo>
                    <a:pt x="1742" y="53"/>
                    <a:pt x="1742" y="53"/>
                    <a:pt x="1742" y="53"/>
                  </a:cubicBezTo>
                  <a:cubicBezTo>
                    <a:pt x="1742" y="53"/>
                    <a:pt x="1742" y="53"/>
                    <a:pt x="1743" y="53"/>
                  </a:cubicBezTo>
                  <a:close/>
                  <a:moveTo>
                    <a:pt x="1741" y="54"/>
                  </a:moveTo>
                  <a:cubicBezTo>
                    <a:pt x="1741" y="54"/>
                    <a:pt x="1741" y="54"/>
                    <a:pt x="1741" y="54"/>
                  </a:cubicBezTo>
                  <a:cubicBezTo>
                    <a:pt x="1741" y="54"/>
                    <a:pt x="1741" y="54"/>
                    <a:pt x="1741" y="54"/>
                  </a:cubicBezTo>
                  <a:close/>
                  <a:moveTo>
                    <a:pt x="1083" y="86"/>
                  </a:moveTo>
                  <a:cubicBezTo>
                    <a:pt x="1083" y="87"/>
                    <a:pt x="1083" y="87"/>
                    <a:pt x="1083" y="87"/>
                  </a:cubicBezTo>
                  <a:cubicBezTo>
                    <a:pt x="1083" y="87"/>
                    <a:pt x="1083" y="87"/>
                    <a:pt x="1083" y="87"/>
                  </a:cubicBezTo>
                  <a:cubicBezTo>
                    <a:pt x="1083" y="87"/>
                    <a:pt x="1083" y="87"/>
                    <a:pt x="1083" y="86"/>
                  </a:cubicBezTo>
                  <a:close/>
                  <a:moveTo>
                    <a:pt x="1375" y="54"/>
                  </a:moveTo>
                  <a:cubicBezTo>
                    <a:pt x="1376" y="54"/>
                    <a:pt x="1376" y="54"/>
                    <a:pt x="1376" y="54"/>
                  </a:cubicBezTo>
                  <a:cubicBezTo>
                    <a:pt x="1375" y="54"/>
                    <a:pt x="1375" y="54"/>
                    <a:pt x="1375" y="54"/>
                  </a:cubicBezTo>
                  <a:close/>
                  <a:moveTo>
                    <a:pt x="1375" y="55"/>
                  </a:moveTo>
                  <a:cubicBezTo>
                    <a:pt x="1375" y="55"/>
                    <a:pt x="1375" y="55"/>
                    <a:pt x="1375" y="55"/>
                  </a:cubicBezTo>
                  <a:cubicBezTo>
                    <a:pt x="1375" y="55"/>
                    <a:pt x="1375" y="55"/>
                    <a:pt x="1375" y="55"/>
                  </a:cubicBezTo>
                  <a:close/>
                  <a:moveTo>
                    <a:pt x="1559" y="55"/>
                  </a:moveTo>
                  <a:cubicBezTo>
                    <a:pt x="1559" y="55"/>
                    <a:pt x="1559" y="55"/>
                    <a:pt x="1559" y="55"/>
                  </a:cubicBezTo>
                  <a:cubicBezTo>
                    <a:pt x="1559" y="55"/>
                    <a:pt x="1559" y="55"/>
                    <a:pt x="1559" y="55"/>
                  </a:cubicBezTo>
                  <a:close/>
                  <a:moveTo>
                    <a:pt x="1573" y="54"/>
                  </a:moveTo>
                  <a:cubicBezTo>
                    <a:pt x="1573" y="54"/>
                    <a:pt x="1573" y="55"/>
                    <a:pt x="1573" y="55"/>
                  </a:cubicBezTo>
                  <a:cubicBezTo>
                    <a:pt x="1573" y="55"/>
                    <a:pt x="1573" y="55"/>
                    <a:pt x="1573" y="54"/>
                  </a:cubicBezTo>
                  <a:close/>
                  <a:moveTo>
                    <a:pt x="1727" y="55"/>
                  </a:moveTo>
                  <a:cubicBezTo>
                    <a:pt x="1727" y="55"/>
                    <a:pt x="1727" y="55"/>
                    <a:pt x="1727" y="55"/>
                  </a:cubicBezTo>
                  <a:cubicBezTo>
                    <a:pt x="1727" y="55"/>
                    <a:pt x="1727" y="55"/>
                    <a:pt x="1727" y="55"/>
                  </a:cubicBezTo>
                  <a:close/>
                  <a:moveTo>
                    <a:pt x="1741" y="54"/>
                  </a:moveTo>
                  <a:cubicBezTo>
                    <a:pt x="1741" y="54"/>
                    <a:pt x="1741" y="55"/>
                    <a:pt x="1741" y="55"/>
                  </a:cubicBezTo>
                  <a:cubicBezTo>
                    <a:pt x="1741" y="55"/>
                    <a:pt x="1741" y="55"/>
                    <a:pt x="1741" y="54"/>
                  </a:cubicBezTo>
                  <a:close/>
                  <a:moveTo>
                    <a:pt x="1558" y="55"/>
                  </a:moveTo>
                  <a:cubicBezTo>
                    <a:pt x="1559" y="55"/>
                    <a:pt x="1559" y="55"/>
                    <a:pt x="1559" y="55"/>
                  </a:cubicBezTo>
                  <a:cubicBezTo>
                    <a:pt x="1559" y="55"/>
                    <a:pt x="1558" y="55"/>
                    <a:pt x="1558" y="55"/>
                  </a:cubicBezTo>
                  <a:close/>
                  <a:moveTo>
                    <a:pt x="763" y="87"/>
                  </a:moveTo>
                  <a:cubicBezTo>
                    <a:pt x="763" y="87"/>
                    <a:pt x="763" y="87"/>
                    <a:pt x="764" y="87"/>
                  </a:cubicBezTo>
                  <a:cubicBezTo>
                    <a:pt x="764" y="87"/>
                    <a:pt x="763" y="87"/>
                    <a:pt x="763" y="87"/>
                  </a:cubicBezTo>
                  <a:close/>
                  <a:moveTo>
                    <a:pt x="800" y="87"/>
                  </a:moveTo>
                  <a:cubicBezTo>
                    <a:pt x="800" y="87"/>
                    <a:pt x="801" y="87"/>
                    <a:pt x="801" y="87"/>
                  </a:cubicBezTo>
                  <a:cubicBezTo>
                    <a:pt x="800" y="87"/>
                    <a:pt x="800" y="87"/>
                    <a:pt x="800" y="87"/>
                  </a:cubicBezTo>
                  <a:close/>
                  <a:moveTo>
                    <a:pt x="1573" y="55"/>
                  </a:moveTo>
                  <a:cubicBezTo>
                    <a:pt x="1572" y="55"/>
                    <a:pt x="1572" y="55"/>
                    <a:pt x="1572" y="55"/>
                  </a:cubicBezTo>
                  <a:cubicBezTo>
                    <a:pt x="1572" y="55"/>
                    <a:pt x="1573" y="55"/>
                    <a:pt x="1573" y="55"/>
                  </a:cubicBezTo>
                  <a:close/>
                  <a:moveTo>
                    <a:pt x="960" y="87"/>
                  </a:moveTo>
                  <a:cubicBezTo>
                    <a:pt x="960" y="87"/>
                    <a:pt x="960" y="87"/>
                    <a:pt x="960" y="87"/>
                  </a:cubicBezTo>
                  <a:cubicBezTo>
                    <a:pt x="960" y="87"/>
                    <a:pt x="960" y="87"/>
                    <a:pt x="960" y="87"/>
                  </a:cubicBezTo>
                  <a:close/>
                  <a:moveTo>
                    <a:pt x="976" y="87"/>
                  </a:moveTo>
                  <a:cubicBezTo>
                    <a:pt x="976" y="87"/>
                    <a:pt x="976" y="87"/>
                    <a:pt x="976" y="87"/>
                  </a:cubicBezTo>
                  <a:cubicBezTo>
                    <a:pt x="976" y="87"/>
                    <a:pt x="976" y="87"/>
                    <a:pt x="976" y="87"/>
                  </a:cubicBezTo>
                  <a:close/>
                  <a:moveTo>
                    <a:pt x="1673" y="55"/>
                  </a:moveTo>
                  <a:cubicBezTo>
                    <a:pt x="1672" y="55"/>
                    <a:pt x="1672" y="55"/>
                    <a:pt x="1672" y="55"/>
                  </a:cubicBezTo>
                  <a:cubicBezTo>
                    <a:pt x="1672" y="55"/>
                    <a:pt x="1672" y="55"/>
                    <a:pt x="1673" y="55"/>
                  </a:cubicBezTo>
                  <a:close/>
                  <a:moveTo>
                    <a:pt x="1083" y="87"/>
                  </a:moveTo>
                  <a:cubicBezTo>
                    <a:pt x="1083" y="87"/>
                    <a:pt x="1083" y="87"/>
                    <a:pt x="1083" y="87"/>
                  </a:cubicBezTo>
                  <a:cubicBezTo>
                    <a:pt x="1083" y="87"/>
                    <a:pt x="1083" y="87"/>
                    <a:pt x="1083" y="87"/>
                  </a:cubicBezTo>
                  <a:close/>
                  <a:moveTo>
                    <a:pt x="1727" y="55"/>
                  </a:moveTo>
                  <a:cubicBezTo>
                    <a:pt x="1727" y="55"/>
                    <a:pt x="1727" y="55"/>
                    <a:pt x="1727" y="55"/>
                  </a:cubicBezTo>
                  <a:cubicBezTo>
                    <a:pt x="1727" y="55"/>
                    <a:pt x="1727" y="55"/>
                    <a:pt x="1727" y="55"/>
                  </a:cubicBezTo>
                  <a:close/>
                  <a:moveTo>
                    <a:pt x="1741" y="55"/>
                  </a:moveTo>
                  <a:cubicBezTo>
                    <a:pt x="1741" y="55"/>
                    <a:pt x="1740" y="55"/>
                    <a:pt x="1740" y="55"/>
                  </a:cubicBezTo>
                  <a:cubicBezTo>
                    <a:pt x="1741" y="55"/>
                    <a:pt x="1741" y="55"/>
                    <a:pt x="1741" y="55"/>
                  </a:cubicBezTo>
                  <a:close/>
                  <a:moveTo>
                    <a:pt x="575" y="55"/>
                  </a:moveTo>
                  <a:cubicBezTo>
                    <a:pt x="575" y="55"/>
                    <a:pt x="575" y="56"/>
                    <a:pt x="575" y="56"/>
                  </a:cubicBezTo>
                  <a:cubicBezTo>
                    <a:pt x="575" y="55"/>
                    <a:pt x="575" y="55"/>
                    <a:pt x="575" y="55"/>
                  </a:cubicBezTo>
                  <a:close/>
                  <a:moveTo>
                    <a:pt x="1388" y="55"/>
                  </a:moveTo>
                  <a:cubicBezTo>
                    <a:pt x="1388" y="55"/>
                    <a:pt x="1388" y="55"/>
                    <a:pt x="1388" y="55"/>
                  </a:cubicBezTo>
                  <a:cubicBezTo>
                    <a:pt x="1388" y="55"/>
                    <a:pt x="1388" y="55"/>
                    <a:pt x="1388" y="55"/>
                  </a:cubicBezTo>
                  <a:close/>
                  <a:moveTo>
                    <a:pt x="1558" y="56"/>
                  </a:moveTo>
                  <a:cubicBezTo>
                    <a:pt x="1558" y="56"/>
                    <a:pt x="1558" y="55"/>
                    <a:pt x="1558" y="55"/>
                  </a:cubicBezTo>
                  <a:cubicBezTo>
                    <a:pt x="1558" y="55"/>
                    <a:pt x="1558" y="55"/>
                    <a:pt x="1558" y="56"/>
                  </a:cubicBezTo>
                  <a:close/>
                  <a:moveTo>
                    <a:pt x="1572" y="55"/>
                  </a:moveTo>
                  <a:cubicBezTo>
                    <a:pt x="1572" y="55"/>
                    <a:pt x="1572" y="55"/>
                    <a:pt x="1572" y="56"/>
                  </a:cubicBezTo>
                  <a:cubicBezTo>
                    <a:pt x="1572" y="55"/>
                    <a:pt x="1572" y="55"/>
                    <a:pt x="1572" y="55"/>
                  </a:cubicBezTo>
                  <a:close/>
                  <a:moveTo>
                    <a:pt x="1672" y="55"/>
                  </a:moveTo>
                  <a:cubicBezTo>
                    <a:pt x="1672" y="55"/>
                    <a:pt x="1672" y="55"/>
                    <a:pt x="1671" y="56"/>
                  </a:cubicBezTo>
                  <a:cubicBezTo>
                    <a:pt x="1672" y="56"/>
                    <a:pt x="1672" y="55"/>
                    <a:pt x="1672" y="55"/>
                  </a:cubicBezTo>
                  <a:close/>
                  <a:moveTo>
                    <a:pt x="1726" y="56"/>
                  </a:moveTo>
                  <a:cubicBezTo>
                    <a:pt x="1726" y="56"/>
                    <a:pt x="1726" y="55"/>
                    <a:pt x="1727" y="55"/>
                  </a:cubicBezTo>
                  <a:cubicBezTo>
                    <a:pt x="1726" y="55"/>
                    <a:pt x="1726" y="55"/>
                    <a:pt x="1726" y="56"/>
                  </a:cubicBezTo>
                  <a:close/>
                  <a:moveTo>
                    <a:pt x="764" y="87"/>
                  </a:moveTo>
                  <a:cubicBezTo>
                    <a:pt x="764" y="87"/>
                    <a:pt x="764" y="87"/>
                    <a:pt x="764" y="87"/>
                  </a:cubicBezTo>
                  <a:cubicBezTo>
                    <a:pt x="764" y="87"/>
                    <a:pt x="764" y="87"/>
                    <a:pt x="764" y="87"/>
                  </a:cubicBezTo>
                  <a:close/>
                  <a:moveTo>
                    <a:pt x="800" y="87"/>
                  </a:moveTo>
                  <a:cubicBezTo>
                    <a:pt x="800" y="87"/>
                    <a:pt x="800" y="87"/>
                    <a:pt x="800" y="87"/>
                  </a:cubicBezTo>
                  <a:cubicBezTo>
                    <a:pt x="800" y="87"/>
                    <a:pt x="800" y="87"/>
                    <a:pt x="800" y="87"/>
                  </a:cubicBezTo>
                  <a:close/>
                  <a:moveTo>
                    <a:pt x="1740" y="55"/>
                  </a:moveTo>
                  <a:cubicBezTo>
                    <a:pt x="1740" y="55"/>
                    <a:pt x="1740" y="55"/>
                    <a:pt x="1740" y="56"/>
                  </a:cubicBezTo>
                  <a:cubicBezTo>
                    <a:pt x="1740" y="55"/>
                    <a:pt x="1740" y="55"/>
                    <a:pt x="1740" y="55"/>
                  </a:cubicBezTo>
                  <a:close/>
                  <a:moveTo>
                    <a:pt x="1388" y="55"/>
                  </a:moveTo>
                  <a:cubicBezTo>
                    <a:pt x="1388" y="56"/>
                    <a:pt x="1387" y="56"/>
                    <a:pt x="1387" y="56"/>
                  </a:cubicBezTo>
                  <a:cubicBezTo>
                    <a:pt x="1388" y="56"/>
                    <a:pt x="1388" y="56"/>
                    <a:pt x="1388" y="55"/>
                  </a:cubicBezTo>
                  <a:close/>
                  <a:moveTo>
                    <a:pt x="1572" y="56"/>
                  </a:moveTo>
                  <a:cubicBezTo>
                    <a:pt x="1572" y="56"/>
                    <a:pt x="1572" y="56"/>
                    <a:pt x="1572" y="56"/>
                  </a:cubicBezTo>
                  <a:cubicBezTo>
                    <a:pt x="1572" y="56"/>
                    <a:pt x="1572" y="56"/>
                    <a:pt x="1572" y="56"/>
                  </a:cubicBezTo>
                  <a:close/>
                  <a:moveTo>
                    <a:pt x="1505" y="6"/>
                  </a:moveTo>
                  <a:cubicBezTo>
                    <a:pt x="1505" y="6"/>
                    <a:pt x="1505" y="6"/>
                    <a:pt x="1506" y="5"/>
                  </a:cubicBezTo>
                  <a:cubicBezTo>
                    <a:pt x="1505" y="6"/>
                    <a:pt x="1505" y="6"/>
                    <a:pt x="1505" y="6"/>
                  </a:cubicBezTo>
                  <a:close/>
                  <a:moveTo>
                    <a:pt x="1046" y="87"/>
                  </a:moveTo>
                  <a:cubicBezTo>
                    <a:pt x="1046" y="87"/>
                    <a:pt x="1046" y="87"/>
                    <a:pt x="1046" y="87"/>
                  </a:cubicBezTo>
                  <a:cubicBezTo>
                    <a:pt x="1046" y="87"/>
                    <a:pt x="1046" y="87"/>
                    <a:pt x="1046" y="87"/>
                  </a:cubicBezTo>
                  <a:close/>
                  <a:moveTo>
                    <a:pt x="1505" y="6"/>
                  </a:moveTo>
                  <a:cubicBezTo>
                    <a:pt x="1505" y="6"/>
                    <a:pt x="1505" y="6"/>
                    <a:pt x="1505" y="6"/>
                  </a:cubicBezTo>
                  <a:cubicBezTo>
                    <a:pt x="1505" y="6"/>
                    <a:pt x="1505" y="6"/>
                    <a:pt x="1505" y="6"/>
                  </a:cubicBezTo>
                  <a:close/>
                  <a:moveTo>
                    <a:pt x="1740" y="56"/>
                  </a:moveTo>
                  <a:cubicBezTo>
                    <a:pt x="1740" y="56"/>
                    <a:pt x="1740" y="56"/>
                    <a:pt x="1740" y="56"/>
                  </a:cubicBezTo>
                  <a:cubicBezTo>
                    <a:pt x="1740" y="56"/>
                    <a:pt x="1740" y="56"/>
                    <a:pt x="1740" y="56"/>
                  </a:cubicBezTo>
                  <a:close/>
                  <a:moveTo>
                    <a:pt x="1224" y="87"/>
                  </a:moveTo>
                  <a:cubicBezTo>
                    <a:pt x="1224" y="87"/>
                    <a:pt x="1224" y="87"/>
                    <a:pt x="1224" y="87"/>
                  </a:cubicBezTo>
                  <a:cubicBezTo>
                    <a:pt x="1224" y="87"/>
                    <a:pt x="1224" y="87"/>
                    <a:pt x="1224" y="87"/>
                  </a:cubicBezTo>
                  <a:close/>
                  <a:moveTo>
                    <a:pt x="1504" y="7"/>
                  </a:moveTo>
                  <a:cubicBezTo>
                    <a:pt x="1504" y="7"/>
                    <a:pt x="1504" y="7"/>
                    <a:pt x="1504" y="7"/>
                  </a:cubicBezTo>
                  <a:cubicBezTo>
                    <a:pt x="1504" y="7"/>
                    <a:pt x="1504" y="7"/>
                    <a:pt x="1504" y="7"/>
                  </a:cubicBezTo>
                  <a:close/>
                  <a:moveTo>
                    <a:pt x="1503" y="7"/>
                  </a:moveTo>
                  <a:cubicBezTo>
                    <a:pt x="1504" y="7"/>
                    <a:pt x="1504" y="7"/>
                    <a:pt x="1504" y="7"/>
                  </a:cubicBezTo>
                  <a:cubicBezTo>
                    <a:pt x="1504" y="7"/>
                    <a:pt x="1503" y="7"/>
                    <a:pt x="1503" y="7"/>
                  </a:cubicBezTo>
                  <a:close/>
                  <a:moveTo>
                    <a:pt x="1503" y="7"/>
                  </a:moveTo>
                  <a:cubicBezTo>
                    <a:pt x="1503" y="7"/>
                    <a:pt x="1503" y="7"/>
                    <a:pt x="1503" y="7"/>
                  </a:cubicBezTo>
                  <a:cubicBezTo>
                    <a:pt x="1503" y="7"/>
                    <a:pt x="1503" y="7"/>
                    <a:pt x="1503" y="7"/>
                  </a:cubicBezTo>
                  <a:close/>
                  <a:moveTo>
                    <a:pt x="1727" y="55"/>
                  </a:moveTo>
                  <a:cubicBezTo>
                    <a:pt x="1727" y="55"/>
                    <a:pt x="1728" y="54"/>
                    <a:pt x="1728" y="54"/>
                  </a:cubicBezTo>
                  <a:cubicBezTo>
                    <a:pt x="1727" y="54"/>
                    <a:pt x="1727" y="54"/>
                    <a:pt x="1727" y="55"/>
                  </a:cubicBezTo>
                  <a:close/>
                  <a:moveTo>
                    <a:pt x="1502" y="8"/>
                  </a:moveTo>
                  <a:cubicBezTo>
                    <a:pt x="1502" y="8"/>
                    <a:pt x="1502" y="8"/>
                    <a:pt x="1502" y="8"/>
                  </a:cubicBezTo>
                  <a:cubicBezTo>
                    <a:pt x="1502" y="8"/>
                    <a:pt x="1502" y="8"/>
                    <a:pt x="1502" y="8"/>
                  </a:cubicBezTo>
                  <a:close/>
                  <a:moveTo>
                    <a:pt x="1373" y="56"/>
                  </a:moveTo>
                  <a:cubicBezTo>
                    <a:pt x="1373" y="56"/>
                    <a:pt x="1373" y="56"/>
                    <a:pt x="1373" y="56"/>
                  </a:cubicBezTo>
                  <a:cubicBezTo>
                    <a:pt x="1373" y="56"/>
                    <a:pt x="1373" y="56"/>
                    <a:pt x="1373" y="56"/>
                  </a:cubicBezTo>
                  <a:close/>
                  <a:moveTo>
                    <a:pt x="1387" y="56"/>
                  </a:moveTo>
                  <a:cubicBezTo>
                    <a:pt x="1387" y="56"/>
                    <a:pt x="1387" y="56"/>
                    <a:pt x="1387" y="56"/>
                  </a:cubicBezTo>
                  <a:cubicBezTo>
                    <a:pt x="1387" y="56"/>
                    <a:pt x="1387" y="56"/>
                    <a:pt x="1387" y="56"/>
                  </a:cubicBezTo>
                  <a:close/>
                  <a:moveTo>
                    <a:pt x="977" y="87"/>
                  </a:moveTo>
                  <a:cubicBezTo>
                    <a:pt x="977" y="87"/>
                    <a:pt x="977" y="88"/>
                    <a:pt x="977" y="88"/>
                  </a:cubicBezTo>
                  <a:cubicBezTo>
                    <a:pt x="977" y="87"/>
                    <a:pt x="977" y="87"/>
                    <a:pt x="977" y="87"/>
                  </a:cubicBezTo>
                  <a:close/>
                  <a:moveTo>
                    <a:pt x="1572" y="56"/>
                  </a:moveTo>
                  <a:cubicBezTo>
                    <a:pt x="1571" y="56"/>
                    <a:pt x="1571" y="56"/>
                    <a:pt x="1571" y="56"/>
                  </a:cubicBezTo>
                  <a:cubicBezTo>
                    <a:pt x="1571" y="56"/>
                    <a:pt x="1571" y="56"/>
                    <a:pt x="1572" y="56"/>
                  </a:cubicBezTo>
                  <a:close/>
                  <a:moveTo>
                    <a:pt x="1033" y="88"/>
                  </a:moveTo>
                  <a:cubicBezTo>
                    <a:pt x="1033" y="87"/>
                    <a:pt x="1033" y="87"/>
                    <a:pt x="1033" y="87"/>
                  </a:cubicBezTo>
                  <a:cubicBezTo>
                    <a:pt x="1033" y="87"/>
                    <a:pt x="1033" y="87"/>
                    <a:pt x="1033" y="88"/>
                  </a:cubicBezTo>
                  <a:close/>
                  <a:moveTo>
                    <a:pt x="1046" y="87"/>
                  </a:moveTo>
                  <a:cubicBezTo>
                    <a:pt x="1046" y="87"/>
                    <a:pt x="1046" y="88"/>
                    <a:pt x="1046" y="88"/>
                  </a:cubicBezTo>
                  <a:cubicBezTo>
                    <a:pt x="1046" y="87"/>
                    <a:pt x="1046" y="87"/>
                    <a:pt x="1046" y="87"/>
                  </a:cubicBezTo>
                  <a:close/>
                  <a:moveTo>
                    <a:pt x="1082" y="88"/>
                  </a:moveTo>
                  <a:cubicBezTo>
                    <a:pt x="1082" y="88"/>
                    <a:pt x="1082" y="88"/>
                    <a:pt x="1082" y="87"/>
                  </a:cubicBezTo>
                  <a:cubicBezTo>
                    <a:pt x="1082" y="87"/>
                    <a:pt x="1082" y="87"/>
                    <a:pt x="1082" y="88"/>
                  </a:cubicBezTo>
                  <a:close/>
                  <a:moveTo>
                    <a:pt x="1384" y="9"/>
                  </a:moveTo>
                  <a:cubicBezTo>
                    <a:pt x="1384" y="9"/>
                    <a:pt x="1384" y="9"/>
                    <a:pt x="1385" y="9"/>
                  </a:cubicBezTo>
                  <a:cubicBezTo>
                    <a:pt x="1385" y="9"/>
                    <a:pt x="1384" y="9"/>
                    <a:pt x="1384" y="9"/>
                  </a:cubicBezTo>
                  <a:close/>
                  <a:moveTo>
                    <a:pt x="1740" y="56"/>
                  </a:moveTo>
                  <a:cubicBezTo>
                    <a:pt x="1740" y="56"/>
                    <a:pt x="1739" y="56"/>
                    <a:pt x="1739" y="56"/>
                  </a:cubicBezTo>
                  <a:cubicBezTo>
                    <a:pt x="1739" y="56"/>
                    <a:pt x="1740" y="56"/>
                    <a:pt x="1740" y="56"/>
                  </a:cubicBezTo>
                  <a:close/>
                  <a:moveTo>
                    <a:pt x="1224" y="87"/>
                  </a:moveTo>
                  <a:cubicBezTo>
                    <a:pt x="1224" y="87"/>
                    <a:pt x="1224" y="88"/>
                    <a:pt x="1224" y="88"/>
                  </a:cubicBezTo>
                  <a:cubicBezTo>
                    <a:pt x="1224" y="87"/>
                    <a:pt x="1224" y="87"/>
                    <a:pt x="1224" y="87"/>
                  </a:cubicBezTo>
                  <a:close/>
                  <a:moveTo>
                    <a:pt x="1259" y="88"/>
                  </a:moveTo>
                  <a:cubicBezTo>
                    <a:pt x="1260" y="88"/>
                    <a:pt x="1260" y="87"/>
                    <a:pt x="1260" y="87"/>
                  </a:cubicBezTo>
                  <a:cubicBezTo>
                    <a:pt x="1260" y="87"/>
                    <a:pt x="1260" y="87"/>
                    <a:pt x="1259" y="88"/>
                  </a:cubicBezTo>
                  <a:close/>
                  <a:moveTo>
                    <a:pt x="576" y="56"/>
                  </a:moveTo>
                  <a:cubicBezTo>
                    <a:pt x="576" y="57"/>
                    <a:pt x="577" y="57"/>
                    <a:pt x="577" y="57"/>
                  </a:cubicBezTo>
                  <a:cubicBezTo>
                    <a:pt x="577" y="56"/>
                    <a:pt x="576" y="56"/>
                    <a:pt x="576" y="56"/>
                  </a:cubicBezTo>
                  <a:close/>
                  <a:moveTo>
                    <a:pt x="1501" y="9"/>
                  </a:moveTo>
                  <a:cubicBezTo>
                    <a:pt x="1501" y="9"/>
                    <a:pt x="1501" y="9"/>
                    <a:pt x="1501" y="9"/>
                  </a:cubicBezTo>
                  <a:cubicBezTo>
                    <a:pt x="1501" y="9"/>
                    <a:pt x="1501" y="9"/>
                    <a:pt x="1501" y="9"/>
                  </a:cubicBezTo>
                  <a:close/>
                  <a:moveTo>
                    <a:pt x="671" y="56"/>
                  </a:moveTo>
                  <a:cubicBezTo>
                    <a:pt x="671" y="56"/>
                    <a:pt x="671" y="57"/>
                    <a:pt x="671" y="57"/>
                  </a:cubicBezTo>
                  <a:cubicBezTo>
                    <a:pt x="671" y="57"/>
                    <a:pt x="671" y="56"/>
                    <a:pt x="671" y="56"/>
                  </a:cubicBezTo>
                  <a:close/>
                  <a:moveTo>
                    <a:pt x="1455" y="9"/>
                  </a:moveTo>
                  <a:cubicBezTo>
                    <a:pt x="1455" y="9"/>
                    <a:pt x="1455" y="9"/>
                    <a:pt x="1455" y="9"/>
                  </a:cubicBezTo>
                  <a:cubicBezTo>
                    <a:pt x="1455" y="9"/>
                    <a:pt x="1455" y="9"/>
                    <a:pt x="1455" y="9"/>
                  </a:cubicBezTo>
                  <a:close/>
                  <a:moveTo>
                    <a:pt x="1501" y="9"/>
                  </a:moveTo>
                  <a:cubicBezTo>
                    <a:pt x="1501" y="9"/>
                    <a:pt x="1501" y="9"/>
                    <a:pt x="1501" y="9"/>
                  </a:cubicBezTo>
                  <a:cubicBezTo>
                    <a:pt x="1501" y="9"/>
                    <a:pt x="1501" y="9"/>
                    <a:pt x="1501" y="9"/>
                  </a:cubicBezTo>
                  <a:close/>
                  <a:moveTo>
                    <a:pt x="1426" y="10"/>
                  </a:moveTo>
                  <a:cubicBezTo>
                    <a:pt x="1427" y="10"/>
                    <a:pt x="1427" y="10"/>
                    <a:pt x="1427" y="9"/>
                  </a:cubicBezTo>
                  <a:cubicBezTo>
                    <a:pt x="1427" y="9"/>
                    <a:pt x="1427" y="9"/>
                    <a:pt x="1426" y="10"/>
                  </a:cubicBezTo>
                  <a:close/>
                  <a:moveTo>
                    <a:pt x="1570" y="9"/>
                  </a:moveTo>
                  <a:cubicBezTo>
                    <a:pt x="1570" y="10"/>
                    <a:pt x="1570" y="10"/>
                    <a:pt x="1570" y="10"/>
                  </a:cubicBezTo>
                  <a:cubicBezTo>
                    <a:pt x="1570" y="9"/>
                    <a:pt x="1570" y="9"/>
                    <a:pt x="1570" y="9"/>
                  </a:cubicBezTo>
                  <a:close/>
                  <a:moveTo>
                    <a:pt x="1738" y="9"/>
                  </a:moveTo>
                  <a:cubicBezTo>
                    <a:pt x="1738" y="10"/>
                    <a:pt x="1738" y="10"/>
                    <a:pt x="1738" y="10"/>
                  </a:cubicBezTo>
                  <a:cubicBezTo>
                    <a:pt x="1738" y="9"/>
                    <a:pt x="1738" y="9"/>
                    <a:pt x="1738" y="9"/>
                  </a:cubicBezTo>
                  <a:close/>
                  <a:moveTo>
                    <a:pt x="1373" y="57"/>
                  </a:moveTo>
                  <a:cubicBezTo>
                    <a:pt x="1373" y="57"/>
                    <a:pt x="1373" y="56"/>
                    <a:pt x="1373" y="56"/>
                  </a:cubicBezTo>
                  <a:cubicBezTo>
                    <a:pt x="1373" y="56"/>
                    <a:pt x="1373" y="57"/>
                    <a:pt x="1373" y="57"/>
                  </a:cubicBezTo>
                  <a:close/>
                  <a:moveTo>
                    <a:pt x="1387" y="56"/>
                  </a:moveTo>
                  <a:cubicBezTo>
                    <a:pt x="1387" y="56"/>
                    <a:pt x="1387" y="56"/>
                    <a:pt x="1387" y="57"/>
                  </a:cubicBezTo>
                  <a:cubicBezTo>
                    <a:pt x="1387" y="57"/>
                    <a:pt x="1387" y="56"/>
                    <a:pt x="1387" y="56"/>
                  </a:cubicBezTo>
                  <a:close/>
                  <a:moveTo>
                    <a:pt x="1557" y="57"/>
                  </a:moveTo>
                  <a:cubicBezTo>
                    <a:pt x="1557" y="57"/>
                    <a:pt x="1557" y="57"/>
                    <a:pt x="1557" y="56"/>
                  </a:cubicBezTo>
                  <a:cubicBezTo>
                    <a:pt x="1557" y="56"/>
                    <a:pt x="1557" y="56"/>
                    <a:pt x="1557" y="57"/>
                  </a:cubicBezTo>
                  <a:close/>
                  <a:moveTo>
                    <a:pt x="751" y="88"/>
                  </a:moveTo>
                  <a:cubicBezTo>
                    <a:pt x="751" y="88"/>
                    <a:pt x="751" y="88"/>
                    <a:pt x="751" y="87"/>
                  </a:cubicBezTo>
                  <a:cubicBezTo>
                    <a:pt x="751" y="88"/>
                    <a:pt x="751" y="88"/>
                    <a:pt x="751" y="88"/>
                  </a:cubicBezTo>
                  <a:close/>
                  <a:moveTo>
                    <a:pt x="799" y="88"/>
                  </a:moveTo>
                  <a:cubicBezTo>
                    <a:pt x="799" y="88"/>
                    <a:pt x="799" y="88"/>
                    <a:pt x="799" y="88"/>
                  </a:cubicBezTo>
                  <a:cubicBezTo>
                    <a:pt x="799" y="88"/>
                    <a:pt x="799" y="88"/>
                    <a:pt x="799" y="88"/>
                  </a:cubicBezTo>
                  <a:close/>
                  <a:moveTo>
                    <a:pt x="961" y="88"/>
                  </a:moveTo>
                  <a:cubicBezTo>
                    <a:pt x="961" y="88"/>
                    <a:pt x="961" y="88"/>
                    <a:pt x="960" y="87"/>
                  </a:cubicBezTo>
                  <a:cubicBezTo>
                    <a:pt x="960" y="88"/>
                    <a:pt x="961" y="88"/>
                    <a:pt x="961" y="88"/>
                  </a:cubicBezTo>
                  <a:close/>
                  <a:moveTo>
                    <a:pt x="1571" y="56"/>
                  </a:moveTo>
                  <a:cubicBezTo>
                    <a:pt x="1571" y="56"/>
                    <a:pt x="1571" y="56"/>
                    <a:pt x="1571" y="57"/>
                  </a:cubicBezTo>
                  <a:cubicBezTo>
                    <a:pt x="1571" y="56"/>
                    <a:pt x="1571" y="56"/>
                    <a:pt x="1571" y="56"/>
                  </a:cubicBezTo>
                  <a:close/>
                  <a:moveTo>
                    <a:pt x="549" y="10"/>
                  </a:moveTo>
                  <a:cubicBezTo>
                    <a:pt x="549" y="10"/>
                    <a:pt x="550" y="10"/>
                    <a:pt x="550" y="10"/>
                  </a:cubicBezTo>
                  <a:cubicBezTo>
                    <a:pt x="549" y="10"/>
                    <a:pt x="549" y="10"/>
                    <a:pt x="549" y="10"/>
                  </a:cubicBezTo>
                  <a:close/>
                  <a:moveTo>
                    <a:pt x="1046" y="88"/>
                  </a:moveTo>
                  <a:cubicBezTo>
                    <a:pt x="1046" y="88"/>
                    <a:pt x="1046" y="88"/>
                    <a:pt x="1047" y="88"/>
                  </a:cubicBezTo>
                  <a:cubicBezTo>
                    <a:pt x="1047" y="88"/>
                    <a:pt x="1046" y="88"/>
                    <a:pt x="1046" y="88"/>
                  </a:cubicBezTo>
                  <a:close/>
                  <a:moveTo>
                    <a:pt x="1725" y="57"/>
                  </a:moveTo>
                  <a:cubicBezTo>
                    <a:pt x="1725" y="57"/>
                    <a:pt x="1725" y="57"/>
                    <a:pt x="1725" y="56"/>
                  </a:cubicBezTo>
                  <a:cubicBezTo>
                    <a:pt x="1725" y="56"/>
                    <a:pt x="1725" y="56"/>
                    <a:pt x="1725" y="57"/>
                  </a:cubicBezTo>
                  <a:close/>
                  <a:moveTo>
                    <a:pt x="1224" y="88"/>
                  </a:moveTo>
                  <a:cubicBezTo>
                    <a:pt x="1224" y="88"/>
                    <a:pt x="1224" y="88"/>
                    <a:pt x="1225" y="88"/>
                  </a:cubicBezTo>
                  <a:cubicBezTo>
                    <a:pt x="1224" y="88"/>
                    <a:pt x="1224" y="88"/>
                    <a:pt x="1224" y="88"/>
                  </a:cubicBezTo>
                  <a:close/>
                  <a:moveTo>
                    <a:pt x="1739" y="56"/>
                  </a:moveTo>
                  <a:cubicBezTo>
                    <a:pt x="1739" y="56"/>
                    <a:pt x="1739" y="56"/>
                    <a:pt x="1739" y="57"/>
                  </a:cubicBezTo>
                  <a:cubicBezTo>
                    <a:pt x="1739" y="56"/>
                    <a:pt x="1739" y="56"/>
                    <a:pt x="1739" y="56"/>
                  </a:cubicBezTo>
                  <a:close/>
                  <a:moveTo>
                    <a:pt x="1500" y="10"/>
                  </a:moveTo>
                  <a:cubicBezTo>
                    <a:pt x="1500" y="10"/>
                    <a:pt x="1500" y="10"/>
                    <a:pt x="1500" y="10"/>
                  </a:cubicBezTo>
                  <a:cubicBezTo>
                    <a:pt x="1500" y="10"/>
                    <a:pt x="1500" y="10"/>
                    <a:pt x="1500" y="10"/>
                  </a:cubicBezTo>
                  <a:close/>
                  <a:moveTo>
                    <a:pt x="659" y="88"/>
                  </a:moveTo>
                  <a:cubicBezTo>
                    <a:pt x="659" y="88"/>
                    <a:pt x="659" y="88"/>
                    <a:pt x="660" y="88"/>
                  </a:cubicBezTo>
                  <a:cubicBezTo>
                    <a:pt x="660" y="88"/>
                    <a:pt x="659" y="88"/>
                    <a:pt x="659" y="88"/>
                  </a:cubicBezTo>
                  <a:close/>
                  <a:moveTo>
                    <a:pt x="1537" y="10"/>
                  </a:moveTo>
                  <a:cubicBezTo>
                    <a:pt x="1537" y="10"/>
                    <a:pt x="1538" y="10"/>
                    <a:pt x="1538" y="10"/>
                  </a:cubicBezTo>
                  <a:cubicBezTo>
                    <a:pt x="1537" y="10"/>
                    <a:pt x="1537" y="10"/>
                    <a:pt x="1537" y="10"/>
                  </a:cubicBezTo>
                  <a:close/>
                  <a:moveTo>
                    <a:pt x="1705" y="10"/>
                  </a:moveTo>
                  <a:cubicBezTo>
                    <a:pt x="1705" y="10"/>
                    <a:pt x="1706" y="10"/>
                    <a:pt x="1706" y="10"/>
                  </a:cubicBezTo>
                  <a:cubicBezTo>
                    <a:pt x="1706" y="10"/>
                    <a:pt x="1705" y="10"/>
                    <a:pt x="1705" y="10"/>
                  </a:cubicBezTo>
                  <a:close/>
                  <a:moveTo>
                    <a:pt x="549" y="10"/>
                  </a:moveTo>
                  <a:cubicBezTo>
                    <a:pt x="549" y="10"/>
                    <a:pt x="549" y="10"/>
                    <a:pt x="549" y="10"/>
                  </a:cubicBezTo>
                  <a:cubicBezTo>
                    <a:pt x="549" y="10"/>
                    <a:pt x="549" y="10"/>
                    <a:pt x="549" y="10"/>
                  </a:cubicBezTo>
                  <a:close/>
                  <a:moveTo>
                    <a:pt x="961" y="88"/>
                  </a:moveTo>
                  <a:cubicBezTo>
                    <a:pt x="961" y="88"/>
                    <a:pt x="961" y="88"/>
                    <a:pt x="961" y="88"/>
                  </a:cubicBezTo>
                  <a:cubicBezTo>
                    <a:pt x="961" y="88"/>
                    <a:pt x="961" y="88"/>
                    <a:pt x="961" y="88"/>
                  </a:cubicBezTo>
                  <a:close/>
                  <a:moveTo>
                    <a:pt x="978" y="88"/>
                  </a:moveTo>
                  <a:cubicBezTo>
                    <a:pt x="978" y="88"/>
                    <a:pt x="978" y="88"/>
                    <a:pt x="978" y="88"/>
                  </a:cubicBezTo>
                  <a:cubicBezTo>
                    <a:pt x="978" y="88"/>
                    <a:pt x="978" y="88"/>
                    <a:pt x="978" y="88"/>
                  </a:cubicBezTo>
                  <a:close/>
                  <a:moveTo>
                    <a:pt x="1018" y="88"/>
                  </a:moveTo>
                  <a:cubicBezTo>
                    <a:pt x="1018" y="88"/>
                    <a:pt x="1019" y="88"/>
                    <a:pt x="1019" y="88"/>
                  </a:cubicBezTo>
                  <a:cubicBezTo>
                    <a:pt x="1018" y="88"/>
                    <a:pt x="1018" y="88"/>
                    <a:pt x="1018" y="88"/>
                  </a:cubicBezTo>
                  <a:close/>
                  <a:moveTo>
                    <a:pt x="1033" y="88"/>
                  </a:moveTo>
                  <a:cubicBezTo>
                    <a:pt x="1033" y="88"/>
                    <a:pt x="1033" y="88"/>
                    <a:pt x="1033" y="88"/>
                  </a:cubicBezTo>
                  <a:cubicBezTo>
                    <a:pt x="1033" y="88"/>
                    <a:pt x="1033" y="88"/>
                    <a:pt x="1033" y="88"/>
                  </a:cubicBezTo>
                  <a:close/>
                  <a:moveTo>
                    <a:pt x="1047" y="88"/>
                  </a:moveTo>
                  <a:cubicBezTo>
                    <a:pt x="1047" y="88"/>
                    <a:pt x="1047" y="88"/>
                    <a:pt x="1047" y="88"/>
                  </a:cubicBezTo>
                  <a:cubicBezTo>
                    <a:pt x="1047" y="88"/>
                    <a:pt x="1047" y="88"/>
                    <a:pt x="1047" y="88"/>
                  </a:cubicBezTo>
                  <a:close/>
                  <a:moveTo>
                    <a:pt x="1080" y="88"/>
                  </a:moveTo>
                  <a:cubicBezTo>
                    <a:pt x="1081" y="88"/>
                    <a:pt x="1081" y="88"/>
                    <a:pt x="1081" y="88"/>
                  </a:cubicBezTo>
                  <a:cubicBezTo>
                    <a:pt x="1081" y="88"/>
                    <a:pt x="1081" y="88"/>
                    <a:pt x="1080" y="88"/>
                  </a:cubicBezTo>
                  <a:close/>
                  <a:moveTo>
                    <a:pt x="1352" y="10"/>
                  </a:moveTo>
                  <a:cubicBezTo>
                    <a:pt x="1353" y="10"/>
                    <a:pt x="1353" y="10"/>
                    <a:pt x="1353" y="10"/>
                  </a:cubicBezTo>
                  <a:cubicBezTo>
                    <a:pt x="1353" y="10"/>
                    <a:pt x="1352" y="10"/>
                    <a:pt x="1352" y="10"/>
                  </a:cubicBezTo>
                  <a:close/>
                  <a:moveTo>
                    <a:pt x="1224" y="88"/>
                  </a:moveTo>
                  <a:cubicBezTo>
                    <a:pt x="1225" y="88"/>
                    <a:pt x="1225" y="88"/>
                    <a:pt x="1225" y="88"/>
                  </a:cubicBezTo>
                  <a:cubicBezTo>
                    <a:pt x="1225" y="88"/>
                    <a:pt x="1225" y="88"/>
                    <a:pt x="1224" y="88"/>
                  </a:cubicBezTo>
                  <a:close/>
                  <a:moveTo>
                    <a:pt x="1258" y="88"/>
                  </a:moveTo>
                  <a:cubicBezTo>
                    <a:pt x="1259" y="88"/>
                    <a:pt x="1259" y="88"/>
                    <a:pt x="1259" y="88"/>
                  </a:cubicBezTo>
                  <a:cubicBezTo>
                    <a:pt x="1259" y="88"/>
                    <a:pt x="1258" y="88"/>
                    <a:pt x="1258" y="88"/>
                  </a:cubicBezTo>
                  <a:close/>
                  <a:moveTo>
                    <a:pt x="1387" y="10"/>
                  </a:moveTo>
                  <a:cubicBezTo>
                    <a:pt x="1387" y="10"/>
                    <a:pt x="1387" y="10"/>
                    <a:pt x="1387" y="10"/>
                  </a:cubicBezTo>
                  <a:cubicBezTo>
                    <a:pt x="1387" y="10"/>
                    <a:pt x="1387" y="10"/>
                    <a:pt x="1387" y="10"/>
                  </a:cubicBezTo>
                  <a:close/>
                  <a:moveTo>
                    <a:pt x="1739" y="10"/>
                  </a:moveTo>
                  <a:cubicBezTo>
                    <a:pt x="1739" y="10"/>
                    <a:pt x="1739" y="10"/>
                    <a:pt x="1739" y="10"/>
                  </a:cubicBezTo>
                  <a:cubicBezTo>
                    <a:pt x="1739" y="10"/>
                    <a:pt x="1739" y="10"/>
                    <a:pt x="1739" y="10"/>
                  </a:cubicBezTo>
                  <a:close/>
                  <a:moveTo>
                    <a:pt x="1425" y="11"/>
                  </a:moveTo>
                  <a:cubicBezTo>
                    <a:pt x="1425" y="11"/>
                    <a:pt x="1425" y="11"/>
                    <a:pt x="1425" y="10"/>
                  </a:cubicBezTo>
                  <a:cubicBezTo>
                    <a:pt x="1425" y="10"/>
                    <a:pt x="1425" y="11"/>
                    <a:pt x="1425" y="11"/>
                  </a:cubicBezTo>
                  <a:close/>
                  <a:moveTo>
                    <a:pt x="1387" y="57"/>
                  </a:moveTo>
                  <a:cubicBezTo>
                    <a:pt x="1387" y="57"/>
                    <a:pt x="1386" y="57"/>
                    <a:pt x="1386" y="57"/>
                  </a:cubicBezTo>
                  <a:cubicBezTo>
                    <a:pt x="1387" y="57"/>
                    <a:pt x="1387" y="57"/>
                    <a:pt x="1387" y="57"/>
                  </a:cubicBezTo>
                  <a:close/>
                  <a:moveTo>
                    <a:pt x="1682" y="88"/>
                  </a:moveTo>
                  <a:cubicBezTo>
                    <a:pt x="1682" y="88"/>
                    <a:pt x="1682" y="88"/>
                    <a:pt x="1682" y="88"/>
                  </a:cubicBezTo>
                  <a:cubicBezTo>
                    <a:pt x="1682" y="88"/>
                    <a:pt x="1682" y="88"/>
                    <a:pt x="1682" y="88"/>
                  </a:cubicBezTo>
                  <a:close/>
                  <a:moveTo>
                    <a:pt x="1556" y="57"/>
                  </a:moveTo>
                  <a:cubicBezTo>
                    <a:pt x="1557" y="57"/>
                    <a:pt x="1557" y="57"/>
                    <a:pt x="1557" y="57"/>
                  </a:cubicBezTo>
                  <a:cubicBezTo>
                    <a:pt x="1557" y="57"/>
                    <a:pt x="1556" y="57"/>
                    <a:pt x="1556" y="57"/>
                  </a:cubicBezTo>
                  <a:close/>
                  <a:moveTo>
                    <a:pt x="1571" y="57"/>
                  </a:moveTo>
                  <a:cubicBezTo>
                    <a:pt x="1571" y="57"/>
                    <a:pt x="1571" y="57"/>
                    <a:pt x="1571" y="57"/>
                  </a:cubicBezTo>
                  <a:cubicBezTo>
                    <a:pt x="1571" y="57"/>
                    <a:pt x="1571" y="57"/>
                    <a:pt x="1571" y="57"/>
                  </a:cubicBezTo>
                  <a:close/>
                  <a:moveTo>
                    <a:pt x="1457" y="10"/>
                  </a:moveTo>
                  <a:cubicBezTo>
                    <a:pt x="1457" y="11"/>
                    <a:pt x="1457" y="11"/>
                    <a:pt x="1457" y="11"/>
                  </a:cubicBezTo>
                  <a:cubicBezTo>
                    <a:pt x="1457" y="11"/>
                    <a:pt x="1457" y="10"/>
                    <a:pt x="1457" y="10"/>
                  </a:cubicBezTo>
                  <a:close/>
                  <a:moveTo>
                    <a:pt x="1724" y="57"/>
                  </a:moveTo>
                  <a:cubicBezTo>
                    <a:pt x="1725" y="57"/>
                    <a:pt x="1725" y="57"/>
                    <a:pt x="1725" y="57"/>
                  </a:cubicBezTo>
                  <a:cubicBezTo>
                    <a:pt x="1725" y="57"/>
                    <a:pt x="1725" y="57"/>
                    <a:pt x="1724" y="57"/>
                  </a:cubicBezTo>
                  <a:close/>
                  <a:moveTo>
                    <a:pt x="751" y="89"/>
                  </a:moveTo>
                  <a:cubicBezTo>
                    <a:pt x="752" y="88"/>
                    <a:pt x="751" y="88"/>
                    <a:pt x="751" y="88"/>
                  </a:cubicBezTo>
                  <a:cubicBezTo>
                    <a:pt x="751" y="88"/>
                    <a:pt x="751" y="89"/>
                    <a:pt x="751" y="89"/>
                  </a:cubicBezTo>
                  <a:close/>
                  <a:moveTo>
                    <a:pt x="798" y="89"/>
                  </a:moveTo>
                  <a:cubicBezTo>
                    <a:pt x="798" y="89"/>
                    <a:pt x="798" y="89"/>
                    <a:pt x="798" y="88"/>
                  </a:cubicBezTo>
                  <a:cubicBezTo>
                    <a:pt x="798" y="88"/>
                    <a:pt x="798" y="88"/>
                    <a:pt x="798" y="89"/>
                  </a:cubicBezTo>
                  <a:close/>
                  <a:moveTo>
                    <a:pt x="1739" y="57"/>
                  </a:moveTo>
                  <a:cubicBezTo>
                    <a:pt x="1739" y="57"/>
                    <a:pt x="1739" y="57"/>
                    <a:pt x="1739" y="57"/>
                  </a:cubicBezTo>
                  <a:cubicBezTo>
                    <a:pt x="1739" y="57"/>
                    <a:pt x="1739" y="57"/>
                    <a:pt x="1739" y="57"/>
                  </a:cubicBezTo>
                  <a:close/>
                  <a:moveTo>
                    <a:pt x="979" y="88"/>
                  </a:moveTo>
                  <a:cubicBezTo>
                    <a:pt x="979" y="89"/>
                    <a:pt x="979" y="89"/>
                    <a:pt x="979" y="89"/>
                  </a:cubicBezTo>
                  <a:cubicBezTo>
                    <a:pt x="979" y="88"/>
                    <a:pt x="979" y="88"/>
                    <a:pt x="979" y="88"/>
                  </a:cubicBezTo>
                  <a:close/>
                  <a:moveTo>
                    <a:pt x="1017" y="89"/>
                  </a:moveTo>
                  <a:cubicBezTo>
                    <a:pt x="1018" y="89"/>
                    <a:pt x="1018" y="89"/>
                    <a:pt x="1018" y="88"/>
                  </a:cubicBezTo>
                  <a:cubicBezTo>
                    <a:pt x="1018" y="88"/>
                    <a:pt x="1018" y="88"/>
                    <a:pt x="1017" y="89"/>
                  </a:cubicBezTo>
                  <a:close/>
                  <a:moveTo>
                    <a:pt x="1047" y="88"/>
                  </a:moveTo>
                  <a:cubicBezTo>
                    <a:pt x="1047" y="89"/>
                    <a:pt x="1047" y="89"/>
                    <a:pt x="1047" y="89"/>
                  </a:cubicBezTo>
                  <a:cubicBezTo>
                    <a:pt x="1047" y="89"/>
                    <a:pt x="1047" y="88"/>
                    <a:pt x="1047" y="88"/>
                  </a:cubicBezTo>
                  <a:close/>
                  <a:moveTo>
                    <a:pt x="577" y="57"/>
                  </a:moveTo>
                  <a:cubicBezTo>
                    <a:pt x="577" y="57"/>
                    <a:pt x="578" y="57"/>
                    <a:pt x="578" y="57"/>
                  </a:cubicBezTo>
                  <a:cubicBezTo>
                    <a:pt x="578" y="57"/>
                    <a:pt x="578" y="57"/>
                    <a:pt x="577" y="57"/>
                  </a:cubicBezTo>
                  <a:close/>
                  <a:moveTo>
                    <a:pt x="548" y="11"/>
                  </a:moveTo>
                  <a:cubicBezTo>
                    <a:pt x="548" y="11"/>
                    <a:pt x="548" y="11"/>
                    <a:pt x="548" y="11"/>
                  </a:cubicBezTo>
                  <a:cubicBezTo>
                    <a:pt x="548" y="11"/>
                    <a:pt x="548" y="11"/>
                    <a:pt x="548" y="11"/>
                  </a:cubicBezTo>
                  <a:close/>
                  <a:moveTo>
                    <a:pt x="1225" y="88"/>
                  </a:moveTo>
                  <a:cubicBezTo>
                    <a:pt x="1225" y="89"/>
                    <a:pt x="1225" y="89"/>
                    <a:pt x="1225" y="89"/>
                  </a:cubicBezTo>
                  <a:cubicBezTo>
                    <a:pt x="1225" y="88"/>
                    <a:pt x="1225" y="88"/>
                    <a:pt x="1225" y="88"/>
                  </a:cubicBezTo>
                  <a:close/>
                  <a:moveTo>
                    <a:pt x="1388" y="11"/>
                  </a:moveTo>
                  <a:cubicBezTo>
                    <a:pt x="1388" y="11"/>
                    <a:pt x="1388" y="11"/>
                    <a:pt x="1388" y="11"/>
                  </a:cubicBezTo>
                  <a:cubicBezTo>
                    <a:pt x="1388" y="11"/>
                    <a:pt x="1388" y="11"/>
                    <a:pt x="1388" y="11"/>
                  </a:cubicBezTo>
                  <a:close/>
                  <a:moveTo>
                    <a:pt x="1386" y="57"/>
                  </a:moveTo>
                  <a:cubicBezTo>
                    <a:pt x="1386" y="57"/>
                    <a:pt x="1386" y="57"/>
                    <a:pt x="1386" y="57"/>
                  </a:cubicBezTo>
                  <a:cubicBezTo>
                    <a:pt x="1386" y="57"/>
                    <a:pt x="1386" y="57"/>
                    <a:pt x="1386" y="57"/>
                  </a:cubicBezTo>
                  <a:close/>
                  <a:moveTo>
                    <a:pt x="1556" y="57"/>
                  </a:moveTo>
                  <a:cubicBezTo>
                    <a:pt x="1556" y="57"/>
                    <a:pt x="1556" y="57"/>
                    <a:pt x="1556" y="57"/>
                  </a:cubicBezTo>
                  <a:cubicBezTo>
                    <a:pt x="1556" y="57"/>
                    <a:pt x="1556" y="57"/>
                    <a:pt x="1556" y="57"/>
                  </a:cubicBezTo>
                  <a:close/>
                  <a:moveTo>
                    <a:pt x="1571" y="57"/>
                  </a:moveTo>
                  <a:cubicBezTo>
                    <a:pt x="1570" y="57"/>
                    <a:pt x="1570" y="57"/>
                    <a:pt x="1570" y="57"/>
                  </a:cubicBezTo>
                  <a:cubicBezTo>
                    <a:pt x="1570" y="57"/>
                    <a:pt x="1570" y="57"/>
                    <a:pt x="1571" y="57"/>
                  </a:cubicBezTo>
                  <a:close/>
                  <a:moveTo>
                    <a:pt x="1424" y="11"/>
                  </a:moveTo>
                  <a:cubicBezTo>
                    <a:pt x="1425" y="11"/>
                    <a:pt x="1425" y="11"/>
                    <a:pt x="1425" y="11"/>
                  </a:cubicBezTo>
                  <a:cubicBezTo>
                    <a:pt x="1425" y="11"/>
                    <a:pt x="1424" y="11"/>
                    <a:pt x="1424" y="11"/>
                  </a:cubicBezTo>
                  <a:close/>
                  <a:moveTo>
                    <a:pt x="1724" y="57"/>
                  </a:moveTo>
                  <a:cubicBezTo>
                    <a:pt x="1724" y="57"/>
                    <a:pt x="1724" y="57"/>
                    <a:pt x="1724" y="57"/>
                  </a:cubicBezTo>
                  <a:cubicBezTo>
                    <a:pt x="1724" y="57"/>
                    <a:pt x="1724" y="57"/>
                    <a:pt x="1724" y="57"/>
                  </a:cubicBezTo>
                  <a:close/>
                  <a:moveTo>
                    <a:pt x="1739" y="57"/>
                  </a:moveTo>
                  <a:cubicBezTo>
                    <a:pt x="1738" y="57"/>
                    <a:pt x="1738" y="57"/>
                    <a:pt x="1738" y="57"/>
                  </a:cubicBezTo>
                  <a:cubicBezTo>
                    <a:pt x="1738" y="57"/>
                    <a:pt x="1739" y="57"/>
                    <a:pt x="1739" y="57"/>
                  </a:cubicBezTo>
                  <a:close/>
                  <a:moveTo>
                    <a:pt x="578" y="57"/>
                  </a:moveTo>
                  <a:cubicBezTo>
                    <a:pt x="578" y="58"/>
                    <a:pt x="578" y="58"/>
                    <a:pt x="578" y="58"/>
                  </a:cubicBezTo>
                  <a:cubicBezTo>
                    <a:pt x="578" y="58"/>
                    <a:pt x="578" y="57"/>
                    <a:pt x="578" y="57"/>
                  </a:cubicBezTo>
                  <a:close/>
                  <a:moveTo>
                    <a:pt x="1498" y="11"/>
                  </a:moveTo>
                  <a:cubicBezTo>
                    <a:pt x="1498" y="11"/>
                    <a:pt x="1498" y="11"/>
                    <a:pt x="1498" y="11"/>
                  </a:cubicBezTo>
                  <a:cubicBezTo>
                    <a:pt x="1498" y="11"/>
                    <a:pt x="1498" y="11"/>
                    <a:pt x="1498" y="11"/>
                  </a:cubicBezTo>
                  <a:close/>
                  <a:moveTo>
                    <a:pt x="1535" y="11"/>
                  </a:moveTo>
                  <a:cubicBezTo>
                    <a:pt x="1536" y="11"/>
                    <a:pt x="1536" y="11"/>
                    <a:pt x="1536" y="11"/>
                  </a:cubicBezTo>
                  <a:cubicBezTo>
                    <a:pt x="1536" y="11"/>
                    <a:pt x="1535" y="11"/>
                    <a:pt x="1535" y="11"/>
                  </a:cubicBezTo>
                  <a:close/>
                  <a:moveTo>
                    <a:pt x="1572" y="11"/>
                  </a:moveTo>
                  <a:cubicBezTo>
                    <a:pt x="1572" y="11"/>
                    <a:pt x="1572" y="11"/>
                    <a:pt x="1572" y="11"/>
                  </a:cubicBezTo>
                  <a:cubicBezTo>
                    <a:pt x="1572" y="11"/>
                    <a:pt x="1572" y="11"/>
                    <a:pt x="1572" y="11"/>
                  </a:cubicBezTo>
                  <a:close/>
                  <a:moveTo>
                    <a:pt x="1034" y="89"/>
                  </a:moveTo>
                  <a:cubicBezTo>
                    <a:pt x="1034" y="89"/>
                    <a:pt x="1034" y="89"/>
                    <a:pt x="1034" y="88"/>
                  </a:cubicBezTo>
                  <a:cubicBezTo>
                    <a:pt x="1034" y="89"/>
                    <a:pt x="1034" y="89"/>
                    <a:pt x="1034" y="89"/>
                  </a:cubicBezTo>
                  <a:close/>
                  <a:moveTo>
                    <a:pt x="1047" y="89"/>
                  </a:moveTo>
                  <a:cubicBezTo>
                    <a:pt x="1047" y="89"/>
                    <a:pt x="1048" y="89"/>
                    <a:pt x="1048" y="89"/>
                  </a:cubicBezTo>
                  <a:cubicBezTo>
                    <a:pt x="1048" y="89"/>
                    <a:pt x="1047" y="89"/>
                    <a:pt x="1047" y="89"/>
                  </a:cubicBezTo>
                  <a:close/>
                  <a:moveTo>
                    <a:pt x="1079" y="89"/>
                  </a:moveTo>
                  <a:cubicBezTo>
                    <a:pt x="1080" y="89"/>
                    <a:pt x="1080" y="89"/>
                    <a:pt x="1080" y="89"/>
                  </a:cubicBezTo>
                  <a:cubicBezTo>
                    <a:pt x="1080" y="89"/>
                    <a:pt x="1080" y="89"/>
                    <a:pt x="1079" y="89"/>
                  </a:cubicBezTo>
                  <a:close/>
                  <a:moveTo>
                    <a:pt x="671" y="57"/>
                  </a:moveTo>
                  <a:cubicBezTo>
                    <a:pt x="671" y="58"/>
                    <a:pt x="672" y="58"/>
                    <a:pt x="672" y="58"/>
                  </a:cubicBezTo>
                  <a:cubicBezTo>
                    <a:pt x="672" y="58"/>
                    <a:pt x="672" y="57"/>
                    <a:pt x="671" y="57"/>
                  </a:cubicBezTo>
                  <a:close/>
                  <a:moveTo>
                    <a:pt x="1225" y="89"/>
                  </a:moveTo>
                  <a:cubicBezTo>
                    <a:pt x="1225" y="89"/>
                    <a:pt x="1225" y="89"/>
                    <a:pt x="1226" y="89"/>
                  </a:cubicBezTo>
                  <a:cubicBezTo>
                    <a:pt x="1226" y="89"/>
                    <a:pt x="1225" y="89"/>
                    <a:pt x="1225" y="89"/>
                  </a:cubicBezTo>
                  <a:close/>
                  <a:moveTo>
                    <a:pt x="1257" y="89"/>
                  </a:moveTo>
                  <a:cubicBezTo>
                    <a:pt x="1257" y="89"/>
                    <a:pt x="1258" y="89"/>
                    <a:pt x="1258" y="89"/>
                  </a:cubicBezTo>
                  <a:cubicBezTo>
                    <a:pt x="1258" y="89"/>
                    <a:pt x="1257" y="89"/>
                    <a:pt x="1257" y="89"/>
                  </a:cubicBezTo>
                  <a:close/>
                  <a:moveTo>
                    <a:pt x="1704" y="11"/>
                  </a:moveTo>
                  <a:cubicBezTo>
                    <a:pt x="1704" y="11"/>
                    <a:pt x="1704" y="11"/>
                    <a:pt x="1704" y="11"/>
                  </a:cubicBezTo>
                  <a:cubicBezTo>
                    <a:pt x="1704" y="11"/>
                    <a:pt x="1704" y="11"/>
                    <a:pt x="1704" y="11"/>
                  </a:cubicBezTo>
                  <a:close/>
                  <a:moveTo>
                    <a:pt x="1740" y="11"/>
                  </a:moveTo>
                  <a:cubicBezTo>
                    <a:pt x="1740" y="11"/>
                    <a:pt x="1740" y="11"/>
                    <a:pt x="1740" y="11"/>
                  </a:cubicBezTo>
                  <a:cubicBezTo>
                    <a:pt x="1740" y="11"/>
                    <a:pt x="1740" y="11"/>
                    <a:pt x="1740" y="11"/>
                  </a:cubicBezTo>
                  <a:close/>
                  <a:moveTo>
                    <a:pt x="1371" y="58"/>
                  </a:moveTo>
                  <a:cubicBezTo>
                    <a:pt x="1371" y="58"/>
                    <a:pt x="1371" y="58"/>
                    <a:pt x="1372" y="57"/>
                  </a:cubicBezTo>
                  <a:cubicBezTo>
                    <a:pt x="1371" y="57"/>
                    <a:pt x="1371" y="58"/>
                    <a:pt x="1371" y="58"/>
                  </a:cubicBezTo>
                  <a:close/>
                  <a:moveTo>
                    <a:pt x="1386" y="57"/>
                  </a:moveTo>
                  <a:cubicBezTo>
                    <a:pt x="1386" y="57"/>
                    <a:pt x="1386" y="57"/>
                    <a:pt x="1386" y="58"/>
                  </a:cubicBezTo>
                  <a:cubicBezTo>
                    <a:pt x="1386" y="58"/>
                    <a:pt x="1386" y="57"/>
                    <a:pt x="1386" y="57"/>
                  </a:cubicBezTo>
                  <a:close/>
                  <a:moveTo>
                    <a:pt x="1388" y="11"/>
                  </a:moveTo>
                  <a:cubicBezTo>
                    <a:pt x="1388" y="11"/>
                    <a:pt x="1388" y="11"/>
                    <a:pt x="1389" y="11"/>
                  </a:cubicBezTo>
                  <a:cubicBezTo>
                    <a:pt x="1388" y="11"/>
                    <a:pt x="1388" y="11"/>
                    <a:pt x="1388" y="11"/>
                  </a:cubicBezTo>
                  <a:close/>
                  <a:moveTo>
                    <a:pt x="1570" y="57"/>
                  </a:moveTo>
                  <a:cubicBezTo>
                    <a:pt x="1570" y="57"/>
                    <a:pt x="1570" y="57"/>
                    <a:pt x="1570" y="58"/>
                  </a:cubicBezTo>
                  <a:cubicBezTo>
                    <a:pt x="1570" y="58"/>
                    <a:pt x="1570" y="57"/>
                    <a:pt x="1570" y="57"/>
                  </a:cubicBezTo>
                  <a:close/>
                  <a:moveTo>
                    <a:pt x="661" y="89"/>
                  </a:moveTo>
                  <a:cubicBezTo>
                    <a:pt x="661" y="89"/>
                    <a:pt x="661" y="89"/>
                    <a:pt x="661" y="89"/>
                  </a:cubicBezTo>
                  <a:cubicBezTo>
                    <a:pt x="661" y="89"/>
                    <a:pt x="661" y="89"/>
                    <a:pt x="661" y="89"/>
                  </a:cubicBezTo>
                  <a:close/>
                  <a:moveTo>
                    <a:pt x="687" y="89"/>
                  </a:moveTo>
                  <a:cubicBezTo>
                    <a:pt x="687" y="89"/>
                    <a:pt x="687" y="89"/>
                    <a:pt x="687" y="89"/>
                  </a:cubicBezTo>
                  <a:cubicBezTo>
                    <a:pt x="687" y="89"/>
                    <a:pt x="687" y="89"/>
                    <a:pt x="687" y="89"/>
                  </a:cubicBezTo>
                  <a:close/>
                  <a:moveTo>
                    <a:pt x="766" y="89"/>
                  </a:moveTo>
                  <a:cubicBezTo>
                    <a:pt x="766" y="89"/>
                    <a:pt x="766" y="89"/>
                    <a:pt x="766" y="89"/>
                  </a:cubicBezTo>
                  <a:cubicBezTo>
                    <a:pt x="766" y="89"/>
                    <a:pt x="766" y="89"/>
                    <a:pt x="766" y="89"/>
                  </a:cubicBezTo>
                  <a:close/>
                  <a:moveTo>
                    <a:pt x="797" y="89"/>
                  </a:moveTo>
                  <a:cubicBezTo>
                    <a:pt x="797" y="89"/>
                    <a:pt x="797" y="89"/>
                    <a:pt x="797" y="89"/>
                  </a:cubicBezTo>
                  <a:cubicBezTo>
                    <a:pt x="797" y="89"/>
                    <a:pt x="797" y="89"/>
                    <a:pt x="797" y="89"/>
                  </a:cubicBezTo>
                  <a:close/>
                  <a:moveTo>
                    <a:pt x="1672" y="11"/>
                  </a:moveTo>
                  <a:cubicBezTo>
                    <a:pt x="1673" y="11"/>
                    <a:pt x="1673" y="11"/>
                    <a:pt x="1673" y="11"/>
                  </a:cubicBezTo>
                  <a:cubicBezTo>
                    <a:pt x="1673" y="11"/>
                    <a:pt x="1673" y="11"/>
                    <a:pt x="1672" y="11"/>
                  </a:cubicBezTo>
                  <a:close/>
                  <a:moveTo>
                    <a:pt x="546" y="12"/>
                  </a:moveTo>
                  <a:cubicBezTo>
                    <a:pt x="547" y="12"/>
                    <a:pt x="547" y="12"/>
                    <a:pt x="547" y="11"/>
                  </a:cubicBezTo>
                  <a:cubicBezTo>
                    <a:pt x="547" y="11"/>
                    <a:pt x="547" y="12"/>
                    <a:pt x="546" y="12"/>
                  </a:cubicBezTo>
                  <a:close/>
                  <a:moveTo>
                    <a:pt x="1738" y="57"/>
                  </a:moveTo>
                  <a:cubicBezTo>
                    <a:pt x="1738" y="57"/>
                    <a:pt x="1738" y="57"/>
                    <a:pt x="1738" y="58"/>
                  </a:cubicBezTo>
                  <a:cubicBezTo>
                    <a:pt x="1738" y="58"/>
                    <a:pt x="1738" y="57"/>
                    <a:pt x="1738" y="57"/>
                  </a:cubicBezTo>
                  <a:close/>
                  <a:moveTo>
                    <a:pt x="1048" y="89"/>
                  </a:moveTo>
                  <a:cubicBezTo>
                    <a:pt x="1048" y="89"/>
                    <a:pt x="1048" y="89"/>
                    <a:pt x="1048" y="89"/>
                  </a:cubicBezTo>
                  <a:cubicBezTo>
                    <a:pt x="1048" y="89"/>
                    <a:pt x="1048" y="89"/>
                    <a:pt x="1048" y="89"/>
                  </a:cubicBezTo>
                  <a:close/>
                  <a:moveTo>
                    <a:pt x="1350" y="12"/>
                  </a:moveTo>
                  <a:cubicBezTo>
                    <a:pt x="1350" y="12"/>
                    <a:pt x="1351" y="12"/>
                    <a:pt x="1351" y="11"/>
                  </a:cubicBezTo>
                  <a:cubicBezTo>
                    <a:pt x="1350" y="11"/>
                    <a:pt x="1350" y="12"/>
                    <a:pt x="1350" y="12"/>
                  </a:cubicBezTo>
                  <a:close/>
                  <a:moveTo>
                    <a:pt x="1458" y="11"/>
                  </a:moveTo>
                  <a:cubicBezTo>
                    <a:pt x="1458" y="12"/>
                    <a:pt x="1458" y="12"/>
                    <a:pt x="1458" y="12"/>
                  </a:cubicBezTo>
                  <a:cubicBezTo>
                    <a:pt x="1458" y="12"/>
                    <a:pt x="1458" y="11"/>
                    <a:pt x="1458" y="11"/>
                  </a:cubicBezTo>
                  <a:close/>
                  <a:moveTo>
                    <a:pt x="1226" y="89"/>
                  </a:moveTo>
                  <a:cubicBezTo>
                    <a:pt x="1226" y="89"/>
                    <a:pt x="1226" y="89"/>
                    <a:pt x="1226" y="89"/>
                  </a:cubicBezTo>
                  <a:cubicBezTo>
                    <a:pt x="1226" y="89"/>
                    <a:pt x="1226" y="89"/>
                    <a:pt x="1226" y="89"/>
                  </a:cubicBezTo>
                  <a:close/>
                  <a:moveTo>
                    <a:pt x="1497" y="12"/>
                  </a:moveTo>
                  <a:cubicBezTo>
                    <a:pt x="1497" y="12"/>
                    <a:pt x="1497" y="12"/>
                    <a:pt x="1497" y="11"/>
                  </a:cubicBezTo>
                  <a:cubicBezTo>
                    <a:pt x="1497" y="11"/>
                    <a:pt x="1497" y="12"/>
                    <a:pt x="1497" y="12"/>
                  </a:cubicBezTo>
                  <a:close/>
                  <a:moveTo>
                    <a:pt x="672" y="58"/>
                  </a:moveTo>
                  <a:cubicBezTo>
                    <a:pt x="672" y="58"/>
                    <a:pt x="672" y="58"/>
                    <a:pt x="672" y="58"/>
                  </a:cubicBezTo>
                  <a:cubicBezTo>
                    <a:pt x="672" y="58"/>
                    <a:pt x="672" y="58"/>
                    <a:pt x="672" y="58"/>
                  </a:cubicBezTo>
                  <a:close/>
                  <a:moveTo>
                    <a:pt x="1674" y="54"/>
                  </a:moveTo>
                  <a:cubicBezTo>
                    <a:pt x="1673" y="54"/>
                    <a:pt x="1673" y="54"/>
                    <a:pt x="1673" y="54"/>
                  </a:cubicBezTo>
                  <a:cubicBezTo>
                    <a:pt x="1673" y="54"/>
                    <a:pt x="1674" y="54"/>
                    <a:pt x="1674" y="54"/>
                  </a:cubicBezTo>
                  <a:close/>
                  <a:moveTo>
                    <a:pt x="1534" y="12"/>
                  </a:moveTo>
                  <a:cubicBezTo>
                    <a:pt x="1535" y="12"/>
                    <a:pt x="1535" y="12"/>
                    <a:pt x="1535" y="11"/>
                  </a:cubicBezTo>
                  <a:cubicBezTo>
                    <a:pt x="1535" y="11"/>
                    <a:pt x="1534" y="12"/>
                    <a:pt x="1534" y="12"/>
                  </a:cubicBezTo>
                  <a:close/>
                  <a:moveTo>
                    <a:pt x="1573" y="11"/>
                  </a:moveTo>
                  <a:cubicBezTo>
                    <a:pt x="1573" y="12"/>
                    <a:pt x="1573" y="12"/>
                    <a:pt x="1573" y="12"/>
                  </a:cubicBezTo>
                  <a:cubicBezTo>
                    <a:pt x="1573" y="12"/>
                    <a:pt x="1573" y="11"/>
                    <a:pt x="1573" y="11"/>
                  </a:cubicBezTo>
                  <a:close/>
                  <a:moveTo>
                    <a:pt x="1703" y="12"/>
                  </a:moveTo>
                  <a:cubicBezTo>
                    <a:pt x="1703" y="12"/>
                    <a:pt x="1703" y="12"/>
                    <a:pt x="1703" y="11"/>
                  </a:cubicBezTo>
                  <a:cubicBezTo>
                    <a:pt x="1703" y="11"/>
                    <a:pt x="1703" y="12"/>
                    <a:pt x="1703" y="12"/>
                  </a:cubicBezTo>
                  <a:close/>
                  <a:moveTo>
                    <a:pt x="1423" y="12"/>
                  </a:moveTo>
                  <a:cubicBezTo>
                    <a:pt x="1423" y="12"/>
                    <a:pt x="1423" y="12"/>
                    <a:pt x="1423" y="12"/>
                  </a:cubicBezTo>
                  <a:cubicBezTo>
                    <a:pt x="1423" y="12"/>
                    <a:pt x="1423" y="12"/>
                    <a:pt x="1423" y="12"/>
                  </a:cubicBezTo>
                  <a:close/>
                  <a:moveTo>
                    <a:pt x="1371" y="58"/>
                  </a:moveTo>
                  <a:cubicBezTo>
                    <a:pt x="1371" y="58"/>
                    <a:pt x="1371" y="58"/>
                    <a:pt x="1371" y="58"/>
                  </a:cubicBezTo>
                  <a:cubicBezTo>
                    <a:pt x="1371" y="58"/>
                    <a:pt x="1371" y="58"/>
                    <a:pt x="1371" y="58"/>
                  </a:cubicBezTo>
                  <a:close/>
                  <a:moveTo>
                    <a:pt x="1386" y="58"/>
                  </a:moveTo>
                  <a:cubicBezTo>
                    <a:pt x="1385" y="58"/>
                    <a:pt x="1385" y="58"/>
                    <a:pt x="1385" y="58"/>
                  </a:cubicBezTo>
                  <a:cubicBezTo>
                    <a:pt x="1385" y="58"/>
                    <a:pt x="1386" y="58"/>
                    <a:pt x="1386" y="58"/>
                  </a:cubicBezTo>
                  <a:close/>
                  <a:moveTo>
                    <a:pt x="766" y="89"/>
                  </a:moveTo>
                  <a:cubicBezTo>
                    <a:pt x="766" y="90"/>
                    <a:pt x="766" y="90"/>
                    <a:pt x="766" y="90"/>
                  </a:cubicBezTo>
                  <a:cubicBezTo>
                    <a:pt x="766" y="90"/>
                    <a:pt x="766" y="89"/>
                    <a:pt x="766" y="89"/>
                  </a:cubicBezTo>
                  <a:close/>
                  <a:moveTo>
                    <a:pt x="1555" y="58"/>
                  </a:moveTo>
                  <a:cubicBezTo>
                    <a:pt x="1555" y="58"/>
                    <a:pt x="1555" y="58"/>
                    <a:pt x="1555" y="58"/>
                  </a:cubicBezTo>
                  <a:cubicBezTo>
                    <a:pt x="1555" y="58"/>
                    <a:pt x="1555" y="58"/>
                    <a:pt x="1555" y="58"/>
                  </a:cubicBezTo>
                  <a:close/>
                  <a:moveTo>
                    <a:pt x="962" y="90"/>
                  </a:moveTo>
                  <a:cubicBezTo>
                    <a:pt x="962" y="89"/>
                    <a:pt x="962" y="89"/>
                    <a:pt x="962" y="89"/>
                  </a:cubicBezTo>
                  <a:cubicBezTo>
                    <a:pt x="962" y="89"/>
                    <a:pt x="962" y="90"/>
                    <a:pt x="962" y="90"/>
                  </a:cubicBezTo>
                  <a:close/>
                  <a:moveTo>
                    <a:pt x="1570" y="58"/>
                  </a:moveTo>
                  <a:cubicBezTo>
                    <a:pt x="1570" y="58"/>
                    <a:pt x="1570" y="58"/>
                    <a:pt x="1569" y="58"/>
                  </a:cubicBezTo>
                  <a:cubicBezTo>
                    <a:pt x="1570" y="58"/>
                    <a:pt x="1570" y="58"/>
                    <a:pt x="1570" y="58"/>
                  </a:cubicBezTo>
                  <a:close/>
                  <a:moveTo>
                    <a:pt x="1458" y="12"/>
                  </a:moveTo>
                  <a:cubicBezTo>
                    <a:pt x="1458" y="12"/>
                    <a:pt x="1459" y="12"/>
                    <a:pt x="1459" y="12"/>
                  </a:cubicBezTo>
                  <a:cubicBezTo>
                    <a:pt x="1459" y="12"/>
                    <a:pt x="1459" y="12"/>
                    <a:pt x="1458" y="12"/>
                  </a:cubicBezTo>
                  <a:close/>
                  <a:moveTo>
                    <a:pt x="1723" y="58"/>
                  </a:moveTo>
                  <a:cubicBezTo>
                    <a:pt x="1723" y="58"/>
                    <a:pt x="1723" y="58"/>
                    <a:pt x="1723" y="58"/>
                  </a:cubicBezTo>
                  <a:cubicBezTo>
                    <a:pt x="1723" y="58"/>
                    <a:pt x="1723" y="58"/>
                    <a:pt x="1723" y="58"/>
                  </a:cubicBezTo>
                  <a:close/>
                  <a:moveTo>
                    <a:pt x="1738" y="58"/>
                  </a:moveTo>
                  <a:cubicBezTo>
                    <a:pt x="1738" y="58"/>
                    <a:pt x="1738" y="58"/>
                    <a:pt x="1738" y="58"/>
                  </a:cubicBezTo>
                  <a:cubicBezTo>
                    <a:pt x="1738" y="58"/>
                    <a:pt x="1738" y="58"/>
                    <a:pt x="1738" y="58"/>
                  </a:cubicBezTo>
                  <a:close/>
                  <a:moveTo>
                    <a:pt x="672" y="58"/>
                  </a:moveTo>
                  <a:cubicBezTo>
                    <a:pt x="672" y="58"/>
                    <a:pt x="672" y="58"/>
                    <a:pt x="672" y="58"/>
                  </a:cubicBezTo>
                  <a:cubicBezTo>
                    <a:pt x="672" y="58"/>
                    <a:pt x="672" y="58"/>
                    <a:pt x="672" y="58"/>
                  </a:cubicBezTo>
                  <a:close/>
                  <a:moveTo>
                    <a:pt x="1212" y="90"/>
                  </a:moveTo>
                  <a:cubicBezTo>
                    <a:pt x="1212" y="89"/>
                    <a:pt x="1212" y="89"/>
                    <a:pt x="1212" y="89"/>
                  </a:cubicBezTo>
                  <a:cubicBezTo>
                    <a:pt x="1212" y="89"/>
                    <a:pt x="1212" y="90"/>
                    <a:pt x="1212" y="90"/>
                  </a:cubicBezTo>
                  <a:close/>
                  <a:moveTo>
                    <a:pt x="1534" y="12"/>
                  </a:moveTo>
                  <a:cubicBezTo>
                    <a:pt x="1534" y="12"/>
                    <a:pt x="1534" y="12"/>
                    <a:pt x="1534" y="12"/>
                  </a:cubicBezTo>
                  <a:cubicBezTo>
                    <a:pt x="1534" y="12"/>
                    <a:pt x="1534" y="12"/>
                    <a:pt x="1534" y="12"/>
                  </a:cubicBezTo>
                  <a:close/>
                  <a:moveTo>
                    <a:pt x="1573" y="12"/>
                  </a:moveTo>
                  <a:cubicBezTo>
                    <a:pt x="1573" y="12"/>
                    <a:pt x="1573" y="12"/>
                    <a:pt x="1574" y="12"/>
                  </a:cubicBezTo>
                  <a:cubicBezTo>
                    <a:pt x="1574" y="12"/>
                    <a:pt x="1573" y="12"/>
                    <a:pt x="1573" y="12"/>
                  </a:cubicBezTo>
                  <a:close/>
                  <a:moveTo>
                    <a:pt x="1416" y="90"/>
                  </a:moveTo>
                  <a:cubicBezTo>
                    <a:pt x="1416" y="89"/>
                    <a:pt x="1416" y="89"/>
                    <a:pt x="1416" y="89"/>
                  </a:cubicBezTo>
                  <a:cubicBezTo>
                    <a:pt x="1416" y="89"/>
                    <a:pt x="1416" y="90"/>
                    <a:pt x="1416" y="90"/>
                  </a:cubicBezTo>
                  <a:close/>
                  <a:moveTo>
                    <a:pt x="1463" y="89"/>
                  </a:moveTo>
                  <a:cubicBezTo>
                    <a:pt x="1463" y="89"/>
                    <a:pt x="1463" y="89"/>
                    <a:pt x="1463" y="90"/>
                  </a:cubicBezTo>
                  <a:cubicBezTo>
                    <a:pt x="1463" y="90"/>
                    <a:pt x="1463" y="89"/>
                    <a:pt x="1463" y="89"/>
                  </a:cubicBezTo>
                  <a:close/>
                  <a:moveTo>
                    <a:pt x="1702" y="12"/>
                  </a:moveTo>
                  <a:cubicBezTo>
                    <a:pt x="1702" y="12"/>
                    <a:pt x="1702" y="12"/>
                    <a:pt x="1703" y="12"/>
                  </a:cubicBezTo>
                  <a:cubicBezTo>
                    <a:pt x="1702" y="12"/>
                    <a:pt x="1702" y="12"/>
                    <a:pt x="1702" y="12"/>
                  </a:cubicBezTo>
                  <a:close/>
                  <a:moveTo>
                    <a:pt x="1741" y="12"/>
                  </a:moveTo>
                  <a:cubicBezTo>
                    <a:pt x="1741" y="12"/>
                    <a:pt x="1742" y="12"/>
                    <a:pt x="1742" y="12"/>
                  </a:cubicBezTo>
                  <a:cubicBezTo>
                    <a:pt x="1742" y="12"/>
                    <a:pt x="1742" y="12"/>
                    <a:pt x="1741" y="12"/>
                  </a:cubicBezTo>
                  <a:close/>
                  <a:moveTo>
                    <a:pt x="1555" y="58"/>
                  </a:moveTo>
                  <a:cubicBezTo>
                    <a:pt x="1555" y="58"/>
                    <a:pt x="1555" y="58"/>
                    <a:pt x="1555" y="58"/>
                  </a:cubicBezTo>
                  <a:cubicBezTo>
                    <a:pt x="1555" y="58"/>
                    <a:pt x="1555" y="58"/>
                    <a:pt x="1555" y="58"/>
                  </a:cubicBezTo>
                  <a:close/>
                  <a:moveTo>
                    <a:pt x="1569" y="58"/>
                  </a:moveTo>
                  <a:cubicBezTo>
                    <a:pt x="1569" y="58"/>
                    <a:pt x="1569" y="58"/>
                    <a:pt x="1569" y="58"/>
                  </a:cubicBezTo>
                  <a:cubicBezTo>
                    <a:pt x="1569" y="58"/>
                    <a:pt x="1569" y="58"/>
                    <a:pt x="1569" y="58"/>
                  </a:cubicBezTo>
                  <a:close/>
                  <a:moveTo>
                    <a:pt x="963" y="90"/>
                  </a:moveTo>
                  <a:cubicBezTo>
                    <a:pt x="962" y="90"/>
                    <a:pt x="962" y="90"/>
                    <a:pt x="962" y="90"/>
                  </a:cubicBezTo>
                  <a:cubicBezTo>
                    <a:pt x="962" y="90"/>
                    <a:pt x="962" y="90"/>
                    <a:pt x="963" y="90"/>
                  </a:cubicBezTo>
                  <a:close/>
                  <a:moveTo>
                    <a:pt x="974" y="12"/>
                  </a:moveTo>
                  <a:cubicBezTo>
                    <a:pt x="974" y="12"/>
                    <a:pt x="974" y="12"/>
                    <a:pt x="974" y="12"/>
                  </a:cubicBezTo>
                  <a:cubicBezTo>
                    <a:pt x="974" y="12"/>
                    <a:pt x="974" y="12"/>
                    <a:pt x="974" y="12"/>
                  </a:cubicBezTo>
                  <a:close/>
                  <a:moveTo>
                    <a:pt x="1723" y="58"/>
                  </a:moveTo>
                  <a:cubicBezTo>
                    <a:pt x="1723" y="58"/>
                    <a:pt x="1723" y="58"/>
                    <a:pt x="1723" y="58"/>
                  </a:cubicBezTo>
                  <a:cubicBezTo>
                    <a:pt x="1723" y="58"/>
                    <a:pt x="1723" y="58"/>
                    <a:pt x="1723" y="58"/>
                  </a:cubicBezTo>
                  <a:close/>
                  <a:moveTo>
                    <a:pt x="1738" y="58"/>
                  </a:moveTo>
                  <a:cubicBezTo>
                    <a:pt x="1737" y="58"/>
                    <a:pt x="1737" y="58"/>
                    <a:pt x="1737" y="58"/>
                  </a:cubicBezTo>
                  <a:cubicBezTo>
                    <a:pt x="1737" y="58"/>
                    <a:pt x="1738" y="58"/>
                    <a:pt x="1738" y="58"/>
                  </a:cubicBezTo>
                  <a:close/>
                  <a:moveTo>
                    <a:pt x="1049" y="90"/>
                  </a:moveTo>
                  <a:cubicBezTo>
                    <a:pt x="1049" y="90"/>
                    <a:pt x="1049" y="90"/>
                    <a:pt x="1049" y="90"/>
                  </a:cubicBezTo>
                  <a:cubicBezTo>
                    <a:pt x="1049" y="90"/>
                    <a:pt x="1049" y="90"/>
                    <a:pt x="1049" y="90"/>
                  </a:cubicBezTo>
                  <a:close/>
                  <a:moveTo>
                    <a:pt x="1078" y="90"/>
                  </a:moveTo>
                  <a:cubicBezTo>
                    <a:pt x="1078" y="90"/>
                    <a:pt x="1078" y="90"/>
                    <a:pt x="1078" y="90"/>
                  </a:cubicBezTo>
                  <a:cubicBezTo>
                    <a:pt x="1078" y="90"/>
                    <a:pt x="1078" y="90"/>
                    <a:pt x="1078" y="90"/>
                  </a:cubicBezTo>
                  <a:close/>
                  <a:moveTo>
                    <a:pt x="579" y="58"/>
                  </a:moveTo>
                  <a:cubicBezTo>
                    <a:pt x="579" y="59"/>
                    <a:pt x="579" y="59"/>
                    <a:pt x="580" y="59"/>
                  </a:cubicBezTo>
                  <a:cubicBezTo>
                    <a:pt x="579" y="59"/>
                    <a:pt x="579" y="58"/>
                    <a:pt x="579" y="58"/>
                  </a:cubicBezTo>
                  <a:close/>
                  <a:moveTo>
                    <a:pt x="1349" y="12"/>
                  </a:moveTo>
                  <a:cubicBezTo>
                    <a:pt x="1349" y="12"/>
                    <a:pt x="1350" y="12"/>
                    <a:pt x="1350" y="12"/>
                  </a:cubicBezTo>
                  <a:cubicBezTo>
                    <a:pt x="1349" y="12"/>
                    <a:pt x="1349" y="12"/>
                    <a:pt x="1349" y="12"/>
                  </a:cubicBezTo>
                  <a:close/>
                  <a:moveTo>
                    <a:pt x="1389" y="12"/>
                  </a:moveTo>
                  <a:cubicBezTo>
                    <a:pt x="1390" y="12"/>
                    <a:pt x="1390" y="12"/>
                    <a:pt x="1390" y="12"/>
                  </a:cubicBezTo>
                  <a:cubicBezTo>
                    <a:pt x="1390" y="12"/>
                    <a:pt x="1390" y="12"/>
                    <a:pt x="1389" y="12"/>
                  </a:cubicBezTo>
                  <a:close/>
                  <a:moveTo>
                    <a:pt x="1423" y="12"/>
                  </a:moveTo>
                  <a:cubicBezTo>
                    <a:pt x="1423" y="12"/>
                    <a:pt x="1423" y="12"/>
                    <a:pt x="1423" y="12"/>
                  </a:cubicBezTo>
                  <a:cubicBezTo>
                    <a:pt x="1423" y="12"/>
                    <a:pt x="1423" y="12"/>
                    <a:pt x="1423" y="12"/>
                  </a:cubicBezTo>
                  <a:close/>
                  <a:moveTo>
                    <a:pt x="672" y="58"/>
                  </a:moveTo>
                  <a:cubicBezTo>
                    <a:pt x="673" y="59"/>
                    <a:pt x="673" y="59"/>
                    <a:pt x="673" y="59"/>
                  </a:cubicBezTo>
                  <a:cubicBezTo>
                    <a:pt x="673" y="59"/>
                    <a:pt x="673" y="58"/>
                    <a:pt x="672" y="58"/>
                  </a:cubicBezTo>
                  <a:close/>
                  <a:moveTo>
                    <a:pt x="1459" y="12"/>
                  </a:moveTo>
                  <a:cubicBezTo>
                    <a:pt x="1459" y="12"/>
                    <a:pt x="1459" y="12"/>
                    <a:pt x="1459" y="12"/>
                  </a:cubicBezTo>
                  <a:cubicBezTo>
                    <a:pt x="1459" y="12"/>
                    <a:pt x="1459" y="12"/>
                    <a:pt x="1459" y="12"/>
                  </a:cubicBezTo>
                  <a:close/>
                  <a:moveTo>
                    <a:pt x="1574" y="12"/>
                  </a:moveTo>
                  <a:cubicBezTo>
                    <a:pt x="1574" y="12"/>
                    <a:pt x="1574" y="12"/>
                    <a:pt x="1574" y="12"/>
                  </a:cubicBezTo>
                  <a:cubicBezTo>
                    <a:pt x="1574" y="12"/>
                    <a:pt x="1574" y="12"/>
                    <a:pt x="1574" y="12"/>
                  </a:cubicBezTo>
                  <a:close/>
                  <a:moveTo>
                    <a:pt x="586" y="90"/>
                  </a:moveTo>
                  <a:cubicBezTo>
                    <a:pt x="586" y="90"/>
                    <a:pt x="586" y="90"/>
                    <a:pt x="586" y="90"/>
                  </a:cubicBezTo>
                  <a:cubicBezTo>
                    <a:pt x="586" y="90"/>
                    <a:pt x="586" y="90"/>
                    <a:pt x="586" y="90"/>
                  </a:cubicBezTo>
                  <a:close/>
                  <a:moveTo>
                    <a:pt x="1370" y="59"/>
                  </a:moveTo>
                  <a:cubicBezTo>
                    <a:pt x="1370" y="59"/>
                    <a:pt x="1370" y="59"/>
                    <a:pt x="1370" y="58"/>
                  </a:cubicBezTo>
                  <a:cubicBezTo>
                    <a:pt x="1370" y="58"/>
                    <a:pt x="1370" y="59"/>
                    <a:pt x="1370" y="59"/>
                  </a:cubicBezTo>
                  <a:close/>
                  <a:moveTo>
                    <a:pt x="662" y="90"/>
                  </a:moveTo>
                  <a:cubicBezTo>
                    <a:pt x="662" y="90"/>
                    <a:pt x="663" y="90"/>
                    <a:pt x="663" y="90"/>
                  </a:cubicBezTo>
                  <a:cubicBezTo>
                    <a:pt x="663" y="90"/>
                    <a:pt x="663" y="90"/>
                    <a:pt x="662" y="90"/>
                  </a:cubicBezTo>
                  <a:close/>
                  <a:moveTo>
                    <a:pt x="686" y="90"/>
                  </a:moveTo>
                  <a:cubicBezTo>
                    <a:pt x="687" y="90"/>
                    <a:pt x="687" y="90"/>
                    <a:pt x="687" y="90"/>
                  </a:cubicBezTo>
                  <a:cubicBezTo>
                    <a:pt x="687" y="90"/>
                    <a:pt x="686" y="90"/>
                    <a:pt x="686" y="90"/>
                  </a:cubicBezTo>
                  <a:close/>
                  <a:moveTo>
                    <a:pt x="1674" y="12"/>
                  </a:moveTo>
                  <a:cubicBezTo>
                    <a:pt x="1674" y="12"/>
                    <a:pt x="1674" y="12"/>
                    <a:pt x="1675" y="12"/>
                  </a:cubicBezTo>
                  <a:cubicBezTo>
                    <a:pt x="1675" y="12"/>
                    <a:pt x="1674" y="12"/>
                    <a:pt x="1674" y="12"/>
                  </a:cubicBezTo>
                  <a:close/>
                  <a:moveTo>
                    <a:pt x="1569" y="58"/>
                  </a:moveTo>
                  <a:cubicBezTo>
                    <a:pt x="1569" y="58"/>
                    <a:pt x="1569" y="58"/>
                    <a:pt x="1569" y="59"/>
                  </a:cubicBezTo>
                  <a:cubicBezTo>
                    <a:pt x="1569" y="59"/>
                    <a:pt x="1569" y="58"/>
                    <a:pt x="1569" y="58"/>
                  </a:cubicBezTo>
                  <a:close/>
                  <a:moveTo>
                    <a:pt x="1742" y="12"/>
                  </a:moveTo>
                  <a:cubicBezTo>
                    <a:pt x="1742" y="12"/>
                    <a:pt x="1742" y="12"/>
                    <a:pt x="1742" y="12"/>
                  </a:cubicBezTo>
                  <a:cubicBezTo>
                    <a:pt x="1742" y="12"/>
                    <a:pt x="1742" y="12"/>
                    <a:pt x="1742" y="12"/>
                  </a:cubicBezTo>
                  <a:close/>
                  <a:moveTo>
                    <a:pt x="545" y="13"/>
                  </a:moveTo>
                  <a:cubicBezTo>
                    <a:pt x="545" y="13"/>
                    <a:pt x="545" y="13"/>
                    <a:pt x="546" y="12"/>
                  </a:cubicBezTo>
                  <a:cubicBezTo>
                    <a:pt x="545" y="12"/>
                    <a:pt x="545" y="13"/>
                    <a:pt x="545" y="13"/>
                  </a:cubicBezTo>
                  <a:close/>
                  <a:moveTo>
                    <a:pt x="963" y="90"/>
                  </a:moveTo>
                  <a:cubicBezTo>
                    <a:pt x="963" y="90"/>
                    <a:pt x="963" y="90"/>
                    <a:pt x="962" y="90"/>
                  </a:cubicBezTo>
                  <a:cubicBezTo>
                    <a:pt x="963" y="90"/>
                    <a:pt x="963" y="90"/>
                    <a:pt x="963" y="90"/>
                  </a:cubicBezTo>
                  <a:close/>
                  <a:moveTo>
                    <a:pt x="1737" y="58"/>
                  </a:moveTo>
                  <a:cubicBezTo>
                    <a:pt x="1737" y="58"/>
                    <a:pt x="1737" y="58"/>
                    <a:pt x="1737" y="59"/>
                  </a:cubicBezTo>
                  <a:cubicBezTo>
                    <a:pt x="1737" y="59"/>
                    <a:pt x="1737" y="58"/>
                    <a:pt x="1737" y="58"/>
                  </a:cubicBezTo>
                  <a:close/>
                  <a:moveTo>
                    <a:pt x="580" y="59"/>
                  </a:moveTo>
                  <a:cubicBezTo>
                    <a:pt x="580" y="59"/>
                    <a:pt x="580" y="59"/>
                    <a:pt x="580" y="59"/>
                  </a:cubicBezTo>
                  <a:cubicBezTo>
                    <a:pt x="580" y="59"/>
                    <a:pt x="580" y="59"/>
                    <a:pt x="580" y="59"/>
                  </a:cubicBezTo>
                  <a:close/>
                  <a:moveTo>
                    <a:pt x="1049" y="90"/>
                  </a:moveTo>
                  <a:cubicBezTo>
                    <a:pt x="1049" y="90"/>
                    <a:pt x="1049" y="90"/>
                    <a:pt x="1049" y="90"/>
                  </a:cubicBezTo>
                  <a:cubicBezTo>
                    <a:pt x="1049" y="90"/>
                    <a:pt x="1049" y="90"/>
                    <a:pt x="1049" y="90"/>
                  </a:cubicBezTo>
                  <a:close/>
                  <a:moveTo>
                    <a:pt x="1077" y="90"/>
                  </a:moveTo>
                  <a:cubicBezTo>
                    <a:pt x="1077" y="90"/>
                    <a:pt x="1077" y="90"/>
                    <a:pt x="1077" y="90"/>
                  </a:cubicBezTo>
                  <a:cubicBezTo>
                    <a:pt x="1077" y="90"/>
                    <a:pt x="1077" y="90"/>
                    <a:pt x="1077" y="90"/>
                  </a:cubicBezTo>
                  <a:close/>
                  <a:moveTo>
                    <a:pt x="1227" y="90"/>
                  </a:moveTo>
                  <a:cubicBezTo>
                    <a:pt x="1227" y="90"/>
                    <a:pt x="1227" y="90"/>
                    <a:pt x="1227" y="90"/>
                  </a:cubicBezTo>
                  <a:cubicBezTo>
                    <a:pt x="1227" y="90"/>
                    <a:pt x="1227" y="90"/>
                    <a:pt x="1227" y="90"/>
                  </a:cubicBezTo>
                  <a:close/>
                  <a:moveTo>
                    <a:pt x="1255" y="90"/>
                  </a:moveTo>
                  <a:cubicBezTo>
                    <a:pt x="1255" y="90"/>
                    <a:pt x="1255" y="90"/>
                    <a:pt x="1255" y="90"/>
                  </a:cubicBezTo>
                  <a:cubicBezTo>
                    <a:pt x="1255" y="90"/>
                    <a:pt x="1255" y="90"/>
                    <a:pt x="1255" y="90"/>
                  </a:cubicBezTo>
                  <a:close/>
                  <a:moveTo>
                    <a:pt x="1349" y="13"/>
                  </a:moveTo>
                  <a:cubicBezTo>
                    <a:pt x="1349" y="13"/>
                    <a:pt x="1349" y="13"/>
                    <a:pt x="1349" y="12"/>
                  </a:cubicBezTo>
                  <a:cubicBezTo>
                    <a:pt x="1349" y="13"/>
                    <a:pt x="1349" y="13"/>
                    <a:pt x="1349" y="13"/>
                  </a:cubicBezTo>
                  <a:close/>
                  <a:moveTo>
                    <a:pt x="1390" y="12"/>
                  </a:moveTo>
                  <a:cubicBezTo>
                    <a:pt x="1390" y="13"/>
                    <a:pt x="1390" y="13"/>
                    <a:pt x="1390" y="13"/>
                  </a:cubicBezTo>
                  <a:cubicBezTo>
                    <a:pt x="1390" y="13"/>
                    <a:pt x="1390" y="12"/>
                    <a:pt x="1390" y="12"/>
                  </a:cubicBezTo>
                  <a:close/>
                  <a:moveTo>
                    <a:pt x="1422" y="13"/>
                  </a:moveTo>
                  <a:cubicBezTo>
                    <a:pt x="1422" y="13"/>
                    <a:pt x="1423" y="13"/>
                    <a:pt x="1423" y="12"/>
                  </a:cubicBezTo>
                  <a:cubicBezTo>
                    <a:pt x="1423" y="13"/>
                    <a:pt x="1422" y="13"/>
                    <a:pt x="1422" y="13"/>
                  </a:cubicBezTo>
                  <a:close/>
                  <a:moveTo>
                    <a:pt x="1459" y="12"/>
                  </a:moveTo>
                  <a:cubicBezTo>
                    <a:pt x="1459" y="13"/>
                    <a:pt x="1459" y="13"/>
                    <a:pt x="1460" y="13"/>
                  </a:cubicBezTo>
                  <a:cubicBezTo>
                    <a:pt x="1459" y="13"/>
                    <a:pt x="1459" y="13"/>
                    <a:pt x="1459" y="12"/>
                  </a:cubicBezTo>
                  <a:close/>
                  <a:moveTo>
                    <a:pt x="1369" y="59"/>
                  </a:moveTo>
                  <a:cubicBezTo>
                    <a:pt x="1370" y="59"/>
                    <a:pt x="1370" y="59"/>
                    <a:pt x="1370" y="59"/>
                  </a:cubicBezTo>
                  <a:cubicBezTo>
                    <a:pt x="1370" y="59"/>
                    <a:pt x="1369" y="59"/>
                    <a:pt x="1369" y="59"/>
                  </a:cubicBezTo>
                  <a:close/>
                  <a:moveTo>
                    <a:pt x="686" y="91"/>
                  </a:moveTo>
                  <a:cubicBezTo>
                    <a:pt x="686" y="91"/>
                    <a:pt x="686" y="91"/>
                    <a:pt x="686" y="90"/>
                  </a:cubicBezTo>
                  <a:cubicBezTo>
                    <a:pt x="686" y="90"/>
                    <a:pt x="686" y="91"/>
                    <a:pt x="686" y="91"/>
                  </a:cubicBezTo>
                  <a:close/>
                  <a:moveTo>
                    <a:pt x="1554" y="59"/>
                  </a:moveTo>
                  <a:cubicBezTo>
                    <a:pt x="1554" y="59"/>
                    <a:pt x="1554" y="59"/>
                    <a:pt x="1554" y="59"/>
                  </a:cubicBezTo>
                  <a:cubicBezTo>
                    <a:pt x="1554" y="59"/>
                    <a:pt x="1554" y="59"/>
                    <a:pt x="1554" y="59"/>
                  </a:cubicBezTo>
                  <a:close/>
                  <a:moveTo>
                    <a:pt x="1569" y="59"/>
                  </a:moveTo>
                  <a:cubicBezTo>
                    <a:pt x="1569" y="59"/>
                    <a:pt x="1568" y="59"/>
                    <a:pt x="1568" y="59"/>
                  </a:cubicBezTo>
                  <a:cubicBezTo>
                    <a:pt x="1569" y="59"/>
                    <a:pt x="1569" y="59"/>
                    <a:pt x="1569" y="59"/>
                  </a:cubicBezTo>
                  <a:close/>
                  <a:moveTo>
                    <a:pt x="1722" y="59"/>
                  </a:moveTo>
                  <a:cubicBezTo>
                    <a:pt x="1722" y="59"/>
                    <a:pt x="1722" y="59"/>
                    <a:pt x="1722" y="59"/>
                  </a:cubicBezTo>
                  <a:cubicBezTo>
                    <a:pt x="1722" y="59"/>
                    <a:pt x="1722" y="59"/>
                    <a:pt x="1722" y="59"/>
                  </a:cubicBezTo>
                  <a:close/>
                  <a:moveTo>
                    <a:pt x="963" y="91"/>
                  </a:moveTo>
                  <a:cubicBezTo>
                    <a:pt x="963" y="90"/>
                    <a:pt x="963" y="90"/>
                    <a:pt x="963" y="90"/>
                  </a:cubicBezTo>
                  <a:cubicBezTo>
                    <a:pt x="963" y="91"/>
                    <a:pt x="963" y="91"/>
                    <a:pt x="963" y="91"/>
                  </a:cubicBezTo>
                  <a:close/>
                  <a:moveTo>
                    <a:pt x="1737" y="59"/>
                  </a:moveTo>
                  <a:cubicBezTo>
                    <a:pt x="1737" y="59"/>
                    <a:pt x="1737" y="59"/>
                    <a:pt x="1736" y="59"/>
                  </a:cubicBezTo>
                  <a:cubicBezTo>
                    <a:pt x="1737" y="59"/>
                    <a:pt x="1737" y="59"/>
                    <a:pt x="1737" y="59"/>
                  </a:cubicBezTo>
                  <a:close/>
                  <a:moveTo>
                    <a:pt x="580" y="59"/>
                  </a:moveTo>
                  <a:cubicBezTo>
                    <a:pt x="580" y="59"/>
                    <a:pt x="580" y="59"/>
                    <a:pt x="580" y="59"/>
                  </a:cubicBezTo>
                  <a:cubicBezTo>
                    <a:pt x="580" y="59"/>
                    <a:pt x="580" y="59"/>
                    <a:pt x="580" y="59"/>
                  </a:cubicBezTo>
                  <a:close/>
                  <a:moveTo>
                    <a:pt x="1035" y="91"/>
                  </a:moveTo>
                  <a:cubicBezTo>
                    <a:pt x="1035" y="91"/>
                    <a:pt x="1035" y="90"/>
                    <a:pt x="1035" y="90"/>
                  </a:cubicBezTo>
                  <a:cubicBezTo>
                    <a:pt x="1035" y="90"/>
                    <a:pt x="1035" y="91"/>
                    <a:pt x="1035" y="91"/>
                  </a:cubicBezTo>
                  <a:close/>
                  <a:moveTo>
                    <a:pt x="1533" y="13"/>
                  </a:moveTo>
                  <a:cubicBezTo>
                    <a:pt x="1533" y="13"/>
                    <a:pt x="1533" y="13"/>
                    <a:pt x="1533" y="12"/>
                  </a:cubicBezTo>
                  <a:cubicBezTo>
                    <a:pt x="1533" y="12"/>
                    <a:pt x="1533" y="13"/>
                    <a:pt x="1533" y="13"/>
                  </a:cubicBezTo>
                  <a:close/>
                  <a:moveTo>
                    <a:pt x="1574" y="12"/>
                  </a:moveTo>
                  <a:cubicBezTo>
                    <a:pt x="1574" y="13"/>
                    <a:pt x="1574" y="13"/>
                    <a:pt x="1574" y="13"/>
                  </a:cubicBezTo>
                  <a:cubicBezTo>
                    <a:pt x="1574" y="13"/>
                    <a:pt x="1574" y="13"/>
                    <a:pt x="1574" y="12"/>
                  </a:cubicBezTo>
                  <a:close/>
                  <a:moveTo>
                    <a:pt x="1187" y="90"/>
                  </a:moveTo>
                  <a:cubicBezTo>
                    <a:pt x="1187" y="91"/>
                    <a:pt x="1187" y="91"/>
                    <a:pt x="1188" y="91"/>
                  </a:cubicBezTo>
                  <a:cubicBezTo>
                    <a:pt x="1188" y="91"/>
                    <a:pt x="1187" y="90"/>
                    <a:pt x="1187" y="90"/>
                  </a:cubicBezTo>
                  <a:close/>
                  <a:moveTo>
                    <a:pt x="1701" y="13"/>
                  </a:moveTo>
                  <a:cubicBezTo>
                    <a:pt x="1701" y="13"/>
                    <a:pt x="1701" y="13"/>
                    <a:pt x="1702" y="12"/>
                  </a:cubicBezTo>
                  <a:cubicBezTo>
                    <a:pt x="1701" y="12"/>
                    <a:pt x="1701" y="13"/>
                    <a:pt x="1701" y="13"/>
                  </a:cubicBezTo>
                  <a:close/>
                  <a:moveTo>
                    <a:pt x="673" y="59"/>
                  </a:moveTo>
                  <a:cubicBezTo>
                    <a:pt x="674" y="59"/>
                    <a:pt x="674" y="59"/>
                    <a:pt x="674" y="59"/>
                  </a:cubicBezTo>
                  <a:cubicBezTo>
                    <a:pt x="674" y="59"/>
                    <a:pt x="674" y="59"/>
                    <a:pt x="673" y="59"/>
                  </a:cubicBezTo>
                  <a:close/>
                  <a:moveTo>
                    <a:pt x="1742" y="12"/>
                  </a:moveTo>
                  <a:cubicBezTo>
                    <a:pt x="1742" y="13"/>
                    <a:pt x="1742" y="13"/>
                    <a:pt x="1743" y="13"/>
                  </a:cubicBezTo>
                  <a:cubicBezTo>
                    <a:pt x="1742" y="13"/>
                    <a:pt x="1742" y="13"/>
                    <a:pt x="1742" y="12"/>
                  </a:cubicBezTo>
                  <a:close/>
                  <a:moveTo>
                    <a:pt x="1384" y="59"/>
                  </a:moveTo>
                  <a:cubicBezTo>
                    <a:pt x="1384" y="59"/>
                    <a:pt x="1384" y="59"/>
                    <a:pt x="1384" y="59"/>
                  </a:cubicBezTo>
                  <a:cubicBezTo>
                    <a:pt x="1384" y="59"/>
                    <a:pt x="1384" y="59"/>
                    <a:pt x="1384" y="59"/>
                  </a:cubicBezTo>
                  <a:close/>
                  <a:moveTo>
                    <a:pt x="1553" y="59"/>
                  </a:moveTo>
                  <a:cubicBezTo>
                    <a:pt x="1553" y="59"/>
                    <a:pt x="1554" y="59"/>
                    <a:pt x="1554" y="59"/>
                  </a:cubicBezTo>
                  <a:cubicBezTo>
                    <a:pt x="1553" y="59"/>
                    <a:pt x="1553" y="59"/>
                    <a:pt x="1553" y="59"/>
                  </a:cubicBezTo>
                  <a:close/>
                  <a:moveTo>
                    <a:pt x="545" y="13"/>
                  </a:moveTo>
                  <a:cubicBezTo>
                    <a:pt x="545" y="13"/>
                    <a:pt x="545" y="13"/>
                    <a:pt x="545" y="13"/>
                  </a:cubicBezTo>
                  <a:cubicBezTo>
                    <a:pt x="545" y="13"/>
                    <a:pt x="545" y="13"/>
                    <a:pt x="545" y="13"/>
                  </a:cubicBezTo>
                  <a:close/>
                  <a:moveTo>
                    <a:pt x="1390" y="13"/>
                  </a:moveTo>
                  <a:cubicBezTo>
                    <a:pt x="1390" y="13"/>
                    <a:pt x="1390" y="13"/>
                    <a:pt x="1391" y="13"/>
                  </a:cubicBezTo>
                  <a:cubicBezTo>
                    <a:pt x="1391" y="13"/>
                    <a:pt x="1390" y="13"/>
                    <a:pt x="1390" y="13"/>
                  </a:cubicBezTo>
                  <a:close/>
                  <a:moveTo>
                    <a:pt x="1721" y="59"/>
                  </a:moveTo>
                  <a:cubicBezTo>
                    <a:pt x="1721" y="59"/>
                    <a:pt x="1722" y="59"/>
                    <a:pt x="1722" y="59"/>
                  </a:cubicBezTo>
                  <a:cubicBezTo>
                    <a:pt x="1722" y="59"/>
                    <a:pt x="1721" y="59"/>
                    <a:pt x="1721" y="59"/>
                  </a:cubicBezTo>
                  <a:close/>
                  <a:moveTo>
                    <a:pt x="686" y="91"/>
                  </a:moveTo>
                  <a:cubicBezTo>
                    <a:pt x="686" y="91"/>
                    <a:pt x="686" y="91"/>
                    <a:pt x="686" y="91"/>
                  </a:cubicBezTo>
                  <a:cubicBezTo>
                    <a:pt x="686" y="91"/>
                    <a:pt x="686" y="91"/>
                    <a:pt x="686" y="91"/>
                  </a:cubicBezTo>
                  <a:close/>
                  <a:moveTo>
                    <a:pt x="768" y="91"/>
                  </a:moveTo>
                  <a:cubicBezTo>
                    <a:pt x="768" y="91"/>
                    <a:pt x="768" y="91"/>
                    <a:pt x="769" y="91"/>
                  </a:cubicBezTo>
                  <a:cubicBezTo>
                    <a:pt x="768" y="91"/>
                    <a:pt x="768" y="91"/>
                    <a:pt x="768" y="91"/>
                  </a:cubicBezTo>
                  <a:close/>
                  <a:moveTo>
                    <a:pt x="1422" y="13"/>
                  </a:moveTo>
                  <a:cubicBezTo>
                    <a:pt x="1422" y="13"/>
                    <a:pt x="1422" y="13"/>
                    <a:pt x="1422" y="13"/>
                  </a:cubicBezTo>
                  <a:cubicBezTo>
                    <a:pt x="1422" y="13"/>
                    <a:pt x="1422" y="13"/>
                    <a:pt x="1422" y="13"/>
                  </a:cubicBezTo>
                  <a:close/>
                  <a:moveTo>
                    <a:pt x="964" y="91"/>
                  </a:moveTo>
                  <a:cubicBezTo>
                    <a:pt x="963" y="91"/>
                    <a:pt x="963" y="91"/>
                    <a:pt x="963" y="91"/>
                  </a:cubicBezTo>
                  <a:cubicBezTo>
                    <a:pt x="963" y="91"/>
                    <a:pt x="963" y="91"/>
                    <a:pt x="964" y="91"/>
                  </a:cubicBezTo>
                  <a:close/>
                  <a:moveTo>
                    <a:pt x="1459" y="13"/>
                  </a:moveTo>
                  <a:cubicBezTo>
                    <a:pt x="1460" y="13"/>
                    <a:pt x="1460" y="13"/>
                    <a:pt x="1460" y="13"/>
                  </a:cubicBezTo>
                  <a:cubicBezTo>
                    <a:pt x="1460" y="13"/>
                    <a:pt x="1460" y="13"/>
                    <a:pt x="1459" y="13"/>
                  </a:cubicBezTo>
                  <a:close/>
                  <a:moveTo>
                    <a:pt x="1494" y="13"/>
                  </a:moveTo>
                  <a:cubicBezTo>
                    <a:pt x="1495" y="13"/>
                    <a:pt x="1495" y="13"/>
                    <a:pt x="1495" y="13"/>
                  </a:cubicBezTo>
                  <a:cubicBezTo>
                    <a:pt x="1495" y="13"/>
                    <a:pt x="1494" y="13"/>
                    <a:pt x="1494" y="13"/>
                  </a:cubicBezTo>
                  <a:close/>
                  <a:moveTo>
                    <a:pt x="1533" y="13"/>
                  </a:moveTo>
                  <a:cubicBezTo>
                    <a:pt x="1533" y="13"/>
                    <a:pt x="1533" y="13"/>
                    <a:pt x="1533" y="13"/>
                  </a:cubicBezTo>
                  <a:cubicBezTo>
                    <a:pt x="1533" y="13"/>
                    <a:pt x="1533" y="13"/>
                    <a:pt x="1533" y="13"/>
                  </a:cubicBezTo>
                  <a:close/>
                  <a:moveTo>
                    <a:pt x="1574" y="13"/>
                  </a:moveTo>
                  <a:cubicBezTo>
                    <a:pt x="1574" y="13"/>
                    <a:pt x="1575" y="13"/>
                    <a:pt x="1575" y="13"/>
                  </a:cubicBezTo>
                  <a:cubicBezTo>
                    <a:pt x="1575" y="13"/>
                    <a:pt x="1575" y="13"/>
                    <a:pt x="1574" y="13"/>
                  </a:cubicBezTo>
                  <a:close/>
                  <a:moveTo>
                    <a:pt x="1701" y="13"/>
                  </a:moveTo>
                  <a:cubicBezTo>
                    <a:pt x="1701" y="13"/>
                    <a:pt x="1701" y="13"/>
                    <a:pt x="1701" y="13"/>
                  </a:cubicBezTo>
                  <a:cubicBezTo>
                    <a:pt x="1701" y="13"/>
                    <a:pt x="1701" y="13"/>
                    <a:pt x="1701" y="13"/>
                  </a:cubicBezTo>
                  <a:close/>
                  <a:moveTo>
                    <a:pt x="1368" y="60"/>
                  </a:moveTo>
                  <a:cubicBezTo>
                    <a:pt x="1369" y="60"/>
                    <a:pt x="1369" y="60"/>
                    <a:pt x="1369" y="59"/>
                  </a:cubicBezTo>
                  <a:cubicBezTo>
                    <a:pt x="1369" y="59"/>
                    <a:pt x="1368" y="60"/>
                    <a:pt x="1368" y="60"/>
                  </a:cubicBezTo>
                  <a:close/>
                  <a:moveTo>
                    <a:pt x="1384" y="59"/>
                  </a:moveTo>
                  <a:cubicBezTo>
                    <a:pt x="1383" y="59"/>
                    <a:pt x="1383" y="60"/>
                    <a:pt x="1383" y="60"/>
                  </a:cubicBezTo>
                  <a:cubicBezTo>
                    <a:pt x="1383" y="60"/>
                    <a:pt x="1384" y="60"/>
                    <a:pt x="1384" y="59"/>
                  </a:cubicBezTo>
                  <a:close/>
                  <a:moveTo>
                    <a:pt x="1743" y="13"/>
                  </a:moveTo>
                  <a:cubicBezTo>
                    <a:pt x="1743" y="13"/>
                    <a:pt x="1743" y="13"/>
                    <a:pt x="1743" y="13"/>
                  </a:cubicBezTo>
                  <a:cubicBezTo>
                    <a:pt x="1743" y="13"/>
                    <a:pt x="1743" y="13"/>
                    <a:pt x="1743" y="13"/>
                  </a:cubicBezTo>
                  <a:close/>
                  <a:moveTo>
                    <a:pt x="544" y="13"/>
                  </a:moveTo>
                  <a:cubicBezTo>
                    <a:pt x="545" y="13"/>
                    <a:pt x="545" y="13"/>
                    <a:pt x="545" y="13"/>
                  </a:cubicBezTo>
                  <a:cubicBezTo>
                    <a:pt x="545" y="13"/>
                    <a:pt x="545" y="13"/>
                    <a:pt x="544" y="13"/>
                  </a:cubicBezTo>
                  <a:close/>
                  <a:moveTo>
                    <a:pt x="972" y="13"/>
                  </a:moveTo>
                  <a:cubicBezTo>
                    <a:pt x="972" y="13"/>
                    <a:pt x="972" y="13"/>
                    <a:pt x="972" y="13"/>
                  </a:cubicBezTo>
                  <a:cubicBezTo>
                    <a:pt x="972" y="13"/>
                    <a:pt x="972" y="13"/>
                    <a:pt x="972" y="13"/>
                  </a:cubicBezTo>
                  <a:close/>
                  <a:moveTo>
                    <a:pt x="1391" y="13"/>
                  </a:moveTo>
                  <a:cubicBezTo>
                    <a:pt x="1391" y="13"/>
                    <a:pt x="1391" y="13"/>
                    <a:pt x="1391" y="14"/>
                  </a:cubicBezTo>
                  <a:cubicBezTo>
                    <a:pt x="1391" y="13"/>
                    <a:pt x="1391" y="13"/>
                    <a:pt x="1391" y="13"/>
                  </a:cubicBezTo>
                  <a:close/>
                  <a:moveTo>
                    <a:pt x="1422" y="13"/>
                  </a:moveTo>
                  <a:cubicBezTo>
                    <a:pt x="1422" y="13"/>
                    <a:pt x="1422" y="13"/>
                    <a:pt x="1422" y="13"/>
                  </a:cubicBezTo>
                  <a:cubicBezTo>
                    <a:pt x="1422" y="13"/>
                    <a:pt x="1422" y="13"/>
                    <a:pt x="1422" y="13"/>
                  </a:cubicBezTo>
                  <a:close/>
                  <a:moveTo>
                    <a:pt x="685" y="91"/>
                  </a:moveTo>
                  <a:cubicBezTo>
                    <a:pt x="686" y="91"/>
                    <a:pt x="686" y="91"/>
                    <a:pt x="686" y="91"/>
                  </a:cubicBezTo>
                  <a:cubicBezTo>
                    <a:pt x="686" y="91"/>
                    <a:pt x="685" y="91"/>
                    <a:pt x="685" y="91"/>
                  </a:cubicBezTo>
                  <a:close/>
                  <a:moveTo>
                    <a:pt x="675" y="60"/>
                  </a:moveTo>
                  <a:cubicBezTo>
                    <a:pt x="675" y="60"/>
                    <a:pt x="675" y="60"/>
                    <a:pt x="675" y="60"/>
                  </a:cubicBezTo>
                  <a:cubicBezTo>
                    <a:pt x="675" y="60"/>
                    <a:pt x="675" y="60"/>
                    <a:pt x="675" y="60"/>
                  </a:cubicBezTo>
                  <a:close/>
                  <a:moveTo>
                    <a:pt x="728" y="91"/>
                  </a:moveTo>
                  <a:cubicBezTo>
                    <a:pt x="728" y="91"/>
                    <a:pt x="728" y="91"/>
                    <a:pt x="728" y="91"/>
                  </a:cubicBezTo>
                  <a:cubicBezTo>
                    <a:pt x="728" y="91"/>
                    <a:pt x="728" y="91"/>
                    <a:pt x="728" y="91"/>
                  </a:cubicBezTo>
                  <a:close/>
                  <a:moveTo>
                    <a:pt x="1368" y="60"/>
                  </a:moveTo>
                  <a:cubicBezTo>
                    <a:pt x="1368" y="60"/>
                    <a:pt x="1368" y="60"/>
                    <a:pt x="1368" y="60"/>
                  </a:cubicBezTo>
                  <a:cubicBezTo>
                    <a:pt x="1368" y="60"/>
                    <a:pt x="1368" y="60"/>
                    <a:pt x="1368" y="60"/>
                  </a:cubicBezTo>
                  <a:close/>
                  <a:moveTo>
                    <a:pt x="1383" y="60"/>
                  </a:moveTo>
                  <a:cubicBezTo>
                    <a:pt x="1383" y="60"/>
                    <a:pt x="1383" y="60"/>
                    <a:pt x="1383" y="60"/>
                  </a:cubicBezTo>
                  <a:cubicBezTo>
                    <a:pt x="1383" y="60"/>
                    <a:pt x="1383" y="60"/>
                    <a:pt x="1383" y="60"/>
                  </a:cubicBezTo>
                  <a:close/>
                  <a:moveTo>
                    <a:pt x="1552" y="60"/>
                  </a:moveTo>
                  <a:cubicBezTo>
                    <a:pt x="1552" y="60"/>
                    <a:pt x="1552" y="60"/>
                    <a:pt x="1553" y="60"/>
                  </a:cubicBezTo>
                  <a:cubicBezTo>
                    <a:pt x="1552" y="60"/>
                    <a:pt x="1552" y="60"/>
                    <a:pt x="1552" y="60"/>
                  </a:cubicBezTo>
                  <a:close/>
                  <a:moveTo>
                    <a:pt x="964" y="91"/>
                  </a:moveTo>
                  <a:cubicBezTo>
                    <a:pt x="964" y="91"/>
                    <a:pt x="964" y="91"/>
                    <a:pt x="964" y="91"/>
                  </a:cubicBezTo>
                  <a:cubicBezTo>
                    <a:pt x="964" y="91"/>
                    <a:pt x="964" y="91"/>
                    <a:pt x="964" y="91"/>
                  </a:cubicBezTo>
                  <a:close/>
                  <a:moveTo>
                    <a:pt x="1666" y="60"/>
                  </a:moveTo>
                  <a:cubicBezTo>
                    <a:pt x="1666" y="60"/>
                    <a:pt x="1666" y="60"/>
                    <a:pt x="1666" y="60"/>
                  </a:cubicBezTo>
                  <a:cubicBezTo>
                    <a:pt x="1666" y="60"/>
                    <a:pt x="1666" y="60"/>
                    <a:pt x="1666" y="60"/>
                  </a:cubicBezTo>
                  <a:close/>
                  <a:moveTo>
                    <a:pt x="1720" y="60"/>
                  </a:moveTo>
                  <a:cubicBezTo>
                    <a:pt x="1720" y="60"/>
                    <a:pt x="1721" y="60"/>
                    <a:pt x="1721" y="60"/>
                  </a:cubicBezTo>
                  <a:cubicBezTo>
                    <a:pt x="1720" y="60"/>
                    <a:pt x="1720" y="60"/>
                    <a:pt x="1720" y="60"/>
                  </a:cubicBezTo>
                  <a:close/>
                  <a:moveTo>
                    <a:pt x="1051" y="91"/>
                  </a:moveTo>
                  <a:cubicBezTo>
                    <a:pt x="1051" y="91"/>
                    <a:pt x="1051" y="91"/>
                    <a:pt x="1051" y="91"/>
                  </a:cubicBezTo>
                  <a:cubicBezTo>
                    <a:pt x="1051" y="91"/>
                    <a:pt x="1051" y="91"/>
                    <a:pt x="1051" y="91"/>
                  </a:cubicBezTo>
                  <a:close/>
                  <a:moveTo>
                    <a:pt x="1736" y="60"/>
                  </a:moveTo>
                  <a:cubicBezTo>
                    <a:pt x="1735" y="60"/>
                    <a:pt x="1735" y="60"/>
                    <a:pt x="1735" y="60"/>
                  </a:cubicBezTo>
                  <a:cubicBezTo>
                    <a:pt x="1735" y="60"/>
                    <a:pt x="1735" y="60"/>
                    <a:pt x="1736" y="60"/>
                  </a:cubicBezTo>
                  <a:close/>
                  <a:moveTo>
                    <a:pt x="581" y="60"/>
                  </a:moveTo>
                  <a:cubicBezTo>
                    <a:pt x="581" y="60"/>
                    <a:pt x="581" y="61"/>
                    <a:pt x="582" y="61"/>
                  </a:cubicBezTo>
                  <a:cubicBezTo>
                    <a:pt x="582" y="60"/>
                    <a:pt x="581" y="60"/>
                    <a:pt x="581" y="60"/>
                  </a:cubicBezTo>
                  <a:close/>
                  <a:moveTo>
                    <a:pt x="1229" y="91"/>
                  </a:moveTo>
                  <a:cubicBezTo>
                    <a:pt x="1229" y="91"/>
                    <a:pt x="1229" y="91"/>
                    <a:pt x="1229" y="91"/>
                  </a:cubicBezTo>
                  <a:cubicBezTo>
                    <a:pt x="1229" y="91"/>
                    <a:pt x="1229" y="91"/>
                    <a:pt x="1229" y="91"/>
                  </a:cubicBezTo>
                  <a:close/>
                  <a:moveTo>
                    <a:pt x="1460" y="13"/>
                  </a:moveTo>
                  <a:cubicBezTo>
                    <a:pt x="1460" y="13"/>
                    <a:pt x="1460" y="13"/>
                    <a:pt x="1460" y="13"/>
                  </a:cubicBezTo>
                  <a:cubicBezTo>
                    <a:pt x="1460" y="13"/>
                    <a:pt x="1460" y="13"/>
                    <a:pt x="1460" y="13"/>
                  </a:cubicBezTo>
                  <a:close/>
                  <a:moveTo>
                    <a:pt x="1417" y="91"/>
                  </a:moveTo>
                  <a:cubicBezTo>
                    <a:pt x="1417" y="91"/>
                    <a:pt x="1417" y="91"/>
                    <a:pt x="1417" y="91"/>
                  </a:cubicBezTo>
                  <a:cubicBezTo>
                    <a:pt x="1417" y="91"/>
                    <a:pt x="1417" y="91"/>
                    <a:pt x="1417" y="91"/>
                  </a:cubicBezTo>
                  <a:close/>
                  <a:moveTo>
                    <a:pt x="1532" y="13"/>
                  </a:moveTo>
                  <a:cubicBezTo>
                    <a:pt x="1532" y="13"/>
                    <a:pt x="1533" y="13"/>
                    <a:pt x="1533" y="13"/>
                  </a:cubicBezTo>
                  <a:cubicBezTo>
                    <a:pt x="1533" y="13"/>
                    <a:pt x="1532" y="13"/>
                    <a:pt x="1532" y="13"/>
                  </a:cubicBezTo>
                  <a:close/>
                  <a:moveTo>
                    <a:pt x="1575" y="13"/>
                  </a:moveTo>
                  <a:cubicBezTo>
                    <a:pt x="1575" y="13"/>
                    <a:pt x="1575" y="13"/>
                    <a:pt x="1575" y="13"/>
                  </a:cubicBezTo>
                  <a:cubicBezTo>
                    <a:pt x="1575" y="13"/>
                    <a:pt x="1575" y="13"/>
                    <a:pt x="1575" y="13"/>
                  </a:cubicBezTo>
                  <a:close/>
                  <a:moveTo>
                    <a:pt x="1676" y="13"/>
                  </a:moveTo>
                  <a:cubicBezTo>
                    <a:pt x="1676" y="13"/>
                    <a:pt x="1676" y="13"/>
                    <a:pt x="1676" y="13"/>
                  </a:cubicBezTo>
                  <a:cubicBezTo>
                    <a:pt x="1676" y="13"/>
                    <a:pt x="1676" y="13"/>
                    <a:pt x="1676" y="13"/>
                  </a:cubicBezTo>
                  <a:close/>
                  <a:moveTo>
                    <a:pt x="1573" y="54"/>
                  </a:moveTo>
                  <a:cubicBezTo>
                    <a:pt x="1573" y="54"/>
                    <a:pt x="1573" y="54"/>
                    <a:pt x="1573" y="54"/>
                  </a:cubicBezTo>
                  <a:cubicBezTo>
                    <a:pt x="1573" y="54"/>
                    <a:pt x="1573" y="54"/>
                    <a:pt x="1573" y="54"/>
                  </a:cubicBezTo>
                  <a:close/>
                  <a:moveTo>
                    <a:pt x="1559" y="55"/>
                  </a:moveTo>
                  <a:cubicBezTo>
                    <a:pt x="1559" y="55"/>
                    <a:pt x="1559" y="54"/>
                    <a:pt x="1560" y="54"/>
                  </a:cubicBezTo>
                  <a:cubicBezTo>
                    <a:pt x="1559" y="54"/>
                    <a:pt x="1559" y="54"/>
                    <a:pt x="1559" y="55"/>
                  </a:cubicBezTo>
                  <a:close/>
                  <a:moveTo>
                    <a:pt x="1700" y="13"/>
                  </a:moveTo>
                  <a:cubicBezTo>
                    <a:pt x="1701" y="13"/>
                    <a:pt x="1701" y="13"/>
                    <a:pt x="1701" y="13"/>
                  </a:cubicBezTo>
                  <a:cubicBezTo>
                    <a:pt x="1701" y="13"/>
                    <a:pt x="1701" y="13"/>
                    <a:pt x="1700" y="13"/>
                  </a:cubicBezTo>
                  <a:close/>
                  <a:moveTo>
                    <a:pt x="728" y="91"/>
                  </a:moveTo>
                  <a:cubicBezTo>
                    <a:pt x="728" y="92"/>
                    <a:pt x="728" y="92"/>
                    <a:pt x="729" y="92"/>
                  </a:cubicBezTo>
                  <a:cubicBezTo>
                    <a:pt x="728" y="92"/>
                    <a:pt x="728" y="92"/>
                    <a:pt x="728" y="91"/>
                  </a:cubicBezTo>
                  <a:close/>
                  <a:moveTo>
                    <a:pt x="1743" y="13"/>
                  </a:moveTo>
                  <a:cubicBezTo>
                    <a:pt x="1743" y="13"/>
                    <a:pt x="1743" y="13"/>
                    <a:pt x="1743" y="13"/>
                  </a:cubicBezTo>
                  <a:cubicBezTo>
                    <a:pt x="1743" y="13"/>
                    <a:pt x="1743" y="13"/>
                    <a:pt x="1743" y="13"/>
                  </a:cubicBezTo>
                  <a:close/>
                  <a:moveTo>
                    <a:pt x="1383" y="60"/>
                  </a:moveTo>
                  <a:cubicBezTo>
                    <a:pt x="1383" y="60"/>
                    <a:pt x="1383" y="60"/>
                    <a:pt x="1383" y="60"/>
                  </a:cubicBezTo>
                  <a:cubicBezTo>
                    <a:pt x="1383" y="60"/>
                    <a:pt x="1383" y="60"/>
                    <a:pt x="1383" y="60"/>
                  </a:cubicBezTo>
                  <a:close/>
                  <a:moveTo>
                    <a:pt x="1552" y="60"/>
                  </a:moveTo>
                  <a:cubicBezTo>
                    <a:pt x="1552" y="60"/>
                    <a:pt x="1552" y="60"/>
                    <a:pt x="1552" y="60"/>
                  </a:cubicBezTo>
                  <a:cubicBezTo>
                    <a:pt x="1552" y="60"/>
                    <a:pt x="1552" y="60"/>
                    <a:pt x="1552" y="60"/>
                  </a:cubicBezTo>
                  <a:close/>
                  <a:moveTo>
                    <a:pt x="964" y="92"/>
                  </a:moveTo>
                  <a:cubicBezTo>
                    <a:pt x="964" y="92"/>
                    <a:pt x="964" y="91"/>
                    <a:pt x="964" y="91"/>
                  </a:cubicBezTo>
                  <a:cubicBezTo>
                    <a:pt x="964" y="92"/>
                    <a:pt x="964" y="92"/>
                    <a:pt x="964" y="92"/>
                  </a:cubicBezTo>
                  <a:close/>
                  <a:moveTo>
                    <a:pt x="1567" y="60"/>
                  </a:moveTo>
                  <a:cubicBezTo>
                    <a:pt x="1567" y="60"/>
                    <a:pt x="1567" y="60"/>
                    <a:pt x="1567" y="60"/>
                  </a:cubicBezTo>
                  <a:cubicBezTo>
                    <a:pt x="1567" y="60"/>
                    <a:pt x="1567" y="60"/>
                    <a:pt x="1567" y="60"/>
                  </a:cubicBezTo>
                  <a:close/>
                  <a:moveTo>
                    <a:pt x="544" y="14"/>
                  </a:moveTo>
                  <a:cubicBezTo>
                    <a:pt x="544" y="14"/>
                    <a:pt x="544" y="14"/>
                    <a:pt x="544" y="13"/>
                  </a:cubicBezTo>
                  <a:cubicBezTo>
                    <a:pt x="544" y="14"/>
                    <a:pt x="544" y="14"/>
                    <a:pt x="544" y="14"/>
                  </a:cubicBezTo>
                  <a:close/>
                  <a:moveTo>
                    <a:pt x="1036" y="92"/>
                  </a:moveTo>
                  <a:cubicBezTo>
                    <a:pt x="1036" y="92"/>
                    <a:pt x="1035" y="91"/>
                    <a:pt x="1035" y="91"/>
                  </a:cubicBezTo>
                  <a:cubicBezTo>
                    <a:pt x="1035" y="92"/>
                    <a:pt x="1035" y="92"/>
                    <a:pt x="1036" y="92"/>
                  </a:cubicBezTo>
                  <a:close/>
                  <a:moveTo>
                    <a:pt x="1347" y="14"/>
                  </a:moveTo>
                  <a:cubicBezTo>
                    <a:pt x="1348" y="14"/>
                    <a:pt x="1348" y="14"/>
                    <a:pt x="1348" y="14"/>
                  </a:cubicBezTo>
                  <a:cubicBezTo>
                    <a:pt x="1348" y="14"/>
                    <a:pt x="1348" y="14"/>
                    <a:pt x="1347" y="14"/>
                  </a:cubicBezTo>
                  <a:close/>
                  <a:moveTo>
                    <a:pt x="1735" y="60"/>
                  </a:moveTo>
                  <a:cubicBezTo>
                    <a:pt x="1735" y="60"/>
                    <a:pt x="1735" y="60"/>
                    <a:pt x="1735" y="60"/>
                  </a:cubicBezTo>
                  <a:cubicBezTo>
                    <a:pt x="1735" y="60"/>
                    <a:pt x="1735" y="60"/>
                    <a:pt x="1735" y="60"/>
                  </a:cubicBezTo>
                  <a:close/>
                  <a:moveTo>
                    <a:pt x="582" y="61"/>
                  </a:moveTo>
                  <a:cubicBezTo>
                    <a:pt x="582" y="61"/>
                    <a:pt x="582" y="61"/>
                    <a:pt x="582" y="61"/>
                  </a:cubicBezTo>
                  <a:cubicBezTo>
                    <a:pt x="582" y="61"/>
                    <a:pt x="582" y="61"/>
                    <a:pt x="582" y="61"/>
                  </a:cubicBezTo>
                  <a:close/>
                  <a:moveTo>
                    <a:pt x="1213" y="92"/>
                  </a:moveTo>
                  <a:cubicBezTo>
                    <a:pt x="1213" y="92"/>
                    <a:pt x="1213" y="91"/>
                    <a:pt x="1213" y="91"/>
                  </a:cubicBezTo>
                  <a:cubicBezTo>
                    <a:pt x="1213" y="92"/>
                    <a:pt x="1213" y="92"/>
                    <a:pt x="1213" y="92"/>
                  </a:cubicBezTo>
                  <a:close/>
                  <a:moveTo>
                    <a:pt x="1391" y="13"/>
                  </a:moveTo>
                  <a:cubicBezTo>
                    <a:pt x="1391" y="14"/>
                    <a:pt x="1391" y="14"/>
                    <a:pt x="1391" y="14"/>
                  </a:cubicBezTo>
                  <a:cubicBezTo>
                    <a:pt x="1391" y="14"/>
                    <a:pt x="1391" y="14"/>
                    <a:pt x="1391" y="13"/>
                  </a:cubicBezTo>
                  <a:close/>
                  <a:moveTo>
                    <a:pt x="1421" y="14"/>
                  </a:moveTo>
                  <a:cubicBezTo>
                    <a:pt x="1421" y="14"/>
                    <a:pt x="1422" y="14"/>
                    <a:pt x="1422" y="13"/>
                  </a:cubicBezTo>
                  <a:cubicBezTo>
                    <a:pt x="1421" y="14"/>
                    <a:pt x="1421" y="14"/>
                    <a:pt x="1421" y="14"/>
                  </a:cubicBezTo>
                  <a:close/>
                  <a:moveTo>
                    <a:pt x="1375" y="55"/>
                  </a:moveTo>
                  <a:cubicBezTo>
                    <a:pt x="1375" y="55"/>
                    <a:pt x="1375" y="54"/>
                    <a:pt x="1375" y="54"/>
                  </a:cubicBezTo>
                  <a:cubicBezTo>
                    <a:pt x="1375" y="54"/>
                    <a:pt x="1375" y="54"/>
                    <a:pt x="1375" y="55"/>
                  </a:cubicBezTo>
                  <a:close/>
                  <a:moveTo>
                    <a:pt x="1462" y="91"/>
                  </a:moveTo>
                  <a:cubicBezTo>
                    <a:pt x="1462" y="91"/>
                    <a:pt x="1462" y="92"/>
                    <a:pt x="1462" y="92"/>
                  </a:cubicBezTo>
                  <a:cubicBezTo>
                    <a:pt x="1462" y="92"/>
                    <a:pt x="1462" y="92"/>
                    <a:pt x="1462" y="91"/>
                  </a:cubicBezTo>
                  <a:close/>
                  <a:moveTo>
                    <a:pt x="573" y="54"/>
                  </a:moveTo>
                  <a:cubicBezTo>
                    <a:pt x="573" y="54"/>
                    <a:pt x="573" y="54"/>
                    <a:pt x="573" y="54"/>
                  </a:cubicBezTo>
                  <a:cubicBezTo>
                    <a:pt x="573" y="54"/>
                    <a:pt x="573" y="54"/>
                    <a:pt x="573" y="54"/>
                  </a:cubicBezTo>
                  <a:close/>
                  <a:moveTo>
                    <a:pt x="1367" y="61"/>
                  </a:moveTo>
                  <a:cubicBezTo>
                    <a:pt x="1367" y="61"/>
                    <a:pt x="1367" y="61"/>
                    <a:pt x="1367" y="60"/>
                  </a:cubicBezTo>
                  <a:cubicBezTo>
                    <a:pt x="1367" y="61"/>
                    <a:pt x="1367" y="61"/>
                    <a:pt x="1367" y="61"/>
                  </a:cubicBezTo>
                  <a:close/>
                  <a:moveTo>
                    <a:pt x="1460" y="13"/>
                  </a:moveTo>
                  <a:cubicBezTo>
                    <a:pt x="1460" y="14"/>
                    <a:pt x="1460" y="14"/>
                    <a:pt x="1461" y="14"/>
                  </a:cubicBezTo>
                  <a:cubicBezTo>
                    <a:pt x="1460" y="14"/>
                    <a:pt x="1460" y="14"/>
                    <a:pt x="1460" y="13"/>
                  </a:cubicBezTo>
                  <a:close/>
                  <a:moveTo>
                    <a:pt x="1390" y="53"/>
                  </a:moveTo>
                  <a:cubicBezTo>
                    <a:pt x="1389" y="54"/>
                    <a:pt x="1389" y="54"/>
                    <a:pt x="1389" y="54"/>
                  </a:cubicBezTo>
                  <a:cubicBezTo>
                    <a:pt x="1389" y="54"/>
                    <a:pt x="1389" y="54"/>
                    <a:pt x="1390" y="53"/>
                  </a:cubicBezTo>
                  <a:close/>
                  <a:moveTo>
                    <a:pt x="585" y="92"/>
                  </a:moveTo>
                  <a:cubicBezTo>
                    <a:pt x="585" y="92"/>
                    <a:pt x="585" y="92"/>
                    <a:pt x="585" y="92"/>
                  </a:cubicBezTo>
                  <a:cubicBezTo>
                    <a:pt x="585" y="92"/>
                    <a:pt x="585" y="92"/>
                    <a:pt x="585" y="92"/>
                  </a:cubicBezTo>
                  <a:close/>
                  <a:moveTo>
                    <a:pt x="1575" y="13"/>
                  </a:moveTo>
                  <a:cubicBezTo>
                    <a:pt x="1575" y="14"/>
                    <a:pt x="1575" y="14"/>
                    <a:pt x="1575" y="14"/>
                  </a:cubicBezTo>
                  <a:cubicBezTo>
                    <a:pt x="1575" y="14"/>
                    <a:pt x="1575" y="14"/>
                    <a:pt x="1575" y="13"/>
                  </a:cubicBezTo>
                  <a:close/>
                  <a:moveTo>
                    <a:pt x="1567" y="60"/>
                  </a:moveTo>
                  <a:cubicBezTo>
                    <a:pt x="1567" y="60"/>
                    <a:pt x="1566" y="61"/>
                    <a:pt x="1566" y="61"/>
                  </a:cubicBezTo>
                  <a:cubicBezTo>
                    <a:pt x="1567" y="61"/>
                    <a:pt x="1567" y="61"/>
                    <a:pt x="1567" y="60"/>
                  </a:cubicBezTo>
                  <a:close/>
                  <a:moveTo>
                    <a:pt x="684" y="92"/>
                  </a:moveTo>
                  <a:cubicBezTo>
                    <a:pt x="685" y="92"/>
                    <a:pt x="685" y="92"/>
                    <a:pt x="685" y="92"/>
                  </a:cubicBezTo>
                  <a:cubicBezTo>
                    <a:pt x="685" y="92"/>
                    <a:pt x="684" y="92"/>
                    <a:pt x="684" y="92"/>
                  </a:cubicBezTo>
                  <a:close/>
                  <a:moveTo>
                    <a:pt x="1735" y="60"/>
                  </a:moveTo>
                  <a:cubicBezTo>
                    <a:pt x="1735" y="60"/>
                    <a:pt x="1734" y="61"/>
                    <a:pt x="1734" y="61"/>
                  </a:cubicBezTo>
                  <a:cubicBezTo>
                    <a:pt x="1735" y="61"/>
                    <a:pt x="1735" y="61"/>
                    <a:pt x="1735" y="60"/>
                  </a:cubicBezTo>
                  <a:close/>
                  <a:moveTo>
                    <a:pt x="582" y="61"/>
                  </a:moveTo>
                  <a:cubicBezTo>
                    <a:pt x="582" y="61"/>
                    <a:pt x="582" y="61"/>
                    <a:pt x="582" y="61"/>
                  </a:cubicBezTo>
                  <a:cubicBezTo>
                    <a:pt x="582" y="61"/>
                    <a:pt x="582" y="61"/>
                    <a:pt x="582" y="61"/>
                  </a:cubicBezTo>
                  <a:close/>
                  <a:moveTo>
                    <a:pt x="1676" y="13"/>
                  </a:moveTo>
                  <a:cubicBezTo>
                    <a:pt x="1676" y="14"/>
                    <a:pt x="1676" y="14"/>
                    <a:pt x="1676" y="14"/>
                  </a:cubicBezTo>
                  <a:cubicBezTo>
                    <a:pt x="1676" y="14"/>
                    <a:pt x="1676" y="14"/>
                    <a:pt x="1676" y="13"/>
                  </a:cubicBezTo>
                  <a:close/>
                  <a:moveTo>
                    <a:pt x="1376" y="54"/>
                  </a:moveTo>
                  <a:cubicBezTo>
                    <a:pt x="1376" y="54"/>
                    <a:pt x="1376" y="54"/>
                    <a:pt x="1376" y="54"/>
                  </a:cubicBezTo>
                  <a:cubicBezTo>
                    <a:pt x="1376" y="54"/>
                    <a:pt x="1376" y="54"/>
                    <a:pt x="1376" y="54"/>
                  </a:cubicBezTo>
                  <a:close/>
                  <a:moveTo>
                    <a:pt x="1743" y="13"/>
                  </a:moveTo>
                  <a:cubicBezTo>
                    <a:pt x="1743" y="14"/>
                    <a:pt x="1743" y="14"/>
                    <a:pt x="1744" y="14"/>
                  </a:cubicBezTo>
                  <a:cubicBezTo>
                    <a:pt x="1743" y="14"/>
                    <a:pt x="1743" y="14"/>
                    <a:pt x="1743" y="13"/>
                  </a:cubicBezTo>
                  <a:close/>
                  <a:moveTo>
                    <a:pt x="660" y="61"/>
                  </a:moveTo>
                  <a:cubicBezTo>
                    <a:pt x="660" y="61"/>
                    <a:pt x="660" y="61"/>
                    <a:pt x="660" y="61"/>
                  </a:cubicBezTo>
                  <a:cubicBezTo>
                    <a:pt x="660" y="61"/>
                    <a:pt x="660" y="61"/>
                    <a:pt x="660" y="61"/>
                  </a:cubicBezTo>
                  <a:close/>
                  <a:moveTo>
                    <a:pt x="965" y="92"/>
                  </a:moveTo>
                  <a:cubicBezTo>
                    <a:pt x="965" y="92"/>
                    <a:pt x="964" y="92"/>
                    <a:pt x="964" y="92"/>
                  </a:cubicBezTo>
                  <a:cubicBezTo>
                    <a:pt x="964" y="92"/>
                    <a:pt x="964" y="92"/>
                    <a:pt x="965" y="92"/>
                  </a:cubicBezTo>
                  <a:close/>
                  <a:moveTo>
                    <a:pt x="544" y="14"/>
                  </a:moveTo>
                  <a:cubicBezTo>
                    <a:pt x="544" y="14"/>
                    <a:pt x="544" y="14"/>
                    <a:pt x="544" y="14"/>
                  </a:cubicBezTo>
                  <a:cubicBezTo>
                    <a:pt x="544" y="14"/>
                    <a:pt x="544" y="14"/>
                    <a:pt x="544" y="14"/>
                  </a:cubicBezTo>
                  <a:close/>
                  <a:moveTo>
                    <a:pt x="971" y="14"/>
                  </a:moveTo>
                  <a:cubicBezTo>
                    <a:pt x="971" y="14"/>
                    <a:pt x="971" y="14"/>
                    <a:pt x="971" y="14"/>
                  </a:cubicBezTo>
                  <a:cubicBezTo>
                    <a:pt x="971" y="14"/>
                    <a:pt x="971" y="14"/>
                    <a:pt x="971" y="14"/>
                  </a:cubicBezTo>
                  <a:close/>
                  <a:moveTo>
                    <a:pt x="1347" y="14"/>
                  </a:moveTo>
                  <a:cubicBezTo>
                    <a:pt x="1347" y="14"/>
                    <a:pt x="1347" y="14"/>
                    <a:pt x="1348" y="14"/>
                  </a:cubicBezTo>
                  <a:cubicBezTo>
                    <a:pt x="1347" y="14"/>
                    <a:pt x="1347" y="14"/>
                    <a:pt x="1347" y="14"/>
                  </a:cubicBezTo>
                  <a:close/>
                  <a:moveTo>
                    <a:pt x="1551" y="61"/>
                  </a:moveTo>
                  <a:cubicBezTo>
                    <a:pt x="1551" y="61"/>
                    <a:pt x="1551" y="61"/>
                    <a:pt x="1551" y="61"/>
                  </a:cubicBezTo>
                  <a:cubicBezTo>
                    <a:pt x="1551" y="61"/>
                    <a:pt x="1551" y="61"/>
                    <a:pt x="1551" y="61"/>
                  </a:cubicBezTo>
                  <a:close/>
                  <a:moveTo>
                    <a:pt x="1566" y="61"/>
                  </a:moveTo>
                  <a:cubicBezTo>
                    <a:pt x="1566" y="61"/>
                    <a:pt x="1566" y="61"/>
                    <a:pt x="1566" y="61"/>
                  </a:cubicBezTo>
                  <a:cubicBezTo>
                    <a:pt x="1566" y="61"/>
                    <a:pt x="1566" y="61"/>
                    <a:pt x="1566" y="61"/>
                  </a:cubicBezTo>
                  <a:close/>
                  <a:moveTo>
                    <a:pt x="1189" y="92"/>
                  </a:moveTo>
                  <a:cubicBezTo>
                    <a:pt x="1189" y="92"/>
                    <a:pt x="1189" y="92"/>
                    <a:pt x="1189" y="92"/>
                  </a:cubicBezTo>
                  <a:cubicBezTo>
                    <a:pt x="1189" y="92"/>
                    <a:pt x="1189" y="92"/>
                    <a:pt x="1189" y="92"/>
                  </a:cubicBezTo>
                  <a:close/>
                  <a:moveTo>
                    <a:pt x="1201" y="92"/>
                  </a:moveTo>
                  <a:cubicBezTo>
                    <a:pt x="1201" y="92"/>
                    <a:pt x="1202" y="92"/>
                    <a:pt x="1202" y="92"/>
                  </a:cubicBezTo>
                  <a:cubicBezTo>
                    <a:pt x="1202" y="92"/>
                    <a:pt x="1201" y="92"/>
                    <a:pt x="1201" y="92"/>
                  </a:cubicBezTo>
                  <a:close/>
                  <a:moveTo>
                    <a:pt x="1667" y="61"/>
                  </a:moveTo>
                  <a:cubicBezTo>
                    <a:pt x="1667" y="61"/>
                    <a:pt x="1667" y="61"/>
                    <a:pt x="1667" y="61"/>
                  </a:cubicBezTo>
                  <a:cubicBezTo>
                    <a:pt x="1667" y="61"/>
                    <a:pt x="1667" y="61"/>
                    <a:pt x="1667" y="61"/>
                  </a:cubicBezTo>
                  <a:close/>
                  <a:moveTo>
                    <a:pt x="1719" y="61"/>
                  </a:moveTo>
                  <a:cubicBezTo>
                    <a:pt x="1719" y="61"/>
                    <a:pt x="1719" y="61"/>
                    <a:pt x="1719" y="61"/>
                  </a:cubicBezTo>
                  <a:cubicBezTo>
                    <a:pt x="1719" y="61"/>
                    <a:pt x="1719" y="61"/>
                    <a:pt x="1719" y="61"/>
                  </a:cubicBezTo>
                  <a:close/>
                  <a:moveTo>
                    <a:pt x="1734" y="61"/>
                  </a:moveTo>
                  <a:cubicBezTo>
                    <a:pt x="1734" y="61"/>
                    <a:pt x="1734" y="61"/>
                    <a:pt x="1734" y="61"/>
                  </a:cubicBezTo>
                  <a:cubicBezTo>
                    <a:pt x="1734" y="61"/>
                    <a:pt x="1734" y="61"/>
                    <a:pt x="1734" y="61"/>
                  </a:cubicBezTo>
                  <a:close/>
                  <a:moveTo>
                    <a:pt x="582" y="61"/>
                  </a:moveTo>
                  <a:cubicBezTo>
                    <a:pt x="582" y="61"/>
                    <a:pt x="582" y="62"/>
                    <a:pt x="583" y="62"/>
                  </a:cubicBezTo>
                  <a:cubicBezTo>
                    <a:pt x="583" y="61"/>
                    <a:pt x="582" y="61"/>
                    <a:pt x="582" y="61"/>
                  </a:cubicBezTo>
                  <a:close/>
                  <a:moveTo>
                    <a:pt x="1391" y="14"/>
                  </a:moveTo>
                  <a:cubicBezTo>
                    <a:pt x="1391" y="14"/>
                    <a:pt x="1391" y="14"/>
                    <a:pt x="1392" y="14"/>
                  </a:cubicBezTo>
                  <a:cubicBezTo>
                    <a:pt x="1392" y="14"/>
                    <a:pt x="1391" y="14"/>
                    <a:pt x="1391" y="14"/>
                  </a:cubicBezTo>
                  <a:close/>
                  <a:moveTo>
                    <a:pt x="1421" y="14"/>
                  </a:moveTo>
                  <a:cubicBezTo>
                    <a:pt x="1421" y="14"/>
                    <a:pt x="1421" y="14"/>
                    <a:pt x="1421" y="14"/>
                  </a:cubicBezTo>
                  <a:cubicBezTo>
                    <a:pt x="1421" y="14"/>
                    <a:pt x="1421" y="14"/>
                    <a:pt x="1421" y="14"/>
                  </a:cubicBezTo>
                  <a:close/>
                  <a:moveTo>
                    <a:pt x="1461" y="14"/>
                  </a:moveTo>
                  <a:cubicBezTo>
                    <a:pt x="1461" y="14"/>
                    <a:pt x="1461" y="14"/>
                    <a:pt x="1461" y="14"/>
                  </a:cubicBezTo>
                  <a:cubicBezTo>
                    <a:pt x="1461" y="14"/>
                    <a:pt x="1461" y="14"/>
                    <a:pt x="1461" y="14"/>
                  </a:cubicBezTo>
                  <a:close/>
                  <a:moveTo>
                    <a:pt x="585" y="92"/>
                  </a:moveTo>
                  <a:cubicBezTo>
                    <a:pt x="585" y="92"/>
                    <a:pt x="585" y="92"/>
                    <a:pt x="585" y="92"/>
                  </a:cubicBezTo>
                  <a:cubicBezTo>
                    <a:pt x="585" y="92"/>
                    <a:pt x="585" y="92"/>
                    <a:pt x="585" y="92"/>
                  </a:cubicBezTo>
                  <a:close/>
                  <a:moveTo>
                    <a:pt x="1575" y="14"/>
                  </a:moveTo>
                  <a:cubicBezTo>
                    <a:pt x="1575" y="14"/>
                    <a:pt x="1576" y="14"/>
                    <a:pt x="1576" y="14"/>
                  </a:cubicBezTo>
                  <a:cubicBezTo>
                    <a:pt x="1576" y="14"/>
                    <a:pt x="1576" y="14"/>
                    <a:pt x="1575" y="14"/>
                  </a:cubicBezTo>
                  <a:close/>
                  <a:moveTo>
                    <a:pt x="1744" y="14"/>
                  </a:moveTo>
                  <a:cubicBezTo>
                    <a:pt x="1744" y="14"/>
                    <a:pt x="1744" y="14"/>
                    <a:pt x="1744" y="14"/>
                  </a:cubicBezTo>
                  <a:cubicBezTo>
                    <a:pt x="1744" y="14"/>
                    <a:pt x="1744" y="14"/>
                    <a:pt x="1744" y="14"/>
                  </a:cubicBezTo>
                  <a:close/>
                  <a:moveTo>
                    <a:pt x="1382" y="61"/>
                  </a:moveTo>
                  <a:cubicBezTo>
                    <a:pt x="1381" y="61"/>
                    <a:pt x="1381" y="61"/>
                    <a:pt x="1381" y="61"/>
                  </a:cubicBezTo>
                  <a:cubicBezTo>
                    <a:pt x="1381" y="61"/>
                    <a:pt x="1381" y="61"/>
                    <a:pt x="1382" y="61"/>
                  </a:cubicBezTo>
                  <a:close/>
                  <a:moveTo>
                    <a:pt x="729" y="92"/>
                  </a:moveTo>
                  <a:cubicBezTo>
                    <a:pt x="729" y="92"/>
                    <a:pt x="729" y="92"/>
                    <a:pt x="730" y="92"/>
                  </a:cubicBezTo>
                  <a:cubicBezTo>
                    <a:pt x="729" y="92"/>
                    <a:pt x="729" y="92"/>
                    <a:pt x="729" y="92"/>
                  </a:cubicBezTo>
                  <a:close/>
                  <a:moveTo>
                    <a:pt x="543" y="14"/>
                  </a:moveTo>
                  <a:cubicBezTo>
                    <a:pt x="544" y="14"/>
                    <a:pt x="544" y="14"/>
                    <a:pt x="544" y="14"/>
                  </a:cubicBezTo>
                  <a:cubicBezTo>
                    <a:pt x="544" y="14"/>
                    <a:pt x="543" y="14"/>
                    <a:pt x="543" y="14"/>
                  </a:cubicBezTo>
                  <a:close/>
                  <a:moveTo>
                    <a:pt x="754" y="92"/>
                  </a:moveTo>
                  <a:cubicBezTo>
                    <a:pt x="754" y="92"/>
                    <a:pt x="754" y="92"/>
                    <a:pt x="754" y="92"/>
                  </a:cubicBezTo>
                  <a:cubicBezTo>
                    <a:pt x="754" y="92"/>
                    <a:pt x="754" y="92"/>
                    <a:pt x="754" y="92"/>
                  </a:cubicBezTo>
                  <a:close/>
                  <a:moveTo>
                    <a:pt x="970" y="14"/>
                  </a:moveTo>
                  <a:cubicBezTo>
                    <a:pt x="971" y="14"/>
                    <a:pt x="971" y="14"/>
                    <a:pt x="971" y="14"/>
                  </a:cubicBezTo>
                  <a:cubicBezTo>
                    <a:pt x="971" y="14"/>
                    <a:pt x="971" y="14"/>
                    <a:pt x="970" y="14"/>
                  </a:cubicBezTo>
                  <a:close/>
                  <a:moveTo>
                    <a:pt x="1667" y="61"/>
                  </a:moveTo>
                  <a:cubicBezTo>
                    <a:pt x="1667" y="61"/>
                    <a:pt x="1667" y="62"/>
                    <a:pt x="1668" y="62"/>
                  </a:cubicBezTo>
                  <a:cubicBezTo>
                    <a:pt x="1668" y="61"/>
                    <a:pt x="1667" y="61"/>
                    <a:pt x="1667" y="61"/>
                  </a:cubicBezTo>
                  <a:close/>
                  <a:moveTo>
                    <a:pt x="965" y="92"/>
                  </a:moveTo>
                  <a:cubicBezTo>
                    <a:pt x="965" y="92"/>
                    <a:pt x="965" y="92"/>
                    <a:pt x="965" y="92"/>
                  </a:cubicBezTo>
                  <a:cubicBezTo>
                    <a:pt x="965" y="92"/>
                    <a:pt x="965" y="92"/>
                    <a:pt x="965" y="92"/>
                  </a:cubicBezTo>
                  <a:close/>
                  <a:moveTo>
                    <a:pt x="1347" y="15"/>
                  </a:moveTo>
                  <a:cubicBezTo>
                    <a:pt x="1347" y="15"/>
                    <a:pt x="1347" y="14"/>
                    <a:pt x="1347" y="14"/>
                  </a:cubicBezTo>
                  <a:cubicBezTo>
                    <a:pt x="1347" y="14"/>
                    <a:pt x="1347" y="14"/>
                    <a:pt x="1347" y="15"/>
                  </a:cubicBezTo>
                  <a:close/>
                  <a:moveTo>
                    <a:pt x="1392" y="14"/>
                  </a:moveTo>
                  <a:cubicBezTo>
                    <a:pt x="1392" y="14"/>
                    <a:pt x="1392" y="15"/>
                    <a:pt x="1392" y="15"/>
                  </a:cubicBezTo>
                  <a:cubicBezTo>
                    <a:pt x="1392" y="14"/>
                    <a:pt x="1392" y="14"/>
                    <a:pt x="1392" y="14"/>
                  </a:cubicBezTo>
                  <a:close/>
                  <a:moveTo>
                    <a:pt x="583" y="62"/>
                  </a:moveTo>
                  <a:cubicBezTo>
                    <a:pt x="583" y="62"/>
                    <a:pt x="583" y="62"/>
                    <a:pt x="583" y="62"/>
                  </a:cubicBezTo>
                  <a:cubicBezTo>
                    <a:pt x="583" y="62"/>
                    <a:pt x="583" y="62"/>
                    <a:pt x="583" y="62"/>
                  </a:cubicBezTo>
                  <a:close/>
                  <a:moveTo>
                    <a:pt x="661" y="62"/>
                  </a:moveTo>
                  <a:cubicBezTo>
                    <a:pt x="661" y="62"/>
                    <a:pt x="661" y="61"/>
                    <a:pt x="660" y="61"/>
                  </a:cubicBezTo>
                  <a:cubicBezTo>
                    <a:pt x="660" y="62"/>
                    <a:pt x="660" y="62"/>
                    <a:pt x="661" y="62"/>
                  </a:cubicBezTo>
                  <a:close/>
                  <a:moveTo>
                    <a:pt x="1421" y="15"/>
                  </a:moveTo>
                  <a:cubicBezTo>
                    <a:pt x="1421" y="15"/>
                    <a:pt x="1421" y="14"/>
                    <a:pt x="1421" y="14"/>
                  </a:cubicBezTo>
                  <a:cubicBezTo>
                    <a:pt x="1421" y="14"/>
                    <a:pt x="1421" y="14"/>
                    <a:pt x="1421" y="15"/>
                  </a:cubicBezTo>
                  <a:close/>
                  <a:moveTo>
                    <a:pt x="1576" y="14"/>
                  </a:moveTo>
                  <a:cubicBezTo>
                    <a:pt x="1576" y="14"/>
                    <a:pt x="1576" y="14"/>
                    <a:pt x="1576" y="15"/>
                  </a:cubicBezTo>
                  <a:cubicBezTo>
                    <a:pt x="1576" y="14"/>
                    <a:pt x="1576" y="14"/>
                    <a:pt x="1576" y="14"/>
                  </a:cubicBezTo>
                  <a:close/>
                  <a:moveTo>
                    <a:pt x="1366" y="62"/>
                  </a:moveTo>
                  <a:cubicBezTo>
                    <a:pt x="1366" y="62"/>
                    <a:pt x="1366" y="62"/>
                    <a:pt x="1366" y="62"/>
                  </a:cubicBezTo>
                  <a:cubicBezTo>
                    <a:pt x="1366" y="62"/>
                    <a:pt x="1366" y="62"/>
                    <a:pt x="1366" y="62"/>
                  </a:cubicBezTo>
                  <a:close/>
                  <a:moveTo>
                    <a:pt x="1381" y="61"/>
                  </a:moveTo>
                  <a:cubicBezTo>
                    <a:pt x="1381" y="61"/>
                    <a:pt x="1381" y="62"/>
                    <a:pt x="1381" y="62"/>
                  </a:cubicBezTo>
                  <a:cubicBezTo>
                    <a:pt x="1381" y="62"/>
                    <a:pt x="1381" y="62"/>
                    <a:pt x="1381" y="61"/>
                  </a:cubicBezTo>
                  <a:close/>
                  <a:moveTo>
                    <a:pt x="1744" y="14"/>
                  </a:moveTo>
                  <a:cubicBezTo>
                    <a:pt x="1744" y="14"/>
                    <a:pt x="1744" y="14"/>
                    <a:pt x="1744" y="15"/>
                  </a:cubicBezTo>
                  <a:cubicBezTo>
                    <a:pt x="1744" y="14"/>
                    <a:pt x="1744" y="14"/>
                    <a:pt x="1744" y="14"/>
                  </a:cubicBezTo>
                  <a:close/>
                  <a:moveTo>
                    <a:pt x="1418" y="92"/>
                  </a:moveTo>
                  <a:cubicBezTo>
                    <a:pt x="1418" y="92"/>
                    <a:pt x="1418" y="92"/>
                    <a:pt x="1418" y="92"/>
                  </a:cubicBezTo>
                  <a:cubicBezTo>
                    <a:pt x="1418" y="92"/>
                    <a:pt x="1418" y="92"/>
                    <a:pt x="1418" y="92"/>
                  </a:cubicBezTo>
                  <a:close/>
                  <a:moveTo>
                    <a:pt x="1668" y="62"/>
                  </a:moveTo>
                  <a:cubicBezTo>
                    <a:pt x="1668" y="62"/>
                    <a:pt x="1668" y="62"/>
                    <a:pt x="1668" y="62"/>
                  </a:cubicBezTo>
                  <a:cubicBezTo>
                    <a:pt x="1668" y="62"/>
                    <a:pt x="1668" y="62"/>
                    <a:pt x="1668" y="62"/>
                  </a:cubicBezTo>
                  <a:close/>
                  <a:moveTo>
                    <a:pt x="583" y="62"/>
                  </a:moveTo>
                  <a:cubicBezTo>
                    <a:pt x="583" y="62"/>
                    <a:pt x="583" y="62"/>
                    <a:pt x="583" y="62"/>
                  </a:cubicBezTo>
                  <a:cubicBezTo>
                    <a:pt x="583" y="62"/>
                    <a:pt x="583" y="62"/>
                    <a:pt x="583" y="62"/>
                  </a:cubicBezTo>
                  <a:close/>
                  <a:moveTo>
                    <a:pt x="543" y="15"/>
                  </a:moveTo>
                  <a:cubicBezTo>
                    <a:pt x="543" y="15"/>
                    <a:pt x="543" y="15"/>
                    <a:pt x="543" y="14"/>
                  </a:cubicBezTo>
                  <a:cubicBezTo>
                    <a:pt x="543" y="15"/>
                    <a:pt x="543" y="15"/>
                    <a:pt x="543" y="15"/>
                  </a:cubicBezTo>
                  <a:close/>
                  <a:moveTo>
                    <a:pt x="1420" y="15"/>
                  </a:moveTo>
                  <a:cubicBezTo>
                    <a:pt x="1420" y="15"/>
                    <a:pt x="1421" y="15"/>
                    <a:pt x="1421" y="15"/>
                  </a:cubicBezTo>
                  <a:cubicBezTo>
                    <a:pt x="1420" y="15"/>
                    <a:pt x="1420" y="15"/>
                    <a:pt x="1420" y="15"/>
                  </a:cubicBezTo>
                  <a:close/>
                  <a:moveTo>
                    <a:pt x="1576" y="15"/>
                  </a:moveTo>
                  <a:cubicBezTo>
                    <a:pt x="1576" y="15"/>
                    <a:pt x="1576" y="15"/>
                    <a:pt x="1576" y="15"/>
                  </a:cubicBezTo>
                  <a:cubicBezTo>
                    <a:pt x="1576" y="15"/>
                    <a:pt x="1576" y="15"/>
                    <a:pt x="1576" y="15"/>
                  </a:cubicBezTo>
                  <a:close/>
                  <a:moveTo>
                    <a:pt x="1744" y="15"/>
                  </a:moveTo>
                  <a:cubicBezTo>
                    <a:pt x="1744" y="15"/>
                    <a:pt x="1744" y="15"/>
                    <a:pt x="1745" y="15"/>
                  </a:cubicBezTo>
                  <a:cubicBezTo>
                    <a:pt x="1745" y="15"/>
                    <a:pt x="1744" y="15"/>
                    <a:pt x="1744" y="15"/>
                  </a:cubicBezTo>
                  <a:close/>
                  <a:moveTo>
                    <a:pt x="543" y="15"/>
                  </a:moveTo>
                  <a:cubicBezTo>
                    <a:pt x="543" y="15"/>
                    <a:pt x="543" y="15"/>
                    <a:pt x="543" y="15"/>
                  </a:cubicBezTo>
                  <a:cubicBezTo>
                    <a:pt x="543" y="15"/>
                    <a:pt x="543" y="15"/>
                    <a:pt x="543" y="15"/>
                  </a:cubicBezTo>
                  <a:close/>
                  <a:moveTo>
                    <a:pt x="969" y="15"/>
                  </a:moveTo>
                  <a:cubicBezTo>
                    <a:pt x="970" y="15"/>
                    <a:pt x="970" y="15"/>
                    <a:pt x="970" y="15"/>
                  </a:cubicBezTo>
                  <a:cubicBezTo>
                    <a:pt x="970" y="15"/>
                    <a:pt x="969" y="15"/>
                    <a:pt x="969" y="15"/>
                  </a:cubicBezTo>
                  <a:close/>
                  <a:moveTo>
                    <a:pt x="542" y="16"/>
                  </a:moveTo>
                  <a:cubicBezTo>
                    <a:pt x="543" y="16"/>
                    <a:pt x="543" y="15"/>
                    <a:pt x="543" y="15"/>
                  </a:cubicBezTo>
                  <a:cubicBezTo>
                    <a:pt x="543" y="15"/>
                    <a:pt x="542" y="15"/>
                    <a:pt x="542" y="16"/>
                  </a:cubicBezTo>
                  <a:close/>
                  <a:moveTo>
                    <a:pt x="1381" y="62"/>
                  </a:moveTo>
                  <a:cubicBezTo>
                    <a:pt x="1381" y="62"/>
                    <a:pt x="1380" y="62"/>
                    <a:pt x="1380" y="62"/>
                  </a:cubicBezTo>
                  <a:cubicBezTo>
                    <a:pt x="1381" y="62"/>
                    <a:pt x="1381" y="62"/>
                    <a:pt x="1381" y="62"/>
                  </a:cubicBezTo>
                  <a:close/>
                  <a:moveTo>
                    <a:pt x="1549" y="62"/>
                  </a:moveTo>
                  <a:cubicBezTo>
                    <a:pt x="1550" y="62"/>
                    <a:pt x="1550" y="62"/>
                    <a:pt x="1550" y="62"/>
                  </a:cubicBezTo>
                  <a:cubicBezTo>
                    <a:pt x="1550" y="62"/>
                    <a:pt x="1549" y="62"/>
                    <a:pt x="1549" y="62"/>
                  </a:cubicBezTo>
                  <a:close/>
                  <a:moveTo>
                    <a:pt x="1565" y="62"/>
                  </a:moveTo>
                  <a:cubicBezTo>
                    <a:pt x="1565" y="62"/>
                    <a:pt x="1565" y="62"/>
                    <a:pt x="1565" y="62"/>
                  </a:cubicBezTo>
                  <a:cubicBezTo>
                    <a:pt x="1565" y="62"/>
                    <a:pt x="1565" y="62"/>
                    <a:pt x="1565" y="62"/>
                  </a:cubicBezTo>
                  <a:close/>
                  <a:moveTo>
                    <a:pt x="1392" y="15"/>
                  </a:moveTo>
                  <a:cubicBezTo>
                    <a:pt x="1392" y="15"/>
                    <a:pt x="1392" y="16"/>
                    <a:pt x="1393" y="16"/>
                  </a:cubicBezTo>
                  <a:cubicBezTo>
                    <a:pt x="1393" y="15"/>
                    <a:pt x="1392" y="15"/>
                    <a:pt x="1392" y="15"/>
                  </a:cubicBezTo>
                  <a:close/>
                  <a:moveTo>
                    <a:pt x="965" y="93"/>
                  </a:moveTo>
                  <a:cubicBezTo>
                    <a:pt x="965" y="93"/>
                    <a:pt x="965" y="92"/>
                    <a:pt x="965" y="92"/>
                  </a:cubicBezTo>
                  <a:cubicBezTo>
                    <a:pt x="965" y="93"/>
                    <a:pt x="965" y="93"/>
                    <a:pt x="965" y="93"/>
                  </a:cubicBezTo>
                  <a:close/>
                  <a:moveTo>
                    <a:pt x="1462" y="15"/>
                  </a:moveTo>
                  <a:cubicBezTo>
                    <a:pt x="1462" y="15"/>
                    <a:pt x="1462" y="16"/>
                    <a:pt x="1462" y="16"/>
                  </a:cubicBezTo>
                  <a:cubicBezTo>
                    <a:pt x="1462" y="15"/>
                    <a:pt x="1462" y="15"/>
                    <a:pt x="1462" y="15"/>
                  </a:cubicBezTo>
                  <a:close/>
                  <a:moveTo>
                    <a:pt x="1668" y="62"/>
                  </a:moveTo>
                  <a:cubicBezTo>
                    <a:pt x="1668" y="62"/>
                    <a:pt x="1668" y="62"/>
                    <a:pt x="1668" y="62"/>
                  </a:cubicBezTo>
                  <a:cubicBezTo>
                    <a:pt x="1668" y="62"/>
                    <a:pt x="1668" y="62"/>
                    <a:pt x="1668" y="62"/>
                  </a:cubicBezTo>
                  <a:close/>
                  <a:moveTo>
                    <a:pt x="1036" y="93"/>
                  </a:moveTo>
                  <a:cubicBezTo>
                    <a:pt x="1036" y="93"/>
                    <a:pt x="1036" y="92"/>
                    <a:pt x="1036" y="92"/>
                  </a:cubicBezTo>
                  <a:cubicBezTo>
                    <a:pt x="1036" y="93"/>
                    <a:pt x="1036" y="93"/>
                    <a:pt x="1036" y="93"/>
                  </a:cubicBezTo>
                  <a:close/>
                  <a:moveTo>
                    <a:pt x="1717" y="62"/>
                  </a:moveTo>
                  <a:cubicBezTo>
                    <a:pt x="1718" y="62"/>
                    <a:pt x="1718" y="62"/>
                    <a:pt x="1718" y="62"/>
                  </a:cubicBezTo>
                  <a:cubicBezTo>
                    <a:pt x="1718" y="62"/>
                    <a:pt x="1718" y="62"/>
                    <a:pt x="1717" y="62"/>
                  </a:cubicBezTo>
                  <a:close/>
                  <a:moveTo>
                    <a:pt x="1733" y="62"/>
                  </a:moveTo>
                  <a:cubicBezTo>
                    <a:pt x="1733" y="62"/>
                    <a:pt x="1733" y="62"/>
                    <a:pt x="1733" y="62"/>
                  </a:cubicBezTo>
                  <a:cubicBezTo>
                    <a:pt x="1733" y="62"/>
                    <a:pt x="1733" y="62"/>
                    <a:pt x="1733" y="62"/>
                  </a:cubicBezTo>
                  <a:close/>
                  <a:moveTo>
                    <a:pt x="542" y="16"/>
                  </a:moveTo>
                  <a:cubicBezTo>
                    <a:pt x="542" y="16"/>
                    <a:pt x="542" y="16"/>
                    <a:pt x="542" y="16"/>
                  </a:cubicBezTo>
                  <a:cubicBezTo>
                    <a:pt x="542" y="16"/>
                    <a:pt x="542" y="16"/>
                    <a:pt x="542" y="16"/>
                  </a:cubicBezTo>
                  <a:close/>
                  <a:moveTo>
                    <a:pt x="1393" y="16"/>
                  </a:moveTo>
                  <a:cubicBezTo>
                    <a:pt x="1393" y="16"/>
                    <a:pt x="1393" y="16"/>
                    <a:pt x="1393" y="16"/>
                  </a:cubicBezTo>
                  <a:cubicBezTo>
                    <a:pt x="1393" y="16"/>
                    <a:pt x="1393" y="16"/>
                    <a:pt x="1393" y="16"/>
                  </a:cubicBezTo>
                  <a:close/>
                  <a:moveTo>
                    <a:pt x="1214" y="93"/>
                  </a:moveTo>
                  <a:cubicBezTo>
                    <a:pt x="1214" y="93"/>
                    <a:pt x="1214" y="92"/>
                    <a:pt x="1214" y="92"/>
                  </a:cubicBezTo>
                  <a:cubicBezTo>
                    <a:pt x="1214" y="93"/>
                    <a:pt x="1214" y="93"/>
                    <a:pt x="1214" y="93"/>
                  </a:cubicBezTo>
                  <a:close/>
                  <a:moveTo>
                    <a:pt x="1462" y="16"/>
                  </a:moveTo>
                  <a:cubicBezTo>
                    <a:pt x="1462" y="16"/>
                    <a:pt x="1462" y="16"/>
                    <a:pt x="1462" y="16"/>
                  </a:cubicBezTo>
                  <a:cubicBezTo>
                    <a:pt x="1462" y="16"/>
                    <a:pt x="1462" y="16"/>
                    <a:pt x="1462" y="16"/>
                  </a:cubicBezTo>
                  <a:close/>
                  <a:moveTo>
                    <a:pt x="542" y="16"/>
                  </a:moveTo>
                  <a:cubicBezTo>
                    <a:pt x="542" y="16"/>
                    <a:pt x="542" y="16"/>
                    <a:pt x="542" y="16"/>
                  </a:cubicBezTo>
                  <a:cubicBezTo>
                    <a:pt x="542" y="16"/>
                    <a:pt x="542" y="16"/>
                    <a:pt x="542" y="16"/>
                  </a:cubicBezTo>
                  <a:close/>
                  <a:moveTo>
                    <a:pt x="968" y="16"/>
                  </a:moveTo>
                  <a:cubicBezTo>
                    <a:pt x="968" y="16"/>
                    <a:pt x="968" y="16"/>
                    <a:pt x="968" y="16"/>
                  </a:cubicBezTo>
                  <a:cubicBezTo>
                    <a:pt x="968" y="16"/>
                    <a:pt x="968" y="16"/>
                    <a:pt x="968" y="16"/>
                  </a:cubicBezTo>
                  <a:close/>
                  <a:moveTo>
                    <a:pt x="1461" y="92"/>
                  </a:moveTo>
                  <a:cubicBezTo>
                    <a:pt x="1461" y="92"/>
                    <a:pt x="1461" y="93"/>
                    <a:pt x="1461" y="93"/>
                  </a:cubicBezTo>
                  <a:cubicBezTo>
                    <a:pt x="1461" y="93"/>
                    <a:pt x="1461" y="93"/>
                    <a:pt x="1461" y="92"/>
                  </a:cubicBezTo>
                  <a:close/>
                  <a:moveTo>
                    <a:pt x="1419" y="16"/>
                  </a:moveTo>
                  <a:cubicBezTo>
                    <a:pt x="1419" y="16"/>
                    <a:pt x="1419" y="16"/>
                    <a:pt x="1419" y="16"/>
                  </a:cubicBezTo>
                  <a:cubicBezTo>
                    <a:pt x="1419" y="16"/>
                    <a:pt x="1419" y="16"/>
                    <a:pt x="1419" y="16"/>
                  </a:cubicBezTo>
                  <a:close/>
                  <a:moveTo>
                    <a:pt x="1565" y="62"/>
                  </a:moveTo>
                  <a:cubicBezTo>
                    <a:pt x="1564" y="62"/>
                    <a:pt x="1564" y="62"/>
                    <a:pt x="1564" y="62"/>
                  </a:cubicBezTo>
                  <a:cubicBezTo>
                    <a:pt x="1564" y="62"/>
                    <a:pt x="1565" y="62"/>
                    <a:pt x="1565" y="62"/>
                  </a:cubicBezTo>
                  <a:close/>
                  <a:moveTo>
                    <a:pt x="1577" y="16"/>
                  </a:moveTo>
                  <a:cubicBezTo>
                    <a:pt x="1577" y="16"/>
                    <a:pt x="1577" y="16"/>
                    <a:pt x="1577" y="16"/>
                  </a:cubicBezTo>
                  <a:cubicBezTo>
                    <a:pt x="1577" y="16"/>
                    <a:pt x="1577" y="16"/>
                    <a:pt x="1577" y="16"/>
                  </a:cubicBezTo>
                  <a:close/>
                  <a:moveTo>
                    <a:pt x="1745" y="16"/>
                  </a:moveTo>
                  <a:cubicBezTo>
                    <a:pt x="1745" y="16"/>
                    <a:pt x="1745" y="16"/>
                    <a:pt x="1746" y="16"/>
                  </a:cubicBezTo>
                  <a:cubicBezTo>
                    <a:pt x="1746" y="16"/>
                    <a:pt x="1745" y="16"/>
                    <a:pt x="1745" y="16"/>
                  </a:cubicBezTo>
                  <a:close/>
                  <a:moveTo>
                    <a:pt x="968" y="17"/>
                  </a:moveTo>
                  <a:cubicBezTo>
                    <a:pt x="968" y="17"/>
                    <a:pt x="968" y="16"/>
                    <a:pt x="968" y="16"/>
                  </a:cubicBezTo>
                  <a:cubicBezTo>
                    <a:pt x="968" y="16"/>
                    <a:pt x="968" y="16"/>
                    <a:pt x="968" y="17"/>
                  </a:cubicBezTo>
                  <a:close/>
                  <a:moveTo>
                    <a:pt x="1733" y="62"/>
                  </a:moveTo>
                  <a:cubicBezTo>
                    <a:pt x="1733" y="62"/>
                    <a:pt x="1732" y="62"/>
                    <a:pt x="1732" y="62"/>
                  </a:cubicBezTo>
                  <a:cubicBezTo>
                    <a:pt x="1733" y="62"/>
                    <a:pt x="1733" y="62"/>
                    <a:pt x="1733" y="62"/>
                  </a:cubicBezTo>
                  <a:close/>
                  <a:moveTo>
                    <a:pt x="1419" y="17"/>
                  </a:moveTo>
                  <a:cubicBezTo>
                    <a:pt x="1419" y="17"/>
                    <a:pt x="1419" y="16"/>
                    <a:pt x="1419" y="16"/>
                  </a:cubicBezTo>
                  <a:cubicBezTo>
                    <a:pt x="1419" y="16"/>
                    <a:pt x="1419" y="16"/>
                    <a:pt x="1419" y="17"/>
                  </a:cubicBezTo>
                  <a:close/>
                  <a:moveTo>
                    <a:pt x="661" y="63"/>
                  </a:moveTo>
                  <a:cubicBezTo>
                    <a:pt x="661" y="63"/>
                    <a:pt x="661" y="63"/>
                    <a:pt x="661" y="62"/>
                  </a:cubicBezTo>
                  <a:cubicBezTo>
                    <a:pt x="661" y="63"/>
                    <a:pt x="661" y="63"/>
                    <a:pt x="661" y="63"/>
                  </a:cubicBezTo>
                  <a:close/>
                  <a:moveTo>
                    <a:pt x="1037" y="93"/>
                  </a:moveTo>
                  <a:cubicBezTo>
                    <a:pt x="1037" y="93"/>
                    <a:pt x="1036" y="93"/>
                    <a:pt x="1036" y="93"/>
                  </a:cubicBezTo>
                  <a:cubicBezTo>
                    <a:pt x="1036" y="93"/>
                    <a:pt x="1036" y="93"/>
                    <a:pt x="1037" y="93"/>
                  </a:cubicBezTo>
                  <a:close/>
                  <a:moveTo>
                    <a:pt x="1679" y="16"/>
                  </a:moveTo>
                  <a:cubicBezTo>
                    <a:pt x="1679" y="16"/>
                    <a:pt x="1679" y="17"/>
                    <a:pt x="1679" y="17"/>
                  </a:cubicBezTo>
                  <a:cubicBezTo>
                    <a:pt x="1679" y="16"/>
                    <a:pt x="1679" y="16"/>
                    <a:pt x="1679" y="16"/>
                  </a:cubicBezTo>
                  <a:close/>
                  <a:moveTo>
                    <a:pt x="1364" y="63"/>
                  </a:moveTo>
                  <a:cubicBezTo>
                    <a:pt x="1364" y="63"/>
                    <a:pt x="1365" y="63"/>
                    <a:pt x="1365" y="63"/>
                  </a:cubicBezTo>
                  <a:cubicBezTo>
                    <a:pt x="1364" y="63"/>
                    <a:pt x="1364" y="63"/>
                    <a:pt x="1364" y="63"/>
                  </a:cubicBezTo>
                  <a:close/>
                  <a:moveTo>
                    <a:pt x="1380" y="63"/>
                  </a:moveTo>
                  <a:cubicBezTo>
                    <a:pt x="1380" y="63"/>
                    <a:pt x="1379" y="63"/>
                    <a:pt x="1379" y="63"/>
                  </a:cubicBezTo>
                  <a:cubicBezTo>
                    <a:pt x="1380" y="63"/>
                    <a:pt x="1380" y="63"/>
                    <a:pt x="1380" y="63"/>
                  </a:cubicBezTo>
                  <a:close/>
                  <a:moveTo>
                    <a:pt x="967" y="17"/>
                  </a:moveTo>
                  <a:cubicBezTo>
                    <a:pt x="968" y="17"/>
                    <a:pt x="968" y="17"/>
                    <a:pt x="968" y="17"/>
                  </a:cubicBezTo>
                  <a:cubicBezTo>
                    <a:pt x="968" y="17"/>
                    <a:pt x="967" y="17"/>
                    <a:pt x="967" y="17"/>
                  </a:cubicBezTo>
                  <a:close/>
                  <a:moveTo>
                    <a:pt x="1214" y="93"/>
                  </a:moveTo>
                  <a:cubicBezTo>
                    <a:pt x="1214" y="93"/>
                    <a:pt x="1214" y="93"/>
                    <a:pt x="1214" y="93"/>
                  </a:cubicBezTo>
                  <a:cubicBezTo>
                    <a:pt x="1214" y="93"/>
                    <a:pt x="1214" y="93"/>
                    <a:pt x="1214" y="93"/>
                  </a:cubicBezTo>
                  <a:close/>
                  <a:moveTo>
                    <a:pt x="1393" y="17"/>
                  </a:moveTo>
                  <a:cubicBezTo>
                    <a:pt x="1393" y="17"/>
                    <a:pt x="1393" y="17"/>
                    <a:pt x="1394" y="17"/>
                  </a:cubicBezTo>
                  <a:cubicBezTo>
                    <a:pt x="1394" y="17"/>
                    <a:pt x="1393" y="17"/>
                    <a:pt x="1393" y="17"/>
                  </a:cubicBezTo>
                  <a:close/>
                  <a:moveTo>
                    <a:pt x="1463" y="17"/>
                  </a:moveTo>
                  <a:cubicBezTo>
                    <a:pt x="1463" y="17"/>
                    <a:pt x="1463" y="17"/>
                    <a:pt x="1463" y="17"/>
                  </a:cubicBezTo>
                  <a:cubicBezTo>
                    <a:pt x="1463" y="17"/>
                    <a:pt x="1463" y="17"/>
                    <a:pt x="1463" y="17"/>
                  </a:cubicBezTo>
                  <a:close/>
                  <a:moveTo>
                    <a:pt x="1461" y="93"/>
                  </a:moveTo>
                  <a:cubicBezTo>
                    <a:pt x="1461" y="93"/>
                    <a:pt x="1461" y="93"/>
                    <a:pt x="1461" y="93"/>
                  </a:cubicBezTo>
                  <a:cubicBezTo>
                    <a:pt x="1461" y="93"/>
                    <a:pt x="1461" y="93"/>
                    <a:pt x="1461" y="93"/>
                  </a:cubicBezTo>
                  <a:close/>
                  <a:moveTo>
                    <a:pt x="1679" y="17"/>
                  </a:moveTo>
                  <a:cubicBezTo>
                    <a:pt x="1679" y="17"/>
                    <a:pt x="1679" y="17"/>
                    <a:pt x="1679" y="17"/>
                  </a:cubicBezTo>
                  <a:cubicBezTo>
                    <a:pt x="1679" y="17"/>
                    <a:pt x="1679" y="17"/>
                    <a:pt x="1679" y="17"/>
                  </a:cubicBezTo>
                  <a:close/>
                  <a:moveTo>
                    <a:pt x="541" y="17"/>
                  </a:moveTo>
                  <a:cubicBezTo>
                    <a:pt x="541" y="17"/>
                    <a:pt x="541" y="17"/>
                    <a:pt x="541" y="17"/>
                  </a:cubicBezTo>
                  <a:cubicBezTo>
                    <a:pt x="541" y="17"/>
                    <a:pt x="541" y="17"/>
                    <a:pt x="541" y="17"/>
                  </a:cubicBezTo>
                  <a:close/>
                  <a:moveTo>
                    <a:pt x="584" y="93"/>
                  </a:moveTo>
                  <a:cubicBezTo>
                    <a:pt x="584" y="93"/>
                    <a:pt x="584" y="93"/>
                    <a:pt x="584" y="93"/>
                  </a:cubicBezTo>
                  <a:cubicBezTo>
                    <a:pt x="584" y="93"/>
                    <a:pt x="584" y="93"/>
                    <a:pt x="584" y="93"/>
                  </a:cubicBezTo>
                  <a:close/>
                  <a:moveTo>
                    <a:pt x="1578" y="17"/>
                  </a:moveTo>
                  <a:cubicBezTo>
                    <a:pt x="1578" y="17"/>
                    <a:pt x="1578" y="17"/>
                    <a:pt x="1578" y="17"/>
                  </a:cubicBezTo>
                  <a:cubicBezTo>
                    <a:pt x="1578" y="17"/>
                    <a:pt x="1578" y="17"/>
                    <a:pt x="1578" y="17"/>
                  </a:cubicBezTo>
                  <a:close/>
                  <a:moveTo>
                    <a:pt x="1679" y="17"/>
                  </a:moveTo>
                  <a:cubicBezTo>
                    <a:pt x="1679" y="17"/>
                    <a:pt x="1680" y="17"/>
                    <a:pt x="1680" y="17"/>
                  </a:cubicBezTo>
                  <a:cubicBezTo>
                    <a:pt x="1680" y="17"/>
                    <a:pt x="1680" y="17"/>
                    <a:pt x="1679" y="17"/>
                  </a:cubicBezTo>
                  <a:close/>
                  <a:moveTo>
                    <a:pt x="1746" y="17"/>
                  </a:moveTo>
                  <a:cubicBezTo>
                    <a:pt x="1746" y="17"/>
                    <a:pt x="1746" y="17"/>
                    <a:pt x="1746" y="17"/>
                  </a:cubicBezTo>
                  <a:cubicBezTo>
                    <a:pt x="1746" y="17"/>
                    <a:pt x="1746" y="17"/>
                    <a:pt x="1746" y="17"/>
                  </a:cubicBezTo>
                  <a:close/>
                  <a:moveTo>
                    <a:pt x="697" y="93"/>
                  </a:moveTo>
                  <a:cubicBezTo>
                    <a:pt x="697" y="93"/>
                    <a:pt x="697" y="93"/>
                    <a:pt x="697" y="94"/>
                  </a:cubicBezTo>
                  <a:cubicBezTo>
                    <a:pt x="697" y="93"/>
                    <a:pt x="697" y="93"/>
                    <a:pt x="697" y="93"/>
                  </a:cubicBezTo>
                  <a:close/>
                  <a:moveTo>
                    <a:pt x="541" y="18"/>
                  </a:moveTo>
                  <a:cubicBezTo>
                    <a:pt x="541" y="18"/>
                    <a:pt x="541" y="17"/>
                    <a:pt x="541" y="17"/>
                  </a:cubicBezTo>
                  <a:cubicBezTo>
                    <a:pt x="541" y="17"/>
                    <a:pt x="541" y="18"/>
                    <a:pt x="541" y="18"/>
                  </a:cubicBezTo>
                  <a:close/>
                  <a:moveTo>
                    <a:pt x="1418" y="18"/>
                  </a:moveTo>
                  <a:cubicBezTo>
                    <a:pt x="1418" y="18"/>
                    <a:pt x="1418" y="17"/>
                    <a:pt x="1418" y="17"/>
                  </a:cubicBezTo>
                  <a:cubicBezTo>
                    <a:pt x="1418" y="17"/>
                    <a:pt x="1418" y="18"/>
                    <a:pt x="1418" y="18"/>
                  </a:cubicBezTo>
                  <a:close/>
                  <a:moveTo>
                    <a:pt x="966" y="18"/>
                  </a:moveTo>
                  <a:cubicBezTo>
                    <a:pt x="966" y="18"/>
                    <a:pt x="966" y="18"/>
                    <a:pt x="966" y="18"/>
                  </a:cubicBezTo>
                  <a:cubicBezTo>
                    <a:pt x="966" y="18"/>
                    <a:pt x="966" y="18"/>
                    <a:pt x="966" y="18"/>
                  </a:cubicBezTo>
                  <a:close/>
                  <a:moveTo>
                    <a:pt x="1380" y="18"/>
                  </a:moveTo>
                  <a:cubicBezTo>
                    <a:pt x="1379" y="18"/>
                    <a:pt x="1379" y="18"/>
                    <a:pt x="1379" y="18"/>
                  </a:cubicBezTo>
                  <a:cubicBezTo>
                    <a:pt x="1379" y="18"/>
                    <a:pt x="1379" y="18"/>
                    <a:pt x="1380" y="18"/>
                  </a:cubicBezTo>
                  <a:close/>
                  <a:moveTo>
                    <a:pt x="1037" y="94"/>
                  </a:moveTo>
                  <a:cubicBezTo>
                    <a:pt x="1037" y="93"/>
                    <a:pt x="1037" y="93"/>
                    <a:pt x="1037" y="93"/>
                  </a:cubicBezTo>
                  <a:cubicBezTo>
                    <a:pt x="1037" y="93"/>
                    <a:pt x="1037" y="93"/>
                    <a:pt x="1037" y="94"/>
                  </a:cubicBezTo>
                  <a:close/>
                  <a:moveTo>
                    <a:pt x="1564" y="18"/>
                  </a:moveTo>
                  <a:cubicBezTo>
                    <a:pt x="1564" y="18"/>
                    <a:pt x="1563" y="18"/>
                    <a:pt x="1563" y="18"/>
                  </a:cubicBezTo>
                  <a:cubicBezTo>
                    <a:pt x="1563" y="18"/>
                    <a:pt x="1563" y="18"/>
                    <a:pt x="1564" y="18"/>
                  </a:cubicBezTo>
                  <a:close/>
                  <a:moveTo>
                    <a:pt x="1379" y="63"/>
                  </a:moveTo>
                  <a:cubicBezTo>
                    <a:pt x="1379" y="63"/>
                    <a:pt x="1379" y="63"/>
                    <a:pt x="1379" y="63"/>
                  </a:cubicBezTo>
                  <a:cubicBezTo>
                    <a:pt x="1379" y="63"/>
                    <a:pt x="1379" y="63"/>
                    <a:pt x="1379" y="63"/>
                  </a:cubicBezTo>
                  <a:close/>
                  <a:moveTo>
                    <a:pt x="1548" y="63"/>
                  </a:moveTo>
                  <a:cubicBezTo>
                    <a:pt x="1548" y="63"/>
                    <a:pt x="1548" y="63"/>
                    <a:pt x="1548" y="63"/>
                  </a:cubicBezTo>
                  <a:cubicBezTo>
                    <a:pt x="1548" y="63"/>
                    <a:pt x="1548" y="63"/>
                    <a:pt x="1548" y="63"/>
                  </a:cubicBezTo>
                  <a:close/>
                  <a:moveTo>
                    <a:pt x="1564" y="63"/>
                  </a:moveTo>
                  <a:cubicBezTo>
                    <a:pt x="1563" y="63"/>
                    <a:pt x="1563" y="63"/>
                    <a:pt x="1563" y="63"/>
                  </a:cubicBezTo>
                  <a:cubicBezTo>
                    <a:pt x="1563" y="63"/>
                    <a:pt x="1563" y="63"/>
                    <a:pt x="1564" y="63"/>
                  </a:cubicBezTo>
                  <a:close/>
                  <a:moveTo>
                    <a:pt x="1654" y="63"/>
                  </a:moveTo>
                  <a:cubicBezTo>
                    <a:pt x="1654" y="63"/>
                    <a:pt x="1654" y="63"/>
                    <a:pt x="1654" y="63"/>
                  </a:cubicBezTo>
                  <a:cubicBezTo>
                    <a:pt x="1654" y="63"/>
                    <a:pt x="1654" y="63"/>
                    <a:pt x="1654" y="63"/>
                  </a:cubicBezTo>
                  <a:close/>
                  <a:moveTo>
                    <a:pt x="1716" y="63"/>
                  </a:moveTo>
                  <a:cubicBezTo>
                    <a:pt x="1716" y="63"/>
                    <a:pt x="1716" y="63"/>
                    <a:pt x="1716" y="63"/>
                  </a:cubicBezTo>
                  <a:cubicBezTo>
                    <a:pt x="1716" y="63"/>
                    <a:pt x="1716" y="63"/>
                    <a:pt x="1716" y="63"/>
                  </a:cubicBezTo>
                  <a:close/>
                  <a:moveTo>
                    <a:pt x="1732" y="63"/>
                  </a:moveTo>
                  <a:cubicBezTo>
                    <a:pt x="1732" y="63"/>
                    <a:pt x="1731" y="63"/>
                    <a:pt x="1731" y="63"/>
                  </a:cubicBezTo>
                  <a:cubicBezTo>
                    <a:pt x="1731" y="63"/>
                    <a:pt x="1732" y="63"/>
                    <a:pt x="1732" y="63"/>
                  </a:cubicBezTo>
                  <a:close/>
                  <a:moveTo>
                    <a:pt x="584" y="63"/>
                  </a:moveTo>
                  <a:cubicBezTo>
                    <a:pt x="584" y="63"/>
                    <a:pt x="584" y="64"/>
                    <a:pt x="584" y="64"/>
                  </a:cubicBezTo>
                  <a:cubicBezTo>
                    <a:pt x="584" y="63"/>
                    <a:pt x="584" y="63"/>
                    <a:pt x="584" y="63"/>
                  </a:cubicBezTo>
                  <a:close/>
                  <a:moveTo>
                    <a:pt x="1732" y="18"/>
                  </a:moveTo>
                  <a:cubicBezTo>
                    <a:pt x="1732" y="18"/>
                    <a:pt x="1732" y="18"/>
                    <a:pt x="1731" y="18"/>
                  </a:cubicBezTo>
                  <a:cubicBezTo>
                    <a:pt x="1731" y="18"/>
                    <a:pt x="1732" y="18"/>
                    <a:pt x="1732" y="18"/>
                  </a:cubicBezTo>
                  <a:close/>
                  <a:moveTo>
                    <a:pt x="584" y="93"/>
                  </a:moveTo>
                  <a:cubicBezTo>
                    <a:pt x="584" y="93"/>
                    <a:pt x="584" y="94"/>
                    <a:pt x="584" y="94"/>
                  </a:cubicBezTo>
                  <a:cubicBezTo>
                    <a:pt x="584" y="94"/>
                    <a:pt x="584" y="94"/>
                    <a:pt x="584" y="93"/>
                  </a:cubicBezTo>
                  <a:close/>
                  <a:moveTo>
                    <a:pt x="966" y="18"/>
                  </a:moveTo>
                  <a:cubicBezTo>
                    <a:pt x="966" y="18"/>
                    <a:pt x="966" y="18"/>
                    <a:pt x="966" y="18"/>
                  </a:cubicBezTo>
                  <a:cubicBezTo>
                    <a:pt x="966" y="18"/>
                    <a:pt x="966" y="18"/>
                    <a:pt x="966" y="18"/>
                  </a:cubicBezTo>
                  <a:close/>
                  <a:moveTo>
                    <a:pt x="1680" y="18"/>
                  </a:moveTo>
                  <a:cubicBezTo>
                    <a:pt x="1680" y="18"/>
                    <a:pt x="1680" y="18"/>
                    <a:pt x="1681" y="18"/>
                  </a:cubicBezTo>
                  <a:cubicBezTo>
                    <a:pt x="1680" y="18"/>
                    <a:pt x="1680" y="18"/>
                    <a:pt x="1680" y="18"/>
                  </a:cubicBezTo>
                  <a:close/>
                  <a:moveTo>
                    <a:pt x="1563" y="63"/>
                  </a:moveTo>
                  <a:cubicBezTo>
                    <a:pt x="1563" y="63"/>
                    <a:pt x="1563" y="63"/>
                    <a:pt x="1563" y="64"/>
                  </a:cubicBezTo>
                  <a:cubicBezTo>
                    <a:pt x="1563" y="63"/>
                    <a:pt x="1563" y="63"/>
                    <a:pt x="1563" y="63"/>
                  </a:cubicBezTo>
                  <a:close/>
                  <a:moveTo>
                    <a:pt x="1655" y="64"/>
                  </a:moveTo>
                  <a:cubicBezTo>
                    <a:pt x="1655" y="63"/>
                    <a:pt x="1655" y="63"/>
                    <a:pt x="1654" y="63"/>
                  </a:cubicBezTo>
                  <a:cubicBezTo>
                    <a:pt x="1655" y="63"/>
                    <a:pt x="1655" y="64"/>
                    <a:pt x="1655" y="64"/>
                  </a:cubicBezTo>
                  <a:close/>
                  <a:moveTo>
                    <a:pt x="1669" y="63"/>
                  </a:moveTo>
                  <a:cubicBezTo>
                    <a:pt x="1669" y="63"/>
                    <a:pt x="1669" y="64"/>
                    <a:pt x="1669" y="64"/>
                  </a:cubicBezTo>
                  <a:cubicBezTo>
                    <a:pt x="1669" y="63"/>
                    <a:pt x="1669" y="63"/>
                    <a:pt x="1669" y="63"/>
                  </a:cubicBezTo>
                  <a:close/>
                  <a:moveTo>
                    <a:pt x="755" y="94"/>
                  </a:moveTo>
                  <a:cubicBezTo>
                    <a:pt x="755" y="94"/>
                    <a:pt x="755" y="93"/>
                    <a:pt x="755" y="93"/>
                  </a:cubicBezTo>
                  <a:cubicBezTo>
                    <a:pt x="755" y="94"/>
                    <a:pt x="755" y="94"/>
                    <a:pt x="755" y="94"/>
                  </a:cubicBezTo>
                  <a:close/>
                  <a:moveTo>
                    <a:pt x="965" y="19"/>
                  </a:moveTo>
                  <a:cubicBezTo>
                    <a:pt x="965" y="19"/>
                    <a:pt x="966" y="19"/>
                    <a:pt x="966" y="18"/>
                  </a:cubicBezTo>
                  <a:cubicBezTo>
                    <a:pt x="965" y="18"/>
                    <a:pt x="965" y="19"/>
                    <a:pt x="965" y="19"/>
                  </a:cubicBezTo>
                  <a:close/>
                  <a:moveTo>
                    <a:pt x="967" y="94"/>
                  </a:moveTo>
                  <a:cubicBezTo>
                    <a:pt x="967" y="94"/>
                    <a:pt x="966" y="94"/>
                    <a:pt x="966" y="94"/>
                  </a:cubicBezTo>
                  <a:cubicBezTo>
                    <a:pt x="966" y="94"/>
                    <a:pt x="967" y="94"/>
                    <a:pt x="967" y="94"/>
                  </a:cubicBezTo>
                  <a:close/>
                  <a:moveTo>
                    <a:pt x="1731" y="63"/>
                  </a:moveTo>
                  <a:cubicBezTo>
                    <a:pt x="1731" y="63"/>
                    <a:pt x="1731" y="63"/>
                    <a:pt x="1731" y="64"/>
                  </a:cubicBezTo>
                  <a:cubicBezTo>
                    <a:pt x="1731" y="63"/>
                    <a:pt x="1731" y="63"/>
                    <a:pt x="1731" y="63"/>
                  </a:cubicBezTo>
                  <a:close/>
                  <a:moveTo>
                    <a:pt x="574" y="55"/>
                  </a:moveTo>
                  <a:cubicBezTo>
                    <a:pt x="574" y="55"/>
                    <a:pt x="574" y="55"/>
                    <a:pt x="574" y="55"/>
                  </a:cubicBezTo>
                  <a:cubicBezTo>
                    <a:pt x="574" y="55"/>
                    <a:pt x="574" y="55"/>
                    <a:pt x="574" y="55"/>
                  </a:cubicBezTo>
                  <a:close/>
                  <a:moveTo>
                    <a:pt x="584" y="64"/>
                  </a:moveTo>
                  <a:cubicBezTo>
                    <a:pt x="584" y="64"/>
                    <a:pt x="585" y="64"/>
                    <a:pt x="585" y="64"/>
                  </a:cubicBezTo>
                  <a:cubicBezTo>
                    <a:pt x="585" y="64"/>
                    <a:pt x="585" y="64"/>
                    <a:pt x="584" y="64"/>
                  </a:cubicBezTo>
                  <a:close/>
                  <a:moveTo>
                    <a:pt x="1394" y="18"/>
                  </a:moveTo>
                  <a:cubicBezTo>
                    <a:pt x="1394" y="19"/>
                    <a:pt x="1395" y="19"/>
                    <a:pt x="1395" y="19"/>
                  </a:cubicBezTo>
                  <a:cubicBezTo>
                    <a:pt x="1395" y="19"/>
                    <a:pt x="1395" y="18"/>
                    <a:pt x="1394" y="18"/>
                  </a:cubicBezTo>
                  <a:close/>
                  <a:moveTo>
                    <a:pt x="1417" y="19"/>
                  </a:moveTo>
                  <a:cubicBezTo>
                    <a:pt x="1418" y="19"/>
                    <a:pt x="1418" y="19"/>
                    <a:pt x="1418" y="18"/>
                  </a:cubicBezTo>
                  <a:cubicBezTo>
                    <a:pt x="1418" y="18"/>
                    <a:pt x="1417" y="19"/>
                    <a:pt x="1417" y="19"/>
                  </a:cubicBezTo>
                  <a:close/>
                  <a:moveTo>
                    <a:pt x="1419" y="94"/>
                  </a:moveTo>
                  <a:cubicBezTo>
                    <a:pt x="1419" y="94"/>
                    <a:pt x="1419" y="93"/>
                    <a:pt x="1419" y="93"/>
                  </a:cubicBezTo>
                  <a:cubicBezTo>
                    <a:pt x="1419" y="94"/>
                    <a:pt x="1419" y="94"/>
                    <a:pt x="1419" y="94"/>
                  </a:cubicBezTo>
                  <a:close/>
                  <a:moveTo>
                    <a:pt x="662" y="64"/>
                  </a:moveTo>
                  <a:cubicBezTo>
                    <a:pt x="662" y="64"/>
                    <a:pt x="662" y="64"/>
                    <a:pt x="662" y="63"/>
                  </a:cubicBezTo>
                  <a:cubicBezTo>
                    <a:pt x="662" y="64"/>
                    <a:pt x="662" y="64"/>
                    <a:pt x="662" y="64"/>
                  </a:cubicBezTo>
                  <a:close/>
                  <a:moveTo>
                    <a:pt x="1464" y="18"/>
                  </a:moveTo>
                  <a:cubicBezTo>
                    <a:pt x="1464" y="19"/>
                    <a:pt x="1464" y="19"/>
                    <a:pt x="1464" y="19"/>
                  </a:cubicBezTo>
                  <a:cubicBezTo>
                    <a:pt x="1464" y="19"/>
                    <a:pt x="1464" y="18"/>
                    <a:pt x="1464" y="18"/>
                  </a:cubicBezTo>
                  <a:close/>
                  <a:moveTo>
                    <a:pt x="584" y="94"/>
                  </a:moveTo>
                  <a:cubicBezTo>
                    <a:pt x="583" y="94"/>
                    <a:pt x="583" y="94"/>
                    <a:pt x="583" y="94"/>
                  </a:cubicBezTo>
                  <a:cubicBezTo>
                    <a:pt x="584" y="94"/>
                    <a:pt x="584" y="94"/>
                    <a:pt x="584" y="94"/>
                  </a:cubicBezTo>
                  <a:close/>
                  <a:moveTo>
                    <a:pt x="1363" y="64"/>
                  </a:moveTo>
                  <a:cubicBezTo>
                    <a:pt x="1363" y="64"/>
                    <a:pt x="1363" y="64"/>
                    <a:pt x="1363" y="64"/>
                  </a:cubicBezTo>
                  <a:cubicBezTo>
                    <a:pt x="1363" y="64"/>
                    <a:pt x="1363" y="64"/>
                    <a:pt x="1363" y="64"/>
                  </a:cubicBezTo>
                  <a:close/>
                  <a:moveTo>
                    <a:pt x="755" y="94"/>
                  </a:moveTo>
                  <a:cubicBezTo>
                    <a:pt x="755" y="94"/>
                    <a:pt x="755" y="94"/>
                    <a:pt x="755" y="94"/>
                  </a:cubicBezTo>
                  <a:cubicBezTo>
                    <a:pt x="755" y="94"/>
                    <a:pt x="755" y="94"/>
                    <a:pt x="755" y="94"/>
                  </a:cubicBezTo>
                  <a:close/>
                  <a:moveTo>
                    <a:pt x="967" y="94"/>
                  </a:moveTo>
                  <a:cubicBezTo>
                    <a:pt x="967" y="94"/>
                    <a:pt x="967" y="94"/>
                    <a:pt x="967" y="94"/>
                  </a:cubicBezTo>
                  <a:cubicBezTo>
                    <a:pt x="967" y="94"/>
                    <a:pt x="967" y="94"/>
                    <a:pt x="967" y="94"/>
                  </a:cubicBezTo>
                  <a:close/>
                  <a:moveTo>
                    <a:pt x="1419" y="94"/>
                  </a:moveTo>
                  <a:cubicBezTo>
                    <a:pt x="1419" y="94"/>
                    <a:pt x="1419" y="94"/>
                    <a:pt x="1419" y="94"/>
                  </a:cubicBezTo>
                  <a:cubicBezTo>
                    <a:pt x="1419" y="94"/>
                    <a:pt x="1419" y="94"/>
                    <a:pt x="1419" y="94"/>
                  </a:cubicBezTo>
                  <a:close/>
                  <a:moveTo>
                    <a:pt x="1460" y="94"/>
                  </a:moveTo>
                  <a:cubicBezTo>
                    <a:pt x="1460" y="94"/>
                    <a:pt x="1460" y="94"/>
                    <a:pt x="1460" y="94"/>
                  </a:cubicBezTo>
                  <a:cubicBezTo>
                    <a:pt x="1460" y="94"/>
                    <a:pt x="1460" y="94"/>
                    <a:pt x="1460" y="94"/>
                  </a:cubicBezTo>
                  <a:close/>
                  <a:moveTo>
                    <a:pt x="583" y="94"/>
                  </a:moveTo>
                  <a:cubicBezTo>
                    <a:pt x="583" y="94"/>
                    <a:pt x="583" y="94"/>
                    <a:pt x="583" y="95"/>
                  </a:cubicBezTo>
                  <a:cubicBezTo>
                    <a:pt x="583" y="94"/>
                    <a:pt x="583" y="94"/>
                    <a:pt x="583" y="94"/>
                  </a:cubicBezTo>
                  <a:close/>
                  <a:moveTo>
                    <a:pt x="1378" y="64"/>
                  </a:moveTo>
                  <a:cubicBezTo>
                    <a:pt x="1378" y="64"/>
                    <a:pt x="1378" y="64"/>
                    <a:pt x="1378" y="64"/>
                  </a:cubicBezTo>
                  <a:cubicBezTo>
                    <a:pt x="1378" y="64"/>
                    <a:pt x="1378" y="64"/>
                    <a:pt x="1378" y="64"/>
                  </a:cubicBezTo>
                  <a:close/>
                  <a:moveTo>
                    <a:pt x="696" y="94"/>
                  </a:moveTo>
                  <a:cubicBezTo>
                    <a:pt x="696" y="94"/>
                    <a:pt x="696" y="94"/>
                    <a:pt x="696" y="95"/>
                  </a:cubicBezTo>
                  <a:cubicBezTo>
                    <a:pt x="696" y="94"/>
                    <a:pt x="696" y="94"/>
                    <a:pt x="696" y="94"/>
                  </a:cubicBezTo>
                  <a:close/>
                  <a:moveTo>
                    <a:pt x="1565" y="19"/>
                  </a:moveTo>
                  <a:cubicBezTo>
                    <a:pt x="1565" y="18"/>
                    <a:pt x="1565" y="18"/>
                    <a:pt x="1564" y="18"/>
                  </a:cubicBezTo>
                  <a:cubicBezTo>
                    <a:pt x="1564" y="18"/>
                    <a:pt x="1565" y="19"/>
                    <a:pt x="1565" y="19"/>
                  </a:cubicBezTo>
                  <a:close/>
                  <a:moveTo>
                    <a:pt x="756" y="95"/>
                  </a:moveTo>
                  <a:cubicBezTo>
                    <a:pt x="756" y="94"/>
                    <a:pt x="756" y="94"/>
                    <a:pt x="755" y="94"/>
                  </a:cubicBezTo>
                  <a:cubicBezTo>
                    <a:pt x="755" y="94"/>
                    <a:pt x="756" y="94"/>
                    <a:pt x="756" y="95"/>
                  </a:cubicBezTo>
                  <a:close/>
                  <a:moveTo>
                    <a:pt x="967" y="94"/>
                  </a:moveTo>
                  <a:cubicBezTo>
                    <a:pt x="967" y="94"/>
                    <a:pt x="967" y="94"/>
                    <a:pt x="967" y="94"/>
                  </a:cubicBezTo>
                  <a:cubicBezTo>
                    <a:pt x="967" y="94"/>
                    <a:pt x="967" y="94"/>
                    <a:pt x="967" y="94"/>
                  </a:cubicBezTo>
                  <a:close/>
                  <a:moveTo>
                    <a:pt x="1733" y="19"/>
                  </a:moveTo>
                  <a:cubicBezTo>
                    <a:pt x="1733" y="18"/>
                    <a:pt x="1733" y="18"/>
                    <a:pt x="1732" y="18"/>
                  </a:cubicBezTo>
                  <a:cubicBezTo>
                    <a:pt x="1733" y="18"/>
                    <a:pt x="1733" y="19"/>
                    <a:pt x="1733" y="19"/>
                  </a:cubicBezTo>
                  <a:close/>
                  <a:moveTo>
                    <a:pt x="1216" y="94"/>
                  </a:moveTo>
                  <a:cubicBezTo>
                    <a:pt x="1216" y="94"/>
                    <a:pt x="1215" y="94"/>
                    <a:pt x="1215" y="94"/>
                  </a:cubicBezTo>
                  <a:cubicBezTo>
                    <a:pt x="1215" y="94"/>
                    <a:pt x="1215" y="94"/>
                    <a:pt x="1216" y="94"/>
                  </a:cubicBezTo>
                  <a:close/>
                  <a:moveTo>
                    <a:pt x="1669" y="64"/>
                  </a:moveTo>
                  <a:cubicBezTo>
                    <a:pt x="1669" y="64"/>
                    <a:pt x="1669" y="64"/>
                    <a:pt x="1670" y="64"/>
                  </a:cubicBezTo>
                  <a:cubicBezTo>
                    <a:pt x="1670" y="64"/>
                    <a:pt x="1670" y="64"/>
                    <a:pt x="1669" y="64"/>
                  </a:cubicBezTo>
                  <a:close/>
                  <a:moveTo>
                    <a:pt x="1460" y="94"/>
                  </a:moveTo>
                  <a:cubicBezTo>
                    <a:pt x="1460" y="94"/>
                    <a:pt x="1459" y="94"/>
                    <a:pt x="1459" y="95"/>
                  </a:cubicBezTo>
                  <a:cubicBezTo>
                    <a:pt x="1460" y="94"/>
                    <a:pt x="1460" y="94"/>
                    <a:pt x="1460" y="94"/>
                  </a:cubicBezTo>
                  <a:close/>
                  <a:moveTo>
                    <a:pt x="965" y="19"/>
                  </a:moveTo>
                  <a:cubicBezTo>
                    <a:pt x="965" y="19"/>
                    <a:pt x="965" y="19"/>
                    <a:pt x="965" y="19"/>
                  </a:cubicBezTo>
                  <a:cubicBezTo>
                    <a:pt x="965" y="19"/>
                    <a:pt x="965" y="19"/>
                    <a:pt x="965" y="19"/>
                  </a:cubicBezTo>
                  <a:close/>
                  <a:moveTo>
                    <a:pt x="583" y="95"/>
                  </a:moveTo>
                  <a:cubicBezTo>
                    <a:pt x="583" y="95"/>
                    <a:pt x="583" y="95"/>
                    <a:pt x="583" y="95"/>
                  </a:cubicBezTo>
                  <a:cubicBezTo>
                    <a:pt x="583" y="95"/>
                    <a:pt x="583" y="95"/>
                    <a:pt x="583" y="95"/>
                  </a:cubicBezTo>
                  <a:close/>
                  <a:moveTo>
                    <a:pt x="696" y="95"/>
                  </a:moveTo>
                  <a:cubicBezTo>
                    <a:pt x="696" y="95"/>
                    <a:pt x="696" y="95"/>
                    <a:pt x="696" y="95"/>
                  </a:cubicBezTo>
                  <a:cubicBezTo>
                    <a:pt x="696" y="95"/>
                    <a:pt x="696" y="95"/>
                    <a:pt x="696" y="95"/>
                  </a:cubicBezTo>
                  <a:close/>
                  <a:moveTo>
                    <a:pt x="756" y="95"/>
                  </a:moveTo>
                  <a:cubicBezTo>
                    <a:pt x="756" y="95"/>
                    <a:pt x="756" y="95"/>
                    <a:pt x="756" y="95"/>
                  </a:cubicBezTo>
                  <a:cubicBezTo>
                    <a:pt x="756" y="95"/>
                    <a:pt x="756" y="95"/>
                    <a:pt x="756" y="95"/>
                  </a:cubicBezTo>
                  <a:close/>
                  <a:moveTo>
                    <a:pt x="1381" y="19"/>
                  </a:moveTo>
                  <a:cubicBezTo>
                    <a:pt x="1381" y="19"/>
                    <a:pt x="1381" y="19"/>
                    <a:pt x="1381" y="19"/>
                  </a:cubicBezTo>
                  <a:cubicBezTo>
                    <a:pt x="1381" y="19"/>
                    <a:pt x="1381" y="19"/>
                    <a:pt x="1381" y="19"/>
                  </a:cubicBezTo>
                  <a:close/>
                  <a:moveTo>
                    <a:pt x="1038" y="95"/>
                  </a:moveTo>
                  <a:cubicBezTo>
                    <a:pt x="1038" y="95"/>
                    <a:pt x="1038" y="94"/>
                    <a:pt x="1038" y="94"/>
                  </a:cubicBezTo>
                  <a:cubicBezTo>
                    <a:pt x="1038" y="95"/>
                    <a:pt x="1038" y="95"/>
                    <a:pt x="1038" y="95"/>
                  </a:cubicBezTo>
                  <a:close/>
                  <a:moveTo>
                    <a:pt x="1216" y="95"/>
                  </a:moveTo>
                  <a:cubicBezTo>
                    <a:pt x="1216" y="95"/>
                    <a:pt x="1216" y="95"/>
                    <a:pt x="1216" y="94"/>
                  </a:cubicBezTo>
                  <a:cubicBezTo>
                    <a:pt x="1216" y="95"/>
                    <a:pt x="1216" y="95"/>
                    <a:pt x="1216" y="95"/>
                  </a:cubicBezTo>
                  <a:close/>
                  <a:moveTo>
                    <a:pt x="1459" y="94"/>
                  </a:moveTo>
                  <a:cubicBezTo>
                    <a:pt x="1459" y="95"/>
                    <a:pt x="1459" y="95"/>
                    <a:pt x="1459" y="95"/>
                  </a:cubicBezTo>
                  <a:cubicBezTo>
                    <a:pt x="1459" y="95"/>
                    <a:pt x="1459" y="95"/>
                    <a:pt x="1459" y="94"/>
                  </a:cubicBezTo>
                  <a:close/>
                  <a:moveTo>
                    <a:pt x="1541" y="19"/>
                  </a:moveTo>
                  <a:cubicBezTo>
                    <a:pt x="1540" y="19"/>
                    <a:pt x="1540" y="19"/>
                    <a:pt x="1540" y="19"/>
                  </a:cubicBezTo>
                  <a:cubicBezTo>
                    <a:pt x="1540" y="19"/>
                    <a:pt x="1541" y="19"/>
                    <a:pt x="1541" y="19"/>
                  </a:cubicBezTo>
                  <a:close/>
                  <a:moveTo>
                    <a:pt x="583" y="95"/>
                  </a:moveTo>
                  <a:cubicBezTo>
                    <a:pt x="582" y="95"/>
                    <a:pt x="582" y="95"/>
                    <a:pt x="582" y="95"/>
                  </a:cubicBezTo>
                  <a:cubicBezTo>
                    <a:pt x="582" y="95"/>
                    <a:pt x="583" y="95"/>
                    <a:pt x="583" y="95"/>
                  </a:cubicBezTo>
                  <a:close/>
                  <a:moveTo>
                    <a:pt x="1565" y="19"/>
                  </a:moveTo>
                  <a:cubicBezTo>
                    <a:pt x="1565" y="19"/>
                    <a:pt x="1565" y="19"/>
                    <a:pt x="1565" y="19"/>
                  </a:cubicBezTo>
                  <a:cubicBezTo>
                    <a:pt x="1565" y="19"/>
                    <a:pt x="1565" y="19"/>
                    <a:pt x="1565" y="19"/>
                  </a:cubicBezTo>
                  <a:close/>
                  <a:moveTo>
                    <a:pt x="662" y="64"/>
                  </a:moveTo>
                  <a:cubicBezTo>
                    <a:pt x="662" y="64"/>
                    <a:pt x="662" y="64"/>
                    <a:pt x="662" y="64"/>
                  </a:cubicBezTo>
                  <a:cubicBezTo>
                    <a:pt x="662" y="64"/>
                    <a:pt x="662" y="64"/>
                    <a:pt x="662" y="64"/>
                  </a:cubicBezTo>
                  <a:close/>
                  <a:moveTo>
                    <a:pt x="1709" y="19"/>
                  </a:moveTo>
                  <a:cubicBezTo>
                    <a:pt x="1709" y="19"/>
                    <a:pt x="1708" y="19"/>
                    <a:pt x="1708" y="19"/>
                  </a:cubicBezTo>
                  <a:cubicBezTo>
                    <a:pt x="1709" y="19"/>
                    <a:pt x="1709" y="19"/>
                    <a:pt x="1709" y="19"/>
                  </a:cubicBezTo>
                  <a:close/>
                  <a:moveTo>
                    <a:pt x="756" y="95"/>
                  </a:moveTo>
                  <a:cubicBezTo>
                    <a:pt x="756" y="95"/>
                    <a:pt x="756" y="95"/>
                    <a:pt x="756" y="95"/>
                  </a:cubicBezTo>
                  <a:cubicBezTo>
                    <a:pt x="756" y="95"/>
                    <a:pt x="756" y="95"/>
                    <a:pt x="756" y="95"/>
                  </a:cubicBezTo>
                  <a:close/>
                  <a:moveTo>
                    <a:pt x="968" y="95"/>
                  </a:moveTo>
                  <a:cubicBezTo>
                    <a:pt x="968" y="95"/>
                    <a:pt x="968" y="95"/>
                    <a:pt x="968" y="95"/>
                  </a:cubicBezTo>
                  <a:cubicBezTo>
                    <a:pt x="968" y="95"/>
                    <a:pt x="968" y="95"/>
                    <a:pt x="968" y="95"/>
                  </a:cubicBezTo>
                  <a:close/>
                  <a:moveTo>
                    <a:pt x="1038" y="95"/>
                  </a:moveTo>
                  <a:cubicBezTo>
                    <a:pt x="1038" y="95"/>
                    <a:pt x="1038" y="95"/>
                    <a:pt x="1038" y="95"/>
                  </a:cubicBezTo>
                  <a:cubicBezTo>
                    <a:pt x="1038" y="95"/>
                    <a:pt x="1038" y="95"/>
                    <a:pt x="1038" y="95"/>
                  </a:cubicBezTo>
                  <a:close/>
                  <a:moveTo>
                    <a:pt x="1733" y="19"/>
                  </a:moveTo>
                  <a:cubicBezTo>
                    <a:pt x="1733" y="19"/>
                    <a:pt x="1733" y="19"/>
                    <a:pt x="1733" y="19"/>
                  </a:cubicBezTo>
                  <a:cubicBezTo>
                    <a:pt x="1733" y="19"/>
                    <a:pt x="1733" y="19"/>
                    <a:pt x="1733" y="19"/>
                  </a:cubicBezTo>
                  <a:close/>
                  <a:moveTo>
                    <a:pt x="1216" y="95"/>
                  </a:moveTo>
                  <a:cubicBezTo>
                    <a:pt x="1216" y="95"/>
                    <a:pt x="1216" y="95"/>
                    <a:pt x="1216" y="95"/>
                  </a:cubicBezTo>
                  <a:cubicBezTo>
                    <a:pt x="1216" y="95"/>
                    <a:pt x="1216" y="95"/>
                    <a:pt x="1216" y="95"/>
                  </a:cubicBezTo>
                  <a:close/>
                  <a:moveTo>
                    <a:pt x="1459" y="95"/>
                  </a:moveTo>
                  <a:cubicBezTo>
                    <a:pt x="1459" y="95"/>
                    <a:pt x="1459" y="95"/>
                    <a:pt x="1459" y="95"/>
                  </a:cubicBezTo>
                  <a:cubicBezTo>
                    <a:pt x="1459" y="95"/>
                    <a:pt x="1459" y="95"/>
                    <a:pt x="1459" y="95"/>
                  </a:cubicBezTo>
                  <a:close/>
                  <a:moveTo>
                    <a:pt x="582" y="95"/>
                  </a:moveTo>
                  <a:cubicBezTo>
                    <a:pt x="582" y="95"/>
                    <a:pt x="582" y="95"/>
                    <a:pt x="582" y="96"/>
                  </a:cubicBezTo>
                  <a:cubicBezTo>
                    <a:pt x="582" y="96"/>
                    <a:pt x="582" y="95"/>
                    <a:pt x="582" y="95"/>
                  </a:cubicBezTo>
                  <a:close/>
                  <a:moveTo>
                    <a:pt x="1362" y="64"/>
                  </a:moveTo>
                  <a:cubicBezTo>
                    <a:pt x="1363" y="64"/>
                    <a:pt x="1363" y="64"/>
                    <a:pt x="1363" y="64"/>
                  </a:cubicBezTo>
                  <a:cubicBezTo>
                    <a:pt x="1363" y="64"/>
                    <a:pt x="1363" y="64"/>
                    <a:pt x="1362" y="64"/>
                  </a:cubicBezTo>
                  <a:close/>
                  <a:moveTo>
                    <a:pt x="757" y="96"/>
                  </a:moveTo>
                  <a:cubicBezTo>
                    <a:pt x="757" y="95"/>
                    <a:pt x="757" y="95"/>
                    <a:pt x="756" y="95"/>
                  </a:cubicBezTo>
                  <a:cubicBezTo>
                    <a:pt x="756" y="95"/>
                    <a:pt x="757" y="95"/>
                    <a:pt x="757" y="96"/>
                  </a:cubicBezTo>
                  <a:close/>
                  <a:moveTo>
                    <a:pt x="1378" y="64"/>
                  </a:moveTo>
                  <a:cubicBezTo>
                    <a:pt x="1378" y="64"/>
                    <a:pt x="1378" y="64"/>
                    <a:pt x="1378" y="64"/>
                  </a:cubicBezTo>
                  <a:cubicBezTo>
                    <a:pt x="1378" y="64"/>
                    <a:pt x="1378" y="64"/>
                    <a:pt x="1378" y="64"/>
                  </a:cubicBezTo>
                  <a:close/>
                  <a:moveTo>
                    <a:pt x="1039" y="96"/>
                  </a:moveTo>
                  <a:cubicBezTo>
                    <a:pt x="1039" y="95"/>
                    <a:pt x="1039" y="95"/>
                    <a:pt x="1038" y="95"/>
                  </a:cubicBezTo>
                  <a:cubicBezTo>
                    <a:pt x="1038" y="95"/>
                    <a:pt x="1039" y="96"/>
                    <a:pt x="1039" y="96"/>
                  </a:cubicBezTo>
                  <a:close/>
                  <a:moveTo>
                    <a:pt x="1217" y="96"/>
                  </a:moveTo>
                  <a:cubicBezTo>
                    <a:pt x="1217" y="95"/>
                    <a:pt x="1216" y="95"/>
                    <a:pt x="1216" y="95"/>
                  </a:cubicBezTo>
                  <a:cubicBezTo>
                    <a:pt x="1216" y="95"/>
                    <a:pt x="1216" y="96"/>
                    <a:pt x="1217" y="96"/>
                  </a:cubicBezTo>
                  <a:close/>
                  <a:moveTo>
                    <a:pt x="1421" y="96"/>
                  </a:moveTo>
                  <a:cubicBezTo>
                    <a:pt x="1421" y="95"/>
                    <a:pt x="1420" y="95"/>
                    <a:pt x="1420" y="95"/>
                  </a:cubicBezTo>
                  <a:cubicBezTo>
                    <a:pt x="1420" y="95"/>
                    <a:pt x="1420" y="95"/>
                    <a:pt x="1421" y="96"/>
                  </a:cubicBezTo>
                  <a:close/>
                  <a:moveTo>
                    <a:pt x="1459" y="95"/>
                  </a:moveTo>
                  <a:cubicBezTo>
                    <a:pt x="1459" y="95"/>
                    <a:pt x="1458" y="95"/>
                    <a:pt x="1458" y="96"/>
                  </a:cubicBezTo>
                  <a:cubicBezTo>
                    <a:pt x="1459" y="95"/>
                    <a:pt x="1459" y="95"/>
                    <a:pt x="1459" y="95"/>
                  </a:cubicBezTo>
                  <a:close/>
                  <a:moveTo>
                    <a:pt x="1547" y="64"/>
                  </a:moveTo>
                  <a:cubicBezTo>
                    <a:pt x="1547" y="64"/>
                    <a:pt x="1547" y="64"/>
                    <a:pt x="1547" y="64"/>
                  </a:cubicBezTo>
                  <a:cubicBezTo>
                    <a:pt x="1547" y="64"/>
                    <a:pt x="1547" y="64"/>
                    <a:pt x="1547" y="64"/>
                  </a:cubicBezTo>
                  <a:close/>
                  <a:moveTo>
                    <a:pt x="1685" y="95"/>
                  </a:moveTo>
                  <a:cubicBezTo>
                    <a:pt x="1685" y="95"/>
                    <a:pt x="1685" y="96"/>
                    <a:pt x="1685" y="96"/>
                  </a:cubicBezTo>
                  <a:cubicBezTo>
                    <a:pt x="1685" y="96"/>
                    <a:pt x="1685" y="95"/>
                    <a:pt x="1685" y="95"/>
                  </a:cubicBezTo>
                  <a:close/>
                  <a:moveTo>
                    <a:pt x="582" y="96"/>
                  </a:moveTo>
                  <a:cubicBezTo>
                    <a:pt x="582" y="96"/>
                    <a:pt x="582" y="96"/>
                    <a:pt x="582" y="96"/>
                  </a:cubicBezTo>
                  <a:cubicBezTo>
                    <a:pt x="582" y="96"/>
                    <a:pt x="582" y="96"/>
                    <a:pt x="582" y="96"/>
                  </a:cubicBezTo>
                  <a:close/>
                  <a:moveTo>
                    <a:pt x="1562" y="64"/>
                  </a:moveTo>
                  <a:cubicBezTo>
                    <a:pt x="1562" y="64"/>
                    <a:pt x="1562" y="64"/>
                    <a:pt x="1562" y="64"/>
                  </a:cubicBezTo>
                  <a:cubicBezTo>
                    <a:pt x="1562" y="64"/>
                    <a:pt x="1562" y="64"/>
                    <a:pt x="1562" y="64"/>
                  </a:cubicBezTo>
                  <a:close/>
                  <a:moveTo>
                    <a:pt x="1656" y="64"/>
                  </a:moveTo>
                  <a:cubicBezTo>
                    <a:pt x="1656" y="64"/>
                    <a:pt x="1656" y="64"/>
                    <a:pt x="1655" y="64"/>
                  </a:cubicBezTo>
                  <a:cubicBezTo>
                    <a:pt x="1656" y="64"/>
                    <a:pt x="1656" y="64"/>
                    <a:pt x="1656" y="64"/>
                  </a:cubicBezTo>
                  <a:close/>
                  <a:moveTo>
                    <a:pt x="757" y="96"/>
                  </a:moveTo>
                  <a:cubicBezTo>
                    <a:pt x="757" y="96"/>
                    <a:pt x="757" y="96"/>
                    <a:pt x="757" y="96"/>
                  </a:cubicBezTo>
                  <a:cubicBezTo>
                    <a:pt x="757" y="96"/>
                    <a:pt x="757" y="96"/>
                    <a:pt x="757" y="96"/>
                  </a:cubicBezTo>
                  <a:close/>
                  <a:moveTo>
                    <a:pt x="1039" y="96"/>
                  </a:moveTo>
                  <a:cubicBezTo>
                    <a:pt x="1039" y="96"/>
                    <a:pt x="1039" y="96"/>
                    <a:pt x="1039" y="96"/>
                  </a:cubicBezTo>
                  <a:cubicBezTo>
                    <a:pt x="1039" y="96"/>
                    <a:pt x="1039" y="96"/>
                    <a:pt x="1039" y="96"/>
                  </a:cubicBezTo>
                  <a:close/>
                  <a:moveTo>
                    <a:pt x="1177" y="96"/>
                  </a:moveTo>
                  <a:cubicBezTo>
                    <a:pt x="1177" y="96"/>
                    <a:pt x="1177" y="96"/>
                    <a:pt x="1177" y="96"/>
                  </a:cubicBezTo>
                  <a:cubicBezTo>
                    <a:pt x="1177" y="96"/>
                    <a:pt x="1177" y="96"/>
                    <a:pt x="1177" y="96"/>
                  </a:cubicBezTo>
                  <a:close/>
                  <a:moveTo>
                    <a:pt x="1217" y="96"/>
                  </a:moveTo>
                  <a:cubicBezTo>
                    <a:pt x="1217" y="96"/>
                    <a:pt x="1217" y="96"/>
                    <a:pt x="1217" y="96"/>
                  </a:cubicBezTo>
                  <a:cubicBezTo>
                    <a:pt x="1217" y="96"/>
                    <a:pt x="1217" y="96"/>
                    <a:pt x="1217" y="96"/>
                  </a:cubicBezTo>
                  <a:close/>
                  <a:moveTo>
                    <a:pt x="1421" y="96"/>
                  </a:moveTo>
                  <a:cubicBezTo>
                    <a:pt x="1421" y="96"/>
                    <a:pt x="1421" y="96"/>
                    <a:pt x="1421" y="96"/>
                  </a:cubicBezTo>
                  <a:cubicBezTo>
                    <a:pt x="1421" y="96"/>
                    <a:pt x="1421" y="96"/>
                    <a:pt x="1421" y="96"/>
                  </a:cubicBezTo>
                  <a:close/>
                  <a:moveTo>
                    <a:pt x="1458" y="96"/>
                  </a:moveTo>
                  <a:cubicBezTo>
                    <a:pt x="1458" y="96"/>
                    <a:pt x="1458" y="96"/>
                    <a:pt x="1458" y="96"/>
                  </a:cubicBezTo>
                  <a:cubicBezTo>
                    <a:pt x="1458" y="96"/>
                    <a:pt x="1458" y="96"/>
                    <a:pt x="1458" y="96"/>
                  </a:cubicBezTo>
                  <a:close/>
                  <a:moveTo>
                    <a:pt x="582" y="96"/>
                  </a:moveTo>
                  <a:cubicBezTo>
                    <a:pt x="581" y="96"/>
                    <a:pt x="581" y="96"/>
                    <a:pt x="581" y="96"/>
                  </a:cubicBezTo>
                  <a:cubicBezTo>
                    <a:pt x="581" y="96"/>
                    <a:pt x="582" y="96"/>
                    <a:pt x="582" y="96"/>
                  </a:cubicBezTo>
                  <a:close/>
                  <a:moveTo>
                    <a:pt x="540" y="19"/>
                  </a:moveTo>
                  <a:cubicBezTo>
                    <a:pt x="540" y="19"/>
                    <a:pt x="540" y="19"/>
                    <a:pt x="540" y="19"/>
                  </a:cubicBezTo>
                  <a:cubicBezTo>
                    <a:pt x="540" y="19"/>
                    <a:pt x="540" y="19"/>
                    <a:pt x="540" y="19"/>
                  </a:cubicBezTo>
                  <a:close/>
                  <a:moveTo>
                    <a:pt x="695" y="96"/>
                  </a:moveTo>
                  <a:cubicBezTo>
                    <a:pt x="695" y="96"/>
                    <a:pt x="695" y="96"/>
                    <a:pt x="695" y="96"/>
                  </a:cubicBezTo>
                  <a:cubicBezTo>
                    <a:pt x="695" y="96"/>
                    <a:pt x="695" y="96"/>
                    <a:pt x="695" y="96"/>
                  </a:cubicBezTo>
                  <a:close/>
                  <a:moveTo>
                    <a:pt x="757" y="96"/>
                  </a:moveTo>
                  <a:cubicBezTo>
                    <a:pt x="757" y="96"/>
                    <a:pt x="757" y="96"/>
                    <a:pt x="757" y="96"/>
                  </a:cubicBezTo>
                  <a:cubicBezTo>
                    <a:pt x="757" y="96"/>
                    <a:pt x="757" y="96"/>
                    <a:pt x="757" y="96"/>
                  </a:cubicBezTo>
                  <a:close/>
                  <a:moveTo>
                    <a:pt x="1715" y="64"/>
                  </a:moveTo>
                  <a:cubicBezTo>
                    <a:pt x="1715" y="64"/>
                    <a:pt x="1715" y="64"/>
                    <a:pt x="1715" y="64"/>
                  </a:cubicBezTo>
                  <a:cubicBezTo>
                    <a:pt x="1715" y="64"/>
                    <a:pt x="1715" y="64"/>
                    <a:pt x="1715" y="64"/>
                  </a:cubicBezTo>
                  <a:close/>
                  <a:moveTo>
                    <a:pt x="1039" y="96"/>
                  </a:moveTo>
                  <a:cubicBezTo>
                    <a:pt x="1039" y="96"/>
                    <a:pt x="1039" y="96"/>
                    <a:pt x="1039" y="96"/>
                  </a:cubicBezTo>
                  <a:cubicBezTo>
                    <a:pt x="1039" y="96"/>
                    <a:pt x="1039" y="96"/>
                    <a:pt x="1039" y="96"/>
                  </a:cubicBezTo>
                  <a:close/>
                  <a:moveTo>
                    <a:pt x="1730" y="64"/>
                  </a:moveTo>
                  <a:cubicBezTo>
                    <a:pt x="1730" y="64"/>
                    <a:pt x="1730" y="64"/>
                    <a:pt x="1730" y="64"/>
                  </a:cubicBezTo>
                  <a:cubicBezTo>
                    <a:pt x="1730" y="64"/>
                    <a:pt x="1730" y="64"/>
                    <a:pt x="1730" y="64"/>
                  </a:cubicBezTo>
                  <a:close/>
                  <a:moveTo>
                    <a:pt x="1217" y="96"/>
                  </a:moveTo>
                  <a:cubicBezTo>
                    <a:pt x="1217" y="96"/>
                    <a:pt x="1217" y="96"/>
                    <a:pt x="1217" y="96"/>
                  </a:cubicBezTo>
                  <a:cubicBezTo>
                    <a:pt x="1217" y="96"/>
                    <a:pt x="1217" y="96"/>
                    <a:pt x="1217" y="96"/>
                  </a:cubicBezTo>
                  <a:close/>
                  <a:moveTo>
                    <a:pt x="1421" y="96"/>
                  </a:moveTo>
                  <a:cubicBezTo>
                    <a:pt x="1421" y="96"/>
                    <a:pt x="1421" y="96"/>
                    <a:pt x="1421" y="96"/>
                  </a:cubicBezTo>
                  <a:cubicBezTo>
                    <a:pt x="1421" y="96"/>
                    <a:pt x="1421" y="96"/>
                    <a:pt x="1421" y="96"/>
                  </a:cubicBezTo>
                  <a:close/>
                  <a:moveTo>
                    <a:pt x="1458" y="96"/>
                  </a:moveTo>
                  <a:cubicBezTo>
                    <a:pt x="1458" y="96"/>
                    <a:pt x="1458" y="96"/>
                    <a:pt x="1458" y="96"/>
                  </a:cubicBezTo>
                  <a:cubicBezTo>
                    <a:pt x="1458" y="96"/>
                    <a:pt x="1458" y="96"/>
                    <a:pt x="1458" y="96"/>
                  </a:cubicBezTo>
                  <a:close/>
                  <a:moveTo>
                    <a:pt x="554" y="19"/>
                  </a:moveTo>
                  <a:cubicBezTo>
                    <a:pt x="554" y="19"/>
                    <a:pt x="554" y="19"/>
                    <a:pt x="554" y="19"/>
                  </a:cubicBezTo>
                  <a:cubicBezTo>
                    <a:pt x="554" y="19"/>
                    <a:pt x="554" y="19"/>
                    <a:pt x="554" y="19"/>
                  </a:cubicBezTo>
                  <a:close/>
                  <a:moveTo>
                    <a:pt x="663" y="65"/>
                  </a:moveTo>
                  <a:cubicBezTo>
                    <a:pt x="663" y="64"/>
                    <a:pt x="663" y="64"/>
                    <a:pt x="662" y="64"/>
                  </a:cubicBezTo>
                  <a:cubicBezTo>
                    <a:pt x="663" y="64"/>
                    <a:pt x="663" y="64"/>
                    <a:pt x="663" y="65"/>
                  </a:cubicBezTo>
                  <a:close/>
                  <a:moveTo>
                    <a:pt x="965" y="19"/>
                  </a:moveTo>
                  <a:cubicBezTo>
                    <a:pt x="965" y="19"/>
                    <a:pt x="965" y="19"/>
                    <a:pt x="965" y="19"/>
                  </a:cubicBezTo>
                  <a:cubicBezTo>
                    <a:pt x="965" y="19"/>
                    <a:pt x="965" y="19"/>
                    <a:pt x="965" y="19"/>
                  </a:cubicBezTo>
                  <a:close/>
                  <a:moveTo>
                    <a:pt x="695" y="96"/>
                  </a:moveTo>
                  <a:cubicBezTo>
                    <a:pt x="694" y="96"/>
                    <a:pt x="694" y="96"/>
                    <a:pt x="694" y="97"/>
                  </a:cubicBezTo>
                  <a:cubicBezTo>
                    <a:pt x="695" y="97"/>
                    <a:pt x="695" y="96"/>
                    <a:pt x="695" y="96"/>
                  </a:cubicBezTo>
                  <a:close/>
                  <a:moveTo>
                    <a:pt x="1356" y="19"/>
                  </a:moveTo>
                  <a:cubicBezTo>
                    <a:pt x="1356" y="19"/>
                    <a:pt x="1355" y="19"/>
                    <a:pt x="1355" y="19"/>
                  </a:cubicBezTo>
                  <a:cubicBezTo>
                    <a:pt x="1356" y="19"/>
                    <a:pt x="1356" y="19"/>
                    <a:pt x="1356" y="19"/>
                  </a:cubicBezTo>
                  <a:close/>
                  <a:moveTo>
                    <a:pt x="758" y="97"/>
                  </a:moveTo>
                  <a:cubicBezTo>
                    <a:pt x="758" y="96"/>
                    <a:pt x="758" y="96"/>
                    <a:pt x="757" y="96"/>
                  </a:cubicBezTo>
                  <a:cubicBezTo>
                    <a:pt x="758" y="96"/>
                    <a:pt x="758" y="96"/>
                    <a:pt x="758" y="97"/>
                  </a:cubicBezTo>
                  <a:close/>
                  <a:moveTo>
                    <a:pt x="1381" y="19"/>
                  </a:moveTo>
                  <a:cubicBezTo>
                    <a:pt x="1381" y="19"/>
                    <a:pt x="1381" y="19"/>
                    <a:pt x="1381" y="19"/>
                  </a:cubicBezTo>
                  <a:cubicBezTo>
                    <a:pt x="1381" y="19"/>
                    <a:pt x="1381" y="19"/>
                    <a:pt x="1381" y="19"/>
                  </a:cubicBezTo>
                  <a:close/>
                  <a:moveTo>
                    <a:pt x="1218" y="97"/>
                  </a:moveTo>
                  <a:cubicBezTo>
                    <a:pt x="1218" y="96"/>
                    <a:pt x="1218" y="96"/>
                    <a:pt x="1217" y="96"/>
                  </a:cubicBezTo>
                  <a:cubicBezTo>
                    <a:pt x="1217" y="96"/>
                    <a:pt x="1217" y="97"/>
                    <a:pt x="1218" y="97"/>
                  </a:cubicBezTo>
                  <a:close/>
                  <a:moveTo>
                    <a:pt x="1422" y="97"/>
                  </a:moveTo>
                  <a:cubicBezTo>
                    <a:pt x="1422" y="96"/>
                    <a:pt x="1421" y="96"/>
                    <a:pt x="1421" y="96"/>
                  </a:cubicBezTo>
                  <a:cubicBezTo>
                    <a:pt x="1421" y="96"/>
                    <a:pt x="1421" y="97"/>
                    <a:pt x="1422" y="97"/>
                  </a:cubicBezTo>
                  <a:close/>
                  <a:moveTo>
                    <a:pt x="1458" y="96"/>
                  </a:moveTo>
                  <a:cubicBezTo>
                    <a:pt x="1458" y="96"/>
                    <a:pt x="1457" y="96"/>
                    <a:pt x="1457" y="97"/>
                  </a:cubicBezTo>
                  <a:cubicBezTo>
                    <a:pt x="1458" y="97"/>
                    <a:pt x="1458" y="96"/>
                    <a:pt x="1458" y="96"/>
                  </a:cubicBezTo>
                  <a:close/>
                  <a:moveTo>
                    <a:pt x="581" y="97"/>
                  </a:moveTo>
                  <a:cubicBezTo>
                    <a:pt x="580" y="97"/>
                    <a:pt x="580" y="97"/>
                    <a:pt x="580" y="97"/>
                  </a:cubicBezTo>
                  <a:cubicBezTo>
                    <a:pt x="580" y="97"/>
                    <a:pt x="580" y="97"/>
                    <a:pt x="581" y="97"/>
                  </a:cubicBezTo>
                  <a:close/>
                  <a:moveTo>
                    <a:pt x="1395" y="19"/>
                  </a:moveTo>
                  <a:cubicBezTo>
                    <a:pt x="1395" y="19"/>
                    <a:pt x="1395" y="19"/>
                    <a:pt x="1395" y="20"/>
                  </a:cubicBezTo>
                  <a:cubicBezTo>
                    <a:pt x="1395" y="19"/>
                    <a:pt x="1395" y="19"/>
                    <a:pt x="1395" y="19"/>
                  </a:cubicBezTo>
                  <a:close/>
                  <a:moveTo>
                    <a:pt x="1546" y="65"/>
                  </a:moveTo>
                  <a:cubicBezTo>
                    <a:pt x="1546" y="65"/>
                    <a:pt x="1547" y="64"/>
                    <a:pt x="1547" y="64"/>
                  </a:cubicBezTo>
                  <a:cubicBezTo>
                    <a:pt x="1546" y="64"/>
                    <a:pt x="1546" y="64"/>
                    <a:pt x="1546" y="65"/>
                  </a:cubicBezTo>
                  <a:close/>
                  <a:moveTo>
                    <a:pt x="758" y="97"/>
                  </a:moveTo>
                  <a:cubicBezTo>
                    <a:pt x="758" y="97"/>
                    <a:pt x="758" y="97"/>
                    <a:pt x="758" y="97"/>
                  </a:cubicBezTo>
                  <a:cubicBezTo>
                    <a:pt x="758" y="97"/>
                    <a:pt x="758" y="97"/>
                    <a:pt x="758" y="97"/>
                  </a:cubicBezTo>
                  <a:close/>
                  <a:moveTo>
                    <a:pt x="1562" y="64"/>
                  </a:moveTo>
                  <a:cubicBezTo>
                    <a:pt x="1562" y="64"/>
                    <a:pt x="1561" y="64"/>
                    <a:pt x="1561" y="65"/>
                  </a:cubicBezTo>
                  <a:cubicBezTo>
                    <a:pt x="1562" y="65"/>
                    <a:pt x="1562" y="64"/>
                    <a:pt x="1562" y="64"/>
                  </a:cubicBezTo>
                  <a:close/>
                  <a:moveTo>
                    <a:pt x="1083" y="97"/>
                  </a:moveTo>
                  <a:cubicBezTo>
                    <a:pt x="1083" y="97"/>
                    <a:pt x="1083" y="97"/>
                    <a:pt x="1083" y="97"/>
                  </a:cubicBezTo>
                  <a:cubicBezTo>
                    <a:pt x="1083" y="97"/>
                    <a:pt x="1083" y="97"/>
                    <a:pt x="1083" y="97"/>
                  </a:cubicBezTo>
                  <a:close/>
                  <a:moveTo>
                    <a:pt x="1178" y="97"/>
                  </a:moveTo>
                  <a:cubicBezTo>
                    <a:pt x="1178" y="97"/>
                    <a:pt x="1178" y="97"/>
                    <a:pt x="1178" y="97"/>
                  </a:cubicBezTo>
                  <a:cubicBezTo>
                    <a:pt x="1178" y="97"/>
                    <a:pt x="1178" y="97"/>
                    <a:pt x="1178" y="97"/>
                  </a:cubicBezTo>
                  <a:close/>
                  <a:moveTo>
                    <a:pt x="1656" y="65"/>
                  </a:moveTo>
                  <a:cubicBezTo>
                    <a:pt x="1656" y="64"/>
                    <a:pt x="1656" y="64"/>
                    <a:pt x="1656" y="64"/>
                  </a:cubicBezTo>
                  <a:cubicBezTo>
                    <a:pt x="1656" y="64"/>
                    <a:pt x="1656" y="65"/>
                    <a:pt x="1656" y="65"/>
                  </a:cubicBezTo>
                  <a:close/>
                  <a:moveTo>
                    <a:pt x="1422" y="97"/>
                  </a:moveTo>
                  <a:cubicBezTo>
                    <a:pt x="1422" y="97"/>
                    <a:pt x="1422" y="97"/>
                    <a:pt x="1422" y="97"/>
                  </a:cubicBezTo>
                  <a:cubicBezTo>
                    <a:pt x="1422" y="97"/>
                    <a:pt x="1422" y="97"/>
                    <a:pt x="1422" y="97"/>
                  </a:cubicBezTo>
                  <a:close/>
                  <a:moveTo>
                    <a:pt x="1457" y="97"/>
                  </a:moveTo>
                  <a:cubicBezTo>
                    <a:pt x="1457" y="97"/>
                    <a:pt x="1457" y="97"/>
                    <a:pt x="1457" y="97"/>
                  </a:cubicBezTo>
                  <a:cubicBezTo>
                    <a:pt x="1457" y="97"/>
                    <a:pt x="1457" y="97"/>
                    <a:pt x="1457" y="97"/>
                  </a:cubicBezTo>
                  <a:close/>
                  <a:moveTo>
                    <a:pt x="1714" y="65"/>
                  </a:moveTo>
                  <a:cubicBezTo>
                    <a:pt x="1715" y="65"/>
                    <a:pt x="1715" y="64"/>
                    <a:pt x="1715" y="64"/>
                  </a:cubicBezTo>
                  <a:cubicBezTo>
                    <a:pt x="1715" y="64"/>
                    <a:pt x="1714" y="64"/>
                    <a:pt x="1714" y="65"/>
                  </a:cubicBezTo>
                  <a:close/>
                  <a:moveTo>
                    <a:pt x="580" y="97"/>
                  </a:moveTo>
                  <a:cubicBezTo>
                    <a:pt x="580" y="97"/>
                    <a:pt x="580" y="97"/>
                    <a:pt x="580" y="97"/>
                  </a:cubicBezTo>
                  <a:cubicBezTo>
                    <a:pt x="580" y="97"/>
                    <a:pt x="580" y="97"/>
                    <a:pt x="580" y="97"/>
                  </a:cubicBezTo>
                  <a:close/>
                  <a:moveTo>
                    <a:pt x="1730" y="64"/>
                  </a:moveTo>
                  <a:cubicBezTo>
                    <a:pt x="1730" y="64"/>
                    <a:pt x="1730" y="64"/>
                    <a:pt x="1730" y="65"/>
                  </a:cubicBezTo>
                  <a:cubicBezTo>
                    <a:pt x="1730" y="65"/>
                    <a:pt x="1730" y="64"/>
                    <a:pt x="1730" y="64"/>
                  </a:cubicBezTo>
                  <a:close/>
                  <a:moveTo>
                    <a:pt x="554" y="19"/>
                  </a:moveTo>
                  <a:cubicBezTo>
                    <a:pt x="554" y="19"/>
                    <a:pt x="554" y="19"/>
                    <a:pt x="554" y="20"/>
                  </a:cubicBezTo>
                  <a:cubicBezTo>
                    <a:pt x="554" y="20"/>
                    <a:pt x="554" y="20"/>
                    <a:pt x="554" y="19"/>
                  </a:cubicBezTo>
                  <a:close/>
                  <a:moveTo>
                    <a:pt x="972" y="97"/>
                  </a:moveTo>
                  <a:cubicBezTo>
                    <a:pt x="972" y="97"/>
                    <a:pt x="971" y="97"/>
                    <a:pt x="971" y="97"/>
                  </a:cubicBezTo>
                  <a:cubicBezTo>
                    <a:pt x="971" y="97"/>
                    <a:pt x="971" y="97"/>
                    <a:pt x="972" y="97"/>
                  </a:cubicBezTo>
                  <a:close/>
                  <a:moveTo>
                    <a:pt x="1041" y="97"/>
                  </a:moveTo>
                  <a:cubicBezTo>
                    <a:pt x="1041" y="97"/>
                    <a:pt x="1041" y="97"/>
                    <a:pt x="1040" y="97"/>
                  </a:cubicBezTo>
                  <a:cubicBezTo>
                    <a:pt x="1041" y="97"/>
                    <a:pt x="1041" y="97"/>
                    <a:pt x="1041" y="97"/>
                  </a:cubicBezTo>
                  <a:close/>
                  <a:moveTo>
                    <a:pt x="1083" y="97"/>
                  </a:moveTo>
                  <a:cubicBezTo>
                    <a:pt x="1083" y="97"/>
                    <a:pt x="1083" y="97"/>
                    <a:pt x="1082" y="97"/>
                  </a:cubicBezTo>
                  <a:cubicBezTo>
                    <a:pt x="1083" y="97"/>
                    <a:pt x="1083" y="97"/>
                    <a:pt x="1083" y="97"/>
                  </a:cubicBezTo>
                  <a:close/>
                  <a:moveTo>
                    <a:pt x="964" y="20"/>
                  </a:moveTo>
                  <a:cubicBezTo>
                    <a:pt x="964" y="20"/>
                    <a:pt x="965" y="20"/>
                    <a:pt x="965" y="19"/>
                  </a:cubicBezTo>
                  <a:cubicBezTo>
                    <a:pt x="964" y="19"/>
                    <a:pt x="964" y="20"/>
                    <a:pt x="964" y="20"/>
                  </a:cubicBezTo>
                  <a:close/>
                  <a:moveTo>
                    <a:pt x="663" y="65"/>
                  </a:moveTo>
                  <a:cubicBezTo>
                    <a:pt x="663" y="65"/>
                    <a:pt x="663" y="65"/>
                    <a:pt x="663" y="65"/>
                  </a:cubicBezTo>
                  <a:cubicBezTo>
                    <a:pt x="663" y="65"/>
                    <a:pt x="663" y="65"/>
                    <a:pt x="663" y="65"/>
                  </a:cubicBezTo>
                  <a:close/>
                  <a:moveTo>
                    <a:pt x="1382" y="20"/>
                  </a:moveTo>
                  <a:cubicBezTo>
                    <a:pt x="1382" y="19"/>
                    <a:pt x="1381" y="19"/>
                    <a:pt x="1381" y="19"/>
                  </a:cubicBezTo>
                  <a:cubicBezTo>
                    <a:pt x="1381" y="20"/>
                    <a:pt x="1381" y="20"/>
                    <a:pt x="1382" y="20"/>
                  </a:cubicBezTo>
                  <a:close/>
                  <a:moveTo>
                    <a:pt x="1457" y="97"/>
                  </a:moveTo>
                  <a:cubicBezTo>
                    <a:pt x="1457" y="97"/>
                    <a:pt x="1457" y="97"/>
                    <a:pt x="1457" y="97"/>
                  </a:cubicBezTo>
                  <a:cubicBezTo>
                    <a:pt x="1457" y="97"/>
                    <a:pt x="1457" y="97"/>
                    <a:pt x="1457" y="97"/>
                  </a:cubicBezTo>
                  <a:close/>
                  <a:moveTo>
                    <a:pt x="1361" y="65"/>
                  </a:moveTo>
                  <a:cubicBezTo>
                    <a:pt x="1362" y="65"/>
                    <a:pt x="1362" y="65"/>
                    <a:pt x="1362" y="65"/>
                  </a:cubicBezTo>
                  <a:cubicBezTo>
                    <a:pt x="1362" y="65"/>
                    <a:pt x="1361" y="65"/>
                    <a:pt x="1361" y="65"/>
                  </a:cubicBezTo>
                  <a:close/>
                  <a:moveTo>
                    <a:pt x="1377" y="65"/>
                  </a:moveTo>
                  <a:cubicBezTo>
                    <a:pt x="1377" y="65"/>
                    <a:pt x="1377" y="65"/>
                    <a:pt x="1377" y="65"/>
                  </a:cubicBezTo>
                  <a:cubicBezTo>
                    <a:pt x="1377" y="65"/>
                    <a:pt x="1377" y="65"/>
                    <a:pt x="1377" y="65"/>
                  </a:cubicBezTo>
                  <a:close/>
                  <a:moveTo>
                    <a:pt x="583" y="20"/>
                  </a:moveTo>
                  <a:cubicBezTo>
                    <a:pt x="583" y="20"/>
                    <a:pt x="583" y="20"/>
                    <a:pt x="582" y="20"/>
                  </a:cubicBezTo>
                  <a:cubicBezTo>
                    <a:pt x="582" y="20"/>
                    <a:pt x="583" y="20"/>
                    <a:pt x="583" y="20"/>
                  </a:cubicBezTo>
                  <a:close/>
                  <a:moveTo>
                    <a:pt x="718" y="98"/>
                  </a:moveTo>
                  <a:cubicBezTo>
                    <a:pt x="718" y="97"/>
                    <a:pt x="718" y="97"/>
                    <a:pt x="718" y="97"/>
                  </a:cubicBezTo>
                  <a:cubicBezTo>
                    <a:pt x="718" y="97"/>
                    <a:pt x="718" y="98"/>
                    <a:pt x="718" y="98"/>
                  </a:cubicBezTo>
                  <a:close/>
                  <a:moveTo>
                    <a:pt x="800" y="97"/>
                  </a:moveTo>
                  <a:cubicBezTo>
                    <a:pt x="800" y="97"/>
                    <a:pt x="800" y="97"/>
                    <a:pt x="800" y="98"/>
                  </a:cubicBezTo>
                  <a:cubicBezTo>
                    <a:pt x="800" y="98"/>
                    <a:pt x="800" y="98"/>
                    <a:pt x="800" y="97"/>
                  </a:cubicBezTo>
                  <a:close/>
                  <a:moveTo>
                    <a:pt x="964" y="20"/>
                  </a:moveTo>
                  <a:cubicBezTo>
                    <a:pt x="964" y="20"/>
                    <a:pt x="964" y="20"/>
                    <a:pt x="964" y="20"/>
                  </a:cubicBezTo>
                  <a:cubicBezTo>
                    <a:pt x="964" y="20"/>
                    <a:pt x="964" y="20"/>
                    <a:pt x="964" y="20"/>
                  </a:cubicBezTo>
                  <a:close/>
                  <a:moveTo>
                    <a:pt x="1041" y="98"/>
                  </a:moveTo>
                  <a:cubicBezTo>
                    <a:pt x="1041" y="97"/>
                    <a:pt x="1041" y="97"/>
                    <a:pt x="1041" y="97"/>
                  </a:cubicBezTo>
                  <a:cubicBezTo>
                    <a:pt x="1041" y="97"/>
                    <a:pt x="1041" y="98"/>
                    <a:pt x="1041" y="98"/>
                  </a:cubicBezTo>
                  <a:close/>
                  <a:moveTo>
                    <a:pt x="1382" y="20"/>
                  </a:moveTo>
                  <a:cubicBezTo>
                    <a:pt x="1382" y="20"/>
                    <a:pt x="1382" y="20"/>
                    <a:pt x="1382" y="20"/>
                  </a:cubicBezTo>
                  <a:cubicBezTo>
                    <a:pt x="1382" y="20"/>
                    <a:pt x="1382" y="20"/>
                    <a:pt x="1382" y="20"/>
                  </a:cubicBezTo>
                  <a:close/>
                  <a:moveTo>
                    <a:pt x="1219" y="98"/>
                  </a:moveTo>
                  <a:cubicBezTo>
                    <a:pt x="1219" y="97"/>
                    <a:pt x="1219" y="97"/>
                    <a:pt x="1219" y="97"/>
                  </a:cubicBezTo>
                  <a:cubicBezTo>
                    <a:pt x="1219" y="97"/>
                    <a:pt x="1219" y="98"/>
                    <a:pt x="1219" y="98"/>
                  </a:cubicBezTo>
                  <a:close/>
                  <a:moveTo>
                    <a:pt x="1260" y="97"/>
                  </a:moveTo>
                  <a:cubicBezTo>
                    <a:pt x="1260" y="97"/>
                    <a:pt x="1260" y="97"/>
                    <a:pt x="1260" y="98"/>
                  </a:cubicBezTo>
                  <a:cubicBezTo>
                    <a:pt x="1260" y="98"/>
                    <a:pt x="1260" y="97"/>
                    <a:pt x="1260" y="97"/>
                  </a:cubicBezTo>
                  <a:close/>
                  <a:moveTo>
                    <a:pt x="1670" y="65"/>
                  </a:moveTo>
                  <a:cubicBezTo>
                    <a:pt x="1670" y="65"/>
                    <a:pt x="1670" y="65"/>
                    <a:pt x="1670" y="65"/>
                  </a:cubicBezTo>
                  <a:cubicBezTo>
                    <a:pt x="1670" y="65"/>
                    <a:pt x="1670" y="65"/>
                    <a:pt x="1670" y="65"/>
                  </a:cubicBezTo>
                  <a:close/>
                  <a:moveTo>
                    <a:pt x="1539" y="20"/>
                  </a:moveTo>
                  <a:cubicBezTo>
                    <a:pt x="1539" y="20"/>
                    <a:pt x="1539" y="20"/>
                    <a:pt x="1538" y="20"/>
                  </a:cubicBezTo>
                  <a:cubicBezTo>
                    <a:pt x="1539" y="20"/>
                    <a:pt x="1539" y="20"/>
                    <a:pt x="1539" y="20"/>
                  </a:cubicBezTo>
                  <a:close/>
                  <a:moveTo>
                    <a:pt x="579" y="98"/>
                  </a:moveTo>
                  <a:cubicBezTo>
                    <a:pt x="579" y="98"/>
                    <a:pt x="579" y="98"/>
                    <a:pt x="579" y="98"/>
                  </a:cubicBezTo>
                  <a:cubicBezTo>
                    <a:pt x="579" y="98"/>
                    <a:pt x="579" y="98"/>
                    <a:pt x="579" y="98"/>
                  </a:cubicBezTo>
                  <a:close/>
                  <a:moveTo>
                    <a:pt x="1681" y="20"/>
                  </a:moveTo>
                  <a:cubicBezTo>
                    <a:pt x="1681" y="20"/>
                    <a:pt x="1681" y="20"/>
                    <a:pt x="1682" y="20"/>
                  </a:cubicBezTo>
                  <a:cubicBezTo>
                    <a:pt x="1681" y="20"/>
                    <a:pt x="1681" y="20"/>
                    <a:pt x="1681" y="20"/>
                  </a:cubicBezTo>
                  <a:close/>
                  <a:moveTo>
                    <a:pt x="693" y="98"/>
                  </a:moveTo>
                  <a:cubicBezTo>
                    <a:pt x="693" y="98"/>
                    <a:pt x="693" y="98"/>
                    <a:pt x="693" y="98"/>
                  </a:cubicBezTo>
                  <a:cubicBezTo>
                    <a:pt x="693" y="98"/>
                    <a:pt x="693" y="98"/>
                    <a:pt x="693" y="98"/>
                  </a:cubicBezTo>
                  <a:close/>
                  <a:moveTo>
                    <a:pt x="719" y="98"/>
                  </a:moveTo>
                  <a:cubicBezTo>
                    <a:pt x="719" y="98"/>
                    <a:pt x="719" y="98"/>
                    <a:pt x="718" y="98"/>
                  </a:cubicBezTo>
                  <a:cubicBezTo>
                    <a:pt x="719" y="98"/>
                    <a:pt x="719" y="98"/>
                    <a:pt x="719" y="98"/>
                  </a:cubicBezTo>
                  <a:close/>
                  <a:moveTo>
                    <a:pt x="760" y="98"/>
                  </a:moveTo>
                  <a:cubicBezTo>
                    <a:pt x="760" y="98"/>
                    <a:pt x="759" y="98"/>
                    <a:pt x="759" y="98"/>
                  </a:cubicBezTo>
                  <a:cubicBezTo>
                    <a:pt x="759" y="98"/>
                    <a:pt x="759" y="98"/>
                    <a:pt x="760" y="98"/>
                  </a:cubicBezTo>
                  <a:close/>
                  <a:moveTo>
                    <a:pt x="585" y="65"/>
                  </a:moveTo>
                  <a:cubicBezTo>
                    <a:pt x="585" y="65"/>
                    <a:pt x="586" y="65"/>
                    <a:pt x="586" y="65"/>
                  </a:cubicBezTo>
                  <a:cubicBezTo>
                    <a:pt x="586" y="65"/>
                    <a:pt x="586" y="65"/>
                    <a:pt x="585" y="65"/>
                  </a:cubicBezTo>
                  <a:close/>
                  <a:moveTo>
                    <a:pt x="1707" y="20"/>
                  </a:moveTo>
                  <a:cubicBezTo>
                    <a:pt x="1707" y="20"/>
                    <a:pt x="1707" y="20"/>
                    <a:pt x="1707" y="20"/>
                  </a:cubicBezTo>
                  <a:cubicBezTo>
                    <a:pt x="1707" y="20"/>
                    <a:pt x="1707" y="20"/>
                    <a:pt x="1707" y="20"/>
                  </a:cubicBezTo>
                  <a:close/>
                  <a:moveTo>
                    <a:pt x="1021" y="98"/>
                  </a:moveTo>
                  <a:cubicBezTo>
                    <a:pt x="1021" y="98"/>
                    <a:pt x="1021" y="98"/>
                    <a:pt x="1020" y="98"/>
                  </a:cubicBezTo>
                  <a:cubicBezTo>
                    <a:pt x="1021" y="98"/>
                    <a:pt x="1021" y="98"/>
                    <a:pt x="1021" y="98"/>
                  </a:cubicBezTo>
                  <a:close/>
                  <a:moveTo>
                    <a:pt x="663" y="65"/>
                  </a:moveTo>
                  <a:cubicBezTo>
                    <a:pt x="663" y="65"/>
                    <a:pt x="663" y="65"/>
                    <a:pt x="663" y="65"/>
                  </a:cubicBezTo>
                  <a:cubicBezTo>
                    <a:pt x="663" y="65"/>
                    <a:pt x="663" y="65"/>
                    <a:pt x="663" y="65"/>
                  </a:cubicBezTo>
                  <a:close/>
                  <a:moveTo>
                    <a:pt x="964" y="21"/>
                  </a:moveTo>
                  <a:cubicBezTo>
                    <a:pt x="964" y="20"/>
                    <a:pt x="964" y="20"/>
                    <a:pt x="964" y="20"/>
                  </a:cubicBezTo>
                  <a:cubicBezTo>
                    <a:pt x="964" y="20"/>
                    <a:pt x="964" y="20"/>
                    <a:pt x="964" y="21"/>
                  </a:cubicBezTo>
                  <a:close/>
                  <a:moveTo>
                    <a:pt x="1179" y="98"/>
                  </a:moveTo>
                  <a:cubicBezTo>
                    <a:pt x="1179" y="98"/>
                    <a:pt x="1179" y="98"/>
                    <a:pt x="1178" y="98"/>
                  </a:cubicBezTo>
                  <a:cubicBezTo>
                    <a:pt x="1178" y="98"/>
                    <a:pt x="1178" y="98"/>
                    <a:pt x="1179" y="98"/>
                  </a:cubicBezTo>
                  <a:close/>
                  <a:moveTo>
                    <a:pt x="1219" y="98"/>
                  </a:moveTo>
                  <a:cubicBezTo>
                    <a:pt x="1219" y="98"/>
                    <a:pt x="1219" y="98"/>
                    <a:pt x="1219" y="98"/>
                  </a:cubicBezTo>
                  <a:cubicBezTo>
                    <a:pt x="1219" y="98"/>
                    <a:pt x="1219" y="98"/>
                    <a:pt x="1219" y="98"/>
                  </a:cubicBezTo>
                  <a:close/>
                  <a:moveTo>
                    <a:pt x="1382" y="20"/>
                  </a:moveTo>
                  <a:cubicBezTo>
                    <a:pt x="1382" y="20"/>
                    <a:pt x="1382" y="20"/>
                    <a:pt x="1382" y="20"/>
                  </a:cubicBezTo>
                  <a:cubicBezTo>
                    <a:pt x="1382" y="20"/>
                    <a:pt x="1382" y="20"/>
                    <a:pt x="1382" y="20"/>
                  </a:cubicBezTo>
                  <a:close/>
                  <a:moveTo>
                    <a:pt x="1423" y="98"/>
                  </a:moveTo>
                  <a:cubicBezTo>
                    <a:pt x="1423" y="98"/>
                    <a:pt x="1423" y="98"/>
                    <a:pt x="1423" y="98"/>
                  </a:cubicBezTo>
                  <a:cubicBezTo>
                    <a:pt x="1423" y="98"/>
                    <a:pt x="1423" y="98"/>
                    <a:pt x="1423" y="98"/>
                  </a:cubicBezTo>
                  <a:close/>
                  <a:moveTo>
                    <a:pt x="1361" y="65"/>
                  </a:moveTo>
                  <a:cubicBezTo>
                    <a:pt x="1361" y="65"/>
                    <a:pt x="1361" y="65"/>
                    <a:pt x="1361" y="65"/>
                  </a:cubicBezTo>
                  <a:cubicBezTo>
                    <a:pt x="1361" y="65"/>
                    <a:pt x="1361" y="65"/>
                    <a:pt x="1361" y="65"/>
                  </a:cubicBezTo>
                  <a:close/>
                  <a:moveTo>
                    <a:pt x="1377" y="65"/>
                  </a:moveTo>
                  <a:cubicBezTo>
                    <a:pt x="1376" y="65"/>
                    <a:pt x="1376" y="65"/>
                    <a:pt x="1376" y="65"/>
                  </a:cubicBezTo>
                  <a:cubicBezTo>
                    <a:pt x="1376" y="65"/>
                    <a:pt x="1377" y="65"/>
                    <a:pt x="1377" y="65"/>
                  </a:cubicBezTo>
                  <a:close/>
                  <a:moveTo>
                    <a:pt x="693" y="98"/>
                  </a:moveTo>
                  <a:cubicBezTo>
                    <a:pt x="692" y="98"/>
                    <a:pt x="692" y="98"/>
                    <a:pt x="692" y="98"/>
                  </a:cubicBezTo>
                  <a:cubicBezTo>
                    <a:pt x="692" y="98"/>
                    <a:pt x="693" y="98"/>
                    <a:pt x="693" y="98"/>
                  </a:cubicBezTo>
                  <a:close/>
                  <a:moveTo>
                    <a:pt x="1545" y="65"/>
                  </a:moveTo>
                  <a:cubicBezTo>
                    <a:pt x="1545" y="65"/>
                    <a:pt x="1546" y="65"/>
                    <a:pt x="1546" y="65"/>
                  </a:cubicBezTo>
                  <a:cubicBezTo>
                    <a:pt x="1545" y="65"/>
                    <a:pt x="1545" y="65"/>
                    <a:pt x="1545" y="65"/>
                  </a:cubicBezTo>
                  <a:close/>
                  <a:moveTo>
                    <a:pt x="1561" y="65"/>
                  </a:moveTo>
                  <a:cubicBezTo>
                    <a:pt x="1561" y="65"/>
                    <a:pt x="1560" y="65"/>
                    <a:pt x="1560" y="65"/>
                  </a:cubicBezTo>
                  <a:cubicBezTo>
                    <a:pt x="1561" y="65"/>
                    <a:pt x="1561" y="65"/>
                    <a:pt x="1561" y="65"/>
                  </a:cubicBezTo>
                  <a:close/>
                  <a:moveTo>
                    <a:pt x="1416" y="21"/>
                  </a:moveTo>
                  <a:cubicBezTo>
                    <a:pt x="1417" y="20"/>
                    <a:pt x="1417" y="20"/>
                    <a:pt x="1417" y="20"/>
                  </a:cubicBezTo>
                  <a:cubicBezTo>
                    <a:pt x="1417" y="20"/>
                    <a:pt x="1416" y="20"/>
                    <a:pt x="1416" y="21"/>
                  </a:cubicBezTo>
                  <a:close/>
                  <a:moveTo>
                    <a:pt x="1713" y="65"/>
                  </a:moveTo>
                  <a:cubicBezTo>
                    <a:pt x="1714" y="65"/>
                    <a:pt x="1714" y="65"/>
                    <a:pt x="1714" y="65"/>
                  </a:cubicBezTo>
                  <a:cubicBezTo>
                    <a:pt x="1714" y="65"/>
                    <a:pt x="1713" y="65"/>
                    <a:pt x="1713" y="65"/>
                  </a:cubicBezTo>
                  <a:close/>
                  <a:moveTo>
                    <a:pt x="1020" y="98"/>
                  </a:moveTo>
                  <a:cubicBezTo>
                    <a:pt x="1020" y="98"/>
                    <a:pt x="1020" y="98"/>
                    <a:pt x="1020" y="98"/>
                  </a:cubicBezTo>
                  <a:cubicBezTo>
                    <a:pt x="1020" y="98"/>
                    <a:pt x="1020" y="98"/>
                    <a:pt x="1020" y="98"/>
                  </a:cubicBezTo>
                  <a:close/>
                  <a:moveTo>
                    <a:pt x="1042" y="98"/>
                  </a:moveTo>
                  <a:cubicBezTo>
                    <a:pt x="1042" y="98"/>
                    <a:pt x="1042" y="98"/>
                    <a:pt x="1042" y="98"/>
                  </a:cubicBezTo>
                  <a:cubicBezTo>
                    <a:pt x="1042" y="98"/>
                    <a:pt x="1042" y="98"/>
                    <a:pt x="1042" y="98"/>
                  </a:cubicBezTo>
                  <a:close/>
                  <a:moveTo>
                    <a:pt x="1081" y="98"/>
                  </a:moveTo>
                  <a:cubicBezTo>
                    <a:pt x="1081" y="98"/>
                    <a:pt x="1081" y="98"/>
                    <a:pt x="1081" y="98"/>
                  </a:cubicBezTo>
                  <a:cubicBezTo>
                    <a:pt x="1081" y="98"/>
                    <a:pt x="1081" y="98"/>
                    <a:pt x="1081" y="98"/>
                  </a:cubicBezTo>
                  <a:close/>
                  <a:moveTo>
                    <a:pt x="1179" y="98"/>
                  </a:moveTo>
                  <a:cubicBezTo>
                    <a:pt x="1179" y="98"/>
                    <a:pt x="1179" y="98"/>
                    <a:pt x="1179" y="98"/>
                  </a:cubicBezTo>
                  <a:cubicBezTo>
                    <a:pt x="1179" y="98"/>
                    <a:pt x="1179" y="98"/>
                    <a:pt x="1179" y="98"/>
                  </a:cubicBezTo>
                  <a:close/>
                  <a:moveTo>
                    <a:pt x="1729" y="65"/>
                  </a:moveTo>
                  <a:cubicBezTo>
                    <a:pt x="1729" y="65"/>
                    <a:pt x="1729" y="65"/>
                    <a:pt x="1729" y="65"/>
                  </a:cubicBezTo>
                  <a:cubicBezTo>
                    <a:pt x="1729" y="65"/>
                    <a:pt x="1729" y="65"/>
                    <a:pt x="1729" y="65"/>
                  </a:cubicBezTo>
                  <a:close/>
                  <a:moveTo>
                    <a:pt x="1259" y="98"/>
                  </a:moveTo>
                  <a:cubicBezTo>
                    <a:pt x="1259" y="98"/>
                    <a:pt x="1259" y="98"/>
                    <a:pt x="1259" y="98"/>
                  </a:cubicBezTo>
                  <a:cubicBezTo>
                    <a:pt x="1259" y="98"/>
                    <a:pt x="1259" y="98"/>
                    <a:pt x="1259" y="98"/>
                  </a:cubicBezTo>
                  <a:close/>
                  <a:moveTo>
                    <a:pt x="1424" y="98"/>
                  </a:moveTo>
                  <a:cubicBezTo>
                    <a:pt x="1424" y="98"/>
                    <a:pt x="1424" y="98"/>
                    <a:pt x="1423" y="98"/>
                  </a:cubicBezTo>
                  <a:cubicBezTo>
                    <a:pt x="1423" y="98"/>
                    <a:pt x="1424" y="98"/>
                    <a:pt x="1424" y="98"/>
                  </a:cubicBezTo>
                  <a:close/>
                  <a:moveTo>
                    <a:pt x="1456" y="98"/>
                  </a:moveTo>
                  <a:cubicBezTo>
                    <a:pt x="1455" y="98"/>
                    <a:pt x="1455" y="98"/>
                    <a:pt x="1455" y="98"/>
                  </a:cubicBezTo>
                  <a:cubicBezTo>
                    <a:pt x="1455" y="98"/>
                    <a:pt x="1456" y="98"/>
                    <a:pt x="1456" y="98"/>
                  </a:cubicBezTo>
                  <a:close/>
                  <a:moveTo>
                    <a:pt x="553" y="20"/>
                  </a:moveTo>
                  <a:cubicBezTo>
                    <a:pt x="553" y="20"/>
                    <a:pt x="552" y="21"/>
                    <a:pt x="552" y="21"/>
                  </a:cubicBezTo>
                  <a:cubicBezTo>
                    <a:pt x="553" y="21"/>
                    <a:pt x="553" y="21"/>
                    <a:pt x="553" y="20"/>
                  </a:cubicBezTo>
                  <a:close/>
                  <a:moveTo>
                    <a:pt x="578" y="98"/>
                  </a:moveTo>
                  <a:cubicBezTo>
                    <a:pt x="578" y="98"/>
                    <a:pt x="578" y="98"/>
                    <a:pt x="578" y="99"/>
                  </a:cubicBezTo>
                  <a:cubicBezTo>
                    <a:pt x="578" y="99"/>
                    <a:pt x="578" y="99"/>
                    <a:pt x="578" y="98"/>
                  </a:cubicBezTo>
                  <a:close/>
                  <a:moveTo>
                    <a:pt x="1354" y="20"/>
                  </a:moveTo>
                  <a:cubicBezTo>
                    <a:pt x="1353" y="20"/>
                    <a:pt x="1353" y="20"/>
                    <a:pt x="1353" y="21"/>
                  </a:cubicBezTo>
                  <a:cubicBezTo>
                    <a:pt x="1353" y="21"/>
                    <a:pt x="1354" y="21"/>
                    <a:pt x="1354" y="20"/>
                  </a:cubicBezTo>
                  <a:close/>
                  <a:moveTo>
                    <a:pt x="1383" y="21"/>
                  </a:moveTo>
                  <a:cubicBezTo>
                    <a:pt x="1383" y="21"/>
                    <a:pt x="1382" y="20"/>
                    <a:pt x="1382" y="20"/>
                  </a:cubicBezTo>
                  <a:cubicBezTo>
                    <a:pt x="1382" y="21"/>
                    <a:pt x="1382" y="21"/>
                    <a:pt x="1383" y="21"/>
                  </a:cubicBezTo>
                  <a:close/>
                  <a:moveTo>
                    <a:pt x="798" y="98"/>
                  </a:moveTo>
                  <a:cubicBezTo>
                    <a:pt x="798" y="98"/>
                    <a:pt x="798" y="98"/>
                    <a:pt x="798" y="99"/>
                  </a:cubicBezTo>
                  <a:cubicBezTo>
                    <a:pt x="798" y="99"/>
                    <a:pt x="798" y="99"/>
                    <a:pt x="798" y="98"/>
                  </a:cubicBezTo>
                  <a:close/>
                  <a:moveTo>
                    <a:pt x="664" y="66"/>
                  </a:moveTo>
                  <a:cubicBezTo>
                    <a:pt x="664" y="65"/>
                    <a:pt x="664" y="65"/>
                    <a:pt x="663" y="65"/>
                  </a:cubicBezTo>
                  <a:cubicBezTo>
                    <a:pt x="664" y="65"/>
                    <a:pt x="664" y="66"/>
                    <a:pt x="664" y="66"/>
                  </a:cubicBezTo>
                  <a:close/>
                  <a:moveTo>
                    <a:pt x="1020" y="98"/>
                  </a:moveTo>
                  <a:cubicBezTo>
                    <a:pt x="1019" y="98"/>
                    <a:pt x="1019" y="98"/>
                    <a:pt x="1019" y="99"/>
                  </a:cubicBezTo>
                  <a:cubicBezTo>
                    <a:pt x="1019" y="99"/>
                    <a:pt x="1019" y="99"/>
                    <a:pt x="1020" y="98"/>
                  </a:cubicBezTo>
                  <a:close/>
                  <a:moveTo>
                    <a:pt x="1538" y="20"/>
                  </a:moveTo>
                  <a:cubicBezTo>
                    <a:pt x="1538" y="20"/>
                    <a:pt x="1537" y="21"/>
                    <a:pt x="1537" y="21"/>
                  </a:cubicBezTo>
                  <a:cubicBezTo>
                    <a:pt x="1538" y="21"/>
                    <a:pt x="1538" y="21"/>
                    <a:pt x="1538" y="20"/>
                  </a:cubicBezTo>
                  <a:close/>
                  <a:moveTo>
                    <a:pt x="1706" y="20"/>
                  </a:moveTo>
                  <a:cubicBezTo>
                    <a:pt x="1706" y="20"/>
                    <a:pt x="1706" y="21"/>
                    <a:pt x="1706" y="21"/>
                  </a:cubicBezTo>
                  <a:cubicBezTo>
                    <a:pt x="1706" y="21"/>
                    <a:pt x="1706" y="21"/>
                    <a:pt x="1706" y="20"/>
                  </a:cubicBezTo>
                  <a:close/>
                  <a:moveTo>
                    <a:pt x="1179" y="99"/>
                  </a:moveTo>
                  <a:cubicBezTo>
                    <a:pt x="1179" y="99"/>
                    <a:pt x="1179" y="98"/>
                    <a:pt x="1179" y="98"/>
                  </a:cubicBezTo>
                  <a:cubicBezTo>
                    <a:pt x="1179" y="99"/>
                    <a:pt x="1179" y="99"/>
                    <a:pt x="1179" y="99"/>
                  </a:cubicBezTo>
                  <a:close/>
                  <a:moveTo>
                    <a:pt x="1220" y="99"/>
                  </a:moveTo>
                  <a:cubicBezTo>
                    <a:pt x="1220" y="98"/>
                    <a:pt x="1220" y="98"/>
                    <a:pt x="1220" y="98"/>
                  </a:cubicBezTo>
                  <a:cubicBezTo>
                    <a:pt x="1220" y="99"/>
                    <a:pt x="1220" y="99"/>
                    <a:pt x="1220" y="99"/>
                  </a:cubicBezTo>
                  <a:close/>
                  <a:moveTo>
                    <a:pt x="552" y="21"/>
                  </a:moveTo>
                  <a:cubicBezTo>
                    <a:pt x="552" y="21"/>
                    <a:pt x="552" y="21"/>
                    <a:pt x="552" y="21"/>
                  </a:cubicBezTo>
                  <a:cubicBezTo>
                    <a:pt x="552" y="21"/>
                    <a:pt x="552" y="21"/>
                    <a:pt x="552" y="21"/>
                  </a:cubicBezTo>
                  <a:close/>
                  <a:moveTo>
                    <a:pt x="1545" y="66"/>
                  </a:moveTo>
                  <a:cubicBezTo>
                    <a:pt x="1545" y="66"/>
                    <a:pt x="1545" y="66"/>
                    <a:pt x="1545" y="65"/>
                  </a:cubicBezTo>
                  <a:cubicBezTo>
                    <a:pt x="1545" y="65"/>
                    <a:pt x="1545" y="65"/>
                    <a:pt x="1545" y="66"/>
                  </a:cubicBezTo>
                  <a:close/>
                  <a:moveTo>
                    <a:pt x="1560" y="65"/>
                  </a:moveTo>
                  <a:cubicBezTo>
                    <a:pt x="1560" y="65"/>
                    <a:pt x="1560" y="65"/>
                    <a:pt x="1560" y="66"/>
                  </a:cubicBezTo>
                  <a:cubicBezTo>
                    <a:pt x="1560" y="66"/>
                    <a:pt x="1560" y="65"/>
                    <a:pt x="1560" y="65"/>
                  </a:cubicBezTo>
                  <a:close/>
                  <a:moveTo>
                    <a:pt x="1713" y="66"/>
                  </a:moveTo>
                  <a:cubicBezTo>
                    <a:pt x="1713" y="66"/>
                    <a:pt x="1713" y="66"/>
                    <a:pt x="1713" y="65"/>
                  </a:cubicBezTo>
                  <a:cubicBezTo>
                    <a:pt x="1713" y="65"/>
                    <a:pt x="1713" y="65"/>
                    <a:pt x="1713" y="66"/>
                  </a:cubicBezTo>
                  <a:close/>
                  <a:moveTo>
                    <a:pt x="584" y="21"/>
                  </a:moveTo>
                  <a:cubicBezTo>
                    <a:pt x="584" y="21"/>
                    <a:pt x="584" y="21"/>
                    <a:pt x="584" y="21"/>
                  </a:cubicBezTo>
                  <a:cubicBezTo>
                    <a:pt x="584" y="21"/>
                    <a:pt x="584" y="21"/>
                    <a:pt x="584" y="21"/>
                  </a:cubicBezTo>
                  <a:close/>
                  <a:moveTo>
                    <a:pt x="980" y="21"/>
                  </a:moveTo>
                  <a:cubicBezTo>
                    <a:pt x="980" y="21"/>
                    <a:pt x="979" y="21"/>
                    <a:pt x="979" y="21"/>
                  </a:cubicBezTo>
                  <a:cubicBezTo>
                    <a:pt x="980" y="21"/>
                    <a:pt x="980" y="21"/>
                    <a:pt x="980" y="21"/>
                  </a:cubicBezTo>
                  <a:close/>
                  <a:moveTo>
                    <a:pt x="692" y="99"/>
                  </a:moveTo>
                  <a:cubicBezTo>
                    <a:pt x="691" y="99"/>
                    <a:pt x="691" y="99"/>
                    <a:pt x="691" y="99"/>
                  </a:cubicBezTo>
                  <a:cubicBezTo>
                    <a:pt x="691" y="99"/>
                    <a:pt x="691" y="99"/>
                    <a:pt x="692" y="99"/>
                  </a:cubicBezTo>
                  <a:close/>
                  <a:moveTo>
                    <a:pt x="1383" y="21"/>
                  </a:moveTo>
                  <a:cubicBezTo>
                    <a:pt x="1383" y="21"/>
                    <a:pt x="1383" y="21"/>
                    <a:pt x="1383" y="21"/>
                  </a:cubicBezTo>
                  <a:cubicBezTo>
                    <a:pt x="1383" y="21"/>
                    <a:pt x="1383" y="21"/>
                    <a:pt x="1383" y="21"/>
                  </a:cubicBezTo>
                  <a:close/>
                  <a:moveTo>
                    <a:pt x="664" y="66"/>
                  </a:moveTo>
                  <a:cubicBezTo>
                    <a:pt x="664" y="66"/>
                    <a:pt x="664" y="66"/>
                    <a:pt x="664" y="66"/>
                  </a:cubicBezTo>
                  <a:cubicBezTo>
                    <a:pt x="664" y="66"/>
                    <a:pt x="664" y="66"/>
                    <a:pt x="664" y="66"/>
                  </a:cubicBezTo>
                  <a:close/>
                  <a:moveTo>
                    <a:pt x="1416" y="21"/>
                  </a:moveTo>
                  <a:cubicBezTo>
                    <a:pt x="1416" y="21"/>
                    <a:pt x="1416" y="21"/>
                    <a:pt x="1416" y="21"/>
                  </a:cubicBezTo>
                  <a:cubicBezTo>
                    <a:pt x="1416" y="21"/>
                    <a:pt x="1416" y="21"/>
                    <a:pt x="1416" y="21"/>
                  </a:cubicBezTo>
                  <a:close/>
                  <a:moveTo>
                    <a:pt x="1567" y="21"/>
                  </a:moveTo>
                  <a:cubicBezTo>
                    <a:pt x="1567" y="21"/>
                    <a:pt x="1567" y="21"/>
                    <a:pt x="1567" y="21"/>
                  </a:cubicBezTo>
                  <a:cubicBezTo>
                    <a:pt x="1567" y="21"/>
                    <a:pt x="1567" y="21"/>
                    <a:pt x="1567" y="21"/>
                  </a:cubicBezTo>
                  <a:close/>
                  <a:moveTo>
                    <a:pt x="1043" y="99"/>
                  </a:moveTo>
                  <a:cubicBezTo>
                    <a:pt x="1043" y="99"/>
                    <a:pt x="1043" y="99"/>
                    <a:pt x="1043" y="99"/>
                  </a:cubicBezTo>
                  <a:cubicBezTo>
                    <a:pt x="1043" y="99"/>
                    <a:pt x="1043" y="99"/>
                    <a:pt x="1043" y="99"/>
                  </a:cubicBezTo>
                  <a:close/>
                  <a:moveTo>
                    <a:pt x="1376" y="66"/>
                  </a:moveTo>
                  <a:cubicBezTo>
                    <a:pt x="1375" y="66"/>
                    <a:pt x="1375" y="66"/>
                    <a:pt x="1375" y="66"/>
                  </a:cubicBezTo>
                  <a:cubicBezTo>
                    <a:pt x="1375" y="66"/>
                    <a:pt x="1376" y="66"/>
                    <a:pt x="1376" y="66"/>
                  </a:cubicBezTo>
                  <a:close/>
                  <a:moveTo>
                    <a:pt x="1180" y="99"/>
                  </a:moveTo>
                  <a:cubicBezTo>
                    <a:pt x="1180" y="99"/>
                    <a:pt x="1180" y="99"/>
                    <a:pt x="1179" y="99"/>
                  </a:cubicBezTo>
                  <a:cubicBezTo>
                    <a:pt x="1179" y="99"/>
                    <a:pt x="1180" y="99"/>
                    <a:pt x="1180" y="99"/>
                  </a:cubicBezTo>
                  <a:close/>
                  <a:moveTo>
                    <a:pt x="1544" y="66"/>
                  </a:moveTo>
                  <a:cubicBezTo>
                    <a:pt x="1545" y="66"/>
                    <a:pt x="1545" y="66"/>
                    <a:pt x="1545" y="66"/>
                  </a:cubicBezTo>
                  <a:cubicBezTo>
                    <a:pt x="1545" y="66"/>
                    <a:pt x="1545" y="66"/>
                    <a:pt x="1544" y="66"/>
                  </a:cubicBezTo>
                  <a:close/>
                  <a:moveTo>
                    <a:pt x="1735" y="21"/>
                  </a:moveTo>
                  <a:cubicBezTo>
                    <a:pt x="1735" y="21"/>
                    <a:pt x="1735" y="21"/>
                    <a:pt x="1735" y="21"/>
                  </a:cubicBezTo>
                  <a:cubicBezTo>
                    <a:pt x="1735" y="21"/>
                    <a:pt x="1735" y="21"/>
                    <a:pt x="1735" y="21"/>
                  </a:cubicBezTo>
                  <a:close/>
                  <a:moveTo>
                    <a:pt x="1455" y="99"/>
                  </a:moveTo>
                  <a:cubicBezTo>
                    <a:pt x="1454" y="99"/>
                    <a:pt x="1454" y="99"/>
                    <a:pt x="1454" y="99"/>
                  </a:cubicBezTo>
                  <a:cubicBezTo>
                    <a:pt x="1454" y="99"/>
                    <a:pt x="1455" y="99"/>
                    <a:pt x="1455" y="99"/>
                  </a:cubicBezTo>
                  <a:close/>
                  <a:moveTo>
                    <a:pt x="552" y="21"/>
                  </a:moveTo>
                  <a:cubicBezTo>
                    <a:pt x="552" y="21"/>
                    <a:pt x="552" y="21"/>
                    <a:pt x="552" y="21"/>
                  </a:cubicBezTo>
                  <a:cubicBezTo>
                    <a:pt x="552" y="21"/>
                    <a:pt x="552" y="21"/>
                    <a:pt x="552" y="21"/>
                  </a:cubicBezTo>
                  <a:close/>
                  <a:moveTo>
                    <a:pt x="585" y="21"/>
                  </a:moveTo>
                  <a:cubicBezTo>
                    <a:pt x="585" y="21"/>
                    <a:pt x="585" y="21"/>
                    <a:pt x="584" y="21"/>
                  </a:cubicBezTo>
                  <a:cubicBezTo>
                    <a:pt x="585" y="21"/>
                    <a:pt x="585" y="21"/>
                    <a:pt x="585" y="21"/>
                  </a:cubicBezTo>
                  <a:close/>
                  <a:moveTo>
                    <a:pt x="659" y="99"/>
                  </a:moveTo>
                  <a:cubicBezTo>
                    <a:pt x="659" y="99"/>
                    <a:pt x="658" y="99"/>
                    <a:pt x="658" y="99"/>
                  </a:cubicBezTo>
                  <a:cubicBezTo>
                    <a:pt x="658" y="99"/>
                    <a:pt x="658" y="99"/>
                    <a:pt x="659" y="99"/>
                  </a:cubicBezTo>
                  <a:close/>
                  <a:moveTo>
                    <a:pt x="1353" y="21"/>
                  </a:moveTo>
                  <a:cubicBezTo>
                    <a:pt x="1352" y="21"/>
                    <a:pt x="1352" y="21"/>
                    <a:pt x="1352" y="21"/>
                  </a:cubicBezTo>
                  <a:cubicBezTo>
                    <a:pt x="1352" y="21"/>
                    <a:pt x="1353" y="21"/>
                    <a:pt x="1353" y="21"/>
                  </a:cubicBezTo>
                  <a:close/>
                  <a:moveTo>
                    <a:pt x="762" y="99"/>
                  </a:moveTo>
                  <a:cubicBezTo>
                    <a:pt x="762" y="99"/>
                    <a:pt x="761" y="99"/>
                    <a:pt x="761" y="99"/>
                  </a:cubicBezTo>
                  <a:cubicBezTo>
                    <a:pt x="761" y="99"/>
                    <a:pt x="762" y="99"/>
                    <a:pt x="762" y="99"/>
                  </a:cubicBezTo>
                  <a:close/>
                  <a:moveTo>
                    <a:pt x="1498" y="21"/>
                  </a:moveTo>
                  <a:cubicBezTo>
                    <a:pt x="1498" y="21"/>
                    <a:pt x="1498" y="21"/>
                    <a:pt x="1498" y="21"/>
                  </a:cubicBezTo>
                  <a:cubicBezTo>
                    <a:pt x="1498" y="21"/>
                    <a:pt x="1498" y="21"/>
                    <a:pt x="1498" y="21"/>
                  </a:cubicBezTo>
                  <a:close/>
                  <a:moveTo>
                    <a:pt x="665" y="66"/>
                  </a:moveTo>
                  <a:cubicBezTo>
                    <a:pt x="665" y="66"/>
                    <a:pt x="664" y="66"/>
                    <a:pt x="664" y="66"/>
                  </a:cubicBezTo>
                  <a:cubicBezTo>
                    <a:pt x="664" y="66"/>
                    <a:pt x="664" y="66"/>
                    <a:pt x="665" y="66"/>
                  </a:cubicBezTo>
                  <a:close/>
                  <a:moveTo>
                    <a:pt x="1567" y="21"/>
                  </a:moveTo>
                  <a:cubicBezTo>
                    <a:pt x="1567" y="21"/>
                    <a:pt x="1567" y="21"/>
                    <a:pt x="1567" y="21"/>
                  </a:cubicBezTo>
                  <a:cubicBezTo>
                    <a:pt x="1567" y="21"/>
                    <a:pt x="1567" y="21"/>
                    <a:pt x="1567" y="21"/>
                  </a:cubicBezTo>
                  <a:close/>
                  <a:moveTo>
                    <a:pt x="1736" y="21"/>
                  </a:moveTo>
                  <a:cubicBezTo>
                    <a:pt x="1736" y="21"/>
                    <a:pt x="1735" y="21"/>
                    <a:pt x="1735" y="21"/>
                  </a:cubicBezTo>
                  <a:cubicBezTo>
                    <a:pt x="1735" y="21"/>
                    <a:pt x="1735" y="21"/>
                    <a:pt x="1736" y="21"/>
                  </a:cubicBezTo>
                  <a:close/>
                  <a:moveTo>
                    <a:pt x="1360" y="66"/>
                  </a:moveTo>
                  <a:cubicBezTo>
                    <a:pt x="1360" y="66"/>
                    <a:pt x="1360" y="66"/>
                    <a:pt x="1360" y="66"/>
                  </a:cubicBezTo>
                  <a:cubicBezTo>
                    <a:pt x="1360" y="66"/>
                    <a:pt x="1360" y="66"/>
                    <a:pt x="1360" y="66"/>
                  </a:cubicBezTo>
                  <a:close/>
                  <a:moveTo>
                    <a:pt x="1180" y="99"/>
                  </a:moveTo>
                  <a:cubicBezTo>
                    <a:pt x="1180" y="99"/>
                    <a:pt x="1180" y="99"/>
                    <a:pt x="1180" y="99"/>
                  </a:cubicBezTo>
                  <a:cubicBezTo>
                    <a:pt x="1180" y="99"/>
                    <a:pt x="1180" y="99"/>
                    <a:pt x="1180" y="99"/>
                  </a:cubicBezTo>
                  <a:close/>
                  <a:moveTo>
                    <a:pt x="962" y="22"/>
                  </a:moveTo>
                  <a:cubicBezTo>
                    <a:pt x="963" y="22"/>
                    <a:pt x="963" y="22"/>
                    <a:pt x="963" y="21"/>
                  </a:cubicBezTo>
                  <a:cubicBezTo>
                    <a:pt x="963" y="22"/>
                    <a:pt x="963" y="22"/>
                    <a:pt x="962" y="22"/>
                  </a:cubicBezTo>
                  <a:close/>
                  <a:moveTo>
                    <a:pt x="1021" y="22"/>
                  </a:moveTo>
                  <a:cubicBezTo>
                    <a:pt x="1021" y="22"/>
                    <a:pt x="1021" y="21"/>
                    <a:pt x="1021" y="21"/>
                  </a:cubicBezTo>
                  <a:cubicBezTo>
                    <a:pt x="1021" y="21"/>
                    <a:pt x="1021" y="21"/>
                    <a:pt x="1021" y="21"/>
                  </a:cubicBezTo>
                  <a:cubicBezTo>
                    <a:pt x="1021" y="21"/>
                    <a:pt x="1021" y="22"/>
                    <a:pt x="1021" y="22"/>
                  </a:cubicBezTo>
                  <a:close/>
                  <a:moveTo>
                    <a:pt x="1425" y="99"/>
                  </a:moveTo>
                  <a:cubicBezTo>
                    <a:pt x="1425" y="99"/>
                    <a:pt x="1425" y="99"/>
                    <a:pt x="1425" y="99"/>
                  </a:cubicBezTo>
                  <a:cubicBezTo>
                    <a:pt x="1425" y="99"/>
                    <a:pt x="1425" y="99"/>
                    <a:pt x="1425" y="99"/>
                  </a:cubicBezTo>
                  <a:close/>
                  <a:moveTo>
                    <a:pt x="1352" y="21"/>
                  </a:moveTo>
                  <a:cubicBezTo>
                    <a:pt x="1352" y="21"/>
                    <a:pt x="1352" y="21"/>
                    <a:pt x="1352" y="22"/>
                  </a:cubicBezTo>
                  <a:cubicBezTo>
                    <a:pt x="1352" y="22"/>
                    <a:pt x="1352" y="22"/>
                    <a:pt x="1352" y="21"/>
                  </a:cubicBezTo>
                  <a:close/>
                  <a:moveTo>
                    <a:pt x="1559" y="66"/>
                  </a:moveTo>
                  <a:cubicBezTo>
                    <a:pt x="1559" y="66"/>
                    <a:pt x="1559" y="66"/>
                    <a:pt x="1559" y="66"/>
                  </a:cubicBezTo>
                  <a:cubicBezTo>
                    <a:pt x="1559" y="66"/>
                    <a:pt x="1559" y="66"/>
                    <a:pt x="1559" y="66"/>
                  </a:cubicBezTo>
                  <a:close/>
                  <a:moveTo>
                    <a:pt x="1728" y="66"/>
                  </a:moveTo>
                  <a:cubicBezTo>
                    <a:pt x="1727" y="66"/>
                    <a:pt x="1727" y="66"/>
                    <a:pt x="1727" y="66"/>
                  </a:cubicBezTo>
                  <a:cubicBezTo>
                    <a:pt x="1727" y="66"/>
                    <a:pt x="1727" y="66"/>
                    <a:pt x="1728" y="66"/>
                  </a:cubicBezTo>
                  <a:close/>
                  <a:moveTo>
                    <a:pt x="1536" y="21"/>
                  </a:moveTo>
                  <a:cubicBezTo>
                    <a:pt x="1536" y="21"/>
                    <a:pt x="1536" y="22"/>
                    <a:pt x="1536" y="22"/>
                  </a:cubicBezTo>
                  <a:cubicBezTo>
                    <a:pt x="1536" y="22"/>
                    <a:pt x="1536" y="22"/>
                    <a:pt x="1536" y="21"/>
                  </a:cubicBezTo>
                  <a:close/>
                  <a:moveTo>
                    <a:pt x="1705" y="21"/>
                  </a:moveTo>
                  <a:cubicBezTo>
                    <a:pt x="1704" y="21"/>
                    <a:pt x="1704" y="22"/>
                    <a:pt x="1704" y="22"/>
                  </a:cubicBezTo>
                  <a:cubicBezTo>
                    <a:pt x="1704" y="22"/>
                    <a:pt x="1704" y="22"/>
                    <a:pt x="1705" y="21"/>
                  </a:cubicBezTo>
                  <a:close/>
                  <a:moveTo>
                    <a:pt x="962" y="22"/>
                  </a:moveTo>
                  <a:cubicBezTo>
                    <a:pt x="962" y="22"/>
                    <a:pt x="962" y="22"/>
                    <a:pt x="962" y="22"/>
                  </a:cubicBezTo>
                  <a:cubicBezTo>
                    <a:pt x="962" y="22"/>
                    <a:pt x="962" y="22"/>
                    <a:pt x="962" y="22"/>
                  </a:cubicBezTo>
                  <a:close/>
                  <a:moveTo>
                    <a:pt x="691" y="99"/>
                  </a:moveTo>
                  <a:cubicBezTo>
                    <a:pt x="690" y="99"/>
                    <a:pt x="690" y="100"/>
                    <a:pt x="690" y="100"/>
                  </a:cubicBezTo>
                  <a:cubicBezTo>
                    <a:pt x="690" y="100"/>
                    <a:pt x="690" y="100"/>
                    <a:pt x="691" y="99"/>
                  </a:cubicBezTo>
                  <a:close/>
                  <a:moveTo>
                    <a:pt x="721" y="100"/>
                  </a:moveTo>
                  <a:cubicBezTo>
                    <a:pt x="721" y="100"/>
                    <a:pt x="720" y="99"/>
                    <a:pt x="720" y="99"/>
                  </a:cubicBezTo>
                  <a:cubicBezTo>
                    <a:pt x="720" y="100"/>
                    <a:pt x="720" y="100"/>
                    <a:pt x="721" y="100"/>
                  </a:cubicBezTo>
                  <a:close/>
                  <a:moveTo>
                    <a:pt x="1359" y="67"/>
                  </a:moveTo>
                  <a:cubicBezTo>
                    <a:pt x="1359" y="67"/>
                    <a:pt x="1360" y="67"/>
                    <a:pt x="1360" y="66"/>
                  </a:cubicBezTo>
                  <a:cubicBezTo>
                    <a:pt x="1360" y="66"/>
                    <a:pt x="1359" y="67"/>
                    <a:pt x="1359" y="67"/>
                  </a:cubicBezTo>
                  <a:close/>
                  <a:moveTo>
                    <a:pt x="1375" y="66"/>
                  </a:moveTo>
                  <a:cubicBezTo>
                    <a:pt x="1374" y="66"/>
                    <a:pt x="1374" y="66"/>
                    <a:pt x="1374" y="67"/>
                  </a:cubicBezTo>
                  <a:cubicBezTo>
                    <a:pt x="1374" y="67"/>
                    <a:pt x="1374" y="66"/>
                    <a:pt x="1375" y="66"/>
                  </a:cubicBezTo>
                  <a:close/>
                  <a:moveTo>
                    <a:pt x="1384" y="22"/>
                  </a:moveTo>
                  <a:cubicBezTo>
                    <a:pt x="1384" y="22"/>
                    <a:pt x="1384" y="22"/>
                    <a:pt x="1383" y="22"/>
                  </a:cubicBezTo>
                  <a:cubicBezTo>
                    <a:pt x="1383" y="22"/>
                    <a:pt x="1383" y="22"/>
                    <a:pt x="1384" y="22"/>
                  </a:cubicBezTo>
                  <a:close/>
                  <a:moveTo>
                    <a:pt x="1543" y="67"/>
                  </a:moveTo>
                  <a:cubicBezTo>
                    <a:pt x="1544" y="67"/>
                    <a:pt x="1544" y="67"/>
                    <a:pt x="1544" y="66"/>
                  </a:cubicBezTo>
                  <a:cubicBezTo>
                    <a:pt x="1544" y="66"/>
                    <a:pt x="1544" y="67"/>
                    <a:pt x="1543" y="67"/>
                  </a:cubicBezTo>
                  <a:close/>
                  <a:moveTo>
                    <a:pt x="1536" y="22"/>
                  </a:moveTo>
                  <a:cubicBezTo>
                    <a:pt x="1536" y="22"/>
                    <a:pt x="1536" y="22"/>
                    <a:pt x="1536" y="22"/>
                  </a:cubicBezTo>
                  <a:cubicBezTo>
                    <a:pt x="1536" y="22"/>
                    <a:pt x="1536" y="22"/>
                    <a:pt x="1536" y="22"/>
                  </a:cubicBezTo>
                  <a:close/>
                  <a:moveTo>
                    <a:pt x="1671" y="66"/>
                  </a:moveTo>
                  <a:cubicBezTo>
                    <a:pt x="1671" y="67"/>
                    <a:pt x="1671" y="67"/>
                    <a:pt x="1671" y="67"/>
                  </a:cubicBezTo>
                  <a:cubicBezTo>
                    <a:pt x="1671" y="67"/>
                    <a:pt x="1671" y="66"/>
                    <a:pt x="1671" y="66"/>
                  </a:cubicBezTo>
                  <a:close/>
                  <a:moveTo>
                    <a:pt x="1180" y="100"/>
                  </a:moveTo>
                  <a:cubicBezTo>
                    <a:pt x="1180" y="99"/>
                    <a:pt x="1180" y="99"/>
                    <a:pt x="1180" y="99"/>
                  </a:cubicBezTo>
                  <a:cubicBezTo>
                    <a:pt x="1180" y="100"/>
                    <a:pt x="1180" y="100"/>
                    <a:pt x="1180" y="100"/>
                  </a:cubicBezTo>
                  <a:close/>
                  <a:moveTo>
                    <a:pt x="1222" y="100"/>
                  </a:moveTo>
                  <a:cubicBezTo>
                    <a:pt x="1222" y="100"/>
                    <a:pt x="1222" y="99"/>
                    <a:pt x="1222" y="99"/>
                  </a:cubicBezTo>
                  <a:cubicBezTo>
                    <a:pt x="1222" y="100"/>
                    <a:pt x="1222" y="100"/>
                    <a:pt x="1222" y="100"/>
                  </a:cubicBezTo>
                  <a:close/>
                  <a:moveTo>
                    <a:pt x="1712" y="67"/>
                  </a:moveTo>
                  <a:cubicBezTo>
                    <a:pt x="1712" y="67"/>
                    <a:pt x="1712" y="67"/>
                    <a:pt x="1712" y="66"/>
                  </a:cubicBezTo>
                  <a:cubicBezTo>
                    <a:pt x="1712" y="66"/>
                    <a:pt x="1712" y="67"/>
                    <a:pt x="1712" y="67"/>
                  </a:cubicBezTo>
                  <a:close/>
                  <a:moveTo>
                    <a:pt x="1704" y="22"/>
                  </a:moveTo>
                  <a:cubicBezTo>
                    <a:pt x="1704" y="22"/>
                    <a:pt x="1704" y="22"/>
                    <a:pt x="1704" y="22"/>
                  </a:cubicBezTo>
                  <a:cubicBezTo>
                    <a:pt x="1704" y="22"/>
                    <a:pt x="1704" y="22"/>
                    <a:pt x="1704" y="22"/>
                  </a:cubicBezTo>
                  <a:close/>
                  <a:moveTo>
                    <a:pt x="1454" y="99"/>
                  </a:moveTo>
                  <a:cubicBezTo>
                    <a:pt x="1453" y="99"/>
                    <a:pt x="1453" y="100"/>
                    <a:pt x="1453" y="100"/>
                  </a:cubicBezTo>
                  <a:cubicBezTo>
                    <a:pt x="1453" y="100"/>
                    <a:pt x="1454" y="100"/>
                    <a:pt x="1454" y="99"/>
                  </a:cubicBezTo>
                  <a:close/>
                  <a:moveTo>
                    <a:pt x="587" y="67"/>
                  </a:moveTo>
                  <a:cubicBezTo>
                    <a:pt x="587" y="67"/>
                    <a:pt x="587" y="67"/>
                    <a:pt x="587" y="67"/>
                  </a:cubicBezTo>
                  <a:cubicBezTo>
                    <a:pt x="587" y="67"/>
                    <a:pt x="587" y="67"/>
                    <a:pt x="587" y="67"/>
                  </a:cubicBezTo>
                  <a:close/>
                  <a:moveTo>
                    <a:pt x="962" y="23"/>
                  </a:moveTo>
                  <a:cubicBezTo>
                    <a:pt x="962" y="23"/>
                    <a:pt x="962" y="22"/>
                    <a:pt x="962" y="22"/>
                  </a:cubicBezTo>
                  <a:cubicBezTo>
                    <a:pt x="962" y="22"/>
                    <a:pt x="962" y="22"/>
                    <a:pt x="962" y="23"/>
                  </a:cubicBezTo>
                  <a:close/>
                  <a:moveTo>
                    <a:pt x="978" y="22"/>
                  </a:moveTo>
                  <a:cubicBezTo>
                    <a:pt x="978" y="22"/>
                    <a:pt x="977" y="22"/>
                    <a:pt x="977" y="22"/>
                  </a:cubicBezTo>
                  <a:cubicBezTo>
                    <a:pt x="978" y="22"/>
                    <a:pt x="978" y="22"/>
                    <a:pt x="978" y="22"/>
                  </a:cubicBezTo>
                  <a:close/>
                  <a:moveTo>
                    <a:pt x="690" y="100"/>
                  </a:moveTo>
                  <a:cubicBezTo>
                    <a:pt x="690" y="100"/>
                    <a:pt x="690" y="100"/>
                    <a:pt x="689" y="100"/>
                  </a:cubicBezTo>
                  <a:cubicBezTo>
                    <a:pt x="690" y="100"/>
                    <a:pt x="690" y="100"/>
                    <a:pt x="690" y="100"/>
                  </a:cubicBezTo>
                  <a:close/>
                  <a:moveTo>
                    <a:pt x="721" y="100"/>
                  </a:moveTo>
                  <a:cubicBezTo>
                    <a:pt x="721" y="100"/>
                    <a:pt x="721" y="100"/>
                    <a:pt x="721" y="100"/>
                  </a:cubicBezTo>
                  <a:cubicBezTo>
                    <a:pt x="721" y="100"/>
                    <a:pt x="721" y="100"/>
                    <a:pt x="721" y="100"/>
                  </a:cubicBezTo>
                  <a:close/>
                  <a:moveTo>
                    <a:pt x="666" y="67"/>
                  </a:moveTo>
                  <a:cubicBezTo>
                    <a:pt x="666" y="67"/>
                    <a:pt x="665" y="67"/>
                    <a:pt x="665" y="67"/>
                  </a:cubicBezTo>
                  <a:cubicBezTo>
                    <a:pt x="665" y="67"/>
                    <a:pt x="665" y="67"/>
                    <a:pt x="666" y="67"/>
                  </a:cubicBezTo>
                  <a:close/>
                  <a:moveTo>
                    <a:pt x="689" y="67"/>
                  </a:moveTo>
                  <a:cubicBezTo>
                    <a:pt x="689" y="67"/>
                    <a:pt x="689" y="67"/>
                    <a:pt x="689" y="67"/>
                  </a:cubicBezTo>
                  <a:cubicBezTo>
                    <a:pt x="689" y="67"/>
                    <a:pt x="689" y="67"/>
                    <a:pt x="689" y="67"/>
                  </a:cubicBezTo>
                  <a:close/>
                  <a:moveTo>
                    <a:pt x="1351" y="22"/>
                  </a:moveTo>
                  <a:cubicBezTo>
                    <a:pt x="1351" y="22"/>
                    <a:pt x="1351" y="22"/>
                    <a:pt x="1351" y="22"/>
                  </a:cubicBezTo>
                  <a:cubicBezTo>
                    <a:pt x="1351" y="22"/>
                    <a:pt x="1351" y="22"/>
                    <a:pt x="1351" y="22"/>
                  </a:cubicBezTo>
                  <a:close/>
                  <a:moveTo>
                    <a:pt x="1374" y="67"/>
                  </a:moveTo>
                  <a:cubicBezTo>
                    <a:pt x="1374" y="67"/>
                    <a:pt x="1374" y="67"/>
                    <a:pt x="1374" y="67"/>
                  </a:cubicBezTo>
                  <a:cubicBezTo>
                    <a:pt x="1374" y="67"/>
                    <a:pt x="1374" y="67"/>
                    <a:pt x="1374" y="67"/>
                  </a:cubicBezTo>
                  <a:close/>
                  <a:moveTo>
                    <a:pt x="1045" y="100"/>
                  </a:moveTo>
                  <a:cubicBezTo>
                    <a:pt x="1045" y="100"/>
                    <a:pt x="1045" y="100"/>
                    <a:pt x="1045" y="100"/>
                  </a:cubicBezTo>
                  <a:cubicBezTo>
                    <a:pt x="1045" y="100"/>
                    <a:pt x="1045" y="100"/>
                    <a:pt x="1045" y="100"/>
                  </a:cubicBezTo>
                  <a:close/>
                  <a:moveTo>
                    <a:pt x="1543" y="67"/>
                  </a:moveTo>
                  <a:cubicBezTo>
                    <a:pt x="1543" y="67"/>
                    <a:pt x="1543" y="67"/>
                    <a:pt x="1543" y="67"/>
                  </a:cubicBezTo>
                  <a:cubicBezTo>
                    <a:pt x="1543" y="67"/>
                    <a:pt x="1543" y="67"/>
                    <a:pt x="1543" y="67"/>
                  </a:cubicBezTo>
                  <a:close/>
                  <a:moveTo>
                    <a:pt x="1558" y="67"/>
                  </a:moveTo>
                  <a:cubicBezTo>
                    <a:pt x="1558" y="67"/>
                    <a:pt x="1558" y="67"/>
                    <a:pt x="1558" y="67"/>
                  </a:cubicBezTo>
                  <a:cubicBezTo>
                    <a:pt x="1558" y="67"/>
                    <a:pt x="1558" y="67"/>
                    <a:pt x="1558" y="67"/>
                  </a:cubicBezTo>
                  <a:close/>
                  <a:moveTo>
                    <a:pt x="1223" y="100"/>
                  </a:moveTo>
                  <a:cubicBezTo>
                    <a:pt x="1223" y="100"/>
                    <a:pt x="1223" y="100"/>
                    <a:pt x="1222" y="100"/>
                  </a:cubicBezTo>
                  <a:cubicBezTo>
                    <a:pt x="1223" y="100"/>
                    <a:pt x="1223" y="100"/>
                    <a:pt x="1223" y="100"/>
                  </a:cubicBezTo>
                  <a:close/>
                  <a:moveTo>
                    <a:pt x="1659" y="67"/>
                  </a:moveTo>
                  <a:cubicBezTo>
                    <a:pt x="1659" y="67"/>
                    <a:pt x="1659" y="67"/>
                    <a:pt x="1658" y="67"/>
                  </a:cubicBezTo>
                  <a:cubicBezTo>
                    <a:pt x="1658" y="67"/>
                    <a:pt x="1658" y="67"/>
                    <a:pt x="1659" y="67"/>
                  </a:cubicBezTo>
                  <a:close/>
                  <a:moveTo>
                    <a:pt x="1497" y="22"/>
                  </a:moveTo>
                  <a:cubicBezTo>
                    <a:pt x="1497" y="22"/>
                    <a:pt x="1497" y="22"/>
                    <a:pt x="1497" y="22"/>
                  </a:cubicBezTo>
                  <a:cubicBezTo>
                    <a:pt x="1497" y="22"/>
                    <a:pt x="1497" y="22"/>
                    <a:pt x="1497" y="22"/>
                  </a:cubicBezTo>
                  <a:close/>
                  <a:moveTo>
                    <a:pt x="1711" y="67"/>
                  </a:moveTo>
                  <a:cubicBezTo>
                    <a:pt x="1711" y="67"/>
                    <a:pt x="1712" y="67"/>
                    <a:pt x="1712" y="67"/>
                  </a:cubicBezTo>
                  <a:cubicBezTo>
                    <a:pt x="1711" y="67"/>
                    <a:pt x="1711" y="67"/>
                    <a:pt x="1711" y="67"/>
                  </a:cubicBezTo>
                  <a:close/>
                  <a:moveTo>
                    <a:pt x="1727" y="67"/>
                  </a:moveTo>
                  <a:cubicBezTo>
                    <a:pt x="1726" y="67"/>
                    <a:pt x="1726" y="67"/>
                    <a:pt x="1726" y="67"/>
                  </a:cubicBezTo>
                  <a:cubicBezTo>
                    <a:pt x="1726" y="67"/>
                    <a:pt x="1726" y="67"/>
                    <a:pt x="1727" y="67"/>
                  </a:cubicBezTo>
                  <a:close/>
                  <a:moveTo>
                    <a:pt x="1568" y="23"/>
                  </a:moveTo>
                  <a:cubicBezTo>
                    <a:pt x="1568" y="22"/>
                    <a:pt x="1568" y="22"/>
                    <a:pt x="1568" y="22"/>
                  </a:cubicBezTo>
                  <a:cubicBezTo>
                    <a:pt x="1568" y="22"/>
                    <a:pt x="1568" y="22"/>
                    <a:pt x="1568" y="23"/>
                  </a:cubicBezTo>
                  <a:close/>
                  <a:moveTo>
                    <a:pt x="666" y="67"/>
                  </a:moveTo>
                  <a:cubicBezTo>
                    <a:pt x="666" y="67"/>
                    <a:pt x="666" y="67"/>
                    <a:pt x="666" y="67"/>
                  </a:cubicBezTo>
                  <a:cubicBezTo>
                    <a:pt x="666" y="67"/>
                    <a:pt x="666" y="67"/>
                    <a:pt x="666" y="67"/>
                  </a:cubicBezTo>
                  <a:close/>
                  <a:moveTo>
                    <a:pt x="1736" y="23"/>
                  </a:moveTo>
                  <a:cubicBezTo>
                    <a:pt x="1736" y="22"/>
                    <a:pt x="1736" y="22"/>
                    <a:pt x="1736" y="22"/>
                  </a:cubicBezTo>
                  <a:cubicBezTo>
                    <a:pt x="1736" y="22"/>
                    <a:pt x="1736" y="22"/>
                    <a:pt x="1736" y="23"/>
                  </a:cubicBezTo>
                  <a:close/>
                  <a:moveTo>
                    <a:pt x="551" y="22"/>
                  </a:moveTo>
                  <a:cubicBezTo>
                    <a:pt x="551" y="22"/>
                    <a:pt x="551" y="23"/>
                    <a:pt x="551" y="23"/>
                  </a:cubicBezTo>
                  <a:cubicBezTo>
                    <a:pt x="551" y="23"/>
                    <a:pt x="551" y="23"/>
                    <a:pt x="551" y="22"/>
                  </a:cubicBezTo>
                  <a:close/>
                  <a:moveTo>
                    <a:pt x="1543" y="67"/>
                  </a:moveTo>
                  <a:cubicBezTo>
                    <a:pt x="1543" y="67"/>
                    <a:pt x="1543" y="67"/>
                    <a:pt x="1543" y="67"/>
                  </a:cubicBezTo>
                  <a:cubicBezTo>
                    <a:pt x="1543" y="67"/>
                    <a:pt x="1543" y="67"/>
                    <a:pt x="1543" y="67"/>
                  </a:cubicBezTo>
                  <a:close/>
                  <a:moveTo>
                    <a:pt x="1558" y="67"/>
                  </a:moveTo>
                  <a:cubicBezTo>
                    <a:pt x="1558" y="67"/>
                    <a:pt x="1558" y="67"/>
                    <a:pt x="1558" y="67"/>
                  </a:cubicBezTo>
                  <a:cubicBezTo>
                    <a:pt x="1558" y="67"/>
                    <a:pt x="1558" y="67"/>
                    <a:pt x="1558" y="67"/>
                  </a:cubicBezTo>
                  <a:close/>
                  <a:moveTo>
                    <a:pt x="1659" y="67"/>
                  </a:moveTo>
                  <a:cubicBezTo>
                    <a:pt x="1659" y="67"/>
                    <a:pt x="1659" y="67"/>
                    <a:pt x="1659" y="67"/>
                  </a:cubicBezTo>
                  <a:cubicBezTo>
                    <a:pt x="1659" y="67"/>
                    <a:pt x="1659" y="67"/>
                    <a:pt x="1659" y="67"/>
                  </a:cubicBezTo>
                  <a:close/>
                  <a:moveTo>
                    <a:pt x="1711" y="67"/>
                  </a:moveTo>
                  <a:cubicBezTo>
                    <a:pt x="1711" y="67"/>
                    <a:pt x="1711" y="67"/>
                    <a:pt x="1711" y="67"/>
                  </a:cubicBezTo>
                  <a:cubicBezTo>
                    <a:pt x="1711" y="67"/>
                    <a:pt x="1711" y="67"/>
                    <a:pt x="1711" y="67"/>
                  </a:cubicBezTo>
                  <a:close/>
                  <a:moveTo>
                    <a:pt x="1046" y="100"/>
                  </a:moveTo>
                  <a:cubicBezTo>
                    <a:pt x="1046" y="100"/>
                    <a:pt x="1046" y="100"/>
                    <a:pt x="1045" y="100"/>
                  </a:cubicBezTo>
                  <a:cubicBezTo>
                    <a:pt x="1045" y="100"/>
                    <a:pt x="1046" y="100"/>
                    <a:pt x="1046" y="100"/>
                  </a:cubicBezTo>
                  <a:close/>
                  <a:moveTo>
                    <a:pt x="1726" y="67"/>
                  </a:moveTo>
                  <a:cubicBezTo>
                    <a:pt x="1726" y="67"/>
                    <a:pt x="1726" y="67"/>
                    <a:pt x="1726" y="67"/>
                  </a:cubicBezTo>
                  <a:cubicBezTo>
                    <a:pt x="1726" y="67"/>
                    <a:pt x="1726" y="67"/>
                    <a:pt x="1726" y="67"/>
                  </a:cubicBezTo>
                  <a:close/>
                  <a:moveTo>
                    <a:pt x="1181" y="100"/>
                  </a:moveTo>
                  <a:cubicBezTo>
                    <a:pt x="1181" y="100"/>
                    <a:pt x="1181" y="100"/>
                    <a:pt x="1181" y="100"/>
                  </a:cubicBezTo>
                  <a:cubicBezTo>
                    <a:pt x="1181" y="100"/>
                    <a:pt x="1181" y="100"/>
                    <a:pt x="1181" y="100"/>
                  </a:cubicBezTo>
                  <a:close/>
                  <a:moveTo>
                    <a:pt x="587" y="67"/>
                  </a:moveTo>
                  <a:cubicBezTo>
                    <a:pt x="587" y="68"/>
                    <a:pt x="587" y="68"/>
                    <a:pt x="587" y="68"/>
                  </a:cubicBezTo>
                  <a:cubicBezTo>
                    <a:pt x="587" y="68"/>
                    <a:pt x="587" y="68"/>
                    <a:pt x="587" y="67"/>
                  </a:cubicBezTo>
                  <a:close/>
                  <a:moveTo>
                    <a:pt x="1351" y="22"/>
                  </a:moveTo>
                  <a:cubicBezTo>
                    <a:pt x="1351" y="22"/>
                    <a:pt x="1351" y="23"/>
                    <a:pt x="1351" y="23"/>
                  </a:cubicBezTo>
                  <a:cubicBezTo>
                    <a:pt x="1351" y="23"/>
                    <a:pt x="1351" y="23"/>
                    <a:pt x="1351" y="22"/>
                  </a:cubicBezTo>
                  <a:close/>
                  <a:moveTo>
                    <a:pt x="1535" y="23"/>
                  </a:moveTo>
                  <a:cubicBezTo>
                    <a:pt x="1535" y="23"/>
                    <a:pt x="1535" y="23"/>
                    <a:pt x="1535" y="23"/>
                  </a:cubicBezTo>
                  <a:cubicBezTo>
                    <a:pt x="1535" y="23"/>
                    <a:pt x="1535" y="23"/>
                    <a:pt x="1535" y="23"/>
                  </a:cubicBezTo>
                  <a:close/>
                  <a:moveTo>
                    <a:pt x="1703" y="23"/>
                  </a:moveTo>
                  <a:cubicBezTo>
                    <a:pt x="1703" y="23"/>
                    <a:pt x="1703" y="23"/>
                    <a:pt x="1703" y="23"/>
                  </a:cubicBezTo>
                  <a:cubicBezTo>
                    <a:pt x="1703" y="23"/>
                    <a:pt x="1703" y="23"/>
                    <a:pt x="1703" y="23"/>
                  </a:cubicBezTo>
                  <a:close/>
                  <a:moveTo>
                    <a:pt x="977" y="23"/>
                  </a:moveTo>
                  <a:cubicBezTo>
                    <a:pt x="977" y="23"/>
                    <a:pt x="976" y="23"/>
                    <a:pt x="976" y="23"/>
                  </a:cubicBezTo>
                  <a:cubicBezTo>
                    <a:pt x="976" y="23"/>
                    <a:pt x="977" y="23"/>
                    <a:pt x="977" y="23"/>
                  </a:cubicBezTo>
                  <a:close/>
                  <a:moveTo>
                    <a:pt x="1358" y="68"/>
                  </a:moveTo>
                  <a:cubicBezTo>
                    <a:pt x="1358" y="68"/>
                    <a:pt x="1358" y="68"/>
                    <a:pt x="1358" y="67"/>
                  </a:cubicBezTo>
                  <a:cubicBezTo>
                    <a:pt x="1358" y="67"/>
                    <a:pt x="1358" y="68"/>
                    <a:pt x="1358" y="68"/>
                  </a:cubicBezTo>
                  <a:close/>
                  <a:moveTo>
                    <a:pt x="1373" y="67"/>
                  </a:moveTo>
                  <a:cubicBezTo>
                    <a:pt x="1373" y="67"/>
                    <a:pt x="1373" y="68"/>
                    <a:pt x="1373" y="68"/>
                  </a:cubicBezTo>
                  <a:cubicBezTo>
                    <a:pt x="1373" y="68"/>
                    <a:pt x="1373" y="68"/>
                    <a:pt x="1373" y="67"/>
                  </a:cubicBezTo>
                  <a:close/>
                  <a:moveTo>
                    <a:pt x="1351" y="23"/>
                  </a:moveTo>
                  <a:cubicBezTo>
                    <a:pt x="1350" y="23"/>
                    <a:pt x="1350" y="23"/>
                    <a:pt x="1350" y="23"/>
                  </a:cubicBezTo>
                  <a:cubicBezTo>
                    <a:pt x="1350" y="23"/>
                    <a:pt x="1350" y="23"/>
                    <a:pt x="1351" y="23"/>
                  </a:cubicBezTo>
                  <a:close/>
                  <a:moveTo>
                    <a:pt x="1496" y="23"/>
                  </a:moveTo>
                  <a:cubicBezTo>
                    <a:pt x="1496" y="23"/>
                    <a:pt x="1496" y="23"/>
                    <a:pt x="1496" y="23"/>
                  </a:cubicBezTo>
                  <a:cubicBezTo>
                    <a:pt x="1496" y="23"/>
                    <a:pt x="1496" y="23"/>
                    <a:pt x="1496" y="23"/>
                  </a:cubicBezTo>
                  <a:close/>
                  <a:moveTo>
                    <a:pt x="1535" y="23"/>
                  </a:moveTo>
                  <a:cubicBezTo>
                    <a:pt x="1534" y="23"/>
                    <a:pt x="1534" y="23"/>
                    <a:pt x="1534" y="23"/>
                  </a:cubicBezTo>
                  <a:cubicBezTo>
                    <a:pt x="1534" y="23"/>
                    <a:pt x="1535" y="23"/>
                    <a:pt x="1535" y="23"/>
                  </a:cubicBezTo>
                  <a:close/>
                  <a:moveTo>
                    <a:pt x="722" y="101"/>
                  </a:moveTo>
                  <a:cubicBezTo>
                    <a:pt x="722" y="101"/>
                    <a:pt x="722" y="100"/>
                    <a:pt x="722" y="100"/>
                  </a:cubicBezTo>
                  <a:cubicBezTo>
                    <a:pt x="722" y="101"/>
                    <a:pt x="722" y="101"/>
                    <a:pt x="722" y="101"/>
                  </a:cubicBezTo>
                  <a:close/>
                  <a:moveTo>
                    <a:pt x="1703" y="23"/>
                  </a:moveTo>
                  <a:cubicBezTo>
                    <a:pt x="1703" y="23"/>
                    <a:pt x="1702" y="23"/>
                    <a:pt x="1702" y="23"/>
                  </a:cubicBezTo>
                  <a:cubicBezTo>
                    <a:pt x="1703" y="23"/>
                    <a:pt x="1703" y="23"/>
                    <a:pt x="1703" y="23"/>
                  </a:cubicBezTo>
                  <a:close/>
                  <a:moveTo>
                    <a:pt x="976" y="23"/>
                  </a:moveTo>
                  <a:cubicBezTo>
                    <a:pt x="976" y="23"/>
                    <a:pt x="976" y="23"/>
                    <a:pt x="976" y="23"/>
                  </a:cubicBezTo>
                  <a:cubicBezTo>
                    <a:pt x="976" y="23"/>
                    <a:pt x="976" y="23"/>
                    <a:pt x="976" y="23"/>
                  </a:cubicBezTo>
                  <a:close/>
                  <a:moveTo>
                    <a:pt x="1350" y="23"/>
                  </a:moveTo>
                  <a:cubicBezTo>
                    <a:pt x="1350" y="23"/>
                    <a:pt x="1350" y="23"/>
                    <a:pt x="1350" y="23"/>
                  </a:cubicBezTo>
                  <a:cubicBezTo>
                    <a:pt x="1350" y="23"/>
                    <a:pt x="1350" y="23"/>
                    <a:pt x="1350" y="23"/>
                  </a:cubicBezTo>
                  <a:close/>
                  <a:moveTo>
                    <a:pt x="1534" y="23"/>
                  </a:moveTo>
                  <a:cubicBezTo>
                    <a:pt x="1534" y="23"/>
                    <a:pt x="1534" y="23"/>
                    <a:pt x="1534" y="24"/>
                  </a:cubicBezTo>
                  <a:cubicBezTo>
                    <a:pt x="1534" y="23"/>
                    <a:pt x="1534" y="23"/>
                    <a:pt x="1534" y="23"/>
                  </a:cubicBezTo>
                  <a:close/>
                  <a:moveTo>
                    <a:pt x="1702" y="23"/>
                  </a:moveTo>
                  <a:cubicBezTo>
                    <a:pt x="1702" y="23"/>
                    <a:pt x="1702" y="23"/>
                    <a:pt x="1702" y="24"/>
                  </a:cubicBezTo>
                  <a:cubicBezTo>
                    <a:pt x="1702" y="23"/>
                    <a:pt x="1702" y="23"/>
                    <a:pt x="1702" y="23"/>
                  </a:cubicBezTo>
                  <a:close/>
                  <a:moveTo>
                    <a:pt x="961" y="24"/>
                  </a:moveTo>
                  <a:cubicBezTo>
                    <a:pt x="961" y="24"/>
                    <a:pt x="961" y="24"/>
                    <a:pt x="961" y="24"/>
                  </a:cubicBezTo>
                  <a:cubicBezTo>
                    <a:pt x="961" y="24"/>
                    <a:pt x="961" y="24"/>
                    <a:pt x="961" y="24"/>
                  </a:cubicBezTo>
                  <a:close/>
                  <a:moveTo>
                    <a:pt x="667" y="68"/>
                  </a:moveTo>
                  <a:cubicBezTo>
                    <a:pt x="667" y="68"/>
                    <a:pt x="667" y="68"/>
                    <a:pt x="667" y="68"/>
                  </a:cubicBezTo>
                  <a:cubicBezTo>
                    <a:pt x="667" y="68"/>
                    <a:pt x="667" y="68"/>
                    <a:pt x="667" y="68"/>
                  </a:cubicBezTo>
                  <a:close/>
                  <a:moveTo>
                    <a:pt x="690" y="68"/>
                  </a:moveTo>
                  <a:cubicBezTo>
                    <a:pt x="691" y="68"/>
                    <a:pt x="691" y="68"/>
                    <a:pt x="691" y="68"/>
                  </a:cubicBezTo>
                  <a:cubicBezTo>
                    <a:pt x="691" y="68"/>
                    <a:pt x="691" y="68"/>
                    <a:pt x="690" y="68"/>
                  </a:cubicBezTo>
                  <a:close/>
                  <a:moveTo>
                    <a:pt x="1495" y="24"/>
                  </a:moveTo>
                  <a:cubicBezTo>
                    <a:pt x="1495" y="24"/>
                    <a:pt x="1495" y="24"/>
                    <a:pt x="1495" y="24"/>
                  </a:cubicBezTo>
                  <a:cubicBezTo>
                    <a:pt x="1495" y="24"/>
                    <a:pt x="1495" y="24"/>
                    <a:pt x="1495" y="24"/>
                  </a:cubicBezTo>
                  <a:close/>
                  <a:moveTo>
                    <a:pt x="1358" y="68"/>
                  </a:moveTo>
                  <a:cubicBezTo>
                    <a:pt x="1358" y="68"/>
                    <a:pt x="1358" y="68"/>
                    <a:pt x="1358" y="68"/>
                  </a:cubicBezTo>
                  <a:cubicBezTo>
                    <a:pt x="1358" y="68"/>
                    <a:pt x="1358" y="68"/>
                    <a:pt x="1358" y="68"/>
                  </a:cubicBezTo>
                  <a:close/>
                  <a:moveTo>
                    <a:pt x="1534" y="23"/>
                  </a:moveTo>
                  <a:cubicBezTo>
                    <a:pt x="1534" y="24"/>
                    <a:pt x="1534" y="24"/>
                    <a:pt x="1534" y="24"/>
                  </a:cubicBezTo>
                  <a:cubicBezTo>
                    <a:pt x="1534" y="24"/>
                    <a:pt x="1534" y="24"/>
                    <a:pt x="1534" y="23"/>
                  </a:cubicBezTo>
                  <a:close/>
                  <a:moveTo>
                    <a:pt x="1557" y="68"/>
                  </a:moveTo>
                  <a:cubicBezTo>
                    <a:pt x="1557" y="68"/>
                    <a:pt x="1557" y="68"/>
                    <a:pt x="1557" y="68"/>
                  </a:cubicBezTo>
                  <a:cubicBezTo>
                    <a:pt x="1557" y="68"/>
                    <a:pt x="1557" y="68"/>
                    <a:pt x="1557" y="68"/>
                  </a:cubicBezTo>
                  <a:close/>
                  <a:moveTo>
                    <a:pt x="1710" y="68"/>
                  </a:moveTo>
                  <a:cubicBezTo>
                    <a:pt x="1710" y="68"/>
                    <a:pt x="1710" y="68"/>
                    <a:pt x="1710" y="68"/>
                  </a:cubicBezTo>
                  <a:cubicBezTo>
                    <a:pt x="1710" y="68"/>
                    <a:pt x="1710" y="68"/>
                    <a:pt x="1710" y="68"/>
                  </a:cubicBezTo>
                  <a:close/>
                  <a:moveTo>
                    <a:pt x="1725" y="68"/>
                  </a:moveTo>
                  <a:cubicBezTo>
                    <a:pt x="1725" y="68"/>
                    <a:pt x="1725" y="68"/>
                    <a:pt x="1725" y="68"/>
                  </a:cubicBezTo>
                  <a:cubicBezTo>
                    <a:pt x="1725" y="68"/>
                    <a:pt x="1725" y="68"/>
                    <a:pt x="1725" y="68"/>
                  </a:cubicBezTo>
                  <a:close/>
                  <a:moveTo>
                    <a:pt x="1702" y="23"/>
                  </a:moveTo>
                  <a:cubicBezTo>
                    <a:pt x="1702" y="24"/>
                    <a:pt x="1702" y="24"/>
                    <a:pt x="1702" y="24"/>
                  </a:cubicBezTo>
                  <a:cubicBezTo>
                    <a:pt x="1702" y="24"/>
                    <a:pt x="1702" y="24"/>
                    <a:pt x="1702" y="23"/>
                  </a:cubicBezTo>
                  <a:close/>
                  <a:moveTo>
                    <a:pt x="960" y="24"/>
                  </a:moveTo>
                  <a:cubicBezTo>
                    <a:pt x="961" y="24"/>
                    <a:pt x="961" y="24"/>
                    <a:pt x="961" y="24"/>
                  </a:cubicBezTo>
                  <a:cubicBezTo>
                    <a:pt x="961" y="24"/>
                    <a:pt x="960" y="24"/>
                    <a:pt x="960" y="24"/>
                  </a:cubicBezTo>
                  <a:close/>
                  <a:moveTo>
                    <a:pt x="1534" y="24"/>
                  </a:moveTo>
                  <a:cubicBezTo>
                    <a:pt x="1533" y="24"/>
                    <a:pt x="1533" y="24"/>
                    <a:pt x="1533" y="24"/>
                  </a:cubicBezTo>
                  <a:cubicBezTo>
                    <a:pt x="1533" y="24"/>
                    <a:pt x="1534" y="24"/>
                    <a:pt x="1534" y="24"/>
                  </a:cubicBezTo>
                  <a:close/>
                  <a:moveTo>
                    <a:pt x="1702" y="24"/>
                  </a:moveTo>
                  <a:cubicBezTo>
                    <a:pt x="1702" y="24"/>
                    <a:pt x="1701" y="24"/>
                    <a:pt x="1701" y="24"/>
                  </a:cubicBezTo>
                  <a:cubicBezTo>
                    <a:pt x="1702" y="24"/>
                    <a:pt x="1702" y="24"/>
                    <a:pt x="1702" y="24"/>
                  </a:cubicBezTo>
                  <a:close/>
                  <a:moveTo>
                    <a:pt x="1357" y="68"/>
                  </a:moveTo>
                  <a:cubicBezTo>
                    <a:pt x="1357" y="68"/>
                    <a:pt x="1358" y="68"/>
                    <a:pt x="1358" y="68"/>
                  </a:cubicBezTo>
                  <a:cubicBezTo>
                    <a:pt x="1357" y="68"/>
                    <a:pt x="1357" y="68"/>
                    <a:pt x="1357" y="68"/>
                  </a:cubicBezTo>
                  <a:close/>
                  <a:moveTo>
                    <a:pt x="1541" y="68"/>
                  </a:moveTo>
                  <a:cubicBezTo>
                    <a:pt x="1542" y="68"/>
                    <a:pt x="1542" y="68"/>
                    <a:pt x="1542" y="68"/>
                  </a:cubicBezTo>
                  <a:cubicBezTo>
                    <a:pt x="1542" y="68"/>
                    <a:pt x="1541" y="68"/>
                    <a:pt x="1541" y="68"/>
                  </a:cubicBezTo>
                  <a:close/>
                  <a:moveTo>
                    <a:pt x="975" y="24"/>
                  </a:moveTo>
                  <a:cubicBezTo>
                    <a:pt x="975" y="24"/>
                    <a:pt x="975" y="24"/>
                    <a:pt x="975" y="25"/>
                  </a:cubicBezTo>
                  <a:cubicBezTo>
                    <a:pt x="975" y="24"/>
                    <a:pt x="975" y="24"/>
                    <a:pt x="975" y="24"/>
                  </a:cubicBezTo>
                  <a:close/>
                  <a:moveTo>
                    <a:pt x="1494" y="24"/>
                  </a:moveTo>
                  <a:cubicBezTo>
                    <a:pt x="1494" y="24"/>
                    <a:pt x="1494" y="24"/>
                    <a:pt x="1494" y="25"/>
                  </a:cubicBezTo>
                  <a:cubicBezTo>
                    <a:pt x="1494" y="25"/>
                    <a:pt x="1494" y="24"/>
                    <a:pt x="1494" y="24"/>
                  </a:cubicBezTo>
                  <a:close/>
                  <a:moveTo>
                    <a:pt x="1202" y="101"/>
                  </a:moveTo>
                  <a:cubicBezTo>
                    <a:pt x="1202" y="101"/>
                    <a:pt x="1202" y="101"/>
                    <a:pt x="1202" y="101"/>
                  </a:cubicBezTo>
                  <a:cubicBezTo>
                    <a:pt x="1202" y="101"/>
                    <a:pt x="1202" y="101"/>
                    <a:pt x="1202" y="101"/>
                  </a:cubicBezTo>
                  <a:close/>
                  <a:moveTo>
                    <a:pt x="1709" y="68"/>
                  </a:moveTo>
                  <a:cubicBezTo>
                    <a:pt x="1710" y="68"/>
                    <a:pt x="1710" y="68"/>
                    <a:pt x="1710" y="68"/>
                  </a:cubicBezTo>
                  <a:cubicBezTo>
                    <a:pt x="1710" y="68"/>
                    <a:pt x="1710" y="68"/>
                    <a:pt x="1709" y="68"/>
                  </a:cubicBezTo>
                  <a:close/>
                  <a:moveTo>
                    <a:pt x="1533" y="24"/>
                  </a:moveTo>
                  <a:cubicBezTo>
                    <a:pt x="1533" y="24"/>
                    <a:pt x="1533" y="24"/>
                    <a:pt x="1533" y="25"/>
                  </a:cubicBezTo>
                  <a:cubicBezTo>
                    <a:pt x="1533" y="24"/>
                    <a:pt x="1533" y="24"/>
                    <a:pt x="1533" y="24"/>
                  </a:cubicBezTo>
                  <a:close/>
                  <a:moveTo>
                    <a:pt x="1701" y="24"/>
                  </a:moveTo>
                  <a:cubicBezTo>
                    <a:pt x="1701" y="24"/>
                    <a:pt x="1701" y="24"/>
                    <a:pt x="1701" y="25"/>
                  </a:cubicBezTo>
                  <a:cubicBezTo>
                    <a:pt x="1701" y="24"/>
                    <a:pt x="1701" y="24"/>
                    <a:pt x="1701" y="24"/>
                  </a:cubicBezTo>
                  <a:close/>
                  <a:moveTo>
                    <a:pt x="692" y="69"/>
                  </a:moveTo>
                  <a:cubicBezTo>
                    <a:pt x="692" y="69"/>
                    <a:pt x="692" y="69"/>
                    <a:pt x="692" y="69"/>
                  </a:cubicBezTo>
                  <a:cubicBezTo>
                    <a:pt x="692" y="69"/>
                    <a:pt x="692" y="69"/>
                    <a:pt x="692" y="69"/>
                  </a:cubicBezTo>
                  <a:close/>
                  <a:moveTo>
                    <a:pt x="975" y="25"/>
                  </a:moveTo>
                  <a:cubicBezTo>
                    <a:pt x="974" y="25"/>
                    <a:pt x="974" y="25"/>
                    <a:pt x="974" y="25"/>
                  </a:cubicBezTo>
                  <a:cubicBezTo>
                    <a:pt x="974" y="25"/>
                    <a:pt x="975" y="25"/>
                    <a:pt x="975" y="25"/>
                  </a:cubicBezTo>
                  <a:close/>
                  <a:moveTo>
                    <a:pt x="1675" y="53"/>
                  </a:moveTo>
                  <a:cubicBezTo>
                    <a:pt x="1675" y="53"/>
                    <a:pt x="1675" y="53"/>
                    <a:pt x="1675" y="53"/>
                  </a:cubicBezTo>
                  <a:cubicBezTo>
                    <a:pt x="1675" y="53"/>
                    <a:pt x="1675" y="53"/>
                    <a:pt x="1675" y="53"/>
                  </a:cubicBezTo>
                  <a:close/>
                  <a:moveTo>
                    <a:pt x="1372" y="68"/>
                  </a:moveTo>
                  <a:cubicBezTo>
                    <a:pt x="1372" y="68"/>
                    <a:pt x="1371" y="69"/>
                    <a:pt x="1371" y="69"/>
                  </a:cubicBezTo>
                  <a:cubicBezTo>
                    <a:pt x="1372" y="69"/>
                    <a:pt x="1372" y="69"/>
                    <a:pt x="1372" y="68"/>
                  </a:cubicBezTo>
                  <a:close/>
                  <a:moveTo>
                    <a:pt x="1541" y="69"/>
                  </a:moveTo>
                  <a:cubicBezTo>
                    <a:pt x="1541" y="69"/>
                    <a:pt x="1541" y="69"/>
                    <a:pt x="1541" y="68"/>
                  </a:cubicBezTo>
                  <a:cubicBezTo>
                    <a:pt x="1541" y="69"/>
                    <a:pt x="1541" y="69"/>
                    <a:pt x="1541" y="69"/>
                  </a:cubicBezTo>
                  <a:close/>
                  <a:moveTo>
                    <a:pt x="1660" y="69"/>
                  </a:moveTo>
                  <a:cubicBezTo>
                    <a:pt x="1660" y="69"/>
                    <a:pt x="1660" y="68"/>
                    <a:pt x="1660" y="68"/>
                  </a:cubicBezTo>
                  <a:cubicBezTo>
                    <a:pt x="1660" y="69"/>
                    <a:pt x="1660" y="69"/>
                    <a:pt x="1660" y="69"/>
                  </a:cubicBezTo>
                  <a:close/>
                  <a:moveTo>
                    <a:pt x="1709" y="69"/>
                  </a:moveTo>
                  <a:cubicBezTo>
                    <a:pt x="1709" y="69"/>
                    <a:pt x="1709" y="69"/>
                    <a:pt x="1710" y="68"/>
                  </a:cubicBezTo>
                  <a:cubicBezTo>
                    <a:pt x="1709" y="69"/>
                    <a:pt x="1709" y="69"/>
                    <a:pt x="1709" y="69"/>
                  </a:cubicBezTo>
                  <a:close/>
                  <a:moveTo>
                    <a:pt x="1724" y="68"/>
                  </a:moveTo>
                  <a:cubicBezTo>
                    <a:pt x="1724" y="68"/>
                    <a:pt x="1724" y="69"/>
                    <a:pt x="1724" y="69"/>
                  </a:cubicBezTo>
                  <a:cubicBezTo>
                    <a:pt x="1724" y="69"/>
                    <a:pt x="1724" y="69"/>
                    <a:pt x="1724" y="68"/>
                  </a:cubicBezTo>
                  <a:close/>
                  <a:moveTo>
                    <a:pt x="1533" y="24"/>
                  </a:moveTo>
                  <a:cubicBezTo>
                    <a:pt x="1533" y="25"/>
                    <a:pt x="1533" y="25"/>
                    <a:pt x="1533" y="25"/>
                  </a:cubicBezTo>
                  <a:cubicBezTo>
                    <a:pt x="1533" y="25"/>
                    <a:pt x="1533" y="25"/>
                    <a:pt x="1533" y="24"/>
                  </a:cubicBezTo>
                  <a:close/>
                  <a:moveTo>
                    <a:pt x="1701" y="24"/>
                  </a:moveTo>
                  <a:cubicBezTo>
                    <a:pt x="1701" y="25"/>
                    <a:pt x="1701" y="25"/>
                    <a:pt x="1701" y="25"/>
                  </a:cubicBezTo>
                  <a:cubicBezTo>
                    <a:pt x="1701" y="25"/>
                    <a:pt x="1701" y="25"/>
                    <a:pt x="1701" y="24"/>
                  </a:cubicBezTo>
                  <a:close/>
                  <a:moveTo>
                    <a:pt x="960" y="25"/>
                  </a:moveTo>
                  <a:cubicBezTo>
                    <a:pt x="960" y="25"/>
                    <a:pt x="960" y="25"/>
                    <a:pt x="960" y="25"/>
                  </a:cubicBezTo>
                  <a:cubicBezTo>
                    <a:pt x="960" y="25"/>
                    <a:pt x="960" y="25"/>
                    <a:pt x="960" y="25"/>
                  </a:cubicBezTo>
                  <a:close/>
                  <a:moveTo>
                    <a:pt x="974" y="25"/>
                  </a:moveTo>
                  <a:cubicBezTo>
                    <a:pt x="974" y="25"/>
                    <a:pt x="974" y="25"/>
                    <a:pt x="974" y="25"/>
                  </a:cubicBezTo>
                  <a:cubicBezTo>
                    <a:pt x="974" y="25"/>
                    <a:pt x="974" y="25"/>
                    <a:pt x="974" y="25"/>
                  </a:cubicBezTo>
                  <a:close/>
                  <a:moveTo>
                    <a:pt x="669" y="69"/>
                  </a:moveTo>
                  <a:cubicBezTo>
                    <a:pt x="669" y="69"/>
                    <a:pt x="669" y="69"/>
                    <a:pt x="668" y="69"/>
                  </a:cubicBezTo>
                  <a:cubicBezTo>
                    <a:pt x="668" y="69"/>
                    <a:pt x="669" y="69"/>
                    <a:pt x="669" y="69"/>
                  </a:cubicBezTo>
                  <a:close/>
                  <a:moveTo>
                    <a:pt x="1533" y="25"/>
                  </a:moveTo>
                  <a:cubicBezTo>
                    <a:pt x="1532" y="25"/>
                    <a:pt x="1532" y="25"/>
                    <a:pt x="1532" y="25"/>
                  </a:cubicBezTo>
                  <a:cubicBezTo>
                    <a:pt x="1532" y="25"/>
                    <a:pt x="1533" y="25"/>
                    <a:pt x="1533" y="25"/>
                  </a:cubicBezTo>
                  <a:close/>
                  <a:moveTo>
                    <a:pt x="1701" y="25"/>
                  </a:moveTo>
                  <a:cubicBezTo>
                    <a:pt x="1700" y="25"/>
                    <a:pt x="1700" y="25"/>
                    <a:pt x="1700" y="25"/>
                  </a:cubicBezTo>
                  <a:cubicBezTo>
                    <a:pt x="1701" y="25"/>
                    <a:pt x="1701" y="25"/>
                    <a:pt x="1701" y="25"/>
                  </a:cubicBezTo>
                  <a:close/>
                  <a:moveTo>
                    <a:pt x="974" y="25"/>
                  </a:moveTo>
                  <a:cubicBezTo>
                    <a:pt x="974" y="25"/>
                    <a:pt x="974" y="25"/>
                    <a:pt x="974" y="26"/>
                  </a:cubicBezTo>
                  <a:cubicBezTo>
                    <a:pt x="974" y="25"/>
                    <a:pt x="974" y="25"/>
                    <a:pt x="974" y="25"/>
                  </a:cubicBezTo>
                  <a:close/>
                  <a:moveTo>
                    <a:pt x="1532" y="25"/>
                  </a:moveTo>
                  <a:cubicBezTo>
                    <a:pt x="1532" y="25"/>
                    <a:pt x="1532" y="25"/>
                    <a:pt x="1532" y="26"/>
                  </a:cubicBezTo>
                  <a:cubicBezTo>
                    <a:pt x="1532" y="26"/>
                    <a:pt x="1532" y="25"/>
                    <a:pt x="1532" y="25"/>
                  </a:cubicBezTo>
                  <a:close/>
                  <a:moveTo>
                    <a:pt x="1541" y="69"/>
                  </a:moveTo>
                  <a:cubicBezTo>
                    <a:pt x="1541" y="69"/>
                    <a:pt x="1541" y="69"/>
                    <a:pt x="1541" y="69"/>
                  </a:cubicBezTo>
                  <a:cubicBezTo>
                    <a:pt x="1541" y="69"/>
                    <a:pt x="1541" y="69"/>
                    <a:pt x="1541" y="69"/>
                  </a:cubicBezTo>
                  <a:close/>
                  <a:moveTo>
                    <a:pt x="1556" y="69"/>
                  </a:moveTo>
                  <a:cubicBezTo>
                    <a:pt x="1555" y="69"/>
                    <a:pt x="1555" y="69"/>
                    <a:pt x="1555" y="69"/>
                  </a:cubicBezTo>
                  <a:cubicBezTo>
                    <a:pt x="1555" y="69"/>
                    <a:pt x="1556" y="69"/>
                    <a:pt x="1556" y="69"/>
                  </a:cubicBezTo>
                  <a:close/>
                  <a:moveTo>
                    <a:pt x="1700" y="25"/>
                  </a:moveTo>
                  <a:cubicBezTo>
                    <a:pt x="1700" y="25"/>
                    <a:pt x="1700" y="25"/>
                    <a:pt x="1700" y="26"/>
                  </a:cubicBezTo>
                  <a:cubicBezTo>
                    <a:pt x="1700" y="26"/>
                    <a:pt x="1700" y="25"/>
                    <a:pt x="1700" y="25"/>
                  </a:cubicBezTo>
                  <a:close/>
                  <a:moveTo>
                    <a:pt x="974" y="26"/>
                  </a:moveTo>
                  <a:cubicBezTo>
                    <a:pt x="973" y="26"/>
                    <a:pt x="973" y="26"/>
                    <a:pt x="973" y="26"/>
                  </a:cubicBezTo>
                  <a:cubicBezTo>
                    <a:pt x="973" y="26"/>
                    <a:pt x="973" y="26"/>
                    <a:pt x="974" y="26"/>
                  </a:cubicBezTo>
                  <a:close/>
                  <a:moveTo>
                    <a:pt x="1709" y="69"/>
                  </a:moveTo>
                  <a:cubicBezTo>
                    <a:pt x="1709" y="69"/>
                    <a:pt x="1709" y="69"/>
                    <a:pt x="1709" y="69"/>
                  </a:cubicBezTo>
                  <a:cubicBezTo>
                    <a:pt x="1709" y="69"/>
                    <a:pt x="1709" y="69"/>
                    <a:pt x="1709" y="69"/>
                  </a:cubicBezTo>
                  <a:close/>
                  <a:moveTo>
                    <a:pt x="1724" y="69"/>
                  </a:moveTo>
                  <a:cubicBezTo>
                    <a:pt x="1724" y="69"/>
                    <a:pt x="1723" y="69"/>
                    <a:pt x="1723" y="69"/>
                  </a:cubicBezTo>
                  <a:cubicBezTo>
                    <a:pt x="1723" y="69"/>
                    <a:pt x="1724" y="69"/>
                    <a:pt x="1724" y="69"/>
                  </a:cubicBezTo>
                  <a:close/>
                  <a:moveTo>
                    <a:pt x="1492" y="26"/>
                  </a:moveTo>
                  <a:cubicBezTo>
                    <a:pt x="1491" y="26"/>
                    <a:pt x="1491" y="26"/>
                    <a:pt x="1491" y="26"/>
                  </a:cubicBezTo>
                  <a:cubicBezTo>
                    <a:pt x="1491" y="26"/>
                    <a:pt x="1491" y="26"/>
                    <a:pt x="1492" y="26"/>
                  </a:cubicBezTo>
                  <a:close/>
                  <a:moveTo>
                    <a:pt x="1532" y="26"/>
                  </a:moveTo>
                  <a:cubicBezTo>
                    <a:pt x="1532" y="26"/>
                    <a:pt x="1532" y="26"/>
                    <a:pt x="1531" y="26"/>
                  </a:cubicBezTo>
                  <a:cubicBezTo>
                    <a:pt x="1532" y="26"/>
                    <a:pt x="1532" y="26"/>
                    <a:pt x="1532" y="26"/>
                  </a:cubicBezTo>
                  <a:close/>
                  <a:moveTo>
                    <a:pt x="1356" y="70"/>
                  </a:moveTo>
                  <a:cubicBezTo>
                    <a:pt x="1356" y="70"/>
                    <a:pt x="1356" y="69"/>
                    <a:pt x="1356" y="69"/>
                  </a:cubicBezTo>
                  <a:cubicBezTo>
                    <a:pt x="1356" y="69"/>
                    <a:pt x="1356" y="69"/>
                    <a:pt x="1356" y="70"/>
                  </a:cubicBezTo>
                  <a:close/>
                  <a:moveTo>
                    <a:pt x="1371" y="69"/>
                  </a:moveTo>
                  <a:cubicBezTo>
                    <a:pt x="1371" y="69"/>
                    <a:pt x="1370" y="69"/>
                    <a:pt x="1370" y="69"/>
                  </a:cubicBezTo>
                  <a:cubicBezTo>
                    <a:pt x="1371" y="69"/>
                    <a:pt x="1371" y="69"/>
                    <a:pt x="1371" y="69"/>
                  </a:cubicBezTo>
                  <a:close/>
                  <a:moveTo>
                    <a:pt x="1700" y="26"/>
                  </a:moveTo>
                  <a:cubicBezTo>
                    <a:pt x="1700" y="26"/>
                    <a:pt x="1700" y="26"/>
                    <a:pt x="1700" y="26"/>
                  </a:cubicBezTo>
                  <a:cubicBezTo>
                    <a:pt x="1700" y="26"/>
                    <a:pt x="1700" y="26"/>
                    <a:pt x="1700" y="26"/>
                  </a:cubicBezTo>
                  <a:close/>
                  <a:moveTo>
                    <a:pt x="959" y="26"/>
                  </a:moveTo>
                  <a:cubicBezTo>
                    <a:pt x="959" y="26"/>
                    <a:pt x="959" y="26"/>
                    <a:pt x="959" y="26"/>
                  </a:cubicBezTo>
                  <a:cubicBezTo>
                    <a:pt x="959" y="26"/>
                    <a:pt x="959" y="26"/>
                    <a:pt x="959" y="26"/>
                  </a:cubicBezTo>
                  <a:close/>
                  <a:moveTo>
                    <a:pt x="973" y="26"/>
                  </a:moveTo>
                  <a:cubicBezTo>
                    <a:pt x="973" y="26"/>
                    <a:pt x="973" y="26"/>
                    <a:pt x="973" y="26"/>
                  </a:cubicBezTo>
                  <a:cubicBezTo>
                    <a:pt x="973" y="26"/>
                    <a:pt x="973" y="26"/>
                    <a:pt x="973" y="26"/>
                  </a:cubicBezTo>
                  <a:close/>
                  <a:moveTo>
                    <a:pt x="1491" y="26"/>
                  </a:moveTo>
                  <a:cubicBezTo>
                    <a:pt x="1491" y="26"/>
                    <a:pt x="1490" y="26"/>
                    <a:pt x="1490" y="26"/>
                  </a:cubicBezTo>
                  <a:cubicBezTo>
                    <a:pt x="1491" y="26"/>
                    <a:pt x="1491" y="26"/>
                    <a:pt x="1491" y="26"/>
                  </a:cubicBezTo>
                  <a:close/>
                  <a:moveTo>
                    <a:pt x="1532" y="26"/>
                  </a:moveTo>
                  <a:cubicBezTo>
                    <a:pt x="1531" y="26"/>
                    <a:pt x="1531" y="26"/>
                    <a:pt x="1531" y="26"/>
                  </a:cubicBezTo>
                  <a:cubicBezTo>
                    <a:pt x="1531" y="26"/>
                    <a:pt x="1531" y="26"/>
                    <a:pt x="1532" y="26"/>
                  </a:cubicBezTo>
                  <a:close/>
                  <a:moveTo>
                    <a:pt x="1700" y="26"/>
                  </a:moveTo>
                  <a:cubicBezTo>
                    <a:pt x="1699" y="26"/>
                    <a:pt x="1699" y="26"/>
                    <a:pt x="1699" y="26"/>
                  </a:cubicBezTo>
                  <a:cubicBezTo>
                    <a:pt x="1699" y="26"/>
                    <a:pt x="1700" y="26"/>
                    <a:pt x="1700" y="26"/>
                  </a:cubicBezTo>
                  <a:close/>
                  <a:moveTo>
                    <a:pt x="973" y="26"/>
                  </a:moveTo>
                  <a:cubicBezTo>
                    <a:pt x="973" y="26"/>
                    <a:pt x="973" y="26"/>
                    <a:pt x="973" y="27"/>
                  </a:cubicBezTo>
                  <a:cubicBezTo>
                    <a:pt x="973" y="27"/>
                    <a:pt x="973" y="26"/>
                    <a:pt x="973" y="26"/>
                  </a:cubicBezTo>
                  <a:close/>
                  <a:moveTo>
                    <a:pt x="1390" y="53"/>
                  </a:moveTo>
                  <a:cubicBezTo>
                    <a:pt x="1390" y="53"/>
                    <a:pt x="1390" y="53"/>
                    <a:pt x="1390" y="53"/>
                  </a:cubicBezTo>
                  <a:cubicBezTo>
                    <a:pt x="1390" y="53"/>
                    <a:pt x="1390" y="53"/>
                    <a:pt x="1390" y="53"/>
                  </a:cubicBezTo>
                  <a:close/>
                  <a:moveTo>
                    <a:pt x="693" y="70"/>
                  </a:moveTo>
                  <a:cubicBezTo>
                    <a:pt x="693" y="70"/>
                    <a:pt x="693" y="70"/>
                    <a:pt x="693" y="70"/>
                  </a:cubicBezTo>
                  <a:cubicBezTo>
                    <a:pt x="693" y="70"/>
                    <a:pt x="693" y="70"/>
                    <a:pt x="693" y="70"/>
                  </a:cubicBezTo>
                  <a:close/>
                  <a:moveTo>
                    <a:pt x="973" y="27"/>
                  </a:moveTo>
                  <a:cubicBezTo>
                    <a:pt x="972" y="27"/>
                    <a:pt x="972" y="27"/>
                    <a:pt x="972" y="27"/>
                  </a:cubicBezTo>
                  <a:cubicBezTo>
                    <a:pt x="972" y="27"/>
                    <a:pt x="972" y="27"/>
                    <a:pt x="973" y="27"/>
                  </a:cubicBezTo>
                  <a:close/>
                  <a:moveTo>
                    <a:pt x="958" y="27"/>
                  </a:moveTo>
                  <a:cubicBezTo>
                    <a:pt x="959" y="27"/>
                    <a:pt x="959" y="27"/>
                    <a:pt x="959" y="27"/>
                  </a:cubicBezTo>
                  <a:cubicBezTo>
                    <a:pt x="958" y="27"/>
                    <a:pt x="958" y="27"/>
                    <a:pt x="958" y="27"/>
                  </a:cubicBezTo>
                  <a:close/>
                  <a:moveTo>
                    <a:pt x="1355" y="70"/>
                  </a:moveTo>
                  <a:cubicBezTo>
                    <a:pt x="1356" y="70"/>
                    <a:pt x="1356" y="70"/>
                    <a:pt x="1356" y="70"/>
                  </a:cubicBezTo>
                  <a:cubicBezTo>
                    <a:pt x="1356" y="70"/>
                    <a:pt x="1356" y="70"/>
                    <a:pt x="1355" y="70"/>
                  </a:cubicBezTo>
                  <a:close/>
                  <a:moveTo>
                    <a:pt x="1370" y="69"/>
                  </a:moveTo>
                  <a:cubicBezTo>
                    <a:pt x="1370" y="69"/>
                    <a:pt x="1370" y="70"/>
                    <a:pt x="1370" y="70"/>
                  </a:cubicBezTo>
                  <a:cubicBezTo>
                    <a:pt x="1370" y="70"/>
                    <a:pt x="1370" y="70"/>
                    <a:pt x="1370" y="69"/>
                  </a:cubicBezTo>
                  <a:close/>
                  <a:moveTo>
                    <a:pt x="971" y="28"/>
                  </a:moveTo>
                  <a:cubicBezTo>
                    <a:pt x="971" y="28"/>
                    <a:pt x="971" y="28"/>
                    <a:pt x="971" y="28"/>
                  </a:cubicBezTo>
                  <a:cubicBezTo>
                    <a:pt x="971" y="28"/>
                    <a:pt x="971" y="28"/>
                    <a:pt x="971" y="28"/>
                  </a:cubicBezTo>
                  <a:close/>
                  <a:moveTo>
                    <a:pt x="1376" y="54"/>
                  </a:moveTo>
                  <a:cubicBezTo>
                    <a:pt x="1376" y="54"/>
                    <a:pt x="1376" y="53"/>
                    <a:pt x="1376" y="53"/>
                  </a:cubicBezTo>
                  <a:cubicBezTo>
                    <a:pt x="1376" y="53"/>
                    <a:pt x="1376" y="53"/>
                    <a:pt x="1376" y="54"/>
                  </a:cubicBezTo>
                  <a:close/>
                  <a:moveTo>
                    <a:pt x="1555" y="70"/>
                  </a:moveTo>
                  <a:cubicBezTo>
                    <a:pt x="1554" y="70"/>
                    <a:pt x="1554" y="70"/>
                    <a:pt x="1554" y="70"/>
                  </a:cubicBezTo>
                  <a:cubicBezTo>
                    <a:pt x="1554" y="70"/>
                    <a:pt x="1554" y="70"/>
                    <a:pt x="1555" y="70"/>
                  </a:cubicBezTo>
                  <a:close/>
                  <a:moveTo>
                    <a:pt x="1487" y="28"/>
                  </a:moveTo>
                  <a:cubicBezTo>
                    <a:pt x="1486" y="28"/>
                    <a:pt x="1486" y="28"/>
                    <a:pt x="1486" y="28"/>
                  </a:cubicBezTo>
                  <a:cubicBezTo>
                    <a:pt x="1486" y="28"/>
                    <a:pt x="1487" y="28"/>
                    <a:pt x="1487" y="28"/>
                  </a:cubicBezTo>
                  <a:close/>
                  <a:moveTo>
                    <a:pt x="971" y="28"/>
                  </a:moveTo>
                  <a:cubicBezTo>
                    <a:pt x="971" y="28"/>
                    <a:pt x="971" y="29"/>
                    <a:pt x="971" y="29"/>
                  </a:cubicBezTo>
                  <a:cubicBezTo>
                    <a:pt x="971" y="29"/>
                    <a:pt x="971" y="29"/>
                    <a:pt x="971" y="28"/>
                  </a:cubicBezTo>
                  <a:close/>
                  <a:moveTo>
                    <a:pt x="1723" y="70"/>
                  </a:moveTo>
                  <a:cubicBezTo>
                    <a:pt x="1722" y="70"/>
                    <a:pt x="1722" y="70"/>
                    <a:pt x="1722" y="70"/>
                  </a:cubicBezTo>
                  <a:cubicBezTo>
                    <a:pt x="1722" y="70"/>
                    <a:pt x="1723" y="70"/>
                    <a:pt x="1723" y="70"/>
                  </a:cubicBezTo>
                  <a:close/>
                  <a:moveTo>
                    <a:pt x="957" y="30"/>
                  </a:moveTo>
                  <a:cubicBezTo>
                    <a:pt x="957" y="30"/>
                    <a:pt x="957" y="30"/>
                    <a:pt x="957" y="29"/>
                  </a:cubicBezTo>
                  <a:cubicBezTo>
                    <a:pt x="957" y="30"/>
                    <a:pt x="957" y="30"/>
                    <a:pt x="957" y="30"/>
                  </a:cubicBezTo>
                  <a:close/>
                  <a:moveTo>
                    <a:pt x="970" y="30"/>
                  </a:moveTo>
                  <a:cubicBezTo>
                    <a:pt x="970" y="30"/>
                    <a:pt x="970" y="30"/>
                    <a:pt x="970" y="30"/>
                  </a:cubicBezTo>
                  <a:cubicBezTo>
                    <a:pt x="970" y="30"/>
                    <a:pt x="970" y="30"/>
                    <a:pt x="970" y="30"/>
                  </a:cubicBezTo>
                  <a:close/>
                  <a:moveTo>
                    <a:pt x="957" y="31"/>
                  </a:moveTo>
                  <a:cubicBezTo>
                    <a:pt x="957" y="31"/>
                    <a:pt x="957" y="30"/>
                    <a:pt x="957" y="30"/>
                  </a:cubicBezTo>
                  <a:cubicBezTo>
                    <a:pt x="957" y="30"/>
                    <a:pt x="957" y="30"/>
                    <a:pt x="957" y="31"/>
                  </a:cubicBezTo>
                  <a:close/>
                  <a:moveTo>
                    <a:pt x="969" y="31"/>
                  </a:moveTo>
                  <a:cubicBezTo>
                    <a:pt x="969" y="31"/>
                    <a:pt x="969" y="31"/>
                    <a:pt x="969" y="31"/>
                  </a:cubicBezTo>
                  <a:cubicBezTo>
                    <a:pt x="969" y="31"/>
                    <a:pt x="969" y="31"/>
                    <a:pt x="969" y="31"/>
                  </a:cubicBezTo>
                  <a:close/>
                  <a:moveTo>
                    <a:pt x="693" y="70"/>
                  </a:moveTo>
                  <a:cubicBezTo>
                    <a:pt x="693" y="70"/>
                    <a:pt x="694" y="70"/>
                    <a:pt x="694" y="70"/>
                  </a:cubicBezTo>
                  <a:cubicBezTo>
                    <a:pt x="694" y="70"/>
                    <a:pt x="693" y="70"/>
                    <a:pt x="693" y="70"/>
                  </a:cubicBezTo>
                  <a:close/>
                  <a:moveTo>
                    <a:pt x="969" y="32"/>
                  </a:moveTo>
                  <a:cubicBezTo>
                    <a:pt x="968" y="32"/>
                    <a:pt x="968" y="32"/>
                    <a:pt x="968" y="32"/>
                  </a:cubicBezTo>
                  <a:cubicBezTo>
                    <a:pt x="968" y="32"/>
                    <a:pt x="969" y="32"/>
                    <a:pt x="969" y="32"/>
                  </a:cubicBezTo>
                  <a:close/>
                  <a:moveTo>
                    <a:pt x="1355" y="70"/>
                  </a:moveTo>
                  <a:cubicBezTo>
                    <a:pt x="1355" y="70"/>
                    <a:pt x="1355" y="70"/>
                    <a:pt x="1355" y="70"/>
                  </a:cubicBezTo>
                  <a:cubicBezTo>
                    <a:pt x="1355" y="70"/>
                    <a:pt x="1355" y="70"/>
                    <a:pt x="1355" y="70"/>
                  </a:cubicBezTo>
                  <a:close/>
                  <a:moveTo>
                    <a:pt x="956" y="33"/>
                  </a:moveTo>
                  <a:cubicBezTo>
                    <a:pt x="956" y="33"/>
                    <a:pt x="956" y="32"/>
                    <a:pt x="956" y="32"/>
                  </a:cubicBezTo>
                  <a:cubicBezTo>
                    <a:pt x="956" y="32"/>
                    <a:pt x="956" y="33"/>
                    <a:pt x="956" y="33"/>
                  </a:cubicBezTo>
                  <a:close/>
                  <a:moveTo>
                    <a:pt x="1539" y="70"/>
                  </a:moveTo>
                  <a:cubicBezTo>
                    <a:pt x="1539" y="70"/>
                    <a:pt x="1540" y="70"/>
                    <a:pt x="1540" y="70"/>
                  </a:cubicBezTo>
                  <a:cubicBezTo>
                    <a:pt x="1539" y="70"/>
                    <a:pt x="1539" y="70"/>
                    <a:pt x="1539" y="70"/>
                  </a:cubicBezTo>
                  <a:close/>
                  <a:moveTo>
                    <a:pt x="1554" y="70"/>
                  </a:moveTo>
                  <a:cubicBezTo>
                    <a:pt x="1554" y="70"/>
                    <a:pt x="1554" y="70"/>
                    <a:pt x="1554" y="70"/>
                  </a:cubicBezTo>
                  <a:cubicBezTo>
                    <a:pt x="1554" y="70"/>
                    <a:pt x="1554" y="70"/>
                    <a:pt x="1554" y="70"/>
                  </a:cubicBezTo>
                  <a:close/>
                  <a:moveTo>
                    <a:pt x="1707" y="70"/>
                  </a:moveTo>
                  <a:cubicBezTo>
                    <a:pt x="1708" y="70"/>
                    <a:pt x="1708" y="70"/>
                    <a:pt x="1708" y="70"/>
                  </a:cubicBezTo>
                  <a:cubicBezTo>
                    <a:pt x="1708" y="70"/>
                    <a:pt x="1707" y="70"/>
                    <a:pt x="1707" y="70"/>
                  </a:cubicBezTo>
                  <a:close/>
                  <a:moveTo>
                    <a:pt x="1722" y="70"/>
                  </a:moveTo>
                  <a:cubicBezTo>
                    <a:pt x="1722" y="70"/>
                    <a:pt x="1722" y="70"/>
                    <a:pt x="1722" y="70"/>
                  </a:cubicBezTo>
                  <a:cubicBezTo>
                    <a:pt x="1722" y="70"/>
                    <a:pt x="1722" y="70"/>
                    <a:pt x="1722" y="70"/>
                  </a:cubicBezTo>
                  <a:close/>
                  <a:moveTo>
                    <a:pt x="1143" y="35"/>
                  </a:moveTo>
                  <a:cubicBezTo>
                    <a:pt x="1143" y="35"/>
                    <a:pt x="1143" y="35"/>
                    <a:pt x="1143" y="35"/>
                  </a:cubicBezTo>
                  <a:cubicBezTo>
                    <a:pt x="1143" y="35"/>
                    <a:pt x="1143" y="35"/>
                    <a:pt x="1143" y="35"/>
                  </a:cubicBezTo>
                  <a:close/>
                  <a:moveTo>
                    <a:pt x="669" y="35"/>
                  </a:moveTo>
                  <a:cubicBezTo>
                    <a:pt x="670" y="35"/>
                    <a:pt x="670" y="35"/>
                    <a:pt x="670" y="35"/>
                  </a:cubicBezTo>
                  <a:cubicBezTo>
                    <a:pt x="670" y="35"/>
                    <a:pt x="669" y="35"/>
                    <a:pt x="669" y="35"/>
                  </a:cubicBezTo>
                  <a:close/>
                  <a:moveTo>
                    <a:pt x="1355" y="71"/>
                  </a:moveTo>
                  <a:cubicBezTo>
                    <a:pt x="1355" y="71"/>
                    <a:pt x="1355" y="70"/>
                    <a:pt x="1355" y="70"/>
                  </a:cubicBezTo>
                  <a:cubicBezTo>
                    <a:pt x="1355" y="70"/>
                    <a:pt x="1355" y="70"/>
                    <a:pt x="1355" y="71"/>
                  </a:cubicBezTo>
                  <a:close/>
                  <a:moveTo>
                    <a:pt x="1369" y="70"/>
                  </a:moveTo>
                  <a:cubicBezTo>
                    <a:pt x="1369" y="70"/>
                    <a:pt x="1369" y="70"/>
                    <a:pt x="1369" y="71"/>
                  </a:cubicBezTo>
                  <a:cubicBezTo>
                    <a:pt x="1369" y="70"/>
                    <a:pt x="1369" y="70"/>
                    <a:pt x="1369" y="70"/>
                  </a:cubicBezTo>
                  <a:close/>
                  <a:moveTo>
                    <a:pt x="1539" y="71"/>
                  </a:moveTo>
                  <a:cubicBezTo>
                    <a:pt x="1539" y="71"/>
                    <a:pt x="1539" y="70"/>
                    <a:pt x="1539" y="70"/>
                  </a:cubicBezTo>
                  <a:cubicBezTo>
                    <a:pt x="1539" y="70"/>
                    <a:pt x="1539" y="70"/>
                    <a:pt x="1539" y="71"/>
                  </a:cubicBezTo>
                  <a:close/>
                  <a:moveTo>
                    <a:pt x="859" y="35"/>
                  </a:moveTo>
                  <a:cubicBezTo>
                    <a:pt x="859" y="35"/>
                    <a:pt x="859" y="35"/>
                    <a:pt x="859" y="35"/>
                  </a:cubicBezTo>
                  <a:cubicBezTo>
                    <a:pt x="859" y="35"/>
                    <a:pt x="859" y="35"/>
                    <a:pt x="859" y="35"/>
                  </a:cubicBezTo>
                  <a:close/>
                  <a:moveTo>
                    <a:pt x="1661" y="71"/>
                  </a:moveTo>
                  <a:cubicBezTo>
                    <a:pt x="1661" y="70"/>
                    <a:pt x="1661" y="70"/>
                    <a:pt x="1661" y="70"/>
                  </a:cubicBezTo>
                  <a:cubicBezTo>
                    <a:pt x="1661" y="70"/>
                    <a:pt x="1661" y="70"/>
                    <a:pt x="1661" y="71"/>
                  </a:cubicBezTo>
                  <a:close/>
                  <a:moveTo>
                    <a:pt x="879" y="35"/>
                  </a:moveTo>
                  <a:cubicBezTo>
                    <a:pt x="879" y="35"/>
                    <a:pt x="879" y="35"/>
                    <a:pt x="879" y="35"/>
                  </a:cubicBezTo>
                  <a:cubicBezTo>
                    <a:pt x="879" y="35"/>
                    <a:pt x="879" y="35"/>
                    <a:pt x="879" y="35"/>
                  </a:cubicBezTo>
                  <a:close/>
                  <a:moveTo>
                    <a:pt x="1707" y="71"/>
                  </a:moveTo>
                  <a:cubicBezTo>
                    <a:pt x="1707" y="71"/>
                    <a:pt x="1707" y="70"/>
                    <a:pt x="1707" y="70"/>
                  </a:cubicBezTo>
                  <a:cubicBezTo>
                    <a:pt x="1707" y="70"/>
                    <a:pt x="1707" y="70"/>
                    <a:pt x="1707" y="71"/>
                  </a:cubicBezTo>
                  <a:close/>
                  <a:moveTo>
                    <a:pt x="902" y="35"/>
                  </a:moveTo>
                  <a:cubicBezTo>
                    <a:pt x="902" y="35"/>
                    <a:pt x="902" y="35"/>
                    <a:pt x="902" y="35"/>
                  </a:cubicBezTo>
                  <a:cubicBezTo>
                    <a:pt x="902" y="35"/>
                    <a:pt x="902" y="35"/>
                    <a:pt x="902" y="35"/>
                  </a:cubicBezTo>
                  <a:close/>
                  <a:moveTo>
                    <a:pt x="1144" y="35"/>
                  </a:moveTo>
                  <a:cubicBezTo>
                    <a:pt x="1144" y="35"/>
                    <a:pt x="1144" y="35"/>
                    <a:pt x="1144" y="35"/>
                  </a:cubicBezTo>
                  <a:cubicBezTo>
                    <a:pt x="1144" y="35"/>
                    <a:pt x="1144" y="35"/>
                    <a:pt x="1144" y="35"/>
                  </a:cubicBezTo>
                  <a:close/>
                  <a:moveTo>
                    <a:pt x="1297" y="35"/>
                  </a:moveTo>
                  <a:cubicBezTo>
                    <a:pt x="1298" y="35"/>
                    <a:pt x="1298" y="35"/>
                    <a:pt x="1298" y="35"/>
                  </a:cubicBezTo>
                  <a:cubicBezTo>
                    <a:pt x="1298" y="35"/>
                    <a:pt x="1297" y="35"/>
                    <a:pt x="1297" y="35"/>
                  </a:cubicBezTo>
                  <a:close/>
                  <a:moveTo>
                    <a:pt x="669" y="36"/>
                  </a:moveTo>
                  <a:cubicBezTo>
                    <a:pt x="669" y="36"/>
                    <a:pt x="669" y="36"/>
                    <a:pt x="669" y="35"/>
                  </a:cubicBezTo>
                  <a:cubicBezTo>
                    <a:pt x="669" y="35"/>
                    <a:pt x="669" y="36"/>
                    <a:pt x="669" y="36"/>
                  </a:cubicBezTo>
                  <a:close/>
                  <a:moveTo>
                    <a:pt x="837" y="36"/>
                  </a:moveTo>
                  <a:cubicBezTo>
                    <a:pt x="837" y="36"/>
                    <a:pt x="837" y="36"/>
                    <a:pt x="837" y="35"/>
                  </a:cubicBezTo>
                  <a:cubicBezTo>
                    <a:pt x="837" y="36"/>
                    <a:pt x="837" y="36"/>
                    <a:pt x="837" y="36"/>
                  </a:cubicBezTo>
                  <a:close/>
                  <a:moveTo>
                    <a:pt x="878" y="36"/>
                  </a:moveTo>
                  <a:cubicBezTo>
                    <a:pt x="878" y="36"/>
                    <a:pt x="878" y="36"/>
                    <a:pt x="878" y="35"/>
                  </a:cubicBezTo>
                  <a:cubicBezTo>
                    <a:pt x="878" y="35"/>
                    <a:pt x="878" y="36"/>
                    <a:pt x="878" y="36"/>
                  </a:cubicBezTo>
                  <a:close/>
                  <a:moveTo>
                    <a:pt x="1354" y="71"/>
                  </a:moveTo>
                  <a:cubicBezTo>
                    <a:pt x="1355" y="71"/>
                    <a:pt x="1355" y="71"/>
                    <a:pt x="1355" y="71"/>
                  </a:cubicBezTo>
                  <a:cubicBezTo>
                    <a:pt x="1355" y="71"/>
                    <a:pt x="1355" y="71"/>
                    <a:pt x="1354" y="71"/>
                  </a:cubicBezTo>
                  <a:close/>
                  <a:moveTo>
                    <a:pt x="1369" y="70"/>
                  </a:moveTo>
                  <a:cubicBezTo>
                    <a:pt x="1369" y="71"/>
                    <a:pt x="1369" y="71"/>
                    <a:pt x="1369" y="71"/>
                  </a:cubicBezTo>
                  <a:cubicBezTo>
                    <a:pt x="1369" y="71"/>
                    <a:pt x="1369" y="71"/>
                    <a:pt x="1369" y="70"/>
                  </a:cubicBezTo>
                  <a:close/>
                  <a:moveTo>
                    <a:pt x="1539" y="71"/>
                  </a:moveTo>
                  <a:cubicBezTo>
                    <a:pt x="1539" y="71"/>
                    <a:pt x="1539" y="71"/>
                    <a:pt x="1539" y="71"/>
                  </a:cubicBezTo>
                  <a:cubicBezTo>
                    <a:pt x="1539" y="71"/>
                    <a:pt x="1539" y="71"/>
                    <a:pt x="1539" y="71"/>
                  </a:cubicBezTo>
                  <a:close/>
                  <a:moveTo>
                    <a:pt x="1553" y="71"/>
                  </a:moveTo>
                  <a:cubicBezTo>
                    <a:pt x="1553" y="71"/>
                    <a:pt x="1553" y="71"/>
                    <a:pt x="1553" y="71"/>
                  </a:cubicBezTo>
                  <a:cubicBezTo>
                    <a:pt x="1553" y="71"/>
                    <a:pt x="1553" y="71"/>
                    <a:pt x="1553" y="71"/>
                  </a:cubicBezTo>
                  <a:close/>
                  <a:moveTo>
                    <a:pt x="1707" y="71"/>
                  </a:moveTo>
                  <a:cubicBezTo>
                    <a:pt x="1707" y="71"/>
                    <a:pt x="1707" y="71"/>
                    <a:pt x="1707" y="71"/>
                  </a:cubicBezTo>
                  <a:cubicBezTo>
                    <a:pt x="1707" y="71"/>
                    <a:pt x="1707" y="71"/>
                    <a:pt x="1707" y="71"/>
                  </a:cubicBezTo>
                  <a:close/>
                  <a:moveTo>
                    <a:pt x="1721" y="71"/>
                  </a:moveTo>
                  <a:cubicBezTo>
                    <a:pt x="1721" y="71"/>
                    <a:pt x="1721" y="71"/>
                    <a:pt x="1721" y="71"/>
                  </a:cubicBezTo>
                  <a:cubicBezTo>
                    <a:pt x="1721" y="71"/>
                    <a:pt x="1721" y="71"/>
                    <a:pt x="1721" y="71"/>
                  </a:cubicBezTo>
                  <a:close/>
                  <a:moveTo>
                    <a:pt x="902" y="35"/>
                  </a:moveTo>
                  <a:cubicBezTo>
                    <a:pt x="903" y="36"/>
                    <a:pt x="903" y="36"/>
                    <a:pt x="903" y="36"/>
                  </a:cubicBezTo>
                  <a:cubicBezTo>
                    <a:pt x="903" y="36"/>
                    <a:pt x="903" y="35"/>
                    <a:pt x="902" y="35"/>
                  </a:cubicBezTo>
                  <a:close/>
                  <a:moveTo>
                    <a:pt x="764" y="36"/>
                  </a:moveTo>
                  <a:cubicBezTo>
                    <a:pt x="764" y="36"/>
                    <a:pt x="764" y="36"/>
                    <a:pt x="764" y="36"/>
                  </a:cubicBezTo>
                  <a:cubicBezTo>
                    <a:pt x="764" y="36"/>
                    <a:pt x="764" y="36"/>
                    <a:pt x="764" y="36"/>
                  </a:cubicBezTo>
                  <a:close/>
                  <a:moveTo>
                    <a:pt x="1074" y="36"/>
                  </a:moveTo>
                  <a:cubicBezTo>
                    <a:pt x="1074" y="36"/>
                    <a:pt x="1074" y="36"/>
                    <a:pt x="1075" y="36"/>
                  </a:cubicBezTo>
                  <a:cubicBezTo>
                    <a:pt x="1074" y="36"/>
                    <a:pt x="1074" y="36"/>
                    <a:pt x="1074" y="36"/>
                  </a:cubicBezTo>
                  <a:close/>
                  <a:moveTo>
                    <a:pt x="1145" y="36"/>
                  </a:moveTo>
                  <a:cubicBezTo>
                    <a:pt x="1145" y="36"/>
                    <a:pt x="1145" y="36"/>
                    <a:pt x="1145" y="36"/>
                  </a:cubicBezTo>
                  <a:cubicBezTo>
                    <a:pt x="1145" y="36"/>
                    <a:pt x="1145" y="36"/>
                    <a:pt x="1145" y="36"/>
                  </a:cubicBezTo>
                  <a:close/>
                  <a:moveTo>
                    <a:pt x="1252" y="36"/>
                  </a:moveTo>
                  <a:cubicBezTo>
                    <a:pt x="1252" y="36"/>
                    <a:pt x="1252" y="36"/>
                    <a:pt x="1252" y="36"/>
                  </a:cubicBezTo>
                  <a:cubicBezTo>
                    <a:pt x="1252" y="36"/>
                    <a:pt x="1252" y="36"/>
                    <a:pt x="1252" y="36"/>
                  </a:cubicBezTo>
                  <a:close/>
                  <a:moveTo>
                    <a:pt x="763" y="36"/>
                  </a:moveTo>
                  <a:cubicBezTo>
                    <a:pt x="764" y="36"/>
                    <a:pt x="764" y="36"/>
                    <a:pt x="764" y="36"/>
                  </a:cubicBezTo>
                  <a:cubicBezTo>
                    <a:pt x="764" y="36"/>
                    <a:pt x="763" y="36"/>
                    <a:pt x="763" y="36"/>
                  </a:cubicBezTo>
                  <a:close/>
                  <a:moveTo>
                    <a:pt x="861" y="36"/>
                  </a:moveTo>
                  <a:cubicBezTo>
                    <a:pt x="861" y="36"/>
                    <a:pt x="861" y="36"/>
                    <a:pt x="861" y="36"/>
                  </a:cubicBezTo>
                  <a:cubicBezTo>
                    <a:pt x="861" y="36"/>
                    <a:pt x="861" y="36"/>
                    <a:pt x="861" y="36"/>
                  </a:cubicBezTo>
                  <a:close/>
                  <a:moveTo>
                    <a:pt x="904" y="36"/>
                  </a:moveTo>
                  <a:cubicBezTo>
                    <a:pt x="904" y="36"/>
                    <a:pt x="904" y="36"/>
                    <a:pt x="904" y="36"/>
                  </a:cubicBezTo>
                  <a:cubicBezTo>
                    <a:pt x="904" y="36"/>
                    <a:pt x="904" y="36"/>
                    <a:pt x="904" y="36"/>
                  </a:cubicBezTo>
                  <a:close/>
                  <a:moveTo>
                    <a:pt x="1538" y="71"/>
                  </a:moveTo>
                  <a:cubicBezTo>
                    <a:pt x="1538" y="71"/>
                    <a:pt x="1539" y="71"/>
                    <a:pt x="1539" y="71"/>
                  </a:cubicBezTo>
                  <a:cubicBezTo>
                    <a:pt x="1538" y="71"/>
                    <a:pt x="1538" y="71"/>
                    <a:pt x="1538" y="71"/>
                  </a:cubicBezTo>
                  <a:close/>
                  <a:moveTo>
                    <a:pt x="1553" y="71"/>
                  </a:moveTo>
                  <a:cubicBezTo>
                    <a:pt x="1553" y="71"/>
                    <a:pt x="1552" y="71"/>
                    <a:pt x="1552" y="71"/>
                  </a:cubicBezTo>
                  <a:cubicBezTo>
                    <a:pt x="1553" y="71"/>
                    <a:pt x="1553" y="71"/>
                    <a:pt x="1553" y="71"/>
                  </a:cubicBezTo>
                  <a:close/>
                  <a:moveTo>
                    <a:pt x="1661" y="71"/>
                  </a:moveTo>
                  <a:cubicBezTo>
                    <a:pt x="1661" y="71"/>
                    <a:pt x="1661" y="71"/>
                    <a:pt x="1661" y="71"/>
                  </a:cubicBezTo>
                  <a:cubicBezTo>
                    <a:pt x="1661" y="71"/>
                    <a:pt x="1661" y="71"/>
                    <a:pt x="1661" y="71"/>
                  </a:cubicBezTo>
                  <a:close/>
                  <a:moveTo>
                    <a:pt x="1075" y="36"/>
                  </a:moveTo>
                  <a:cubicBezTo>
                    <a:pt x="1075" y="36"/>
                    <a:pt x="1075" y="36"/>
                    <a:pt x="1075" y="36"/>
                  </a:cubicBezTo>
                  <a:cubicBezTo>
                    <a:pt x="1075" y="36"/>
                    <a:pt x="1075" y="36"/>
                    <a:pt x="1075" y="36"/>
                  </a:cubicBezTo>
                  <a:close/>
                  <a:moveTo>
                    <a:pt x="1706" y="71"/>
                  </a:moveTo>
                  <a:cubicBezTo>
                    <a:pt x="1707" y="71"/>
                    <a:pt x="1707" y="71"/>
                    <a:pt x="1707" y="71"/>
                  </a:cubicBezTo>
                  <a:cubicBezTo>
                    <a:pt x="1707" y="71"/>
                    <a:pt x="1706" y="71"/>
                    <a:pt x="1706" y="71"/>
                  </a:cubicBezTo>
                  <a:close/>
                  <a:moveTo>
                    <a:pt x="1721" y="71"/>
                  </a:moveTo>
                  <a:cubicBezTo>
                    <a:pt x="1721" y="71"/>
                    <a:pt x="1721" y="71"/>
                    <a:pt x="1720" y="71"/>
                  </a:cubicBezTo>
                  <a:cubicBezTo>
                    <a:pt x="1721" y="71"/>
                    <a:pt x="1721" y="71"/>
                    <a:pt x="1721" y="71"/>
                  </a:cubicBezTo>
                  <a:close/>
                  <a:moveTo>
                    <a:pt x="1118" y="36"/>
                  </a:moveTo>
                  <a:cubicBezTo>
                    <a:pt x="1119" y="36"/>
                    <a:pt x="1119" y="36"/>
                    <a:pt x="1119" y="36"/>
                  </a:cubicBezTo>
                  <a:cubicBezTo>
                    <a:pt x="1119" y="36"/>
                    <a:pt x="1118" y="36"/>
                    <a:pt x="1118" y="36"/>
                  </a:cubicBezTo>
                  <a:close/>
                  <a:moveTo>
                    <a:pt x="1368" y="71"/>
                  </a:moveTo>
                  <a:cubicBezTo>
                    <a:pt x="1368" y="71"/>
                    <a:pt x="1368" y="71"/>
                    <a:pt x="1368" y="72"/>
                  </a:cubicBezTo>
                  <a:cubicBezTo>
                    <a:pt x="1368" y="71"/>
                    <a:pt x="1368" y="71"/>
                    <a:pt x="1368" y="71"/>
                  </a:cubicBezTo>
                  <a:close/>
                  <a:moveTo>
                    <a:pt x="1538" y="72"/>
                  </a:moveTo>
                  <a:cubicBezTo>
                    <a:pt x="1538" y="72"/>
                    <a:pt x="1538" y="71"/>
                    <a:pt x="1538" y="71"/>
                  </a:cubicBezTo>
                  <a:cubicBezTo>
                    <a:pt x="1538" y="71"/>
                    <a:pt x="1538" y="71"/>
                    <a:pt x="1538" y="72"/>
                  </a:cubicBezTo>
                  <a:close/>
                  <a:moveTo>
                    <a:pt x="667" y="37"/>
                  </a:moveTo>
                  <a:cubicBezTo>
                    <a:pt x="667" y="37"/>
                    <a:pt x="667" y="37"/>
                    <a:pt x="667" y="36"/>
                  </a:cubicBezTo>
                  <a:cubicBezTo>
                    <a:pt x="667" y="36"/>
                    <a:pt x="667" y="37"/>
                    <a:pt x="667" y="37"/>
                  </a:cubicBezTo>
                  <a:close/>
                  <a:moveTo>
                    <a:pt x="793" y="36"/>
                  </a:moveTo>
                  <a:cubicBezTo>
                    <a:pt x="793" y="37"/>
                    <a:pt x="793" y="37"/>
                    <a:pt x="794" y="37"/>
                  </a:cubicBezTo>
                  <a:cubicBezTo>
                    <a:pt x="794" y="37"/>
                    <a:pt x="793" y="36"/>
                    <a:pt x="793" y="36"/>
                  </a:cubicBezTo>
                  <a:close/>
                  <a:moveTo>
                    <a:pt x="1706" y="72"/>
                  </a:moveTo>
                  <a:cubicBezTo>
                    <a:pt x="1706" y="72"/>
                    <a:pt x="1706" y="71"/>
                    <a:pt x="1706" y="71"/>
                  </a:cubicBezTo>
                  <a:cubicBezTo>
                    <a:pt x="1706" y="71"/>
                    <a:pt x="1706" y="71"/>
                    <a:pt x="1706" y="72"/>
                  </a:cubicBezTo>
                  <a:close/>
                  <a:moveTo>
                    <a:pt x="861" y="36"/>
                  </a:moveTo>
                  <a:cubicBezTo>
                    <a:pt x="861" y="37"/>
                    <a:pt x="861" y="37"/>
                    <a:pt x="862" y="37"/>
                  </a:cubicBezTo>
                  <a:cubicBezTo>
                    <a:pt x="861" y="37"/>
                    <a:pt x="861" y="37"/>
                    <a:pt x="861" y="36"/>
                  </a:cubicBezTo>
                  <a:close/>
                  <a:moveTo>
                    <a:pt x="904" y="36"/>
                  </a:moveTo>
                  <a:cubicBezTo>
                    <a:pt x="904" y="37"/>
                    <a:pt x="904" y="37"/>
                    <a:pt x="904" y="37"/>
                  </a:cubicBezTo>
                  <a:cubicBezTo>
                    <a:pt x="904" y="37"/>
                    <a:pt x="904" y="37"/>
                    <a:pt x="904" y="36"/>
                  </a:cubicBezTo>
                  <a:close/>
                  <a:moveTo>
                    <a:pt x="1045" y="37"/>
                  </a:moveTo>
                  <a:cubicBezTo>
                    <a:pt x="1045" y="37"/>
                    <a:pt x="1045" y="37"/>
                    <a:pt x="1045" y="36"/>
                  </a:cubicBezTo>
                  <a:cubicBezTo>
                    <a:pt x="1045" y="37"/>
                    <a:pt x="1045" y="37"/>
                    <a:pt x="1045" y="37"/>
                  </a:cubicBezTo>
                  <a:close/>
                  <a:moveTo>
                    <a:pt x="1146" y="36"/>
                  </a:moveTo>
                  <a:cubicBezTo>
                    <a:pt x="1146" y="37"/>
                    <a:pt x="1146" y="37"/>
                    <a:pt x="1146" y="37"/>
                  </a:cubicBezTo>
                  <a:cubicBezTo>
                    <a:pt x="1146" y="37"/>
                    <a:pt x="1146" y="36"/>
                    <a:pt x="1146" y="36"/>
                  </a:cubicBezTo>
                  <a:close/>
                  <a:moveTo>
                    <a:pt x="1295" y="37"/>
                  </a:moveTo>
                  <a:cubicBezTo>
                    <a:pt x="1295" y="37"/>
                    <a:pt x="1296" y="37"/>
                    <a:pt x="1296" y="36"/>
                  </a:cubicBezTo>
                  <a:cubicBezTo>
                    <a:pt x="1295" y="36"/>
                    <a:pt x="1295" y="37"/>
                    <a:pt x="1295" y="37"/>
                  </a:cubicBezTo>
                  <a:close/>
                  <a:moveTo>
                    <a:pt x="835" y="37"/>
                  </a:moveTo>
                  <a:cubicBezTo>
                    <a:pt x="835" y="37"/>
                    <a:pt x="835" y="37"/>
                    <a:pt x="835" y="37"/>
                  </a:cubicBezTo>
                  <a:cubicBezTo>
                    <a:pt x="835" y="37"/>
                    <a:pt x="835" y="37"/>
                    <a:pt x="835" y="37"/>
                  </a:cubicBezTo>
                  <a:close/>
                  <a:moveTo>
                    <a:pt x="1368" y="72"/>
                  </a:moveTo>
                  <a:cubicBezTo>
                    <a:pt x="1367" y="72"/>
                    <a:pt x="1367" y="72"/>
                    <a:pt x="1367" y="72"/>
                  </a:cubicBezTo>
                  <a:cubicBezTo>
                    <a:pt x="1367" y="72"/>
                    <a:pt x="1368" y="72"/>
                    <a:pt x="1368" y="72"/>
                  </a:cubicBezTo>
                  <a:close/>
                  <a:moveTo>
                    <a:pt x="1537" y="72"/>
                  </a:moveTo>
                  <a:cubicBezTo>
                    <a:pt x="1538" y="72"/>
                    <a:pt x="1538" y="72"/>
                    <a:pt x="1538" y="72"/>
                  </a:cubicBezTo>
                  <a:cubicBezTo>
                    <a:pt x="1538" y="72"/>
                    <a:pt x="1538" y="72"/>
                    <a:pt x="1537" y="72"/>
                  </a:cubicBezTo>
                  <a:close/>
                  <a:moveTo>
                    <a:pt x="1552" y="72"/>
                  </a:moveTo>
                  <a:cubicBezTo>
                    <a:pt x="1552" y="72"/>
                    <a:pt x="1551" y="72"/>
                    <a:pt x="1551" y="72"/>
                  </a:cubicBezTo>
                  <a:cubicBezTo>
                    <a:pt x="1552" y="72"/>
                    <a:pt x="1552" y="72"/>
                    <a:pt x="1552" y="72"/>
                  </a:cubicBezTo>
                  <a:close/>
                  <a:moveTo>
                    <a:pt x="876" y="37"/>
                  </a:moveTo>
                  <a:cubicBezTo>
                    <a:pt x="876" y="37"/>
                    <a:pt x="876" y="37"/>
                    <a:pt x="876" y="37"/>
                  </a:cubicBezTo>
                  <a:cubicBezTo>
                    <a:pt x="876" y="37"/>
                    <a:pt x="876" y="37"/>
                    <a:pt x="876" y="37"/>
                  </a:cubicBezTo>
                  <a:close/>
                  <a:moveTo>
                    <a:pt x="1706" y="72"/>
                  </a:moveTo>
                  <a:cubicBezTo>
                    <a:pt x="1706" y="72"/>
                    <a:pt x="1706" y="72"/>
                    <a:pt x="1706" y="72"/>
                  </a:cubicBezTo>
                  <a:cubicBezTo>
                    <a:pt x="1706" y="72"/>
                    <a:pt x="1706" y="72"/>
                    <a:pt x="1706" y="72"/>
                  </a:cubicBezTo>
                  <a:close/>
                  <a:moveTo>
                    <a:pt x="1720" y="72"/>
                  </a:moveTo>
                  <a:cubicBezTo>
                    <a:pt x="1720" y="72"/>
                    <a:pt x="1720" y="72"/>
                    <a:pt x="1720" y="72"/>
                  </a:cubicBezTo>
                  <a:cubicBezTo>
                    <a:pt x="1720" y="72"/>
                    <a:pt x="1720" y="72"/>
                    <a:pt x="1720" y="72"/>
                  </a:cubicBezTo>
                  <a:close/>
                  <a:moveTo>
                    <a:pt x="1076" y="37"/>
                  </a:moveTo>
                  <a:cubicBezTo>
                    <a:pt x="1076" y="37"/>
                    <a:pt x="1076" y="37"/>
                    <a:pt x="1076" y="37"/>
                  </a:cubicBezTo>
                  <a:cubicBezTo>
                    <a:pt x="1076" y="37"/>
                    <a:pt x="1076" y="37"/>
                    <a:pt x="1076" y="37"/>
                  </a:cubicBezTo>
                  <a:close/>
                  <a:moveTo>
                    <a:pt x="1117" y="37"/>
                  </a:moveTo>
                  <a:cubicBezTo>
                    <a:pt x="1118" y="37"/>
                    <a:pt x="1118" y="37"/>
                    <a:pt x="1118" y="37"/>
                  </a:cubicBezTo>
                  <a:cubicBezTo>
                    <a:pt x="1118" y="37"/>
                    <a:pt x="1117" y="37"/>
                    <a:pt x="1117" y="37"/>
                  </a:cubicBezTo>
                  <a:close/>
                  <a:moveTo>
                    <a:pt x="1222" y="37"/>
                  </a:moveTo>
                  <a:cubicBezTo>
                    <a:pt x="1222" y="37"/>
                    <a:pt x="1222" y="37"/>
                    <a:pt x="1223" y="37"/>
                  </a:cubicBezTo>
                  <a:cubicBezTo>
                    <a:pt x="1222" y="37"/>
                    <a:pt x="1222" y="37"/>
                    <a:pt x="1222" y="37"/>
                  </a:cubicBezTo>
                  <a:close/>
                  <a:moveTo>
                    <a:pt x="1254" y="37"/>
                  </a:moveTo>
                  <a:cubicBezTo>
                    <a:pt x="1254" y="37"/>
                    <a:pt x="1254" y="37"/>
                    <a:pt x="1254" y="37"/>
                  </a:cubicBezTo>
                  <a:cubicBezTo>
                    <a:pt x="1254" y="37"/>
                    <a:pt x="1254" y="37"/>
                    <a:pt x="1254" y="37"/>
                  </a:cubicBezTo>
                  <a:close/>
                  <a:moveTo>
                    <a:pt x="1295" y="37"/>
                  </a:moveTo>
                  <a:cubicBezTo>
                    <a:pt x="1295" y="37"/>
                    <a:pt x="1295" y="37"/>
                    <a:pt x="1295" y="37"/>
                  </a:cubicBezTo>
                  <a:cubicBezTo>
                    <a:pt x="1295" y="37"/>
                    <a:pt x="1295" y="37"/>
                    <a:pt x="1295" y="37"/>
                  </a:cubicBezTo>
                  <a:close/>
                  <a:moveTo>
                    <a:pt x="666" y="38"/>
                  </a:moveTo>
                  <a:cubicBezTo>
                    <a:pt x="666" y="37"/>
                    <a:pt x="666" y="37"/>
                    <a:pt x="666" y="37"/>
                  </a:cubicBezTo>
                  <a:cubicBezTo>
                    <a:pt x="666" y="37"/>
                    <a:pt x="666" y="37"/>
                    <a:pt x="666" y="38"/>
                  </a:cubicBezTo>
                  <a:close/>
                  <a:moveTo>
                    <a:pt x="1537" y="72"/>
                  </a:moveTo>
                  <a:cubicBezTo>
                    <a:pt x="1537" y="72"/>
                    <a:pt x="1537" y="72"/>
                    <a:pt x="1538" y="72"/>
                  </a:cubicBezTo>
                  <a:cubicBezTo>
                    <a:pt x="1537" y="72"/>
                    <a:pt x="1537" y="72"/>
                    <a:pt x="1537" y="72"/>
                  </a:cubicBezTo>
                  <a:close/>
                  <a:moveTo>
                    <a:pt x="1551" y="72"/>
                  </a:moveTo>
                  <a:cubicBezTo>
                    <a:pt x="1551" y="72"/>
                    <a:pt x="1551" y="72"/>
                    <a:pt x="1551" y="72"/>
                  </a:cubicBezTo>
                  <a:cubicBezTo>
                    <a:pt x="1551" y="72"/>
                    <a:pt x="1551" y="72"/>
                    <a:pt x="1551" y="72"/>
                  </a:cubicBezTo>
                  <a:close/>
                  <a:moveTo>
                    <a:pt x="762" y="37"/>
                  </a:moveTo>
                  <a:cubicBezTo>
                    <a:pt x="762" y="37"/>
                    <a:pt x="762" y="37"/>
                    <a:pt x="762" y="37"/>
                  </a:cubicBezTo>
                  <a:cubicBezTo>
                    <a:pt x="762" y="37"/>
                    <a:pt x="762" y="37"/>
                    <a:pt x="762" y="37"/>
                  </a:cubicBezTo>
                  <a:close/>
                  <a:moveTo>
                    <a:pt x="1705" y="72"/>
                  </a:moveTo>
                  <a:cubicBezTo>
                    <a:pt x="1705" y="72"/>
                    <a:pt x="1706" y="72"/>
                    <a:pt x="1706" y="72"/>
                  </a:cubicBezTo>
                  <a:cubicBezTo>
                    <a:pt x="1706" y="72"/>
                    <a:pt x="1705" y="72"/>
                    <a:pt x="1705" y="72"/>
                  </a:cubicBezTo>
                  <a:close/>
                  <a:moveTo>
                    <a:pt x="1720" y="72"/>
                  </a:moveTo>
                  <a:cubicBezTo>
                    <a:pt x="1719" y="72"/>
                    <a:pt x="1719" y="72"/>
                    <a:pt x="1719" y="72"/>
                  </a:cubicBezTo>
                  <a:cubicBezTo>
                    <a:pt x="1719" y="72"/>
                    <a:pt x="1719" y="72"/>
                    <a:pt x="1720" y="72"/>
                  </a:cubicBezTo>
                  <a:close/>
                  <a:moveTo>
                    <a:pt x="794" y="37"/>
                  </a:moveTo>
                  <a:cubicBezTo>
                    <a:pt x="794" y="37"/>
                    <a:pt x="794" y="37"/>
                    <a:pt x="795" y="37"/>
                  </a:cubicBezTo>
                  <a:cubicBezTo>
                    <a:pt x="795" y="37"/>
                    <a:pt x="794" y="37"/>
                    <a:pt x="794" y="37"/>
                  </a:cubicBezTo>
                  <a:close/>
                  <a:moveTo>
                    <a:pt x="862" y="37"/>
                  </a:moveTo>
                  <a:cubicBezTo>
                    <a:pt x="862" y="37"/>
                    <a:pt x="862" y="38"/>
                    <a:pt x="862" y="38"/>
                  </a:cubicBezTo>
                  <a:cubicBezTo>
                    <a:pt x="862" y="37"/>
                    <a:pt x="862" y="37"/>
                    <a:pt x="862" y="37"/>
                  </a:cubicBezTo>
                  <a:close/>
                  <a:moveTo>
                    <a:pt x="1117" y="37"/>
                  </a:moveTo>
                  <a:cubicBezTo>
                    <a:pt x="1117" y="37"/>
                    <a:pt x="1117" y="37"/>
                    <a:pt x="1117" y="37"/>
                  </a:cubicBezTo>
                  <a:cubicBezTo>
                    <a:pt x="1117" y="37"/>
                    <a:pt x="1117" y="37"/>
                    <a:pt x="1117" y="37"/>
                  </a:cubicBezTo>
                  <a:close/>
                  <a:moveTo>
                    <a:pt x="1537" y="73"/>
                  </a:moveTo>
                  <a:cubicBezTo>
                    <a:pt x="1537" y="73"/>
                    <a:pt x="1537" y="72"/>
                    <a:pt x="1537" y="72"/>
                  </a:cubicBezTo>
                  <a:cubicBezTo>
                    <a:pt x="1537" y="72"/>
                    <a:pt x="1537" y="73"/>
                    <a:pt x="1537" y="73"/>
                  </a:cubicBezTo>
                  <a:close/>
                  <a:moveTo>
                    <a:pt x="1254" y="37"/>
                  </a:moveTo>
                  <a:cubicBezTo>
                    <a:pt x="1254" y="37"/>
                    <a:pt x="1254" y="37"/>
                    <a:pt x="1255" y="37"/>
                  </a:cubicBezTo>
                  <a:cubicBezTo>
                    <a:pt x="1254" y="37"/>
                    <a:pt x="1254" y="37"/>
                    <a:pt x="1254" y="37"/>
                  </a:cubicBezTo>
                  <a:close/>
                  <a:moveTo>
                    <a:pt x="1295" y="37"/>
                  </a:moveTo>
                  <a:cubicBezTo>
                    <a:pt x="1295" y="37"/>
                    <a:pt x="1295" y="37"/>
                    <a:pt x="1295" y="37"/>
                  </a:cubicBezTo>
                  <a:cubicBezTo>
                    <a:pt x="1295" y="37"/>
                    <a:pt x="1295" y="37"/>
                    <a:pt x="1295" y="37"/>
                  </a:cubicBezTo>
                  <a:close/>
                  <a:moveTo>
                    <a:pt x="1705" y="73"/>
                  </a:moveTo>
                  <a:cubicBezTo>
                    <a:pt x="1705" y="73"/>
                    <a:pt x="1705" y="72"/>
                    <a:pt x="1705" y="72"/>
                  </a:cubicBezTo>
                  <a:cubicBezTo>
                    <a:pt x="1705" y="72"/>
                    <a:pt x="1705" y="72"/>
                    <a:pt x="1705" y="73"/>
                  </a:cubicBezTo>
                  <a:close/>
                  <a:moveTo>
                    <a:pt x="666" y="38"/>
                  </a:moveTo>
                  <a:cubicBezTo>
                    <a:pt x="666" y="38"/>
                    <a:pt x="666" y="38"/>
                    <a:pt x="666" y="37"/>
                  </a:cubicBezTo>
                  <a:cubicBezTo>
                    <a:pt x="666" y="38"/>
                    <a:pt x="666" y="38"/>
                    <a:pt x="666" y="38"/>
                  </a:cubicBezTo>
                  <a:close/>
                  <a:moveTo>
                    <a:pt x="795" y="37"/>
                  </a:moveTo>
                  <a:cubicBezTo>
                    <a:pt x="795" y="38"/>
                    <a:pt x="795" y="38"/>
                    <a:pt x="795" y="38"/>
                  </a:cubicBezTo>
                  <a:cubicBezTo>
                    <a:pt x="795" y="38"/>
                    <a:pt x="795" y="38"/>
                    <a:pt x="795" y="37"/>
                  </a:cubicBezTo>
                  <a:close/>
                  <a:moveTo>
                    <a:pt x="862" y="38"/>
                  </a:moveTo>
                  <a:cubicBezTo>
                    <a:pt x="863" y="38"/>
                    <a:pt x="863" y="38"/>
                    <a:pt x="863" y="38"/>
                  </a:cubicBezTo>
                  <a:cubicBezTo>
                    <a:pt x="863" y="38"/>
                    <a:pt x="863" y="38"/>
                    <a:pt x="862" y="38"/>
                  </a:cubicBezTo>
                  <a:close/>
                  <a:moveTo>
                    <a:pt x="875" y="38"/>
                  </a:moveTo>
                  <a:cubicBezTo>
                    <a:pt x="875" y="38"/>
                    <a:pt x="875" y="38"/>
                    <a:pt x="875" y="38"/>
                  </a:cubicBezTo>
                  <a:cubicBezTo>
                    <a:pt x="875" y="38"/>
                    <a:pt x="875" y="38"/>
                    <a:pt x="875" y="38"/>
                  </a:cubicBezTo>
                  <a:close/>
                  <a:moveTo>
                    <a:pt x="905" y="38"/>
                  </a:moveTo>
                  <a:cubicBezTo>
                    <a:pt x="905" y="38"/>
                    <a:pt x="905" y="38"/>
                    <a:pt x="906" y="38"/>
                  </a:cubicBezTo>
                  <a:cubicBezTo>
                    <a:pt x="906" y="38"/>
                    <a:pt x="905" y="38"/>
                    <a:pt x="905" y="38"/>
                  </a:cubicBezTo>
                  <a:close/>
                  <a:moveTo>
                    <a:pt x="696" y="73"/>
                  </a:moveTo>
                  <a:cubicBezTo>
                    <a:pt x="696" y="73"/>
                    <a:pt x="696" y="73"/>
                    <a:pt x="696" y="73"/>
                  </a:cubicBezTo>
                  <a:cubicBezTo>
                    <a:pt x="696" y="73"/>
                    <a:pt x="696" y="73"/>
                    <a:pt x="696" y="73"/>
                  </a:cubicBezTo>
                  <a:close/>
                  <a:moveTo>
                    <a:pt x="1043" y="38"/>
                  </a:moveTo>
                  <a:cubicBezTo>
                    <a:pt x="1043" y="38"/>
                    <a:pt x="1044" y="38"/>
                    <a:pt x="1044" y="38"/>
                  </a:cubicBezTo>
                  <a:cubicBezTo>
                    <a:pt x="1043" y="38"/>
                    <a:pt x="1043" y="38"/>
                    <a:pt x="1043" y="38"/>
                  </a:cubicBezTo>
                  <a:close/>
                  <a:moveTo>
                    <a:pt x="1366" y="73"/>
                  </a:moveTo>
                  <a:cubicBezTo>
                    <a:pt x="1366" y="73"/>
                    <a:pt x="1366" y="73"/>
                    <a:pt x="1366" y="73"/>
                  </a:cubicBezTo>
                  <a:cubicBezTo>
                    <a:pt x="1366" y="73"/>
                    <a:pt x="1366" y="73"/>
                    <a:pt x="1366" y="73"/>
                  </a:cubicBezTo>
                  <a:close/>
                  <a:moveTo>
                    <a:pt x="1536" y="73"/>
                  </a:moveTo>
                  <a:cubicBezTo>
                    <a:pt x="1537" y="73"/>
                    <a:pt x="1537" y="73"/>
                    <a:pt x="1537" y="73"/>
                  </a:cubicBezTo>
                  <a:cubicBezTo>
                    <a:pt x="1537" y="73"/>
                    <a:pt x="1537" y="73"/>
                    <a:pt x="1536" y="73"/>
                  </a:cubicBezTo>
                  <a:close/>
                  <a:moveTo>
                    <a:pt x="1705" y="73"/>
                  </a:moveTo>
                  <a:cubicBezTo>
                    <a:pt x="1705" y="73"/>
                    <a:pt x="1705" y="73"/>
                    <a:pt x="1705" y="73"/>
                  </a:cubicBezTo>
                  <a:cubicBezTo>
                    <a:pt x="1705" y="73"/>
                    <a:pt x="1705" y="73"/>
                    <a:pt x="1705" y="73"/>
                  </a:cubicBezTo>
                  <a:close/>
                  <a:moveTo>
                    <a:pt x="1147" y="38"/>
                  </a:moveTo>
                  <a:cubicBezTo>
                    <a:pt x="1147" y="38"/>
                    <a:pt x="1147" y="38"/>
                    <a:pt x="1148" y="38"/>
                  </a:cubicBezTo>
                  <a:cubicBezTo>
                    <a:pt x="1148" y="38"/>
                    <a:pt x="1147" y="38"/>
                    <a:pt x="1147" y="38"/>
                  </a:cubicBezTo>
                  <a:close/>
                  <a:moveTo>
                    <a:pt x="696" y="73"/>
                  </a:moveTo>
                  <a:cubicBezTo>
                    <a:pt x="696" y="73"/>
                    <a:pt x="697" y="73"/>
                    <a:pt x="697" y="73"/>
                  </a:cubicBezTo>
                  <a:cubicBezTo>
                    <a:pt x="697" y="73"/>
                    <a:pt x="697" y="73"/>
                    <a:pt x="696" y="73"/>
                  </a:cubicBezTo>
                  <a:close/>
                  <a:moveTo>
                    <a:pt x="1366" y="73"/>
                  </a:moveTo>
                  <a:cubicBezTo>
                    <a:pt x="1366" y="73"/>
                    <a:pt x="1365" y="73"/>
                    <a:pt x="1365" y="73"/>
                  </a:cubicBezTo>
                  <a:cubicBezTo>
                    <a:pt x="1366" y="73"/>
                    <a:pt x="1366" y="73"/>
                    <a:pt x="1366" y="73"/>
                  </a:cubicBezTo>
                  <a:close/>
                  <a:moveTo>
                    <a:pt x="1221" y="38"/>
                  </a:moveTo>
                  <a:cubicBezTo>
                    <a:pt x="1221" y="38"/>
                    <a:pt x="1221" y="38"/>
                    <a:pt x="1222" y="38"/>
                  </a:cubicBezTo>
                  <a:cubicBezTo>
                    <a:pt x="1221" y="38"/>
                    <a:pt x="1221" y="38"/>
                    <a:pt x="1221" y="38"/>
                  </a:cubicBezTo>
                  <a:close/>
                  <a:moveTo>
                    <a:pt x="1536" y="73"/>
                  </a:moveTo>
                  <a:cubicBezTo>
                    <a:pt x="1536" y="73"/>
                    <a:pt x="1536" y="73"/>
                    <a:pt x="1536" y="73"/>
                  </a:cubicBezTo>
                  <a:cubicBezTo>
                    <a:pt x="1536" y="73"/>
                    <a:pt x="1536" y="73"/>
                    <a:pt x="1536" y="73"/>
                  </a:cubicBezTo>
                  <a:close/>
                  <a:moveTo>
                    <a:pt x="1550" y="73"/>
                  </a:moveTo>
                  <a:cubicBezTo>
                    <a:pt x="1550" y="73"/>
                    <a:pt x="1550" y="73"/>
                    <a:pt x="1550" y="73"/>
                  </a:cubicBezTo>
                  <a:cubicBezTo>
                    <a:pt x="1550" y="73"/>
                    <a:pt x="1550" y="73"/>
                    <a:pt x="1550" y="73"/>
                  </a:cubicBezTo>
                  <a:close/>
                  <a:moveTo>
                    <a:pt x="550" y="38"/>
                  </a:moveTo>
                  <a:cubicBezTo>
                    <a:pt x="550" y="38"/>
                    <a:pt x="550" y="38"/>
                    <a:pt x="551" y="38"/>
                  </a:cubicBezTo>
                  <a:cubicBezTo>
                    <a:pt x="551" y="38"/>
                    <a:pt x="550" y="38"/>
                    <a:pt x="550" y="38"/>
                  </a:cubicBezTo>
                  <a:close/>
                  <a:moveTo>
                    <a:pt x="1704" y="73"/>
                  </a:moveTo>
                  <a:cubicBezTo>
                    <a:pt x="1704" y="73"/>
                    <a:pt x="1705" y="73"/>
                    <a:pt x="1705" y="73"/>
                  </a:cubicBezTo>
                  <a:cubicBezTo>
                    <a:pt x="1704" y="73"/>
                    <a:pt x="1704" y="73"/>
                    <a:pt x="1704" y="73"/>
                  </a:cubicBezTo>
                  <a:close/>
                  <a:moveTo>
                    <a:pt x="1718" y="73"/>
                  </a:moveTo>
                  <a:cubicBezTo>
                    <a:pt x="1718" y="73"/>
                    <a:pt x="1718" y="73"/>
                    <a:pt x="1718" y="73"/>
                  </a:cubicBezTo>
                  <a:cubicBezTo>
                    <a:pt x="1718" y="73"/>
                    <a:pt x="1718" y="73"/>
                    <a:pt x="1718" y="73"/>
                  </a:cubicBezTo>
                  <a:close/>
                  <a:moveTo>
                    <a:pt x="611" y="118"/>
                  </a:moveTo>
                  <a:cubicBezTo>
                    <a:pt x="611" y="118"/>
                    <a:pt x="611" y="118"/>
                    <a:pt x="611" y="118"/>
                  </a:cubicBezTo>
                  <a:cubicBezTo>
                    <a:pt x="611" y="118"/>
                    <a:pt x="611" y="118"/>
                    <a:pt x="611" y="118"/>
                  </a:cubicBezTo>
                  <a:close/>
                  <a:moveTo>
                    <a:pt x="833" y="38"/>
                  </a:moveTo>
                  <a:cubicBezTo>
                    <a:pt x="834" y="38"/>
                    <a:pt x="834" y="38"/>
                    <a:pt x="834" y="38"/>
                  </a:cubicBezTo>
                  <a:cubicBezTo>
                    <a:pt x="834" y="38"/>
                    <a:pt x="833" y="38"/>
                    <a:pt x="833" y="38"/>
                  </a:cubicBezTo>
                  <a:close/>
                  <a:moveTo>
                    <a:pt x="863" y="38"/>
                  </a:moveTo>
                  <a:cubicBezTo>
                    <a:pt x="863" y="38"/>
                    <a:pt x="863" y="38"/>
                    <a:pt x="863" y="38"/>
                  </a:cubicBezTo>
                  <a:cubicBezTo>
                    <a:pt x="863" y="38"/>
                    <a:pt x="863" y="38"/>
                    <a:pt x="863" y="38"/>
                  </a:cubicBezTo>
                  <a:close/>
                  <a:moveTo>
                    <a:pt x="610" y="119"/>
                  </a:moveTo>
                  <a:cubicBezTo>
                    <a:pt x="610" y="119"/>
                    <a:pt x="611" y="119"/>
                    <a:pt x="611" y="119"/>
                  </a:cubicBezTo>
                  <a:cubicBezTo>
                    <a:pt x="610" y="119"/>
                    <a:pt x="610" y="119"/>
                    <a:pt x="610" y="119"/>
                  </a:cubicBezTo>
                  <a:close/>
                  <a:moveTo>
                    <a:pt x="874" y="38"/>
                  </a:moveTo>
                  <a:cubicBezTo>
                    <a:pt x="875" y="38"/>
                    <a:pt x="875" y="38"/>
                    <a:pt x="875" y="38"/>
                  </a:cubicBezTo>
                  <a:cubicBezTo>
                    <a:pt x="875" y="38"/>
                    <a:pt x="874" y="38"/>
                    <a:pt x="874" y="38"/>
                  </a:cubicBezTo>
                  <a:close/>
                  <a:moveTo>
                    <a:pt x="610" y="119"/>
                  </a:moveTo>
                  <a:cubicBezTo>
                    <a:pt x="610" y="119"/>
                    <a:pt x="610" y="119"/>
                    <a:pt x="610" y="119"/>
                  </a:cubicBezTo>
                  <a:cubicBezTo>
                    <a:pt x="610" y="119"/>
                    <a:pt x="610" y="119"/>
                    <a:pt x="610" y="119"/>
                  </a:cubicBezTo>
                  <a:close/>
                  <a:moveTo>
                    <a:pt x="610" y="120"/>
                  </a:moveTo>
                  <a:cubicBezTo>
                    <a:pt x="610" y="120"/>
                    <a:pt x="610" y="120"/>
                    <a:pt x="610" y="119"/>
                  </a:cubicBezTo>
                  <a:cubicBezTo>
                    <a:pt x="610" y="119"/>
                    <a:pt x="610" y="119"/>
                    <a:pt x="610" y="120"/>
                  </a:cubicBezTo>
                  <a:close/>
                  <a:moveTo>
                    <a:pt x="906" y="38"/>
                  </a:moveTo>
                  <a:cubicBezTo>
                    <a:pt x="906" y="38"/>
                    <a:pt x="906" y="38"/>
                    <a:pt x="906" y="38"/>
                  </a:cubicBezTo>
                  <a:cubicBezTo>
                    <a:pt x="906" y="38"/>
                    <a:pt x="906" y="38"/>
                    <a:pt x="906" y="38"/>
                  </a:cubicBezTo>
                  <a:close/>
                  <a:moveTo>
                    <a:pt x="609" y="120"/>
                  </a:moveTo>
                  <a:cubicBezTo>
                    <a:pt x="609" y="120"/>
                    <a:pt x="610" y="120"/>
                    <a:pt x="610" y="120"/>
                  </a:cubicBezTo>
                  <a:cubicBezTo>
                    <a:pt x="609" y="120"/>
                    <a:pt x="609" y="120"/>
                    <a:pt x="609" y="120"/>
                  </a:cubicBezTo>
                  <a:close/>
                  <a:moveTo>
                    <a:pt x="609" y="120"/>
                  </a:moveTo>
                  <a:cubicBezTo>
                    <a:pt x="609" y="120"/>
                    <a:pt x="609" y="120"/>
                    <a:pt x="609" y="120"/>
                  </a:cubicBezTo>
                  <a:cubicBezTo>
                    <a:pt x="609" y="120"/>
                    <a:pt x="609" y="120"/>
                    <a:pt x="609" y="120"/>
                  </a:cubicBezTo>
                  <a:close/>
                  <a:moveTo>
                    <a:pt x="621" y="120"/>
                  </a:moveTo>
                  <a:cubicBezTo>
                    <a:pt x="621" y="120"/>
                    <a:pt x="621" y="120"/>
                    <a:pt x="621" y="120"/>
                  </a:cubicBezTo>
                  <a:cubicBezTo>
                    <a:pt x="621" y="120"/>
                    <a:pt x="621" y="120"/>
                    <a:pt x="621" y="120"/>
                  </a:cubicBezTo>
                  <a:close/>
                  <a:moveTo>
                    <a:pt x="609" y="121"/>
                  </a:moveTo>
                  <a:cubicBezTo>
                    <a:pt x="609" y="121"/>
                    <a:pt x="609" y="121"/>
                    <a:pt x="609" y="120"/>
                  </a:cubicBezTo>
                  <a:cubicBezTo>
                    <a:pt x="609" y="120"/>
                    <a:pt x="609" y="121"/>
                    <a:pt x="609" y="121"/>
                  </a:cubicBezTo>
                  <a:close/>
                  <a:moveTo>
                    <a:pt x="1043" y="38"/>
                  </a:moveTo>
                  <a:cubicBezTo>
                    <a:pt x="1043" y="38"/>
                    <a:pt x="1043" y="38"/>
                    <a:pt x="1043" y="38"/>
                  </a:cubicBezTo>
                  <a:cubicBezTo>
                    <a:pt x="1043" y="38"/>
                    <a:pt x="1043" y="38"/>
                    <a:pt x="1043" y="38"/>
                  </a:cubicBezTo>
                  <a:close/>
                  <a:moveTo>
                    <a:pt x="608" y="121"/>
                  </a:moveTo>
                  <a:cubicBezTo>
                    <a:pt x="608" y="121"/>
                    <a:pt x="608" y="121"/>
                    <a:pt x="609" y="121"/>
                  </a:cubicBezTo>
                  <a:cubicBezTo>
                    <a:pt x="608" y="121"/>
                    <a:pt x="608" y="121"/>
                    <a:pt x="608" y="121"/>
                  </a:cubicBezTo>
                  <a:close/>
                  <a:moveTo>
                    <a:pt x="608" y="121"/>
                  </a:moveTo>
                  <a:cubicBezTo>
                    <a:pt x="608" y="121"/>
                    <a:pt x="608" y="121"/>
                    <a:pt x="608" y="121"/>
                  </a:cubicBezTo>
                  <a:cubicBezTo>
                    <a:pt x="608" y="121"/>
                    <a:pt x="608" y="121"/>
                    <a:pt x="608" y="121"/>
                  </a:cubicBezTo>
                  <a:close/>
                  <a:moveTo>
                    <a:pt x="1077" y="38"/>
                  </a:moveTo>
                  <a:cubicBezTo>
                    <a:pt x="1077" y="38"/>
                    <a:pt x="1077" y="38"/>
                    <a:pt x="1078" y="38"/>
                  </a:cubicBezTo>
                  <a:cubicBezTo>
                    <a:pt x="1078" y="38"/>
                    <a:pt x="1077" y="38"/>
                    <a:pt x="1077" y="38"/>
                  </a:cubicBezTo>
                  <a:close/>
                  <a:moveTo>
                    <a:pt x="1148" y="38"/>
                  </a:moveTo>
                  <a:cubicBezTo>
                    <a:pt x="1148" y="38"/>
                    <a:pt x="1148" y="38"/>
                    <a:pt x="1148" y="38"/>
                  </a:cubicBezTo>
                  <a:cubicBezTo>
                    <a:pt x="1148" y="38"/>
                    <a:pt x="1148" y="38"/>
                    <a:pt x="1148" y="38"/>
                  </a:cubicBezTo>
                  <a:close/>
                  <a:moveTo>
                    <a:pt x="620" y="122"/>
                  </a:moveTo>
                  <a:cubicBezTo>
                    <a:pt x="620" y="122"/>
                    <a:pt x="620" y="122"/>
                    <a:pt x="620" y="122"/>
                  </a:cubicBezTo>
                  <a:cubicBezTo>
                    <a:pt x="620" y="122"/>
                    <a:pt x="620" y="122"/>
                    <a:pt x="620" y="122"/>
                  </a:cubicBezTo>
                  <a:close/>
                  <a:moveTo>
                    <a:pt x="1255" y="38"/>
                  </a:moveTo>
                  <a:cubicBezTo>
                    <a:pt x="1255" y="38"/>
                    <a:pt x="1255" y="38"/>
                    <a:pt x="1256" y="38"/>
                  </a:cubicBezTo>
                  <a:cubicBezTo>
                    <a:pt x="1255" y="38"/>
                    <a:pt x="1255" y="38"/>
                    <a:pt x="1255" y="38"/>
                  </a:cubicBezTo>
                  <a:close/>
                  <a:moveTo>
                    <a:pt x="760" y="39"/>
                  </a:moveTo>
                  <a:cubicBezTo>
                    <a:pt x="760" y="38"/>
                    <a:pt x="761" y="38"/>
                    <a:pt x="761" y="38"/>
                  </a:cubicBezTo>
                  <a:cubicBezTo>
                    <a:pt x="760" y="38"/>
                    <a:pt x="760" y="38"/>
                    <a:pt x="760" y="39"/>
                  </a:cubicBezTo>
                  <a:close/>
                  <a:moveTo>
                    <a:pt x="796" y="38"/>
                  </a:moveTo>
                  <a:cubicBezTo>
                    <a:pt x="796" y="38"/>
                    <a:pt x="796" y="39"/>
                    <a:pt x="796" y="39"/>
                  </a:cubicBezTo>
                  <a:cubicBezTo>
                    <a:pt x="796" y="38"/>
                    <a:pt x="796" y="38"/>
                    <a:pt x="796" y="38"/>
                  </a:cubicBezTo>
                  <a:close/>
                  <a:moveTo>
                    <a:pt x="1536" y="74"/>
                  </a:moveTo>
                  <a:cubicBezTo>
                    <a:pt x="1536" y="74"/>
                    <a:pt x="1536" y="74"/>
                    <a:pt x="1536" y="73"/>
                  </a:cubicBezTo>
                  <a:cubicBezTo>
                    <a:pt x="1536" y="73"/>
                    <a:pt x="1536" y="74"/>
                    <a:pt x="1536" y="74"/>
                  </a:cubicBezTo>
                  <a:close/>
                  <a:moveTo>
                    <a:pt x="1550" y="73"/>
                  </a:moveTo>
                  <a:cubicBezTo>
                    <a:pt x="1549" y="73"/>
                    <a:pt x="1549" y="73"/>
                    <a:pt x="1549" y="74"/>
                  </a:cubicBezTo>
                  <a:cubicBezTo>
                    <a:pt x="1549" y="74"/>
                    <a:pt x="1550" y="73"/>
                    <a:pt x="1550" y="73"/>
                  </a:cubicBezTo>
                  <a:close/>
                  <a:moveTo>
                    <a:pt x="1675" y="73"/>
                  </a:moveTo>
                  <a:cubicBezTo>
                    <a:pt x="1675" y="74"/>
                    <a:pt x="1675" y="74"/>
                    <a:pt x="1675" y="74"/>
                  </a:cubicBezTo>
                  <a:cubicBezTo>
                    <a:pt x="1675" y="74"/>
                    <a:pt x="1675" y="73"/>
                    <a:pt x="1675" y="73"/>
                  </a:cubicBezTo>
                  <a:close/>
                  <a:moveTo>
                    <a:pt x="620" y="123"/>
                  </a:moveTo>
                  <a:cubicBezTo>
                    <a:pt x="619" y="123"/>
                    <a:pt x="619" y="123"/>
                    <a:pt x="619" y="123"/>
                  </a:cubicBezTo>
                  <a:cubicBezTo>
                    <a:pt x="619" y="123"/>
                    <a:pt x="619" y="123"/>
                    <a:pt x="620" y="123"/>
                  </a:cubicBezTo>
                  <a:close/>
                  <a:moveTo>
                    <a:pt x="1704" y="74"/>
                  </a:moveTo>
                  <a:cubicBezTo>
                    <a:pt x="1704" y="74"/>
                    <a:pt x="1704" y="74"/>
                    <a:pt x="1704" y="73"/>
                  </a:cubicBezTo>
                  <a:cubicBezTo>
                    <a:pt x="1704" y="73"/>
                    <a:pt x="1704" y="74"/>
                    <a:pt x="1704" y="74"/>
                  </a:cubicBezTo>
                  <a:close/>
                  <a:moveTo>
                    <a:pt x="1718" y="73"/>
                  </a:moveTo>
                  <a:cubicBezTo>
                    <a:pt x="1718" y="73"/>
                    <a:pt x="1717" y="73"/>
                    <a:pt x="1717" y="74"/>
                  </a:cubicBezTo>
                  <a:cubicBezTo>
                    <a:pt x="1718" y="74"/>
                    <a:pt x="1718" y="73"/>
                    <a:pt x="1718" y="73"/>
                  </a:cubicBezTo>
                  <a:close/>
                  <a:moveTo>
                    <a:pt x="833" y="39"/>
                  </a:moveTo>
                  <a:cubicBezTo>
                    <a:pt x="833" y="39"/>
                    <a:pt x="833" y="38"/>
                    <a:pt x="833" y="38"/>
                  </a:cubicBezTo>
                  <a:cubicBezTo>
                    <a:pt x="833" y="38"/>
                    <a:pt x="833" y="38"/>
                    <a:pt x="833" y="39"/>
                  </a:cubicBezTo>
                  <a:close/>
                  <a:moveTo>
                    <a:pt x="863" y="38"/>
                  </a:moveTo>
                  <a:cubicBezTo>
                    <a:pt x="863" y="38"/>
                    <a:pt x="863" y="39"/>
                    <a:pt x="864" y="39"/>
                  </a:cubicBezTo>
                  <a:cubicBezTo>
                    <a:pt x="864" y="38"/>
                    <a:pt x="863" y="38"/>
                    <a:pt x="863" y="38"/>
                  </a:cubicBezTo>
                  <a:close/>
                  <a:moveTo>
                    <a:pt x="618" y="124"/>
                  </a:moveTo>
                  <a:cubicBezTo>
                    <a:pt x="618" y="124"/>
                    <a:pt x="618" y="124"/>
                    <a:pt x="618" y="124"/>
                  </a:cubicBezTo>
                  <a:cubicBezTo>
                    <a:pt x="618" y="124"/>
                    <a:pt x="618" y="124"/>
                    <a:pt x="618" y="124"/>
                  </a:cubicBezTo>
                  <a:close/>
                  <a:moveTo>
                    <a:pt x="618" y="124"/>
                  </a:moveTo>
                  <a:cubicBezTo>
                    <a:pt x="618" y="125"/>
                    <a:pt x="618" y="125"/>
                    <a:pt x="618" y="125"/>
                  </a:cubicBezTo>
                  <a:cubicBezTo>
                    <a:pt x="618" y="125"/>
                    <a:pt x="618" y="125"/>
                    <a:pt x="618" y="124"/>
                  </a:cubicBezTo>
                  <a:close/>
                  <a:moveTo>
                    <a:pt x="874" y="39"/>
                  </a:moveTo>
                  <a:cubicBezTo>
                    <a:pt x="874" y="38"/>
                    <a:pt x="874" y="38"/>
                    <a:pt x="874" y="38"/>
                  </a:cubicBezTo>
                  <a:cubicBezTo>
                    <a:pt x="874" y="38"/>
                    <a:pt x="874" y="38"/>
                    <a:pt x="874" y="39"/>
                  </a:cubicBezTo>
                  <a:close/>
                  <a:moveTo>
                    <a:pt x="617" y="126"/>
                  </a:moveTo>
                  <a:cubicBezTo>
                    <a:pt x="617" y="126"/>
                    <a:pt x="617" y="126"/>
                    <a:pt x="617" y="126"/>
                  </a:cubicBezTo>
                  <a:cubicBezTo>
                    <a:pt x="617" y="126"/>
                    <a:pt x="617" y="126"/>
                    <a:pt x="617" y="126"/>
                  </a:cubicBezTo>
                  <a:close/>
                  <a:moveTo>
                    <a:pt x="617" y="126"/>
                  </a:moveTo>
                  <a:cubicBezTo>
                    <a:pt x="617" y="126"/>
                    <a:pt x="616" y="126"/>
                    <a:pt x="616" y="127"/>
                  </a:cubicBezTo>
                  <a:cubicBezTo>
                    <a:pt x="617" y="126"/>
                    <a:pt x="617" y="126"/>
                    <a:pt x="617" y="126"/>
                  </a:cubicBezTo>
                  <a:close/>
                  <a:moveTo>
                    <a:pt x="616" y="126"/>
                  </a:moveTo>
                  <a:cubicBezTo>
                    <a:pt x="616" y="127"/>
                    <a:pt x="616" y="127"/>
                    <a:pt x="616" y="127"/>
                  </a:cubicBezTo>
                  <a:cubicBezTo>
                    <a:pt x="616" y="127"/>
                    <a:pt x="616" y="127"/>
                    <a:pt x="616" y="126"/>
                  </a:cubicBezTo>
                  <a:close/>
                  <a:moveTo>
                    <a:pt x="616" y="127"/>
                  </a:moveTo>
                  <a:cubicBezTo>
                    <a:pt x="616" y="127"/>
                    <a:pt x="616" y="127"/>
                    <a:pt x="616" y="127"/>
                  </a:cubicBezTo>
                  <a:cubicBezTo>
                    <a:pt x="616" y="127"/>
                    <a:pt x="616" y="127"/>
                    <a:pt x="616" y="127"/>
                  </a:cubicBezTo>
                  <a:close/>
                  <a:moveTo>
                    <a:pt x="616" y="127"/>
                  </a:moveTo>
                  <a:cubicBezTo>
                    <a:pt x="615" y="127"/>
                    <a:pt x="615" y="127"/>
                    <a:pt x="615" y="128"/>
                  </a:cubicBezTo>
                  <a:cubicBezTo>
                    <a:pt x="616" y="128"/>
                    <a:pt x="616" y="127"/>
                    <a:pt x="616" y="127"/>
                  </a:cubicBezTo>
                  <a:close/>
                  <a:moveTo>
                    <a:pt x="615" y="128"/>
                  </a:moveTo>
                  <a:cubicBezTo>
                    <a:pt x="615" y="128"/>
                    <a:pt x="615" y="128"/>
                    <a:pt x="615" y="128"/>
                  </a:cubicBezTo>
                  <a:cubicBezTo>
                    <a:pt x="615" y="128"/>
                    <a:pt x="615" y="128"/>
                    <a:pt x="615" y="128"/>
                  </a:cubicBezTo>
                  <a:close/>
                  <a:moveTo>
                    <a:pt x="1365" y="74"/>
                  </a:moveTo>
                  <a:cubicBezTo>
                    <a:pt x="1365" y="74"/>
                    <a:pt x="1365" y="74"/>
                    <a:pt x="1364" y="74"/>
                  </a:cubicBezTo>
                  <a:cubicBezTo>
                    <a:pt x="1365" y="74"/>
                    <a:pt x="1365" y="74"/>
                    <a:pt x="1365" y="74"/>
                  </a:cubicBezTo>
                  <a:close/>
                  <a:moveTo>
                    <a:pt x="614" y="129"/>
                  </a:moveTo>
                  <a:cubicBezTo>
                    <a:pt x="614" y="129"/>
                    <a:pt x="614" y="129"/>
                    <a:pt x="614" y="129"/>
                  </a:cubicBezTo>
                  <a:cubicBezTo>
                    <a:pt x="614" y="129"/>
                    <a:pt x="614" y="129"/>
                    <a:pt x="614" y="129"/>
                  </a:cubicBezTo>
                  <a:close/>
                  <a:moveTo>
                    <a:pt x="614" y="129"/>
                  </a:moveTo>
                  <a:cubicBezTo>
                    <a:pt x="613" y="129"/>
                    <a:pt x="613" y="129"/>
                    <a:pt x="613" y="129"/>
                  </a:cubicBezTo>
                  <a:cubicBezTo>
                    <a:pt x="613" y="129"/>
                    <a:pt x="614" y="129"/>
                    <a:pt x="614" y="129"/>
                  </a:cubicBezTo>
                  <a:close/>
                  <a:moveTo>
                    <a:pt x="1535" y="74"/>
                  </a:moveTo>
                  <a:cubicBezTo>
                    <a:pt x="1536" y="74"/>
                    <a:pt x="1536" y="74"/>
                    <a:pt x="1536" y="74"/>
                  </a:cubicBezTo>
                  <a:cubicBezTo>
                    <a:pt x="1536" y="74"/>
                    <a:pt x="1536" y="74"/>
                    <a:pt x="1535" y="74"/>
                  </a:cubicBezTo>
                  <a:close/>
                  <a:moveTo>
                    <a:pt x="613" y="130"/>
                  </a:moveTo>
                  <a:cubicBezTo>
                    <a:pt x="612" y="130"/>
                    <a:pt x="612" y="130"/>
                    <a:pt x="612" y="130"/>
                  </a:cubicBezTo>
                  <a:cubicBezTo>
                    <a:pt x="612" y="130"/>
                    <a:pt x="612" y="130"/>
                    <a:pt x="613" y="130"/>
                  </a:cubicBezTo>
                  <a:close/>
                  <a:moveTo>
                    <a:pt x="906" y="38"/>
                  </a:moveTo>
                  <a:cubicBezTo>
                    <a:pt x="906" y="38"/>
                    <a:pt x="906" y="39"/>
                    <a:pt x="906" y="39"/>
                  </a:cubicBezTo>
                  <a:cubicBezTo>
                    <a:pt x="906" y="38"/>
                    <a:pt x="906" y="38"/>
                    <a:pt x="906" y="38"/>
                  </a:cubicBezTo>
                  <a:close/>
                  <a:moveTo>
                    <a:pt x="612" y="130"/>
                  </a:moveTo>
                  <a:cubicBezTo>
                    <a:pt x="611" y="130"/>
                    <a:pt x="611" y="130"/>
                    <a:pt x="611" y="131"/>
                  </a:cubicBezTo>
                  <a:cubicBezTo>
                    <a:pt x="611" y="131"/>
                    <a:pt x="611" y="131"/>
                    <a:pt x="612" y="130"/>
                  </a:cubicBezTo>
                  <a:close/>
                  <a:moveTo>
                    <a:pt x="611" y="131"/>
                  </a:moveTo>
                  <a:cubicBezTo>
                    <a:pt x="611" y="131"/>
                    <a:pt x="611" y="131"/>
                    <a:pt x="610" y="131"/>
                  </a:cubicBezTo>
                  <a:cubicBezTo>
                    <a:pt x="611" y="131"/>
                    <a:pt x="611" y="131"/>
                    <a:pt x="611" y="131"/>
                  </a:cubicBezTo>
                  <a:close/>
                  <a:moveTo>
                    <a:pt x="1078" y="38"/>
                  </a:moveTo>
                  <a:cubicBezTo>
                    <a:pt x="1078" y="38"/>
                    <a:pt x="1078" y="38"/>
                    <a:pt x="1078" y="38"/>
                  </a:cubicBezTo>
                  <a:cubicBezTo>
                    <a:pt x="1078" y="38"/>
                    <a:pt x="1078" y="38"/>
                    <a:pt x="1078" y="38"/>
                  </a:cubicBezTo>
                  <a:close/>
                  <a:moveTo>
                    <a:pt x="1704" y="74"/>
                  </a:moveTo>
                  <a:cubicBezTo>
                    <a:pt x="1704" y="74"/>
                    <a:pt x="1704" y="74"/>
                    <a:pt x="1704" y="74"/>
                  </a:cubicBezTo>
                  <a:cubicBezTo>
                    <a:pt x="1704" y="74"/>
                    <a:pt x="1704" y="74"/>
                    <a:pt x="1704" y="74"/>
                  </a:cubicBezTo>
                  <a:close/>
                  <a:moveTo>
                    <a:pt x="1116" y="39"/>
                  </a:moveTo>
                  <a:cubicBezTo>
                    <a:pt x="1116" y="39"/>
                    <a:pt x="1116" y="38"/>
                    <a:pt x="1116" y="38"/>
                  </a:cubicBezTo>
                  <a:cubicBezTo>
                    <a:pt x="1116" y="38"/>
                    <a:pt x="1116" y="38"/>
                    <a:pt x="1116" y="39"/>
                  </a:cubicBezTo>
                  <a:close/>
                  <a:moveTo>
                    <a:pt x="1148" y="38"/>
                  </a:moveTo>
                  <a:cubicBezTo>
                    <a:pt x="1148" y="38"/>
                    <a:pt x="1148" y="39"/>
                    <a:pt x="1148" y="39"/>
                  </a:cubicBezTo>
                  <a:cubicBezTo>
                    <a:pt x="1148" y="38"/>
                    <a:pt x="1148" y="38"/>
                    <a:pt x="1148" y="38"/>
                  </a:cubicBezTo>
                  <a:close/>
                  <a:moveTo>
                    <a:pt x="1255" y="38"/>
                  </a:moveTo>
                  <a:cubicBezTo>
                    <a:pt x="1256" y="38"/>
                    <a:pt x="1256" y="39"/>
                    <a:pt x="1256" y="39"/>
                  </a:cubicBezTo>
                  <a:cubicBezTo>
                    <a:pt x="1256" y="38"/>
                    <a:pt x="1256" y="38"/>
                    <a:pt x="1255" y="38"/>
                  </a:cubicBezTo>
                  <a:close/>
                  <a:moveTo>
                    <a:pt x="664" y="39"/>
                  </a:moveTo>
                  <a:cubicBezTo>
                    <a:pt x="664" y="39"/>
                    <a:pt x="665" y="39"/>
                    <a:pt x="665" y="39"/>
                  </a:cubicBezTo>
                  <a:cubicBezTo>
                    <a:pt x="664" y="39"/>
                    <a:pt x="664" y="39"/>
                    <a:pt x="664" y="39"/>
                  </a:cubicBezTo>
                  <a:close/>
                  <a:moveTo>
                    <a:pt x="1044" y="84"/>
                  </a:moveTo>
                  <a:cubicBezTo>
                    <a:pt x="1044" y="84"/>
                    <a:pt x="1044" y="84"/>
                    <a:pt x="1044" y="84"/>
                  </a:cubicBezTo>
                  <a:cubicBezTo>
                    <a:pt x="1044" y="84"/>
                    <a:pt x="1044" y="84"/>
                    <a:pt x="1044" y="84"/>
                  </a:cubicBezTo>
                  <a:close/>
                  <a:moveTo>
                    <a:pt x="1638" y="50"/>
                  </a:moveTo>
                  <a:cubicBezTo>
                    <a:pt x="1638" y="51"/>
                    <a:pt x="1639" y="51"/>
                    <a:pt x="1639" y="51"/>
                  </a:cubicBezTo>
                  <a:cubicBezTo>
                    <a:pt x="1645" y="51"/>
                    <a:pt x="1650" y="52"/>
                    <a:pt x="1655" y="51"/>
                  </a:cubicBezTo>
                  <a:cubicBezTo>
                    <a:pt x="1659" y="51"/>
                    <a:pt x="1663" y="50"/>
                    <a:pt x="1665" y="48"/>
                  </a:cubicBezTo>
                  <a:cubicBezTo>
                    <a:pt x="1672" y="43"/>
                    <a:pt x="1673" y="37"/>
                    <a:pt x="1672" y="30"/>
                  </a:cubicBezTo>
                  <a:cubicBezTo>
                    <a:pt x="1671" y="24"/>
                    <a:pt x="1668" y="21"/>
                    <a:pt x="1663" y="19"/>
                  </a:cubicBezTo>
                  <a:cubicBezTo>
                    <a:pt x="1661" y="18"/>
                    <a:pt x="1659" y="18"/>
                    <a:pt x="1657" y="18"/>
                  </a:cubicBezTo>
                  <a:cubicBezTo>
                    <a:pt x="1651" y="17"/>
                    <a:pt x="1646" y="17"/>
                    <a:pt x="1640" y="17"/>
                  </a:cubicBezTo>
                  <a:cubicBezTo>
                    <a:pt x="1639" y="17"/>
                    <a:pt x="1639" y="17"/>
                    <a:pt x="1639" y="19"/>
                  </a:cubicBezTo>
                  <a:cubicBezTo>
                    <a:pt x="1638" y="24"/>
                    <a:pt x="1638" y="29"/>
                    <a:pt x="1638" y="34"/>
                  </a:cubicBezTo>
                  <a:cubicBezTo>
                    <a:pt x="1638" y="40"/>
                    <a:pt x="1639" y="45"/>
                    <a:pt x="1638" y="50"/>
                  </a:cubicBezTo>
                  <a:close/>
                  <a:moveTo>
                    <a:pt x="1422" y="75"/>
                  </a:moveTo>
                  <a:cubicBezTo>
                    <a:pt x="1423" y="79"/>
                    <a:pt x="1425" y="84"/>
                    <a:pt x="1427" y="87"/>
                  </a:cubicBezTo>
                  <a:cubicBezTo>
                    <a:pt x="1432" y="94"/>
                    <a:pt x="1439" y="95"/>
                    <a:pt x="1445" y="93"/>
                  </a:cubicBezTo>
                  <a:cubicBezTo>
                    <a:pt x="1450" y="92"/>
                    <a:pt x="1452" y="89"/>
                    <a:pt x="1455" y="85"/>
                  </a:cubicBezTo>
                  <a:cubicBezTo>
                    <a:pt x="1457" y="80"/>
                    <a:pt x="1458" y="75"/>
                    <a:pt x="1459" y="70"/>
                  </a:cubicBezTo>
                  <a:cubicBezTo>
                    <a:pt x="1460" y="64"/>
                    <a:pt x="1460" y="57"/>
                    <a:pt x="1460" y="51"/>
                  </a:cubicBezTo>
                  <a:cubicBezTo>
                    <a:pt x="1459" y="45"/>
                    <a:pt x="1459" y="38"/>
                    <a:pt x="1457" y="32"/>
                  </a:cubicBezTo>
                  <a:cubicBezTo>
                    <a:pt x="1456" y="28"/>
                    <a:pt x="1455" y="25"/>
                    <a:pt x="1453" y="21"/>
                  </a:cubicBezTo>
                  <a:cubicBezTo>
                    <a:pt x="1449" y="16"/>
                    <a:pt x="1444" y="14"/>
                    <a:pt x="1437" y="15"/>
                  </a:cubicBezTo>
                  <a:cubicBezTo>
                    <a:pt x="1432" y="16"/>
                    <a:pt x="1429" y="19"/>
                    <a:pt x="1427" y="23"/>
                  </a:cubicBezTo>
                  <a:cubicBezTo>
                    <a:pt x="1425" y="26"/>
                    <a:pt x="1424" y="30"/>
                    <a:pt x="1423" y="34"/>
                  </a:cubicBezTo>
                  <a:cubicBezTo>
                    <a:pt x="1421" y="41"/>
                    <a:pt x="1421" y="48"/>
                    <a:pt x="1421" y="54"/>
                  </a:cubicBezTo>
                  <a:cubicBezTo>
                    <a:pt x="1421" y="62"/>
                    <a:pt x="1421" y="69"/>
                    <a:pt x="1422" y="75"/>
                  </a:cubicBezTo>
                  <a:close/>
                  <a:moveTo>
                    <a:pt x="1043" y="61"/>
                  </a:moveTo>
                  <a:cubicBezTo>
                    <a:pt x="1052" y="61"/>
                    <a:pt x="1062" y="61"/>
                    <a:pt x="1072" y="61"/>
                  </a:cubicBezTo>
                  <a:cubicBezTo>
                    <a:pt x="1073" y="61"/>
                    <a:pt x="1075" y="61"/>
                    <a:pt x="1076" y="61"/>
                  </a:cubicBezTo>
                  <a:cubicBezTo>
                    <a:pt x="1077" y="61"/>
                    <a:pt x="1077" y="61"/>
                    <a:pt x="1077" y="60"/>
                  </a:cubicBezTo>
                  <a:cubicBezTo>
                    <a:pt x="1077" y="57"/>
                    <a:pt x="1076" y="54"/>
                    <a:pt x="1075" y="51"/>
                  </a:cubicBezTo>
                  <a:cubicBezTo>
                    <a:pt x="1073" y="47"/>
                    <a:pt x="1070" y="44"/>
                    <a:pt x="1066" y="43"/>
                  </a:cubicBezTo>
                  <a:cubicBezTo>
                    <a:pt x="1062" y="42"/>
                    <a:pt x="1059" y="42"/>
                    <a:pt x="1055" y="43"/>
                  </a:cubicBezTo>
                  <a:cubicBezTo>
                    <a:pt x="1048" y="44"/>
                    <a:pt x="1042" y="52"/>
                    <a:pt x="1041" y="61"/>
                  </a:cubicBezTo>
                  <a:cubicBezTo>
                    <a:pt x="1041" y="61"/>
                    <a:pt x="1042" y="61"/>
                    <a:pt x="1043" y="61"/>
                  </a:cubicBezTo>
                  <a:close/>
                  <a:moveTo>
                    <a:pt x="760" y="61"/>
                  </a:moveTo>
                  <a:cubicBezTo>
                    <a:pt x="771" y="61"/>
                    <a:pt x="782" y="61"/>
                    <a:pt x="793" y="61"/>
                  </a:cubicBezTo>
                  <a:cubicBezTo>
                    <a:pt x="793" y="61"/>
                    <a:pt x="793" y="61"/>
                    <a:pt x="794" y="61"/>
                  </a:cubicBezTo>
                  <a:cubicBezTo>
                    <a:pt x="794" y="62"/>
                    <a:pt x="795" y="61"/>
                    <a:pt x="795" y="60"/>
                  </a:cubicBezTo>
                  <a:cubicBezTo>
                    <a:pt x="794" y="57"/>
                    <a:pt x="794" y="53"/>
                    <a:pt x="792" y="49"/>
                  </a:cubicBezTo>
                  <a:cubicBezTo>
                    <a:pt x="790" y="47"/>
                    <a:pt x="788" y="44"/>
                    <a:pt x="785" y="43"/>
                  </a:cubicBezTo>
                  <a:cubicBezTo>
                    <a:pt x="779" y="41"/>
                    <a:pt x="773" y="41"/>
                    <a:pt x="767" y="45"/>
                  </a:cubicBezTo>
                  <a:cubicBezTo>
                    <a:pt x="762" y="49"/>
                    <a:pt x="760" y="55"/>
                    <a:pt x="758" y="61"/>
                  </a:cubicBezTo>
                  <a:cubicBezTo>
                    <a:pt x="759" y="62"/>
                    <a:pt x="760" y="61"/>
                    <a:pt x="760" y="61"/>
                  </a:cubicBezTo>
                  <a:close/>
                  <a:moveTo>
                    <a:pt x="1221" y="61"/>
                  </a:moveTo>
                  <a:cubicBezTo>
                    <a:pt x="1229" y="61"/>
                    <a:pt x="1238" y="61"/>
                    <a:pt x="1247" y="61"/>
                  </a:cubicBezTo>
                  <a:cubicBezTo>
                    <a:pt x="1249" y="61"/>
                    <a:pt x="1251" y="61"/>
                    <a:pt x="1254" y="61"/>
                  </a:cubicBezTo>
                  <a:cubicBezTo>
                    <a:pt x="1254" y="61"/>
                    <a:pt x="1255" y="61"/>
                    <a:pt x="1255" y="60"/>
                  </a:cubicBezTo>
                  <a:cubicBezTo>
                    <a:pt x="1254" y="57"/>
                    <a:pt x="1254" y="53"/>
                    <a:pt x="1252" y="50"/>
                  </a:cubicBezTo>
                  <a:cubicBezTo>
                    <a:pt x="1250" y="47"/>
                    <a:pt x="1248" y="44"/>
                    <a:pt x="1245" y="43"/>
                  </a:cubicBezTo>
                  <a:cubicBezTo>
                    <a:pt x="1239" y="41"/>
                    <a:pt x="1234" y="41"/>
                    <a:pt x="1229" y="45"/>
                  </a:cubicBezTo>
                  <a:cubicBezTo>
                    <a:pt x="1222" y="48"/>
                    <a:pt x="1220" y="54"/>
                    <a:pt x="1218" y="61"/>
                  </a:cubicBezTo>
                  <a:cubicBezTo>
                    <a:pt x="1219" y="61"/>
                    <a:pt x="1220" y="61"/>
                    <a:pt x="1221" y="61"/>
                  </a:cubicBezTo>
                  <a:close/>
                  <a:moveTo>
                    <a:pt x="248" y="73"/>
                  </a:moveTo>
                  <a:cubicBezTo>
                    <a:pt x="248" y="75"/>
                    <a:pt x="248" y="77"/>
                    <a:pt x="249" y="78"/>
                  </a:cubicBezTo>
                  <a:cubicBezTo>
                    <a:pt x="251" y="85"/>
                    <a:pt x="255" y="90"/>
                    <a:pt x="262" y="93"/>
                  </a:cubicBezTo>
                  <a:cubicBezTo>
                    <a:pt x="265" y="94"/>
                    <a:pt x="269" y="94"/>
                    <a:pt x="272" y="94"/>
                  </a:cubicBezTo>
                  <a:cubicBezTo>
                    <a:pt x="281" y="93"/>
                    <a:pt x="286" y="89"/>
                    <a:pt x="289" y="81"/>
                  </a:cubicBezTo>
                  <a:cubicBezTo>
                    <a:pt x="290" y="78"/>
                    <a:pt x="291" y="75"/>
                    <a:pt x="291" y="72"/>
                  </a:cubicBezTo>
                  <a:cubicBezTo>
                    <a:pt x="292" y="66"/>
                    <a:pt x="291" y="60"/>
                    <a:pt x="289" y="55"/>
                  </a:cubicBezTo>
                  <a:cubicBezTo>
                    <a:pt x="287" y="49"/>
                    <a:pt x="283" y="45"/>
                    <a:pt x="277" y="43"/>
                  </a:cubicBezTo>
                  <a:cubicBezTo>
                    <a:pt x="274" y="42"/>
                    <a:pt x="271" y="42"/>
                    <a:pt x="269" y="42"/>
                  </a:cubicBezTo>
                  <a:cubicBezTo>
                    <a:pt x="260" y="42"/>
                    <a:pt x="253" y="47"/>
                    <a:pt x="250" y="55"/>
                  </a:cubicBezTo>
                  <a:cubicBezTo>
                    <a:pt x="248" y="59"/>
                    <a:pt x="247" y="64"/>
                    <a:pt x="247" y="68"/>
                  </a:cubicBezTo>
                  <a:cubicBezTo>
                    <a:pt x="247" y="70"/>
                    <a:pt x="247" y="72"/>
                    <a:pt x="248" y="73"/>
                  </a:cubicBezTo>
                  <a:close/>
                  <a:moveTo>
                    <a:pt x="370" y="78"/>
                  </a:moveTo>
                  <a:cubicBezTo>
                    <a:pt x="372" y="86"/>
                    <a:pt x="377" y="91"/>
                    <a:pt x="384" y="93"/>
                  </a:cubicBezTo>
                  <a:cubicBezTo>
                    <a:pt x="387" y="94"/>
                    <a:pt x="391" y="94"/>
                    <a:pt x="394" y="94"/>
                  </a:cubicBezTo>
                  <a:cubicBezTo>
                    <a:pt x="402" y="93"/>
                    <a:pt x="408" y="89"/>
                    <a:pt x="411" y="81"/>
                  </a:cubicBezTo>
                  <a:cubicBezTo>
                    <a:pt x="412" y="78"/>
                    <a:pt x="412" y="75"/>
                    <a:pt x="413" y="71"/>
                  </a:cubicBezTo>
                  <a:cubicBezTo>
                    <a:pt x="413" y="65"/>
                    <a:pt x="413" y="60"/>
                    <a:pt x="410" y="54"/>
                  </a:cubicBezTo>
                  <a:cubicBezTo>
                    <a:pt x="408" y="48"/>
                    <a:pt x="404" y="45"/>
                    <a:pt x="398" y="43"/>
                  </a:cubicBezTo>
                  <a:cubicBezTo>
                    <a:pt x="395" y="42"/>
                    <a:pt x="393" y="42"/>
                    <a:pt x="390" y="42"/>
                  </a:cubicBezTo>
                  <a:cubicBezTo>
                    <a:pt x="381" y="42"/>
                    <a:pt x="374" y="47"/>
                    <a:pt x="371" y="55"/>
                  </a:cubicBezTo>
                  <a:cubicBezTo>
                    <a:pt x="369" y="59"/>
                    <a:pt x="369" y="64"/>
                    <a:pt x="369" y="68"/>
                  </a:cubicBezTo>
                  <a:cubicBezTo>
                    <a:pt x="369" y="72"/>
                    <a:pt x="369" y="75"/>
                    <a:pt x="370" y="78"/>
                  </a:cubicBezTo>
                  <a:close/>
                </a:path>
              </a:pathLst>
            </a:custGeom>
            <a:solidFill>
              <a:schemeClr val="tx2"/>
            </a:solidFill>
            <a:ln>
              <a:noFill/>
            </a:ln>
          </p:spPr>
          <p:txBody>
            <a:bodyPr vert="horz" wrap="square" lIns="89606" tIns="44804" rIns="89606" bIns="44804" numCol="1" anchor="t" anchorCtr="0" compatLnSpc="1">
              <a:prstTxWarp prst="textNoShape">
                <a:avLst/>
              </a:prstTxWarp>
            </a:bodyPr>
            <a:lstStyle/>
            <a:p>
              <a:pPr defTabSz="914005"/>
              <a:endParaRPr lang="en-US" sz="1763">
                <a:solidFill>
                  <a:srgbClr val="505050"/>
                </a:solidFill>
              </a:endParaRPr>
            </a:p>
          </p:txBody>
        </p:sp>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9239" y="4219720"/>
              <a:ext cx="412401" cy="412402"/>
            </a:xfrm>
            <a:prstGeom prst="rect">
              <a:avLst/>
            </a:prstGeom>
          </p:spPr>
        </p:pic>
      </p:grpSp>
    </p:spTree>
    <p:extLst>
      <p:ext uri="{BB962C8B-B14F-4D97-AF65-F5344CB8AC3E}">
        <p14:creationId xmlns:p14="http://schemas.microsoft.com/office/powerpoint/2010/main" val="49049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3655" y="2529186"/>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83548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4567" y="1214472"/>
            <a:ext cx="4762500" cy="4762500"/>
          </a:xfrm>
          <a:prstGeom prst="rect">
            <a:avLst/>
          </a:prstGeom>
        </p:spPr>
      </p:pic>
    </p:spTree>
    <p:extLst>
      <p:ext uri="{BB962C8B-B14F-4D97-AF65-F5344CB8AC3E}">
        <p14:creationId xmlns:p14="http://schemas.microsoft.com/office/powerpoint/2010/main" val="2204818263"/>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a:t>
            </a:r>
            <a:r>
              <a:rPr lang="en-GB" dirty="0"/>
              <a:t/>
            </a:r>
            <a:br>
              <a:rPr lang="en-GB" dirty="0"/>
            </a:br>
            <a:r>
              <a:rPr lang="en-GB" dirty="0"/>
              <a:t>AD GUI enhancements</a:t>
            </a:r>
            <a:br>
              <a:rPr lang="en-GB" dirty="0"/>
            </a:br>
            <a:endParaRPr lang="en-GB" dirty="0"/>
          </a:p>
        </p:txBody>
      </p:sp>
    </p:spTree>
    <p:extLst>
      <p:ext uri="{BB962C8B-B14F-4D97-AF65-F5344CB8AC3E}">
        <p14:creationId xmlns:p14="http://schemas.microsoft.com/office/powerpoint/2010/main" val="1988108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Make sure PowerShell is your best friend</a:t>
            </a:r>
            <a:endParaRPr lang="en-GB" dirty="0"/>
          </a:p>
        </p:txBody>
      </p:sp>
      <p:sp>
        <p:nvSpPr>
          <p:cNvPr id="3" name="Text Placeholder 2"/>
          <p:cNvSpPr>
            <a:spLocks noGrp="1"/>
          </p:cNvSpPr>
          <p:nvPr>
            <p:ph sz="quarter" idx="10"/>
          </p:nvPr>
        </p:nvSpPr>
        <p:spPr>
          <a:xfrm>
            <a:off x="274638" y="4410635"/>
            <a:ext cx="11887200" cy="2287028"/>
          </a:xfrm>
        </p:spPr>
        <p:txBody>
          <a:bodyPr/>
          <a:lstStyle/>
          <a:p>
            <a:r>
              <a:rPr lang="en-GB" dirty="0" smtClean="0"/>
              <a:t>PowerShell 3.0 with over 2000 </a:t>
            </a:r>
            <a:r>
              <a:rPr lang="en-GB" dirty="0" err="1" smtClean="0"/>
              <a:t>cmdlets</a:t>
            </a:r>
            <a:endParaRPr lang="en-GB" dirty="0" smtClean="0"/>
          </a:p>
          <a:p>
            <a:pPr lvl="1"/>
            <a:r>
              <a:rPr lang="en-GB" dirty="0" smtClean="0"/>
              <a:t>Allows creation scripts with workflow</a:t>
            </a:r>
          </a:p>
          <a:p>
            <a:pPr lvl="1"/>
            <a:r>
              <a:rPr lang="en-GB" dirty="0" smtClean="0"/>
              <a:t>AD PowerShell history helps you get started</a:t>
            </a:r>
          </a:p>
          <a:p>
            <a:pPr lvl="1"/>
            <a:r>
              <a:rPr lang="en-GB" dirty="0" smtClean="0"/>
              <a:t>Comprehensive </a:t>
            </a:r>
            <a:r>
              <a:rPr lang="en-GB" dirty="0" err="1" smtClean="0"/>
              <a:t>cmdlets</a:t>
            </a:r>
            <a:r>
              <a:rPr lang="en-GB" dirty="0" smtClean="0"/>
              <a:t> for replication management</a:t>
            </a:r>
          </a:p>
          <a:p>
            <a:pPr lvl="1"/>
            <a:r>
              <a:rPr lang="en-GB" dirty="0" smtClean="0"/>
              <a:t>Newest help files download on demand: Update-Help</a:t>
            </a:r>
          </a:p>
        </p:txBody>
      </p:sp>
      <p:pic>
        <p:nvPicPr>
          <p:cNvPr id="6146" name="Picture 2" descr="\\nas1\Public\w8 bitmaps\powershell.png"/>
          <p:cNvPicPr>
            <a:picLocks noChangeAspect="1" noChangeArrowheads="1"/>
          </p:cNvPicPr>
          <p:nvPr/>
        </p:nvPicPr>
        <p:blipFill rotWithShape="1">
          <a:blip r:embed="rId2">
            <a:extLst>
              <a:ext uri="{28A0092B-C50C-407E-A947-70E740481C1C}">
                <a14:useLocalDpi xmlns:a14="http://schemas.microsoft.com/office/drawing/2010/main" val="0"/>
              </a:ext>
            </a:extLst>
          </a:blip>
          <a:srcRect r="7450" b="18246"/>
          <a:stretch/>
        </p:blipFill>
        <p:spPr bwMode="auto">
          <a:xfrm>
            <a:off x="2928221" y="1088037"/>
            <a:ext cx="5791532" cy="3208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936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spc="-102" dirty="0">
                <a:solidFill>
                  <a:schemeClr val="tx1"/>
                </a:solidFill>
              </a:rPr>
              <a:t>Installing Domain Controllers</a:t>
            </a:r>
            <a:br>
              <a:rPr lang="en-US" sz="7200" spc="-102" dirty="0">
                <a:solidFill>
                  <a:schemeClr val="tx1"/>
                </a:solidFill>
              </a:rPr>
            </a:br>
            <a:endParaRPr lang="en-GB" sz="7200" dirty="0"/>
          </a:p>
        </p:txBody>
      </p:sp>
    </p:spTree>
    <p:extLst>
      <p:ext uri="{BB962C8B-B14F-4D97-AF65-F5344CB8AC3E}">
        <p14:creationId xmlns:p14="http://schemas.microsoft.com/office/powerpoint/2010/main" val="3980144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smtClean="0">
                <a:solidFill>
                  <a:schemeClr val="tx1"/>
                </a:solidFill>
              </a:rPr>
              <a:t>Dcpromo</a:t>
            </a:r>
            <a:r>
              <a:rPr lang="en-GB" dirty="0" smtClean="0">
                <a:solidFill>
                  <a:schemeClr val="tx1"/>
                </a:solidFill>
              </a:rPr>
              <a:t> RIP</a:t>
            </a:r>
            <a:endParaRPr lang="en-GB" dirty="0">
              <a:solidFill>
                <a:schemeClr val="tx1"/>
              </a:solidFill>
            </a:endParaRPr>
          </a:p>
        </p:txBody>
      </p:sp>
      <p:pic>
        <p:nvPicPr>
          <p:cNvPr id="7" name="Picture 6"/>
          <p:cNvPicPr>
            <a:picLocks noChangeAspect="1"/>
          </p:cNvPicPr>
          <p:nvPr/>
        </p:nvPicPr>
        <p:blipFill>
          <a:blip r:embed="rId2"/>
          <a:stretch>
            <a:fillRect/>
          </a:stretch>
        </p:blipFill>
        <p:spPr>
          <a:xfrm>
            <a:off x="5692960" y="37194"/>
            <a:ext cx="4364591" cy="1909508"/>
          </a:xfrm>
          <a:prstGeom prst="rect">
            <a:avLst/>
          </a:prstGeom>
        </p:spPr>
      </p:pic>
      <p:pic>
        <p:nvPicPr>
          <p:cNvPr id="10" name="Picture 9"/>
          <p:cNvPicPr>
            <a:picLocks noChangeAspect="1"/>
          </p:cNvPicPr>
          <p:nvPr/>
        </p:nvPicPr>
        <p:blipFill>
          <a:blip r:embed="rId3"/>
          <a:stretch>
            <a:fillRect/>
          </a:stretch>
        </p:blipFill>
        <p:spPr>
          <a:xfrm>
            <a:off x="201792" y="1970007"/>
            <a:ext cx="4157857" cy="4361864"/>
          </a:xfrm>
          <a:prstGeom prst="rect">
            <a:avLst/>
          </a:prstGeom>
        </p:spPr>
      </p:pic>
      <p:pic>
        <p:nvPicPr>
          <p:cNvPr id="11" name="Picture 10"/>
          <p:cNvPicPr>
            <a:picLocks noChangeAspect="1"/>
          </p:cNvPicPr>
          <p:nvPr/>
        </p:nvPicPr>
        <p:blipFill>
          <a:blip r:embed="rId4"/>
          <a:stretch>
            <a:fillRect/>
          </a:stretch>
        </p:blipFill>
        <p:spPr>
          <a:xfrm>
            <a:off x="6073620" y="1970007"/>
            <a:ext cx="6179307" cy="4361864"/>
          </a:xfrm>
          <a:prstGeom prst="rect">
            <a:avLst/>
          </a:prstGeom>
        </p:spPr>
      </p:pic>
      <p:sp>
        <p:nvSpPr>
          <p:cNvPr id="12" name="Line Callout 1 11"/>
          <p:cNvSpPr/>
          <p:nvPr/>
        </p:nvSpPr>
        <p:spPr bwMode="auto">
          <a:xfrm>
            <a:off x="9281311" y="4183404"/>
            <a:ext cx="2880445" cy="991628"/>
          </a:xfrm>
          <a:prstGeom prst="borderCallout1">
            <a:avLst>
              <a:gd name="adj1" fmla="val 27522"/>
              <a:gd name="adj2" fmla="val 381"/>
              <a:gd name="adj3" fmla="val 154793"/>
              <a:gd name="adj4" fmla="val -30525"/>
            </a:avLst>
          </a:prstGeom>
          <a:solidFill>
            <a:schemeClr val="accent6"/>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GB" sz="1836" spc="-51" dirty="0">
                <a:solidFill>
                  <a:schemeClr val="tx1"/>
                </a:solidFill>
                <a:latin typeface="Segoe UI" pitchFamily="34" charset="0"/>
                <a:ea typeface="Segoe UI" pitchFamily="34" charset="0"/>
                <a:cs typeface="Segoe UI" pitchFamily="34" charset="0"/>
              </a:rPr>
              <a:t>Provides XML file and PowerShell command to automate adding the role</a:t>
            </a:r>
          </a:p>
        </p:txBody>
      </p:sp>
      <p:sp>
        <p:nvSpPr>
          <p:cNvPr id="13" name="Right Arrow 12"/>
          <p:cNvSpPr/>
          <p:nvPr/>
        </p:nvSpPr>
        <p:spPr bwMode="auto">
          <a:xfrm>
            <a:off x="4523856" y="3805641"/>
            <a:ext cx="1357587" cy="684695"/>
          </a:xfrm>
          <a:prstGeom prst="rightArrow">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GB" sz="1836" spc="-51" dirty="0" err="1">
              <a:solidFill>
                <a:schemeClr val="tx1"/>
              </a:solidFill>
              <a:latin typeface="Segoe UI" pitchFamily="34" charset="0"/>
              <a:ea typeface="Segoe UI" pitchFamily="34" charset="0"/>
              <a:cs typeface="Segoe UI" pitchFamily="34" charset="0"/>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95237" y="90120"/>
            <a:ext cx="1515480" cy="1803655"/>
          </a:xfrm>
          <a:prstGeom prst="rect">
            <a:avLst/>
          </a:prstGeom>
        </p:spPr>
      </p:pic>
      <p:sp>
        <p:nvSpPr>
          <p:cNvPr id="16" name="TextBox 15"/>
          <p:cNvSpPr txBox="1"/>
          <p:nvPr/>
        </p:nvSpPr>
        <p:spPr>
          <a:xfrm>
            <a:off x="4389438" y="6513767"/>
            <a:ext cx="1836664" cy="256159"/>
          </a:xfrm>
          <a:prstGeom prst="rect">
            <a:avLst/>
          </a:prstGeom>
          <a:noFill/>
        </p:spPr>
        <p:txBody>
          <a:bodyPr wrap="none" lIns="0" tIns="0" rIns="0" bIns="0" rtlCol="0">
            <a:spAutoFit/>
          </a:bodyPr>
          <a:lstStyle/>
          <a:p>
            <a:pPr algn="ctr"/>
            <a:r>
              <a:rPr lang="en-GB" sz="1632" dirty="0">
                <a:latin typeface="Segoe UI Light" pitchFamily="34" charset="0"/>
              </a:rPr>
              <a:t>Can be run remotely</a:t>
            </a:r>
          </a:p>
        </p:txBody>
      </p:sp>
    </p:spTree>
    <p:extLst>
      <p:ext uri="{BB962C8B-B14F-4D97-AF65-F5344CB8AC3E}">
        <p14:creationId xmlns:p14="http://schemas.microsoft.com/office/powerpoint/2010/main" val="4193086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P spid="13"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02" y="0"/>
            <a:ext cx="7081483" cy="2899434"/>
          </a:xfrm>
          <a:prstGeom prst="rect">
            <a:avLst/>
          </a:prstGeom>
        </p:spPr>
      </p:pic>
      <p:pic>
        <p:nvPicPr>
          <p:cNvPr id="5" name="Picture 4"/>
          <p:cNvPicPr>
            <a:picLocks noChangeAspect="1"/>
          </p:cNvPicPr>
          <p:nvPr/>
        </p:nvPicPr>
        <p:blipFill>
          <a:blip r:embed="rId3"/>
          <a:stretch>
            <a:fillRect/>
          </a:stretch>
        </p:blipFill>
        <p:spPr>
          <a:xfrm>
            <a:off x="2502" y="1808386"/>
            <a:ext cx="7081482" cy="5180228"/>
          </a:xfrm>
          <a:prstGeom prst="rect">
            <a:avLst/>
          </a:prstGeom>
        </p:spPr>
      </p:pic>
      <p:pic>
        <p:nvPicPr>
          <p:cNvPr id="6" name="Picture 5"/>
          <p:cNvPicPr>
            <a:picLocks noChangeAspect="1"/>
          </p:cNvPicPr>
          <p:nvPr/>
        </p:nvPicPr>
        <p:blipFill>
          <a:blip r:embed="rId4"/>
          <a:stretch>
            <a:fillRect/>
          </a:stretch>
        </p:blipFill>
        <p:spPr>
          <a:xfrm>
            <a:off x="7910733" y="148117"/>
            <a:ext cx="4264717" cy="19526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5"/>
          <a:stretch>
            <a:fillRect/>
          </a:stretch>
        </p:blipFill>
        <p:spPr>
          <a:xfrm>
            <a:off x="7118745" y="2229689"/>
            <a:ext cx="5187606" cy="11657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6"/>
          <a:stretch>
            <a:fillRect/>
          </a:stretch>
        </p:blipFill>
        <p:spPr>
          <a:xfrm>
            <a:off x="7176190" y="3732626"/>
            <a:ext cx="5197321" cy="17486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7826648" y="5600359"/>
            <a:ext cx="4479703" cy="738664"/>
          </a:xfrm>
          <a:prstGeom prst="rect">
            <a:avLst/>
          </a:prstGeom>
          <a:noFill/>
        </p:spPr>
        <p:txBody>
          <a:bodyPr wrap="square" lIns="0" tIns="0" rIns="0" bIns="0" rtlCol="0">
            <a:spAutoFit/>
          </a:bodyPr>
          <a:lstStyle/>
          <a:p>
            <a:pPr algn="ctr"/>
            <a:r>
              <a:rPr lang="en-GB" sz="1600" dirty="0"/>
              <a:t>Create IFM seed with NTDSUTIL</a:t>
            </a:r>
          </a:p>
          <a:p>
            <a:pPr algn="ctr"/>
            <a:r>
              <a:rPr lang="en-GB" sz="1600" dirty="0"/>
              <a:t>IFM seed generation no longer requires offline defrag (on by default)</a:t>
            </a:r>
          </a:p>
        </p:txBody>
      </p:sp>
      <p:sp>
        <p:nvSpPr>
          <p:cNvPr id="10" name="Right Arrow 9"/>
          <p:cNvSpPr/>
          <p:nvPr/>
        </p:nvSpPr>
        <p:spPr bwMode="auto">
          <a:xfrm rot="5400000">
            <a:off x="5279383" y="1573671"/>
            <a:ext cx="519425" cy="271518"/>
          </a:xfrm>
          <a:prstGeom prst="rightArrow">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GB" sz="1836" spc="-51"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 name="Right Arrow 10"/>
          <p:cNvSpPr/>
          <p:nvPr/>
        </p:nvSpPr>
        <p:spPr bwMode="auto">
          <a:xfrm rot="20077336">
            <a:off x="6998963" y="1518537"/>
            <a:ext cx="900164" cy="256832"/>
          </a:xfrm>
          <a:prstGeom prst="rightArrow">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GB" sz="1836" spc="-51"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2" name="Right Arrow 11"/>
          <p:cNvSpPr/>
          <p:nvPr/>
        </p:nvSpPr>
        <p:spPr bwMode="auto">
          <a:xfrm rot="5400000">
            <a:off x="9379379" y="2016458"/>
            <a:ext cx="519425" cy="271518"/>
          </a:xfrm>
          <a:prstGeom prst="rightArrow">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GB" sz="1836" spc="-51"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3" name="Right Arrow 12"/>
          <p:cNvSpPr/>
          <p:nvPr/>
        </p:nvSpPr>
        <p:spPr bwMode="auto">
          <a:xfrm rot="5400000">
            <a:off x="9379379" y="3449672"/>
            <a:ext cx="519425" cy="271518"/>
          </a:xfrm>
          <a:prstGeom prst="rightArrow">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GB" sz="1836" spc="-51"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4" name="TextBox 13"/>
          <p:cNvSpPr txBox="1"/>
          <p:nvPr/>
        </p:nvSpPr>
        <p:spPr>
          <a:xfrm>
            <a:off x="1971316" y="5167353"/>
            <a:ext cx="4479703" cy="640363"/>
          </a:xfrm>
          <a:prstGeom prst="rect">
            <a:avLst/>
          </a:prstGeom>
          <a:solidFill>
            <a:schemeClr val="accent3">
              <a:lumMod val="60000"/>
              <a:lumOff val="40000"/>
            </a:schemeClr>
          </a:solidFill>
        </p:spPr>
        <p:txBody>
          <a:bodyPr wrap="square" lIns="0" tIns="0" rIns="0" bIns="0" rtlCol="0">
            <a:spAutoFit/>
          </a:bodyPr>
          <a:lstStyle/>
          <a:p>
            <a:pPr algn="ctr"/>
            <a:r>
              <a:rPr lang="en-GB" sz="2040" dirty="0">
                <a:gradFill>
                  <a:gsLst>
                    <a:gs pos="0">
                      <a:schemeClr val="tx1">
                        <a:lumMod val="75000"/>
                        <a:lumOff val="25000"/>
                      </a:schemeClr>
                    </a:gs>
                    <a:gs pos="80000">
                      <a:schemeClr val="tx1">
                        <a:lumMod val="65000"/>
                        <a:lumOff val="35000"/>
                      </a:schemeClr>
                    </a:gs>
                  </a:gsLst>
                  <a:lin ang="16200000" scaled="0"/>
                </a:gradFill>
                <a:latin typeface="Segoe UI Light" pitchFamily="34" charset="0"/>
              </a:rPr>
              <a:t>Target forest must be Server 2003 functional level or higher</a:t>
            </a:r>
          </a:p>
        </p:txBody>
      </p:sp>
    </p:spTree>
    <p:extLst>
      <p:ext uri="{BB962C8B-B14F-4D97-AF65-F5344CB8AC3E}">
        <p14:creationId xmlns:p14="http://schemas.microsoft.com/office/powerpoint/2010/main" val="2296071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P spid="14" grpId="0" animBg="1"/>
    </p:bldLst>
  </p:timing>
</p:sld>
</file>

<file path=ppt/theme/theme1.xml><?xml version="1.0" encoding="utf-8"?>
<a:theme xmlns:a="http://schemas.openxmlformats.org/drawingml/2006/main" name="TechEd_2013_Template_r0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 2013 Speaker PPT Template.potx" id="{E8DFABE4-88D1-4ACE-A455-2F0815ECCC87}" vid="{87B015FB-85AC-4804-97B7-86A6F472A393}"/>
    </a:ext>
  </a:extLst>
</a:theme>
</file>

<file path=ppt/theme/theme3.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4.xml><?xml version="1.0" encoding="utf-8"?>
<a:theme xmlns:a="http://schemas.openxmlformats.org/drawingml/2006/main" name="2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 2013 IT_Leadership PPT Template.potx" id="{1BA93C0E-B782-4C3F-8DC9-C27D55B25E2A}" vid="{E18CA529-7ED7-414E-AE33-95948AB7599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 2013 Speaker PPT Template</Template>
  <TotalTime>106</TotalTime>
  <Words>2869</Words>
  <Application>Microsoft Office PowerPoint</Application>
  <PresentationFormat>Custom</PresentationFormat>
  <Paragraphs>389</Paragraphs>
  <Slides>46</Slides>
  <Notes>10</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46</vt:i4>
      </vt:variant>
    </vt:vector>
  </HeadingPairs>
  <TitlesOfParts>
    <vt:vector size="57" baseType="lpstr">
      <vt:lpstr>Arial</vt:lpstr>
      <vt:lpstr>Segoe UI Light</vt:lpstr>
      <vt:lpstr>Segoe</vt:lpstr>
      <vt:lpstr>Segoe UI</vt:lpstr>
      <vt:lpstr>Consolas</vt:lpstr>
      <vt:lpstr>Wingdings</vt:lpstr>
      <vt:lpstr>TechEd_2013_Template_r09</vt:lpstr>
      <vt:lpstr>1_TechEd_2013_Template_16x9</vt:lpstr>
      <vt:lpstr>TechEd_2013_Template_16x9</vt:lpstr>
      <vt:lpstr>2_TechEd_2013_Template_16x9</vt:lpstr>
      <vt:lpstr>Visio</vt:lpstr>
      <vt:lpstr>PowerPoint Presentation</vt:lpstr>
      <vt:lpstr>What’s New in Windows Server 2012 Active Directory</vt:lpstr>
      <vt:lpstr>With Windows Server 2012 AD you can</vt:lpstr>
      <vt:lpstr>Active Directory</vt:lpstr>
      <vt:lpstr>Demo… AD GUI enhancements </vt:lpstr>
      <vt:lpstr>Make sure PowerShell is your best friend</vt:lpstr>
      <vt:lpstr>Installing Domain Controllers </vt:lpstr>
      <vt:lpstr>Dcpromo RIP</vt:lpstr>
      <vt:lpstr>PowerPoint Presentation</vt:lpstr>
      <vt:lpstr>PowerPoint Presentation</vt:lpstr>
      <vt:lpstr>DC virtualization </vt:lpstr>
      <vt:lpstr>Restoring from an image</vt:lpstr>
      <vt:lpstr>USN rollback…</vt:lpstr>
      <vt:lpstr>What happens next?</vt:lpstr>
      <vt:lpstr>Post Server 2003 SP1 quarantining</vt:lpstr>
      <vt:lpstr>Windows Server 2012 solution</vt:lpstr>
      <vt:lpstr>Hypervisor support…</vt:lpstr>
      <vt:lpstr>Demo… Virtualization safe </vt:lpstr>
      <vt:lpstr>DC cloning </vt:lpstr>
      <vt:lpstr>Cloning steps</vt:lpstr>
      <vt:lpstr>Start the copied DC and…</vt:lpstr>
      <vt:lpstr>DefaultDCCloneAllowList.XML</vt:lpstr>
      <vt:lpstr>DCCloneConfig.XML</vt:lpstr>
      <vt:lpstr>Demo… Cloning</vt:lpstr>
      <vt:lpstr>Kerberos enhancements </vt:lpstr>
      <vt:lpstr>Kerberos changes</vt:lpstr>
      <vt:lpstr>Delegation</vt:lpstr>
      <vt:lpstr>Adding claims to the Kerberos token</vt:lpstr>
      <vt:lpstr>Dynamic Access Control</vt:lpstr>
      <vt:lpstr>Enabling Kerberos for claims</vt:lpstr>
      <vt:lpstr>Exhaustible resources</vt:lpstr>
      <vt:lpstr>DNTs</vt:lpstr>
      <vt:lpstr>SIDs</vt:lpstr>
      <vt:lpstr>RID problems</vt:lpstr>
      <vt:lpstr>Windows Server 2012</vt:lpstr>
      <vt:lpstr> And there’s more….</vt:lpstr>
      <vt:lpstr>Lots of other improvements</vt:lpstr>
      <vt:lpstr>Lots of other improvements (continued)</vt:lpstr>
      <vt:lpstr>So what do we get?</vt:lpstr>
      <vt:lpstr>Related content</vt:lpstr>
      <vt:lpstr>Windows Track Resources</vt:lpstr>
      <vt:lpstr>For More Information</vt:lpstr>
      <vt:lpstr>Resources</vt:lpstr>
      <vt:lpstr>Complete an evaluation on CommNet and enter to win!</vt:lpstr>
      <vt:lpstr>Evaluate this session</vt:lpstr>
      <vt:lpstr>PowerPoint Presentation</vt:lpstr>
    </vt:vector>
  </TitlesOfParts>
  <Manager>&lt;Comms manager/speech writer&gt;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WCA-B346: What’s New in Windows Server 2012 Active Directory</dc:title>
  <dc:subject>TechEd 2013</dc:subject>
  <dc:creator>John Craddock</dc:creator>
  <cp:keywords>TechEd 2013</cp:keywords>
  <dc:description>Template by: Jordan Cayabyab, Artitudes Design, Inc.
Formatting by: Dana KW, Silver Fox Productions, Inc.
Audience Type: Internal/External</dc:description>
  <cp:lastModifiedBy>Shows</cp:lastModifiedBy>
  <cp:revision>12</cp:revision>
  <dcterms:created xsi:type="dcterms:W3CDTF">2013-04-29T08:57:36Z</dcterms:created>
  <dcterms:modified xsi:type="dcterms:W3CDTF">2013-06-04T23:03:39Z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